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21"/>
  </p:notesMasterIdLst>
  <p:sldIdLst>
    <p:sldId id="306" r:id="rId2"/>
    <p:sldId id="307" r:id="rId3"/>
    <p:sldId id="305" r:id="rId4"/>
    <p:sldId id="288" r:id="rId5"/>
    <p:sldId id="291" r:id="rId6"/>
    <p:sldId id="292" r:id="rId7"/>
    <p:sldId id="293" r:id="rId8"/>
    <p:sldId id="294" r:id="rId9"/>
    <p:sldId id="295" r:id="rId10"/>
    <p:sldId id="297" r:id="rId11"/>
    <p:sldId id="308" r:id="rId12"/>
    <p:sldId id="298" r:id="rId13"/>
    <p:sldId id="299" r:id="rId14"/>
    <p:sldId id="300" r:id="rId15"/>
    <p:sldId id="301" r:id="rId16"/>
    <p:sldId id="302" r:id="rId17"/>
    <p:sldId id="303" r:id="rId18"/>
    <p:sldId id="296" r:id="rId19"/>
    <p:sldId id="30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2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8989" autoAdjust="0"/>
  </p:normalViewPr>
  <p:slideViewPr>
    <p:cSldViewPr>
      <p:cViewPr varScale="1">
        <p:scale>
          <a:sx n="39" d="100"/>
          <a:sy n="39" d="100"/>
        </p:scale>
        <p:origin x="269" y="48"/>
      </p:cViewPr>
      <p:guideLst>
        <p:guide orient="horz" pos="2160"/>
        <p:guide pos="22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371B86-C5E0-45A4-B7ED-80FCA190CE28}" type="datetimeFigureOut">
              <a:rPr lang="en-US" smtClean="0"/>
              <a:t>12/6/2014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9AB42C-EACD-4FBD-A852-5E23CD4DE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05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B57032-B76D-4852-ACCF-DA5A3151FAE3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598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9AB42C-EACD-4FBD-A852-5E23CD4DE22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0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1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8707"/>
            <a:ext cx="8269500" cy="3822320"/>
          </a:xfrm>
          <a:prstGeom prst="rect">
            <a:avLst/>
          </a:prstGeom>
        </p:spPr>
      </p:pic>
      <p:sp>
        <p:nvSpPr>
          <p:cNvPr id="481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624998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78240" y="4353385"/>
            <a:ext cx="4466738" cy="933589"/>
          </a:xfrm>
        </p:spPr>
        <p:txBody>
          <a:bodyPr wrap="square">
            <a:sp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defRPr sz="2000" b="0" i="0">
                <a:solidFill>
                  <a:schemeClr val="bg1"/>
                </a:solidFill>
                <a:latin typeface="Neo Sans Intel Medium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Verdana" charset="0"/>
              </a:rPr>
              <a:t>Subtitle</a:t>
            </a: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dirty="0" smtClean="0">
                <a:latin typeface="Verdana" charset="0"/>
              </a:rPr>
              <a:t>Additional Info</a:t>
            </a:r>
            <a:endParaRPr lang="en-US" dirty="0" smtClean="0">
              <a:latin typeface="Verdana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39781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782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29885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40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5" name="Picture 4" descr="Inte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70663" y="301373"/>
            <a:ext cx="869284" cy="573176"/>
          </a:xfrm>
          <a:prstGeom prst="rect">
            <a:avLst/>
          </a:prstGeom>
        </p:spPr>
      </p:pic>
      <p:sp>
        <p:nvSpPr>
          <p:cNvPr id="6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5332238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White Logo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el_wht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79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with Blu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676" y="2473413"/>
            <a:ext cx="2898648" cy="191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56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Covers-02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5600"/>
            <a:ext cx="8257308" cy="4102745"/>
          </a:xfrm>
          <a:prstGeom prst="rect">
            <a:avLst/>
          </a:prstGeom>
        </p:spPr>
      </p:pic>
      <p:sp>
        <p:nvSpPr>
          <p:cNvPr id="8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363972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60188" y="3264183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6993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Covers-03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69534"/>
            <a:ext cx="8342654" cy="2904841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1" y="2782553"/>
            <a:ext cx="6754008" cy="584775"/>
          </a:xfrm>
        </p:spPr>
        <p:txBody>
          <a:bodyPr wrap="squar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59957" y="3750107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3013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PTCovers-0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2543"/>
            <a:ext cx="8495059" cy="3724780"/>
          </a:xfrm>
          <a:prstGeom prst="rect">
            <a:avLst/>
          </a:prstGeom>
        </p:spPr>
      </p:pic>
      <p:pic>
        <p:nvPicPr>
          <p:cNvPr id="15" name="Picture 14" descr="intel_rgb_3000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399" y="301372"/>
            <a:ext cx="865548" cy="570685"/>
          </a:xfrm>
          <a:prstGeom prst="rect">
            <a:avLst/>
          </a:prstGeom>
        </p:spPr>
      </p:pic>
      <p:sp>
        <p:nvSpPr>
          <p:cNvPr id="10" name="Rectangle 3"/>
          <p:cNvSpPr>
            <a:spLocks noGrp="1" noChangeArrowheads="1"/>
          </p:cNvSpPr>
          <p:nvPr>
            <p:ph type="ctrTitle"/>
          </p:nvPr>
        </p:nvSpPr>
        <p:spPr>
          <a:xfrm>
            <a:off x="593531" y="2727579"/>
            <a:ext cx="6020027" cy="584775"/>
          </a:xfrm>
        </p:spPr>
        <p:txBody>
          <a:bodyPr wrap="none" anchor="ctr" anchorCtr="0">
            <a:spAutoFit/>
          </a:bodyPr>
          <a:lstStyle>
            <a:lvl1pPr algn="l">
              <a:lnSpc>
                <a:spcPct val="100000"/>
              </a:lnSpc>
              <a:defRPr sz="3800" b="0" i="0">
                <a:solidFill>
                  <a:schemeClr val="bg1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 lang="en-US" altLang="ja-JP" dirty="0"/>
          </a:p>
        </p:txBody>
      </p:sp>
      <p:sp>
        <p:nvSpPr>
          <p:cNvPr id="11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92333" y="3649814"/>
            <a:ext cx="4343400" cy="620683"/>
          </a:xfrm>
        </p:spPr>
        <p:txBody>
          <a:bodyPr wrap="square">
            <a:spAutoFit/>
          </a:bodyPr>
          <a:lstStyle>
            <a:lvl1pPr marL="0" indent="0" algn="l">
              <a:lnSpc>
                <a:spcPts val="3000"/>
              </a:lnSpc>
              <a:spcBef>
                <a:spcPts val="0"/>
              </a:spcBef>
              <a:defRPr sz="2000" b="0" i="0">
                <a:solidFill>
                  <a:schemeClr val="bg1"/>
                </a:solidFill>
                <a:latin typeface="Neo Sans Intel Medium"/>
                <a:cs typeface="Neo Sans Intel Medium"/>
              </a:defRPr>
            </a:lvl1pPr>
          </a:lstStyle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b="0" i="0" dirty="0" smtClean="0">
                <a:latin typeface="Neo Sans Intel"/>
                <a:cs typeface="Neo Sans Intel"/>
              </a:rPr>
              <a:t>Subtitle</a:t>
            </a:r>
            <a:endParaRPr lang="en-US" dirty="0" smtClean="0">
              <a:latin typeface="Verdana" charset="0"/>
            </a:endParaRPr>
          </a:p>
          <a:p>
            <a:pPr>
              <a:lnSpc>
                <a:spcPts val="2160"/>
              </a:lnSpc>
              <a:spcAft>
                <a:spcPts val="0"/>
              </a:spcAft>
            </a:pPr>
            <a:r>
              <a:rPr lang="en-US" sz="1600" b="0" i="0" dirty="0" smtClean="0">
                <a:latin typeface="Neo Sans Intel"/>
                <a:cs typeface="Neo Sans Intel"/>
              </a:rPr>
              <a:t>Additional Info</a:t>
            </a:r>
            <a:endParaRPr lang="en-US" sz="1600" dirty="0" smtClean="0">
              <a:latin typeface="Verdana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0" y="6596390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800" smtClean="0">
                <a:solidFill>
                  <a:schemeClr val="bg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en-US" sz="800" dirty="0">
              <a:solidFill>
                <a:schemeClr val="bg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8976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6477000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115194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-option 2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5146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8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353050" y="0"/>
            <a:ext cx="379095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1111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-option 3">
    <p:bg>
      <p:bgPr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202" y="6553200"/>
            <a:ext cx="415925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800" b="0">
                <a:solidFill>
                  <a:schemeClr val="bg1"/>
                </a:solidFill>
                <a:latin typeface="Neo Sans Intel Light" pitchFamily="34" charset="0"/>
                <a:ea typeface="MS PGothic" pitchFamily="34" charset="-128"/>
                <a:cs typeface="Arial" pitchFamily="34" charset="0"/>
              </a:defRPr>
            </a:lvl1pPr>
          </a:lstStyle>
          <a:p>
            <a:pPr>
              <a:defRPr/>
            </a:pPr>
            <a:fld id="{B44C7BE5-B578-44C2-B697-AD60B2F34A37}" type="slidenum">
              <a:rPr lang="ja-JP" altLang="en-US" smtClean="0"/>
              <a:pPr>
                <a:defRPr/>
              </a:pPr>
              <a:t>‹#›</a:t>
            </a:fld>
            <a:endParaRPr lang="en-US" altLang="ja-JP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-7684"/>
            <a:ext cx="9144000" cy="685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2466" y="584201"/>
            <a:ext cx="4627756" cy="1362075"/>
          </a:xfrm>
        </p:spPr>
        <p:txBody>
          <a:bodyPr anchor="ctr" anchorCtr="0"/>
          <a:lstStyle>
            <a:lvl1pPr algn="l">
              <a:lnSpc>
                <a:spcPct val="100000"/>
              </a:lnSpc>
              <a:defRPr sz="3600" b="0" i="0" cap="none">
                <a:solidFill>
                  <a:srgbClr val="FFFFFF"/>
                </a:solidFill>
                <a:latin typeface="Neo Sans Intel"/>
                <a:cs typeface="Neo Sans Intel"/>
              </a:defRPr>
            </a:lvl1pPr>
          </a:lstStyle>
          <a:p>
            <a:r>
              <a:rPr lang="en-US" dirty="0" smtClean="0"/>
              <a:t>Click To Edit Section Divider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9376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5613" y="1059931"/>
            <a:ext cx="8228012" cy="510117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536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5613" y="1379539"/>
            <a:ext cx="4037012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025" y="1379539"/>
            <a:ext cx="4038600" cy="4537075"/>
          </a:xfrm>
        </p:spPr>
        <p:txBody>
          <a:bodyPr/>
          <a:lstStyle>
            <a:lvl1pPr marL="0" indent="0"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2055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4025" y="152113"/>
            <a:ext cx="8229600" cy="88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5613" y="1379539"/>
            <a:ext cx="8228012" cy="4537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text styles</a:t>
            </a:r>
          </a:p>
          <a:p>
            <a:pPr lvl="1"/>
            <a:r>
              <a:rPr lang="en-US" altLang="ja-JP" dirty="0" smtClean="0"/>
              <a:t>Second level</a:t>
            </a:r>
          </a:p>
          <a:p>
            <a:pPr lvl="2"/>
            <a:r>
              <a:rPr lang="en-US" altLang="ja-JP" dirty="0" smtClean="0"/>
              <a:t>Third level</a:t>
            </a:r>
          </a:p>
          <a:p>
            <a:pPr lvl="3"/>
            <a:r>
              <a:rPr lang="en-US" altLang="ja-JP" dirty="0" smtClean="0"/>
              <a:t>Fourth level</a:t>
            </a:r>
          </a:p>
          <a:p>
            <a:pPr lvl="4"/>
            <a:r>
              <a:rPr lang="en-US" altLang="ja-JP" dirty="0" smtClean="0"/>
              <a:t>Fifth level</a:t>
            </a:r>
          </a:p>
        </p:txBody>
      </p:sp>
      <p:pic>
        <p:nvPicPr>
          <p:cNvPr id="9" name="Picture 8" descr="Intel_footer_121410.png"/>
          <p:cNvPicPr>
            <a:picLocks noChangeAspect="1"/>
          </p:cNvPicPr>
          <p:nvPr userDrawn="1"/>
        </p:nvPicPr>
        <p:blipFill>
          <a:blip r:embed="rId16" cstate="print"/>
          <a:stretch>
            <a:fillRect/>
          </a:stretch>
        </p:blipFill>
        <p:spPr>
          <a:xfrm>
            <a:off x="0" y="6362701"/>
            <a:ext cx="9144000" cy="49530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0" y="6596390"/>
            <a:ext cx="36099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435EC5FB-0C8E-4818-A81D-78796ABB4840}" type="slidenum">
              <a:rPr lang="en-US" sz="1050" b="1" i="0" smtClean="0">
                <a:solidFill>
                  <a:schemeClr val="bg1"/>
                </a:solidFill>
                <a:latin typeface="Neo Sans Intel"/>
                <a:ea typeface="Verdana" pitchFamily="34" charset="0"/>
                <a:cs typeface="Neo Sans Intel"/>
              </a:rPr>
              <a:pPr/>
              <a:t>‹#›</a:t>
            </a:fld>
            <a:endParaRPr lang="en-US" sz="1050" b="1" i="0" dirty="0">
              <a:solidFill>
                <a:schemeClr val="bg1"/>
              </a:solidFill>
              <a:latin typeface="Neo Sans Intel"/>
              <a:ea typeface="Verdana" pitchFamily="34" charset="0"/>
              <a:cs typeface="Neo Sans Inte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388133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Intel Laboratory at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</a:t>
            </a:r>
            <a:r>
              <a:rPr lang="en-US" sz="1000" b="1" kern="900" spc="120" dirty="0" smtClean="0">
                <a:solidFill>
                  <a:schemeClr val="bg1"/>
                </a:solidFill>
                <a:latin typeface="Neo Sans Intel" pitchFamily="34" charset="0"/>
              </a:rPr>
              <a:t>Moscow Institute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 of Physics and Technology </a:t>
            </a:r>
            <a:endParaRPr lang="ru-RU" sz="1000" b="1" kern="900" spc="120" dirty="0" smtClean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360996" y="6488794"/>
            <a:ext cx="45710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b="1" kern="900" spc="120" smtClean="0">
                <a:solidFill>
                  <a:schemeClr val="bg1"/>
                </a:solidFill>
                <a:latin typeface="Neo Sans Intel" pitchFamily="34" charset="0"/>
              </a:rPr>
              <a:t>MIPT-MIPS</a:t>
            </a:r>
            <a:r>
              <a:rPr lang="en-US" sz="1000" b="1" kern="900" spc="120" baseline="0" smtClean="0">
                <a:solidFill>
                  <a:schemeClr val="bg1"/>
                </a:solidFill>
                <a:latin typeface="Neo Sans Intel" pitchFamily="34" charset="0"/>
              </a:rPr>
              <a:t> </a:t>
            </a:r>
            <a:r>
              <a:rPr lang="en-US" sz="1000" b="1" kern="900" spc="120" baseline="0" dirty="0" smtClean="0">
                <a:solidFill>
                  <a:schemeClr val="bg1"/>
                </a:solidFill>
                <a:latin typeface="Neo Sans Intel" pitchFamily="34" charset="0"/>
              </a:rPr>
              <a:t>2014 Project</a:t>
            </a:r>
            <a:endParaRPr lang="ru-RU" sz="1000" b="1" kern="900" spc="120" dirty="0" smtClean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61336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ctr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3000" b="0" i="0">
          <a:solidFill>
            <a:schemeClr val="accent1"/>
          </a:solidFill>
          <a:latin typeface="Neo Sans Intel"/>
          <a:ea typeface="+mj-ea"/>
          <a:cs typeface="Neo Sans Intel"/>
        </a:defRPr>
      </a:lvl1pPr>
      <a:lvl2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2pPr>
      <a:lvl3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3pPr>
      <a:lvl4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4pPr>
      <a:lvl5pPr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5pPr>
      <a:lvl6pPr marL="4572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6pPr>
      <a:lvl7pPr marL="9144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7pPr>
      <a:lvl8pPr marL="13716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8pPr>
      <a:lvl9pPr marL="1828800" algn="l" rtl="0" eaLnBrk="1" fontAlgn="base" hangingPunct="1">
        <a:lnSpc>
          <a:spcPts val="2600"/>
        </a:lnSpc>
        <a:spcBef>
          <a:spcPct val="0"/>
        </a:spcBef>
        <a:spcAft>
          <a:spcPct val="0"/>
        </a:spcAft>
        <a:defRPr sz="2400">
          <a:solidFill>
            <a:schemeClr val="hlink"/>
          </a:solidFill>
          <a:latin typeface="Neo Sans Intel Medium" pitchFamily="34" charset="0"/>
          <a:cs typeface="Arial" pitchFamily="34" charset="0"/>
        </a:defRPr>
      </a:lvl9pPr>
    </p:titleStyle>
    <p:bodyStyle>
      <a:lvl1pPr marL="0" indent="0" algn="l" rtl="0" eaLnBrk="1" fontAlgn="base" hangingPunct="1">
        <a:spcBef>
          <a:spcPct val="75000"/>
        </a:spcBef>
        <a:spcAft>
          <a:spcPct val="0"/>
        </a:spcAft>
        <a:defRPr sz="2400" b="0" i="0">
          <a:solidFill>
            <a:schemeClr val="tx1"/>
          </a:solidFill>
          <a:latin typeface="Neo Sans Intel"/>
          <a:ea typeface="+mn-ea"/>
          <a:cs typeface="Neo Sans Intel"/>
        </a:defRPr>
      </a:lvl1pPr>
      <a:lvl2pPr marL="346075" indent="-344488" algn="l" rtl="0" eaLnBrk="1" fontAlgn="base" hangingPunct="1">
        <a:spcBef>
          <a:spcPct val="40000"/>
        </a:spcBef>
        <a:spcAft>
          <a:spcPct val="0"/>
        </a:spcAft>
        <a:buClr>
          <a:schemeClr val="tx1"/>
        </a:buClr>
        <a:buFont typeface="Courier New" panose="02070309020205020404" pitchFamily="49" charset="0"/>
        <a:buChar char="o"/>
        <a:defRPr sz="2400" b="0" i="0">
          <a:solidFill>
            <a:schemeClr val="tx1"/>
          </a:solidFill>
          <a:latin typeface="Neo Sans Intel"/>
          <a:cs typeface="Neo Sans Intel"/>
        </a:defRPr>
      </a:lvl2pPr>
      <a:lvl3pPr marL="684213" indent="-2921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2200" b="0" i="0">
          <a:solidFill>
            <a:schemeClr val="tx1"/>
          </a:solidFill>
          <a:latin typeface="Neo Sans Intel"/>
          <a:cs typeface="Neo Sans Intel"/>
        </a:defRPr>
      </a:lvl3pPr>
      <a:lvl4pPr marL="1030288" indent="-284163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sz="1800" b="0" i="0">
          <a:solidFill>
            <a:schemeClr val="tx1"/>
          </a:solidFill>
          <a:latin typeface="Neo Sans Intel"/>
          <a:cs typeface="Neo Sans Intel"/>
        </a:defRPr>
      </a:lvl4pPr>
      <a:lvl5pPr marL="1314450" indent="-2301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 b="0" i="0">
          <a:solidFill>
            <a:schemeClr val="tx1"/>
          </a:solidFill>
          <a:latin typeface="Neo Sans Intel"/>
          <a:cs typeface="Neo Sans Intel"/>
        </a:defRPr>
      </a:lvl5pPr>
      <a:lvl6pPr marL="12192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6pPr>
      <a:lvl7pPr marL="16764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7pPr>
      <a:lvl8pPr marL="21336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8pPr>
      <a:lvl9pPr marL="2590800" indent="-192088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7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8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7" Type="http://schemas.openxmlformats.org/officeDocument/2006/relationships/image" Target="../media/image10.png"/><Relationship Id="rId2" Type="http://schemas.microsoft.com/office/2007/relationships/media" Target="../media/media12.wma"/><Relationship Id="rId1" Type="http://schemas.openxmlformats.org/officeDocument/2006/relationships/tags" Target="../tags/tag1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ags" Target="../tags/tag1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wma"/><Relationship Id="rId2" Type="http://schemas.microsoft.com/office/2007/relationships/media" Target="../media/media14.wma"/><Relationship Id="rId1" Type="http://schemas.openxmlformats.org/officeDocument/2006/relationships/tags" Target="../tags/tag1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ma"/><Relationship Id="rId2" Type="http://schemas.microsoft.com/office/2007/relationships/media" Target="../media/media15.wma"/><Relationship Id="rId1" Type="http://schemas.openxmlformats.org/officeDocument/2006/relationships/tags" Target="../tags/tag14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ebcourse.cs.technion.ac.il/234267/Winter2012-2013/ho/WCFiles/L2_pipeline_2012.pptx" TargetMode="External"/><Relationship Id="rId2" Type="http://schemas.openxmlformats.org/officeDocument/2006/relationships/hyperlink" Target="http://webcourse.cs.technion.ac.il/234267/Winter2012-2013/en/ho_Lectures.html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2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6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7201" y="2835103"/>
            <a:ext cx="6754008" cy="584775"/>
          </a:xfrm>
        </p:spPr>
        <p:txBody>
          <a:bodyPr/>
          <a:lstStyle/>
          <a:p>
            <a:r>
              <a:rPr lang="en-US" dirty="0" smtClean="0"/>
              <a:t>Pipelining (part </a:t>
            </a:r>
            <a:r>
              <a:rPr lang="en-US" dirty="0" smtClean="0"/>
              <a:t>II)</a:t>
            </a:r>
            <a:endParaRPr lang="en-US" sz="3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59957" y="3750107"/>
            <a:ext cx="4343400" cy="595035"/>
          </a:xfrm>
        </p:spPr>
        <p:txBody>
          <a:bodyPr/>
          <a:lstStyle/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Alexander Titov</a:t>
            </a:r>
          </a:p>
          <a:p>
            <a:pPr>
              <a:lnSpc>
                <a:spcPct val="80000"/>
              </a:lnSpc>
              <a:spcAft>
                <a:spcPts val="800"/>
              </a:spcAft>
            </a:pPr>
            <a:r>
              <a:rPr lang="en-US" dirty="0" smtClean="0">
                <a:latin typeface="Neo Sans Intel"/>
              </a:rPr>
              <a:t>6 Dece</a:t>
            </a:r>
            <a:r>
              <a:rPr lang="en-US" dirty="0" smtClean="0">
                <a:latin typeface="Neo Sans Intel"/>
              </a:rPr>
              <a:t>mber </a:t>
            </a:r>
            <a:r>
              <a:rPr lang="en-US" dirty="0" smtClean="0">
                <a:latin typeface="Neo Sans Intel"/>
              </a:rPr>
              <a:t>2014</a:t>
            </a:r>
            <a:endParaRPr lang="en-US" dirty="0">
              <a:latin typeface="Neo Sans Intel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890191"/>
      </p:ext>
    </p:extLst>
  </p:cSld>
  <p:clrMapOvr>
    <a:masterClrMapping/>
  </p:clrMapOvr>
  <p:transition advTm="7864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068" x="911225" y="4679950"/>
          <p14:tracePt t="10343" x="990600" y="4652963"/>
          <p14:tracePt t="10350" x="1196975" y="4572000"/>
          <p14:tracePt t="10358" x="1438275" y="4492625"/>
          <p14:tracePt t="10367" x="1697038" y="4402138"/>
          <p14:tracePt t="10384" x="2081213" y="4286250"/>
          <p14:tracePt t="10400" x="2357438" y="4233863"/>
          <p14:tracePt t="10417" x="2509838" y="4206875"/>
          <p14:tracePt t="10434" x="2589213" y="4179888"/>
          <p14:tracePt t="10451" x="2633663" y="4152900"/>
          <p14:tracePt t="10469" x="2643188" y="4152900"/>
          <p14:tracePt t="10484" x="2652713" y="4135438"/>
          <p14:tracePt t="10500" x="2670175" y="4098925"/>
          <p14:tracePt t="10517" x="2687638" y="4071938"/>
          <p14:tracePt t="10570" x="2697163" y="4071938"/>
          <p14:tracePt t="11173" x="2705100" y="4071938"/>
          <p14:tracePt t="11181" x="2714625" y="4071938"/>
          <p14:tracePt t="11189" x="2751138" y="4090988"/>
          <p14:tracePt t="11200" x="2786063" y="4108450"/>
          <p14:tracePt t="11217" x="2840038" y="4135438"/>
          <p14:tracePt t="11234" x="2928938" y="4179888"/>
          <p14:tracePt t="11251" x="2938463" y="4187825"/>
          <p14:tracePt t="11267" x="2982913" y="4224338"/>
          <p14:tracePt t="11284" x="3000375" y="4241800"/>
          <p14:tracePt t="11300" x="3017838" y="4251325"/>
          <p14:tracePt t="11317" x="3017838" y="4268788"/>
          <p14:tracePt t="11334" x="3044825" y="4278313"/>
          <p14:tracePt t="11350" x="3054350" y="4286250"/>
          <p14:tracePt t="11369" x="3081338" y="4330700"/>
          <p14:tracePt t="11384" x="3152775" y="4384675"/>
          <p14:tracePt t="11401" x="3224213" y="4421188"/>
          <p14:tracePt t="11417" x="3259138" y="4456113"/>
          <p14:tracePt t="11434" x="3286125" y="4473575"/>
          <p14:tracePt t="11451" x="3295650" y="4483100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/>
        </p:nvSpPr>
        <p:spPr bwMode="auto">
          <a:xfrm>
            <a:off x="685800" y="1524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Decision 3: Dynamic prediction </a:t>
            </a:r>
          </a:p>
        </p:txBody>
      </p:sp>
      <p:sp>
        <p:nvSpPr>
          <p:cNvPr id="30" name="Прямоугольник 29"/>
          <p:cNvSpPr/>
          <p:nvPr/>
        </p:nvSpPr>
        <p:spPr>
          <a:xfrm>
            <a:off x="228600" y="942469"/>
            <a:ext cx="88392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Neo Sans Intel"/>
              </a:rPr>
              <a:t>Dynamic branch prediction approach: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As soon as branch is fetched (at IF stage) change the PC to the predicted path.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Switch to the right path after the branch execution if the prediction was wrong.</a:t>
            </a:r>
          </a:p>
          <a:p>
            <a:pPr marL="285750" indent="-28575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Neo Sans Intel"/>
              </a:rPr>
              <a:t>It required complex hardware at IF stage that will predicts: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Whether the instruction is a branch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Branch taken or not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Taken branch target</a:t>
            </a:r>
            <a:endParaRPr lang="en-US" sz="1600" dirty="0">
              <a:solidFill>
                <a:schemeClr val="bg2">
                  <a:lumMod val="75000"/>
                </a:schemeClr>
              </a:solidFill>
              <a:latin typeface="Neo Sans Intel"/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241852" y="3706035"/>
            <a:ext cx="3418573" cy="1585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Neo Sans Intel"/>
              </a:rPr>
              <a:t>Structure performs such function is called </a:t>
            </a:r>
            <a:r>
              <a:rPr lang="en-US" sz="2000" dirty="0">
                <a:solidFill>
                  <a:srgbClr val="0070C0"/>
                </a:solidFill>
                <a:latin typeface="Neo Sans Intel"/>
              </a:rPr>
              <a:t>Branch Target Buffer </a:t>
            </a:r>
            <a:r>
              <a:rPr lang="en-US" sz="2000" dirty="0">
                <a:latin typeface="Neo Sans Intel"/>
              </a:rPr>
              <a:t>(BTB</a:t>
            </a:r>
            <a:r>
              <a:rPr lang="en-US" sz="2000" dirty="0" smtClean="0">
                <a:latin typeface="Neo Sans Intel"/>
              </a:rPr>
              <a:t>)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In fact, it is organized exactly as a cache</a:t>
            </a: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048000"/>
            <a:ext cx="4267464" cy="315365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4062031"/>
      </p:ext>
    </p:extLst>
  </p:cSld>
  <p:clrMapOvr>
    <a:masterClrMapping/>
  </p:clrMapOvr>
  <p:transition advTm="36029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088" x="3108325" y="5840413"/>
          <p14:tracePt t="18096" x="3062288" y="5778500"/>
          <p14:tracePt t="18104" x="3044825" y="5724525"/>
          <p14:tracePt t="18118" x="2990850" y="5608638"/>
          <p14:tracePt t="18135" x="2938463" y="5465763"/>
          <p14:tracePt t="18151" x="2874963" y="5305425"/>
          <p14:tracePt t="18168" x="2795588" y="5162550"/>
          <p14:tracePt t="18185" x="2768600" y="5027613"/>
          <p14:tracePt t="18201" x="2741613" y="4876800"/>
          <p14:tracePt t="18219" x="2670175" y="4572000"/>
          <p14:tracePt t="18236" x="2581275" y="4367213"/>
          <p14:tracePt t="18251" x="2473325" y="4135438"/>
          <p14:tracePt t="18268" x="2330450" y="3894138"/>
          <p14:tracePt t="18285" x="2251075" y="3733800"/>
          <p14:tracePt t="18301" x="2187575" y="3635375"/>
          <p14:tracePt t="18318" x="2160588" y="3536950"/>
          <p14:tracePt t="18335" x="2133600" y="3429000"/>
          <p14:tracePt t="18351" x="2108200" y="3268663"/>
          <p14:tracePt t="18369" x="2036763" y="2965450"/>
          <p14:tracePt t="18385" x="1990725" y="2768600"/>
          <p14:tracePt t="18401" x="1938338" y="2563813"/>
          <p14:tracePt t="18418" x="1901825" y="2366963"/>
          <p14:tracePt t="18435" x="1857375" y="2206625"/>
          <p14:tracePt t="18451" x="1812925" y="2071688"/>
          <p14:tracePt t="18470" x="1758950" y="1965325"/>
          <p14:tracePt t="18487" x="1751013" y="1946275"/>
          <p14:tracePt t="18503" x="1751013" y="1938338"/>
          <p14:tracePt t="18518" x="1751013" y="1920875"/>
          <p14:tracePt t="18535" x="1741488" y="1911350"/>
          <p14:tracePt t="18551" x="1741488" y="1901825"/>
          <p14:tracePt t="18568" x="1741488" y="1893888"/>
          <p14:tracePt t="18585" x="1724025" y="1874838"/>
          <p14:tracePt t="18601" x="1714500" y="1849438"/>
          <p14:tracePt t="18620" x="1714500" y="1822450"/>
          <p14:tracePt t="18635" x="1704975" y="1803400"/>
          <p14:tracePt t="18651" x="1687513" y="1785938"/>
          <p14:tracePt t="18668" x="1670050" y="1758950"/>
          <p14:tracePt t="18685" x="1643063" y="1741488"/>
          <p14:tracePt t="18702" x="1625600" y="1724025"/>
          <p14:tracePt t="18719" x="1571625" y="1687513"/>
          <p14:tracePt t="18736" x="1536700" y="1670050"/>
          <p14:tracePt t="18752" x="1473200" y="1643063"/>
          <p14:tracePt t="18768" x="1455738" y="1616075"/>
          <p14:tracePt t="18785" x="1419225" y="1608138"/>
          <p14:tracePt t="18802" x="1384300" y="1589088"/>
          <p14:tracePt t="18818" x="1366838" y="1581150"/>
          <p14:tracePt t="18835" x="1357313" y="1581150"/>
          <p14:tracePt t="18851" x="1347788" y="1571625"/>
          <p14:tracePt t="18870" x="1330325" y="1554163"/>
          <p14:tracePt t="18886" x="1303338" y="1544638"/>
          <p14:tracePt t="18901" x="1295400" y="1544638"/>
          <p14:tracePt t="18918" x="1285875" y="1536700"/>
          <p14:tracePt t="19300" x="1285875" y="1544638"/>
          <p14:tracePt t="19330" x="1295400" y="1562100"/>
          <p14:tracePt t="19338" x="1303338" y="1562100"/>
          <p14:tracePt t="19410" x="1322388" y="1571625"/>
          <p14:tracePt t="19424" x="1330325" y="1581150"/>
          <p14:tracePt t="19472" x="1339850" y="1581150"/>
          <p14:tracePt t="19948" x="1347788" y="1589088"/>
          <p14:tracePt t="20128" x="1357313" y="1598613"/>
          <p14:tracePt t="20144" x="1366838" y="1598613"/>
          <p14:tracePt t="20152" x="1366838" y="1608138"/>
          <p14:tracePt t="20230" x="1374775" y="1608138"/>
          <p14:tracePt t="20238" x="1384300" y="1608138"/>
          <p14:tracePt t="20252" x="1384300" y="1616075"/>
          <p14:tracePt t="20270" x="1411288" y="1616075"/>
          <p14:tracePt t="20286" x="1419225" y="1625600"/>
          <p14:tracePt t="20340" x="1428750" y="1643063"/>
          <p14:tracePt t="20356" x="1438275" y="1652588"/>
          <p14:tracePt t="20364" x="1446213" y="1652588"/>
          <p14:tracePt t="20450" x="1455738" y="1652588"/>
          <p14:tracePt t="20551" x="1473200" y="1652588"/>
          <p14:tracePt t="20566" x="1482725" y="1652588"/>
          <p14:tracePt t="20574" x="1482725" y="1633538"/>
          <p14:tracePt t="20590" x="1490663" y="1633538"/>
          <p14:tracePt t="20614" x="1490663" y="1625600"/>
          <p14:tracePt t="21004" x="1500188" y="1625600"/>
          <p14:tracePt t="21012" x="1527175" y="1643063"/>
          <p14:tracePt t="21021" x="1544638" y="1652588"/>
          <p14:tracePt t="21036" x="1589088" y="1652588"/>
          <p14:tracePt t="21053" x="1670050" y="1652588"/>
          <p14:tracePt t="21068" x="1731963" y="1652588"/>
          <p14:tracePt t="21085" x="1768475" y="1679575"/>
          <p14:tracePt t="21102" x="1795463" y="1679575"/>
          <p14:tracePt t="21118" x="1830388" y="1687513"/>
          <p14:tracePt t="21135" x="1901825" y="1697038"/>
          <p14:tracePt t="21152" x="1965325" y="1714500"/>
          <p14:tracePt t="21168" x="2009775" y="1714500"/>
          <p14:tracePt t="21185" x="2044700" y="1714500"/>
          <p14:tracePt t="21202" x="2089150" y="1714500"/>
          <p14:tracePt t="21218" x="2152650" y="1714500"/>
          <p14:tracePt t="21235" x="2179638" y="1704975"/>
          <p14:tracePt t="21252" x="2205038" y="1704975"/>
          <p14:tracePt t="21270" x="2224088" y="1704975"/>
          <p14:tracePt t="21286" x="2232025" y="1697038"/>
          <p14:tracePt t="21303" x="2241550" y="1697038"/>
          <p14:tracePt t="21335" x="2251075" y="1697038"/>
          <p14:tracePt t="21352" x="2259013" y="1687513"/>
          <p14:tracePt t="21368" x="2286000" y="1687513"/>
          <p14:tracePt t="21385" x="2295525" y="1687513"/>
          <p14:tracePt t="21402" x="2303463" y="1679575"/>
          <p14:tracePt t="21418" x="2312988" y="1679575"/>
          <p14:tracePt t="21442" x="2322513" y="1679575"/>
          <p14:tracePt t="21452" x="2330450" y="1679575"/>
          <p14:tracePt t="21468" x="2339975" y="1679575"/>
          <p14:tracePt t="21485" x="2357438" y="1679575"/>
          <p14:tracePt t="21502" x="2366963" y="1679575"/>
          <p14:tracePt t="22632" x="2401888" y="1679575"/>
          <p14:tracePt t="22640" x="2419350" y="1679575"/>
          <p14:tracePt t="22652" x="2446338" y="1679575"/>
          <p14:tracePt t="22671" x="2536825" y="1652588"/>
          <p14:tracePt t="22687" x="2608263" y="1633538"/>
          <p14:tracePt t="22702" x="2643188" y="1625600"/>
          <p14:tracePt t="22719" x="2679700" y="1616075"/>
          <p14:tracePt t="22735" x="2705100" y="1616075"/>
          <p14:tracePt t="22752" x="2751138" y="1616075"/>
          <p14:tracePt t="22769" x="2813050" y="1616075"/>
          <p14:tracePt t="22786" x="2857500" y="1616075"/>
          <p14:tracePt t="22802" x="2894013" y="1616075"/>
          <p14:tracePt t="22819" x="2919413" y="1616075"/>
          <p14:tracePt t="22835" x="2938463" y="1616075"/>
          <p14:tracePt t="23055" x="2946400" y="1616075"/>
          <p14:tracePt t="23071" x="2982913" y="1633538"/>
          <p14:tracePt t="23078" x="2990850" y="1643063"/>
          <p14:tracePt t="23086" x="3009900" y="1643063"/>
          <p14:tracePt t="23102" x="3054350" y="1643063"/>
          <p14:tracePt t="23119" x="3089275" y="1633538"/>
          <p14:tracePt t="23135" x="3133725" y="1625600"/>
          <p14:tracePt t="23152" x="3187700" y="1616075"/>
          <p14:tracePt t="23169" x="3205163" y="1608138"/>
          <p14:tracePt t="23273" x="3205163" y="1589088"/>
          <p14:tracePt t="23297" x="3214688" y="1589088"/>
          <p14:tracePt t="49499" x="3224213" y="1598613"/>
          <p14:tracePt t="49507" x="3232150" y="1598613"/>
          <p14:tracePt t="49524" x="3429000" y="1589088"/>
          <p14:tracePt t="49539" x="3562350" y="1554163"/>
          <p14:tracePt t="49555" x="3670300" y="1527175"/>
          <p14:tracePt t="49572" x="3786188" y="1500188"/>
          <p14:tracePt t="49588" x="3894138" y="1490663"/>
          <p14:tracePt t="49605" x="4000500" y="1465263"/>
          <p14:tracePt t="49622" x="4179888" y="1446213"/>
          <p14:tracePt t="49638" x="4465638" y="1411288"/>
          <p14:tracePt t="49656" x="4875213" y="1393825"/>
          <p14:tracePt t="49672" x="5564188" y="1366838"/>
          <p14:tracePt t="49689" x="5875338" y="1312863"/>
          <p14:tracePt t="49705" x="6081713" y="1285875"/>
          <p14:tracePt t="49722" x="6170613" y="1250950"/>
          <p14:tracePt t="49738" x="6251575" y="1241425"/>
          <p14:tracePt t="49755" x="6330950" y="1214438"/>
          <p14:tracePt t="49774" x="6429375" y="1214438"/>
          <p14:tracePt t="49789" x="6510338" y="1241425"/>
          <p14:tracePt t="49805" x="6537325" y="1258888"/>
          <p14:tracePt t="49822" x="6554788" y="1276350"/>
          <p14:tracePt t="49839" x="6581775" y="1295400"/>
          <p14:tracePt t="49855" x="6599238" y="1312863"/>
          <p14:tracePt t="49872" x="6616700" y="1339850"/>
          <p14:tracePt t="49888" x="6643688" y="1357313"/>
          <p14:tracePt t="49905" x="6661150" y="1374775"/>
          <p14:tracePt t="49924" x="6697663" y="1465263"/>
          <p14:tracePt t="49938" x="6707188" y="1527175"/>
          <p14:tracePt t="49955" x="6707188" y="1554163"/>
          <p14:tracePt t="49972" x="6707188" y="1608138"/>
          <p14:tracePt t="49989" x="6707188" y="1625600"/>
          <p14:tracePt t="50006" x="6697663" y="1643063"/>
          <p14:tracePt t="50009" x="6688138" y="1652588"/>
          <p14:tracePt t="50023" x="6680200" y="1670050"/>
          <p14:tracePt t="50039" x="6670675" y="1679575"/>
          <p14:tracePt t="50055" x="6643688" y="1687513"/>
          <p14:tracePt t="50072" x="6635750" y="1697038"/>
          <p14:tracePt t="50105" x="6626225" y="1697038"/>
          <p14:tracePt t="50296" x="6626225" y="1704975"/>
          <p14:tracePt t="50312" x="6635750" y="1714500"/>
          <p14:tracePt t="50320" x="6643688" y="1724025"/>
          <p14:tracePt t="50328" x="6643688" y="1741488"/>
          <p14:tracePt t="50337" x="6661150" y="1741488"/>
          <p14:tracePt t="50354" x="6670675" y="1751013"/>
          <p14:tracePt t="50371" x="6688138" y="1758950"/>
          <p14:tracePt t="50388" x="6707188" y="1768475"/>
          <p14:tracePt t="50405" x="6732588" y="1768475"/>
          <p14:tracePt t="50421" x="6751638" y="1768475"/>
          <p14:tracePt t="50438" x="6778625" y="1768475"/>
          <p14:tracePt t="50454" x="6804025" y="1768475"/>
          <p14:tracePt t="50471" x="6823075" y="1768475"/>
          <p14:tracePt t="50488" x="6840538" y="1768475"/>
          <p14:tracePt t="50505" x="6850063" y="1768475"/>
          <p14:tracePt t="50562" x="6858000" y="1768475"/>
          <p14:tracePt t="50578" x="6875463" y="1768475"/>
          <p14:tracePt t="51344" x="6875463" y="1758950"/>
          <p14:tracePt t="51352" x="6875463" y="1751013"/>
          <p14:tracePt t="51376" x="6875463" y="1731963"/>
          <p14:tracePt t="51462" x="6875463" y="1724025"/>
          <p14:tracePt t="51478" x="6875463" y="1714500"/>
          <p14:tracePt t="51494" x="6875463" y="1704975"/>
          <p14:tracePt t="51626" x="6867525" y="1704975"/>
          <p14:tracePt t="52080" x="6858000" y="1697038"/>
          <p14:tracePt t="52096" x="6850063" y="1687513"/>
          <p14:tracePt t="52112" x="6850063" y="1679575"/>
          <p14:tracePt t="52126" x="6850063" y="1660525"/>
          <p14:tracePt t="52134" x="6840538" y="1660525"/>
          <p14:tracePt t="52150" x="6840538" y="1652588"/>
          <p14:tracePt t="52182" x="6831013" y="1652588"/>
          <p14:tracePt t="52418" x="6823075" y="1652588"/>
          <p14:tracePt t="52434" x="6786563" y="1660525"/>
          <p14:tracePt t="52442" x="6778625" y="1660525"/>
          <p14:tracePt t="52455" x="6759575" y="1660525"/>
          <p14:tracePt t="52472" x="6697663" y="1660525"/>
          <p14:tracePt t="52489" x="6653213" y="1643063"/>
          <p14:tracePt t="52505" x="6616700" y="1616075"/>
          <p14:tracePt t="52522" x="6589713" y="1608138"/>
          <p14:tracePt t="52539" x="6572250" y="1589088"/>
          <p14:tracePt t="52555" x="6564313" y="1581150"/>
          <p14:tracePt t="52572" x="6554788" y="1581150"/>
          <p14:tracePt t="52660" x="6545263" y="1581150"/>
          <p14:tracePt t="52668" x="6537325" y="1581150"/>
          <p14:tracePt t="52700" x="6527800" y="1581150"/>
          <p14:tracePt t="52832" x="6527800" y="1589088"/>
          <p14:tracePt t="52840" x="6510338" y="1598613"/>
          <p14:tracePt t="52848" x="6500813" y="1625600"/>
          <p14:tracePt t="52856" x="6500813" y="1633538"/>
          <p14:tracePt t="52872" x="6492875" y="1652588"/>
          <p14:tracePt t="52889" x="6492875" y="1660525"/>
          <p14:tracePt t="52905" x="6492875" y="1670050"/>
          <p14:tracePt t="52966" x="6483350" y="1670050"/>
          <p14:tracePt t="53248" x="6500813" y="1670050"/>
          <p14:tracePt t="53254" x="6527800" y="1687513"/>
          <p14:tracePt t="53262" x="6554788" y="1687513"/>
          <p14:tracePt t="53272" x="6564313" y="1687513"/>
          <p14:tracePt t="53289" x="6581775" y="1687513"/>
          <p14:tracePt t="53306" x="6599238" y="1704975"/>
          <p14:tracePt t="53322" x="6616700" y="1714500"/>
          <p14:tracePt t="53341" x="6626225" y="1724025"/>
          <p14:tracePt t="53357" x="6635750" y="1724025"/>
          <p14:tracePt t="53372" x="6643688" y="1724025"/>
          <p14:tracePt t="53389" x="6643688" y="1741488"/>
          <p14:tracePt t="53406" x="6653213" y="1741488"/>
          <p14:tracePt t="53520" x="6680200" y="1758950"/>
          <p14:tracePt t="53528" x="6688138" y="1768475"/>
          <p14:tracePt t="53539" x="6697663" y="1776413"/>
          <p14:tracePt t="53555" x="6715125" y="1776413"/>
          <p14:tracePt t="53572" x="6732588" y="1785938"/>
          <p14:tracePt t="53589" x="6751638" y="1812925"/>
          <p14:tracePt t="53606" x="6769100" y="1822450"/>
          <p14:tracePt t="53622" x="6786563" y="1830388"/>
          <p14:tracePt t="53639" x="6796088" y="1830388"/>
          <p14:tracePt t="53656" x="6804025" y="1830388"/>
          <p14:tracePt t="53672" x="6823075" y="1830388"/>
          <p14:tracePt t="53770" x="6831013" y="1830388"/>
          <p14:tracePt t="53786" x="6840538" y="1830388"/>
          <p14:tracePt t="53802" x="6850063" y="1830388"/>
          <p14:tracePt t="53944" x="6850063" y="1822450"/>
          <p14:tracePt t="53958" x="6850063" y="1803400"/>
          <p14:tracePt t="53966" x="6850063" y="1795463"/>
          <p14:tracePt t="53974" x="6850063" y="1785938"/>
          <p14:tracePt t="53990" x="6850063" y="1768475"/>
          <p14:tracePt t="54006" x="6850063" y="1751013"/>
          <p14:tracePt t="54023" x="6850063" y="1741488"/>
          <p14:tracePt t="54382" x="6840538" y="1741488"/>
          <p14:tracePt t="54388" x="6831013" y="1741488"/>
          <p14:tracePt t="54396" x="6813550" y="1741488"/>
          <p14:tracePt t="54412" x="6804025" y="1741488"/>
          <p14:tracePt t="54428" x="6796088" y="1741488"/>
          <p14:tracePt t="54439" x="6786563" y="1741488"/>
          <p14:tracePt t="54456" x="6769100" y="1741488"/>
          <p14:tracePt t="54472" x="6759575" y="1741488"/>
          <p14:tracePt t="54491" x="6732588" y="1724025"/>
          <p14:tracePt t="54506" x="6724650" y="1724025"/>
          <p14:tracePt t="54531" x="6715125" y="1714500"/>
          <p14:tracePt t="54558" x="6707188" y="1704975"/>
          <p14:tracePt t="54561" x="6697663" y="1704975"/>
          <p14:tracePt t="54826" x="6688138" y="1697038"/>
          <p14:tracePt t="54842" x="6661150" y="1687513"/>
          <p14:tracePt t="54850" x="6653213" y="1687513"/>
          <p14:tracePt t="54866" x="6643688" y="1687513"/>
          <p14:tracePt t="54875" x="6635750" y="1687513"/>
          <p14:tracePt t="54891" x="6626225" y="1679575"/>
          <p14:tracePt t="61752" x="6653213" y="1652588"/>
          <p14:tracePt t="61757" x="6796088" y="1616075"/>
          <p14:tracePt t="61774" x="6973888" y="1598613"/>
          <p14:tracePt t="61790" x="6983413" y="1598613"/>
          <p14:tracePt t="62846" x="6973888" y="1598613"/>
          <p14:tracePt t="62854" x="6965950" y="1598613"/>
          <p14:tracePt t="62878" x="6956425" y="1616075"/>
          <p14:tracePt t="65249" x="6894513" y="1625600"/>
          <p14:tracePt t="65256" x="6769100" y="1660525"/>
          <p14:tracePt t="65264" x="6707188" y="1687513"/>
          <p14:tracePt t="65274" x="6697663" y="1697038"/>
          <p14:tracePt t="65290" x="6688138" y="1697038"/>
          <p14:tracePt t="65451" x="6680200" y="1714500"/>
          <p14:tracePt t="65459" x="6643688" y="1724025"/>
          <p14:tracePt t="65466" x="6581775" y="1731963"/>
          <p14:tracePt t="65475" x="6545263" y="1751013"/>
          <p14:tracePt t="65491" x="6456363" y="1776413"/>
          <p14:tracePt t="65507" x="6375400" y="1785938"/>
          <p14:tracePt t="65524" x="6278563" y="1803400"/>
          <p14:tracePt t="65540" x="6170613" y="1830388"/>
          <p14:tracePt t="65557" x="5992813" y="1866900"/>
          <p14:tracePt t="65574" x="5840413" y="1874838"/>
          <p14:tracePt t="65592" x="5589588" y="1928813"/>
          <p14:tracePt t="65609" x="5384800" y="1955800"/>
          <p14:tracePt t="65624" x="5027613" y="2017713"/>
          <p14:tracePt t="65640" x="4687888" y="2054225"/>
          <p14:tracePt t="65657" x="4402138" y="2054225"/>
          <p14:tracePt t="65674" x="4205288" y="2071688"/>
          <p14:tracePt t="65690" x="4027488" y="2089150"/>
          <p14:tracePt t="65708" x="3822700" y="2116138"/>
          <p14:tracePt t="65724" x="3697288" y="2143125"/>
          <p14:tracePt t="65740" x="3581400" y="2160588"/>
          <p14:tracePt t="65757" x="3473450" y="2187575"/>
          <p14:tracePt t="65774" x="3367088" y="2187575"/>
          <p14:tracePt t="65791" x="3276600" y="2187575"/>
          <p14:tracePt t="65807" x="3197225" y="2187575"/>
          <p14:tracePt t="65824" x="3125788" y="2179638"/>
          <p14:tracePt t="65842" x="3017838" y="2143125"/>
          <p14:tracePt t="65859" x="2928938" y="2135188"/>
          <p14:tracePt t="65874" x="2847975" y="2116138"/>
          <p14:tracePt t="65891" x="2786063" y="2089150"/>
          <p14:tracePt t="65907" x="2741613" y="2089150"/>
          <p14:tracePt t="65924" x="2687638" y="2081213"/>
          <p14:tracePt t="65941" x="2660650" y="2063750"/>
          <p14:tracePt t="65959" x="2625725" y="2054225"/>
          <p14:tracePt t="65974" x="2608263" y="2054225"/>
          <p14:tracePt t="65990" x="2589213" y="2054225"/>
          <p14:tracePt t="66007" x="2554288" y="2054225"/>
          <p14:tracePt t="66024" x="2536825" y="2054225"/>
          <p14:tracePt t="66040" x="2517775" y="2044700"/>
          <p14:tracePt t="66057" x="2490788" y="2027238"/>
          <p14:tracePt t="66074" x="2465388" y="2027238"/>
          <p14:tracePt t="66092" x="2393950" y="2017713"/>
          <p14:tracePt t="66109" x="2322513" y="2017713"/>
          <p14:tracePt t="66124" x="2268538" y="2017713"/>
          <p14:tracePt t="66140" x="2224088" y="2009775"/>
          <p14:tracePt t="66157" x="2197100" y="2009775"/>
          <p14:tracePt t="66174" x="2170113" y="2009775"/>
          <p14:tracePt t="66190" x="2143125" y="2009775"/>
          <p14:tracePt t="66207" x="2116138" y="2009775"/>
          <p14:tracePt t="66224" x="2089150" y="2000250"/>
          <p14:tracePt t="66241" x="2071688" y="2000250"/>
          <p14:tracePt t="66257" x="2062163" y="2000250"/>
          <p14:tracePt t="66274" x="2036763" y="2000250"/>
          <p14:tracePt t="66290" x="2017713" y="2000250"/>
          <p14:tracePt t="66307" x="2000250" y="2000250"/>
          <p14:tracePt t="66323" x="1982788" y="2009775"/>
          <p14:tracePt t="66340" x="1946275" y="2017713"/>
          <p14:tracePt t="66358" x="1901825" y="2036763"/>
          <p14:tracePt t="66374" x="1866900" y="2063750"/>
          <p14:tracePt t="66390" x="1822450" y="2089150"/>
          <p14:tracePt t="66406" x="1785938" y="2098675"/>
          <p14:tracePt t="66423" x="1768475" y="2098675"/>
          <p14:tracePt t="66440" x="1751013" y="2108200"/>
          <p14:tracePt t="66456" x="1724025" y="2108200"/>
          <p14:tracePt t="66473" x="1704975" y="2108200"/>
          <p14:tracePt t="66490" x="1687513" y="2108200"/>
          <p14:tracePt t="66507" x="1679575" y="2108200"/>
          <p14:tracePt t="66568" x="1660525" y="2108200"/>
          <p14:tracePt t="66593" x="1652588" y="2108200"/>
          <p14:tracePt t="66616" x="1652588" y="2098675"/>
          <p14:tracePt t="66655" x="1643063" y="2098675"/>
          <p14:tracePt t="66670" x="1633538" y="2089150"/>
          <p14:tracePt t="66678" x="1625600" y="2089150"/>
          <p14:tracePt t="66734" x="1616075" y="2089150"/>
          <p14:tracePt t="66742" x="1589088" y="2071688"/>
          <p14:tracePt t="66748" x="1581150" y="2063750"/>
          <p14:tracePt t="66757" x="1571625" y="2054225"/>
          <p14:tracePt t="66774" x="1554163" y="2036763"/>
          <p14:tracePt t="66791" x="1527175" y="2027238"/>
          <p14:tracePt t="66807" x="1509713" y="2017713"/>
          <p14:tracePt t="66824" x="1490663" y="2017713"/>
          <p14:tracePt t="66842" x="1473200" y="2017713"/>
          <p14:tracePt t="66858" x="1455738" y="2000250"/>
          <p14:tracePt t="66874" x="1446213" y="2000250"/>
          <p14:tracePt t="66891" x="1438275" y="2000250"/>
          <p14:tracePt t="66928" x="1428750" y="1992313"/>
          <p14:tracePt t="66945" x="1419225" y="1992313"/>
          <p14:tracePt t="66957" x="1411288" y="1982788"/>
          <p14:tracePt t="67006" x="1401763" y="1973263"/>
          <p14:tracePt t="67022" x="1393825" y="1973263"/>
          <p14:tracePt t="67062" x="1374775" y="1973263"/>
          <p14:tracePt t="67078" x="1366838" y="1973263"/>
          <p14:tracePt t="67086" x="1347788" y="1973263"/>
          <p14:tracePt t="67092" x="1339850" y="1973263"/>
          <p14:tracePt t="67110" x="1330325" y="1973263"/>
          <p14:tracePt t="67125" x="1312863" y="1973263"/>
          <p14:tracePt t="67141" x="1295400" y="1973263"/>
          <p14:tracePt t="67157" x="1276350" y="1973263"/>
          <p14:tracePt t="67174" x="1268413" y="1973263"/>
          <p14:tracePt t="67191" x="1258888" y="1973263"/>
          <p14:tracePt t="67224" x="1241425" y="1973263"/>
          <p14:tracePt t="67241" x="1223963" y="1973263"/>
          <p14:tracePt t="67274" x="1214438" y="1973263"/>
          <p14:tracePt t="67430" x="1214438" y="1982788"/>
          <p14:tracePt t="67437" x="1223963" y="1992313"/>
          <p14:tracePt t="67469" x="1231900" y="1992313"/>
          <p14:tracePt t="67484" x="1231900" y="2009775"/>
          <p14:tracePt t="67493" x="1250950" y="2009775"/>
          <p14:tracePt t="67507" x="1250950" y="2017713"/>
          <p14:tracePt t="67524" x="1258888" y="2017713"/>
          <p14:tracePt t="67541" x="1268413" y="2027238"/>
          <p14:tracePt t="67562" x="1276350" y="2036763"/>
          <p14:tracePt t="67625" x="1285875" y="2036763"/>
          <p14:tracePt t="67649" x="1295400" y="2044700"/>
          <p14:tracePt t="67664" x="1303338" y="2054225"/>
          <p14:tracePt t="67697" x="1303338" y="2063750"/>
          <p14:tracePt t="67703" x="1322388" y="2063750"/>
          <p14:tracePt t="67711" x="1330325" y="2081213"/>
          <p14:tracePt t="67724" x="1339850" y="2081213"/>
          <p14:tracePt t="67741" x="1347788" y="2089150"/>
          <p14:tracePt t="67759" x="1357313" y="2098675"/>
          <p14:tracePt t="67775" x="1366838" y="2098675"/>
          <p14:tracePt t="67807" x="1366838" y="2108200"/>
          <p14:tracePt t="67828" x="1374775" y="2116138"/>
          <p14:tracePt t="67845" x="1393825" y="2125663"/>
          <p14:tracePt t="67857" x="1411288" y="2135188"/>
          <p14:tracePt t="67874" x="1455738" y="2135188"/>
          <p14:tracePt t="67891" x="1527175" y="2135188"/>
          <p14:tracePt t="67907" x="1608138" y="2135188"/>
          <p14:tracePt t="67924" x="1679575" y="2135188"/>
          <p14:tracePt t="67941" x="1758950" y="2135188"/>
          <p14:tracePt t="67957" x="1822450" y="2125663"/>
          <p14:tracePt t="67974" x="1911350" y="2108200"/>
          <p14:tracePt t="67993" x="2017713" y="2081213"/>
          <p14:tracePt t="68009" x="2081213" y="2071688"/>
          <p14:tracePt t="68025" x="2125663" y="2054225"/>
          <p14:tracePt t="68041" x="2170113" y="2036763"/>
          <p14:tracePt t="68057" x="2224088" y="2017713"/>
          <p14:tracePt t="68074" x="2286000" y="2009775"/>
          <p14:tracePt t="68091" x="2366963" y="1982788"/>
          <p14:tracePt t="68107" x="2438400" y="1965325"/>
          <p14:tracePt t="68124" x="2517775" y="1965325"/>
          <p14:tracePt t="68141" x="2633663" y="1938338"/>
          <p14:tracePt t="68157" x="2697163" y="1928813"/>
          <p14:tracePt t="68174" x="2724150" y="1928813"/>
          <p14:tracePt t="68191" x="2759075" y="1920875"/>
          <p14:tracePt t="68207" x="2786063" y="1920875"/>
          <p14:tracePt t="68224" x="2840038" y="1901825"/>
          <p14:tracePt t="68243" x="2874963" y="1901825"/>
          <p14:tracePt t="68259" x="2901950" y="1901825"/>
          <p14:tracePt t="68274" x="2946400" y="1901825"/>
          <p14:tracePt t="68291" x="3009900" y="1920875"/>
          <p14:tracePt t="68308" x="3044825" y="1938338"/>
          <p14:tracePt t="68324" x="3089275" y="1955800"/>
          <p14:tracePt t="68341" x="3133725" y="1973263"/>
          <p14:tracePt t="68357" x="3187700" y="1992313"/>
          <p14:tracePt t="68375" x="3232150" y="1992313"/>
          <p14:tracePt t="68392" x="3276600" y="2009775"/>
          <p14:tracePt t="68407" x="3303588" y="2017713"/>
          <p14:tracePt t="68424" x="3340100" y="2027238"/>
          <p14:tracePt t="68441" x="3384550" y="2036763"/>
          <p14:tracePt t="68457" x="3446463" y="2036763"/>
          <p14:tracePt t="68474" x="3527425" y="2054225"/>
          <p14:tracePt t="68491" x="3571875" y="2063750"/>
          <p14:tracePt t="68509" x="3625850" y="2081213"/>
          <p14:tracePt t="68524" x="3687763" y="2081213"/>
          <p14:tracePt t="68541" x="3732213" y="2081213"/>
          <p14:tracePt t="68557" x="3776663" y="2089150"/>
          <p14:tracePt t="68574" x="3840163" y="2089150"/>
          <p14:tracePt t="68591" x="3884613" y="2089150"/>
          <p14:tracePt t="68607" x="3938588" y="2089150"/>
          <p14:tracePt t="68624" x="4010025" y="2089150"/>
          <p14:tracePt t="68643" x="4125913" y="2089150"/>
          <p14:tracePt t="68657" x="4232275" y="2089150"/>
          <p14:tracePt t="68674" x="4340225" y="2081213"/>
          <p14:tracePt t="68691" x="4429125" y="2081213"/>
          <p14:tracePt t="68707" x="4518025" y="2081213"/>
          <p14:tracePt t="68724" x="4598988" y="2081213"/>
          <p14:tracePt t="68743" x="4697413" y="2081213"/>
          <p14:tracePt t="68759" x="4786313" y="2081213"/>
          <p14:tracePt t="68775" x="4884738" y="2081213"/>
          <p14:tracePt t="68791" x="4956175" y="2081213"/>
          <p14:tracePt t="68807" x="5037138" y="2071688"/>
          <p14:tracePt t="68824" x="5054600" y="2071688"/>
          <p14:tracePt t="68841" x="5072063" y="2071688"/>
          <p14:tracePt t="68857" x="5099050" y="2071688"/>
          <p14:tracePt t="68874" x="5116513" y="2071688"/>
          <p14:tracePt t="68893" x="5143500" y="2071688"/>
          <p14:tracePt t="68907" x="5180013" y="2071688"/>
          <p14:tracePt t="68924" x="5214938" y="2071688"/>
          <p14:tracePt t="68941" x="5286375" y="2054225"/>
          <p14:tracePt t="68957" x="5375275" y="2054225"/>
          <p14:tracePt t="68975" x="5456238" y="2044700"/>
          <p14:tracePt t="68992" x="5589588" y="2044700"/>
          <p14:tracePt t="69009" x="5653088" y="2044700"/>
          <p14:tracePt t="69024" x="5724525" y="2044700"/>
          <p14:tracePt t="69040" x="5830888" y="2027238"/>
          <p14:tracePt t="69056" x="5946775" y="2000250"/>
          <p14:tracePt t="69073" x="6054725" y="1973263"/>
          <p14:tracePt t="69090" x="6135688" y="1965325"/>
          <p14:tracePt t="69107" x="6224588" y="1946275"/>
          <p14:tracePt t="69124" x="6303963" y="1938338"/>
          <p14:tracePt t="69140" x="6330950" y="1938338"/>
          <p14:tracePt t="69157" x="6402388" y="1938338"/>
          <p14:tracePt t="69173" x="6518275" y="1938338"/>
          <p14:tracePt t="69190" x="6608763" y="1938338"/>
          <p14:tracePt t="69207" x="6688138" y="1938338"/>
          <p14:tracePt t="69223" x="6751638" y="1938338"/>
          <p14:tracePt t="69240" x="6769100" y="1938338"/>
          <p14:tracePt t="69257" x="6786563" y="1938338"/>
          <p14:tracePt t="69291" x="6813550" y="1938338"/>
          <p14:tracePt t="69307" x="6831013" y="1938338"/>
          <p14:tracePt t="69324" x="6850063" y="1946275"/>
          <p14:tracePt t="69341" x="6875463" y="1955800"/>
          <p14:tracePt t="69357" x="6894513" y="1965325"/>
          <p14:tracePt t="69374" x="6911975" y="1965325"/>
          <p14:tracePt t="69393" x="6956425" y="1982788"/>
          <p14:tracePt t="69409" x="6983413" y="2000250"/>
          <p14:tracePt t="69424" x="7018338" y="2009775"/>
          <p14:tracePt t="69441" x="7037388" y="2027238"/>
          <p14:tracePt t="69457" x="7064375" y="2044700"/>
          <p14:tracePt t="69474" x="7081838" y="2054225"/>
          <p14:tracePt t="69491" x="7126288" y="2063750"/>
          <p14:tracePt t="69508" x="7188200" y="2063750"/>
          <p14:tracePt t="69511" x="7207250" y="2063750"/>
          <p14:tracePt t="69525" x="7286625" y="2063750"/>
          <p14:tracePt t="69541" x="7358063" y="2063750"/>
          <p14:tracePt t="69557" x="7439025" y="2063750"/>
          <p14:tracePt t="69574" x="7518400" y="2063750"/>
          <p14:tracePt t="69591" x="7589838" y="2036763"/>
          <p14:tracePt t="69607" x="7688263" y="2036763"/>
          <p14:tracePt t="69625" x="7796213" y="2009775"/>
          <p14:tracePt t="69643" x="7966075" y="1965325"/>
          <p14:tracePt t="69659" x="8027988" y="1938338"/>
          <p14:tracePt t="69675" x="8072438" y="1928813"/>
          <p14:tracePt t="69691" x="8081963" y="1928813"/>
          <p14:tracePt t="69708" x="8099425" y="1928813"/>
          <p14:tracePt t="69791" x="8099425" y="1901825"/>
          <p14:tracePt t="69798" x="8099425" y="1893888"/>
          <p14:tracePt t="69807" x="8099425" y="1884363"/>
          <p14:tracePt t="69823" x="8099425" y="1874838"/>
          <p14:tracePt t="69840" x="8099425" y="1849438"/>
          <p14:tracePt t="69857" x="8081963" y="1839913"/>
          <p14:tracePt t="69874" x="8072438" y="1830388"/>
          <p14:tracePt t="69893" x="8045450" y="1812925"/>
          <p14:tracePt t="69909" x="8010525" y="1795463"/>
          <p14:tracePt t="69925" x="7993063" y="1768475"/>
          <p14:tracePt t="69941" x="7956550" y="1758950"/>
          <p14:tracePt t="69958" x="7921625" y="1741488"/>
          <p14:tracePt t="69974" x="7894638" y="1714500"/>
          <p14:tracePt t="69991" x="7858125" y="1697038"/>
          <p14:tracePt t="70007" x="7840663" y="1687513"/>
          <p14:tracePt t="70010" x="7831138" y="1679575"/>
          <p14:tracePt t="70024" x="7823200" y="1679575"/>
          <p14:tracePt t="70042" x="7786688" y="1660525"/>
          <p14:tracePt t="70058" x="7769225" y="1660525"/>
          <p14:tracePt t="70074" x="7751763" y="1652588"/>
          <p14:tracePt t="70091" x="7724775" y="1652588"/>
          <p14:tracePt t="70107" x="7707313" y="1633538"/>
          <p14:tracePt t="70143" x="7688263" y="1625600"/>
          <p14:tracePt t="70160" x="7670800" y="1625600"/>
          <p14:tracePt t="70175" x="7643813" y="1625600"/>
          <p14:tracePt t="70191" x="7626350" y="1625600"/>
          <p14:tracePt t="70208" x="7589838" y="1625600"/>
          <p14:tracePt t="70224" x="7564438" y="1625600"/>
          <p14:tracePt t="70241" x="7545388" y="1625600"/>
          <p14:tracePt t="70258" x="7518400" y="1625600"/>
          <p14:tracePt t="70274" x="7500938" y="1625600"/>
          <p14:tracePt t="70293" x="7456488" y="1643063"/>
          <p14:tracePt t="70308" x="7412038" y="1643063"/>
          <p14:tracePt t="70324" x="7394575" y="1643063"/>
          <p14:tracePt t="70341" x="7375525" y="1643063"/>
          <p14:tracePt t="70358" x="7350125" y="1643063"/>
          <p14:tracePt t="70375" x="7331075" y="1643063"/>
          <p14:tracePt t="70391" x="7323138" y="1643063"/>
          <p14:tracePt t="70409" x="7296150" y="1643063"/>
          <p14:tracePt t="70425" x="7269163" y="1643063"/>
          <p14:tracePt t="70441" x="7251700" y="1660525"/>
          <p14:tracePt t="70457" x="7232650" y="1660525"/>
          <p14:tracePt t="70474" x="7207250" y="1660525"/>
          <p14:tracePt t="70491" x="7188200" y="1660525"/>
          <p14:tracePt t="70508" x="7170738" y="1652588"/>
          <p14:tracePt t="70511" x="7161213" y="1652588"/>
          <p14:tracePt t="70524" x="7153275" y="1652588"/>
          <p14:tracePt t="70541" x="7126288" y="1643063"/>
          <p14:tracePt t="70558" x="7099300" y="1643063"/>
          <p14:tracePt t="70574" x="7081838" y="1633538"/>
          <p14:tracePt t="70591" x="7054850" y="1625600"/>
          <p14:tracePt t="70608" x="7037388" y="1616075"/>
          <p14:tracePt t="70625" x="7018338" y="1608138"/>
          <p14:tracePt t="70643" x="6983413" y="1598613"/>
          <p14:tracePt t="70660" x="6965950" y="1598613"/>
          <p14:tracePt t="70675" x="6946900" y="1598613"/>
          <p14:tracePt t="70691" x="6911975" y="1608138"/>
          <p14:tracePt t="70708" x="6867525" y="1625600"/>
          <p14:tracePt t="70724" x="6840538" y="1643063"/>
          <p14:tracePt t="70741" x="6813550" y="1652588"/>
          <p14:tracePt t="70758" x="6796088" y="1652588"/>
          <p14:tracePt t="70775" x="6778625" y="1652588"/>
          <p14:tracePt t="70791" x="6751638" y="1652588"/>
          <p14:tracePt t="70807" x="6724650" y="1625600"/>
          <p14:tracePt t="70824" x="6707188" y="1616075"/>
          <p14:tracePt t="70840" x="6680200" y="1616075"/>
          <p14:tracePt t="70858" x="6661150" y="1608138"/>
          <p14:tracePt t="70874" x="6653213" y="1608138"/>
          <p14:tracePt t="70908" x="6635750" y="1608138"/>
          <p14:tracePt t="70924" x="6626225" y="1608138"/>
          <p14:tracePt t="70958" x="6608763" y="1608138"/>
          <p14:tracePt t="70974" x="6599238" y="1608138"/>
          <p14:tracePt t="70991" x="6581775" y="1608138"/>
          <p14:tracePt t="71008" x="6572250" y="1608138"/>
          <p14:tracePt t="71024" x="6554788" y="1608138"/>
          <p14:tracePt t="71043" x="6518275" y="1625600"/>
          <p14:tracePt t="71060" x="6500813" y="1643063"/>
          <p14:tracePt t="71074" x="6483350" y="1652588"/>
          <p14:tracePt t="71091" x="6456363" y="1652588"/>
          <p14:tracePt t="71167" x="6438900" y="1652588"/>
          <p14:tracePt t="71183" x="6429375" y="1652588"/>
          <p14:tracePt t="71191" x="6402388" y="1652588"/>
          <p14:tracePt t="71199" x="6394450" y="1652588"/>
          <p14:tracePt t="71208" x="6384925" y="1652588"/>
          <p14:tracePt t="71224" x="6367463" y="1652588"/>
          <p14:tracePt t="71241" x="6350000" y="1660525"/>
          <p14:tracePt t="71258" x="6323013" y="1670050"/>
          <p14:tracePt t="71275" x="6296025" y="1679575"/>
          <p14:tracePt t="71294" x="6259513" y="1687513"/>
          <p14:tracePt t="71310" x="6242050" y="1687513"/>
          <p14:tracePt t="71325" x="6232525" y="1687513"/>
          <p14:tracePt t="71341" x="6224588" y="1687513"/>
          <p14:tracePt t="71358" x="6197600" y="1704975"/>
          <p14:tracePt t="71374" x="6188075" y="1704975"/>
          <p14:tracePt t="71391" x="6170613" y="1704975"/>
          <p14:tracePt t="71408" x="6153150" y="1704975"/>
          <p14:tracePt t="71424" x="6143625" y="1704975"/>
          <p14:tracePt t="71441" x="6116638" y="1704975"/>
          <p14:tracePt t="71474" x="6108700" y="1714500"/>
          <p14:tracePt t="71491" x="6099175" y="1714500"/>
          <p14:tracePt t="71508" x="6099175" y="1724025"/>
          <p14:tracePt t="71708" x="6089650" y="1724025"/>
          <p14:tracePt t="71715" x="6054725" y="1724025"/>
          <p14:tracePt t="71724" x="6018213" y="1724025"/>
          <p14:tracePt t="71741" x="5902325" y="1751013"/>
          <p14:tracePt t="71758" x="5732463" y="1768475"/>
          <p14:tracePt t="71774" x="5527675" y="1803400"/>
          <p14:tracePt t="71793" x="5232400" y="1849438"/>
          <p14:tracePt t="71810" x="5072063" y="1884363"/>
          <p14:tracePt t="71826" x="4992688" y="1911350"/>
          <p14:tracePt t="71841" x="4929188" y="1938338"/>
          <p14:tracePt t="71858" x="4884738" y="1973263"/>
          <p14:tracePt t="71875" x="4848225" y="1992313"/>
          <p14:tracePt t="71892" x="4813300" y="2017713"/>
          <p14:tracePt t="71908" x="4795838" y="2036763"/>
          <p14:tracePt t="71924" x="4776788" y="2036763"/>
          <p14:tracePt t="71940" x="4759325" y="2036763"/>
          <p14:tracePt t="71965" x="4751388" y="2036763"/>
          <p14:tracePt t="71974" x="4741863" y="2036763"/>
          <p14:tracePt t="71991" x="4732338" y="2027238"/>
          <p14:tracePt t="72008" x="4714875" y="2017713"/>
          <p14:tracePt t="72025" x="4679950" y="2000250"/>
          <p14:tracePt t="72043" x="4633913" y="1992313"/>
          <p14:tracePt t="72060" x="4589463" y="1982788"/>
          <p14:tracePt t="72076" x="4545013" y="1973263"/>
          <p14:tracePt t="72091" x="4510088" y="1973263"/>
          <p14:tracePt t="72108" x="4465638" y="1946275"/>
          <p14:tracePt t="72125" x="4419600" y="1938338"/>
          <p14:tracePt t="72141" x="4384675" y="1938338"/>
          <p14:tracePt t="72158" x="4348163" y="1920875"/>
          <p14:tracePt t="72174" x="4303713" y="1920875"/>
          <p14:tracePt t="72192" x="4232275" y="1938338"/>
          <p14:tracePt t="72208" x="4197350" y="1946275"/>
          <p14:tracePt t="72224" x="4179888" y="1973263"/>
          <p14:tracePt t="72241" x="4152900" y="1973263"/>
          <p14:tracePt t="72258" x="4125913" y="1982788"/>
          <p14:tracePt t="72275" x="4098925" y="1992313"/>
          <p14:tracePt t="72293" x="4044950" y="2009775"/>
          <p14:tracePt t="72310" x="4010025" y="2027238"/>
          <p14:tracePt t="72325" x="3973513" y="2036763"/>
          <p14:tracePt t="72341" x="3929063" y="2044700"/>
          <p14:tracePt t="72357" x="3884613" y="2063750"/>
          <p14:tracePt t="72374" x="3848100" y="2063750"/>
          <p14:tracePt t="72391" x="3803650" y="2063750"/>
          <p14:tracePt t="72408" x="3786188" y="2063750"/>
          <p14:tracePt t="72425" x="3759200" y="2063750"/>
          <p14:tracePt t="72442" x="3741738" y="2063750"/>
          <p14:tracePt t="72458" x="3714750" y="2044700"/>
          <p14:tracePt t="72474" x="3687763" y="2036763"/>
          <p14:tracePt t="72491" x="3670300" y="2036763"/>
          <p14:tracePt t="72508" x="3652838" y="2027238"/>
          <p14:tracePt t="72525" x="3633788" y="2027238"/>
          <p14:tracePt t="72542" x="3608388" y="2027238"/>
          <p14:tracePt t="72560" x="3571875" y="2017713"/>
          <p14:tracePt t="72576" x="3544888" y="2009775"/>
          <p14:tracePt t="72591" x="3536950" y="2009775"/>
          <p14:tracePt t="72701" x="3544888" y="2017713"/>
          <p14:tracePt t="72710" x="3562350" y="2017713"/>
          <p14:tracePt t="72717" x="3581400" y="2027238"/>
          <p14:tracePt t="72725" x="3608388" y="2044700"/>
          <p14:tracePt t="72741" x="3625850" y="2054225"/>
          <p14:tracePt t="72758" x="3633788" y="2054225"/>
          <p14:tracePt t="72775" x="3652838" y="2063750"/>
          <p14:tracePt t="72792" x="3679825" y="2063750"/>
          <p14:tracePt t="72808" x="3732213" y="2063750"/>
          <p14:tracePt t="72825" x="3759200" y="2063750"/>
          <p14:tracePt t="72841" x="3786188" y="2063750"/>
          <p14:tracePt t="72858" x="3813175" y="2063750"/>
          <p14:tracePt t="72875" x="3840163" y="2054225"/>
          <p14:tracePt t="72891" x="3857625" y="2036763"/>
          <p14:tracePt t="72908" x="3875088" y="2017713"/>
          <p14:tracePt t="72925" x="3938588" y="2009775"/>
          <p14:tracePt t="72941" x="3965575" y="2000250"/>
          <p14:tracePt t="72960" x="4010025" y="1973263"/>
          <p14:tracePt t="72975" x="4044950" y="1973263"/>
          <p14:tracePt t="72991" x="4062413" y="1973263"/>
          <p14:tracePt t="73008" x="4089400" y="1973263"/>
          <p14:tracePt t="73025" x="4108450" y="1982788"/>
          <p14:tracePt t="73042" x="4125913" y="2000250"/>
          <p14:tracePt t="73058" x="4160838" y="2009775"/>
          <p14:tracePt t="73075" x="4179888" y="2009775"/>
          <p14:tracePt t="73092" x="4187825" y="2009775"/>
          <p14:tracePt t="73108" x="4205288" y="2009775"/>
          <p14:tracePt t="73125" x="4232275" y="2009775"/>
          <p14:tracePt t="73141" x="4276725" y="2009775"/>
          <p14:tracePt t="73158" x="4303713" y="2009775"/>
          <p14:tracePt t="73174" x="4330700" y="2017713"/>
          <p14:tracePt t="73191" x="4348163" y="2017713"/>
          <p14:tracePt t="73210" x="4394200" y="2017713"/>
          <p14:tracePt t="73226" x="4429125" y="2017713"/>
          <p14:tracePt t="73241" x="4483100" y="2017713"/>
          <p14:tracePt t="73258" x="4545013" y="2000250"/>
          <p14:tracePt t="73274" x="4616450" y="2000250"/>
          <p14:tracePt t="73291" x="4670425" y="1992313"/>
          <p14:tracePt t="73308" x="4714875" y="1992313"/>
          <p14:tracePt t="73325" x="4768850" y="2017713"/>
          <p14:tracePt t="73342" x="4803775" y="2036763"/>
          <p14:tracePt t="73358" x="4822825" y="2044700"/>
          <p14:tracePt t="73375" x="4830763" y="2054225"/>
          <p14:tracePt t="73391" x="4848225" y="2054225"/>
          <p14:tracePt t="73436" x="4857750" y="2054225"/>
          <p14:tracePt t="73522" x="4867275" y="2054225"/>
          <p14:tracePt t="73578" x="4875213" y="2054225"/>
          <p14:tracePt t="73584" x="4884738" y="2054225"/>
          <p14:tracePt t="73592" x="4894263" y="2054225"/>
          <p14:tracePt t="73608" x="4921250" y="2054225"/>
          <p14:tracePt t="73625" x="4929188" y="2054225"/>
          <p14:tracePt t="73641" x="4946650" y="2054225"/>
          <p14:tracePt t="73658" x="4965700" y="2054225"/>
          <p14:tracePt t="73675" x="4983163" y="2044700"/>
          <p14:tracePt t="73691" x="5010150" y="2036763"/>
          <p14:tracePt t="73710" x="5037138" y="2036763"/>
          <p14:tracePt t="73725" x="5045075" y="2036763"/>
          <p14:tracePt t="73758" x="5054600" y="2036763"/>
          <p14:tracePt t="73850" x="5072063" y="2036763"/>
          <p14:tracePt t="73874" x="5081588" y="2036763"/>
          <p14:tracePt t="73890" x="5089525" y="2036763"/>
          <p14:tracePt t="73922" x="5099050" y="2036763"/>
          <p14:tracePt t="73927" x="5108575" y="2036763"/>
          <p14:tracePt t="73942" x="5116513" y="2036763"/>
          <p14:tracePt t="73958" x="5126038" y="2036763"/>
          <p14:tracePt t="73975" x="5143500" y="2036763"/>
          <p14:tracePt t="74194" x="5153025" y="2036763"/>
          <p14:tracePt t="74328" x="5160963" y="2044700"/>
          <p14:tracePt t="74336" x="5170488" y="2044700"/>
          <p14:tracePt t="74374" x="5180013" y="2044700"/>
          <p14:tracePt t="74438" x="5187950" y="2044700"/>
          <p14:tracePt t="74554" x="5187950" y="2036763"/>
          <p14:tracePt t="74726" x="5187950" y="2027238"/>
          <p14:tracePt t="74782" x="5187950" y="2017713"/>
          <p14:tracePt t="74930" x="5197475" y="2017713"/>
          <p14:tracePt t="76736" x="5197475" y="2009775"/>
          <p14:tracePt t="76744" x="5187950" y="1992313"/>
          <p14:tracePt t="76759" x="5180013" y="1982788"/>
          <p14:tracePt t="76777" x="5170488" y="1965325"/>
          <p14:tracePt t="78278" x="5170488" y="1982788"/>
          <p14:tracePt t="78286" x="5180013" y="1992313"/>
          <p14:tracePt t="78295" x="5187950" y="2000250"/>
          <p14:tracePt t="78309" x="5214938" y="2017713"/>
          <p14:tracePt t="78325" x="5232400" y="2036763"/>
          <p14:tracePt t="78342" x="5251450" y="2054225"/>
          <p14:tracePt t="78359" x="5268913" y="2063750"/>
          <p14:tracePt t="78568" x="5286375" y="2063750"/>
          <p14:tracePt t="78834" x="5278438" y="2063750"/>
          <p14:tracePt t="78839" x="5268913" y="2063750"/>
          <p14:tracePt t="78856" x="5259388" y="2063750"/>
          <p14:tracePt t="78897" x="5251450" y="2063750"/>
          <p14:tracePt t="78935" x="5241925" y="2063750"/>
          <p14:tracePt t="79859" x="5241925" y="2071688"/>
          <p14:tracePt t="79867" x="5241925" y="2081213"/>
          <p14:tracePt t="79876" x="5251450" y="2089150"/>
          <p14:tracePt t="79893" x="5268913" y="2098675"/>
          <p14:tracePt t="80071" x="5286375" y="2098675"/>
          <p14:tracePt t="80125" x="5295900" y="2098675"/>
          <p14:tracePt t="80227" x="5303838" y="2098675"/>
          <p14:tracePt t="80703" x="5303838" y="2089150"/>
          <p14:tracePt t="80719" x="5303838" y="2081213"/>
          <p14:tracePt t="81337" x="5303838" y="2089150"/>
          <p14:tracePt t="81352" x="5303838" y="2098675"/>
          <p14:tracePt t="81463" x="5303838" y="2089150"/>
          <p14:tracePt t="81471" x="5303838" y="2081213"/>
          <p14:tracePt t="81485" x="5303838" y="2071688"/>
          <p14:tracePt t="81494" x="5303838" y="2063750"/>
          <p14:tracePt t="81940" x="5313363" y="2071688"/>
          <p14:tracePt t="81947" x="5322888" y="2081213"/>
          <p14:tracePt t="81959" x="5330825" y="2081213"/>
          <p14:tracePt t="81976" x="5357813" y="2098675"/>
          <p14:tracePt t="81992" x="5375275" y="2108200"/>
          <p14:tracePt t="82009" x="5394325" y="2108200"/>
          <p14:tracePt t="82026" x="5411788" y="2116138"/>
          <p14:tracePt t="82042" x="5473700" y="2116138"/>
          <p14:tracePt t="82059" x="5510213" y="2135188"/>
          <p14:tracePt t="82076" x="5554663" y="2135188"/>
          <p14:tracePt t="82092" x="5581650" y="2135188"/>
          <p14:tracePt t="82109" x="5616575" y="2116138"/>
          <p14:tracePt t="82128" x="5688013" y="2098675"/>
          <p14:tracePt t="82143" x="5759450" y="2081213"/>
          <p14:tracePt t="82159" x="5840413" y="2063750"/>
          <p14:tracePt t="82176" x="5921375" y="2036763"/>
          <p14:tracePt t="82192" x="6000750" y="2009775"/>
          <p14:tracePt t="82209" x="6064250" y="1982788"/>
          <p14:tracePt t="82226" x="6099175" y="1965325"/>
          <p14:tracePt t="82242" x="6126163" y="1955800"/>
          <p14:tracePt t="82259" x="6135688" y="1955800"/>
          <p14:tracePt t="82276" x="6143625" y="1955800"/>
          <p14:tracePt t="82299" x="6161088" y="1955800"/>
          <p14:tracePt t="82316" x="6170613" y="1946275"/>
          <p14:tracePt t="82326" x="6180138" y="1946275"/>
          <p14:tracePt t="82342" x="6197600" y="1946275"/>
          <p14:tracePt t="82359" x="6215063" y="1938338"/>
          <p14:tracePt t="82378" x="6259513" y="1938338"/>
          <p14:tracePt t="82393" x="6296025" y="1938338"/>
          <p14:tracePt t="82409" x="6313488" y="1938338"/>
          <p14:tracePt t="82426" x="6330950" y="1938338"/>
          <p14:tracePt t="82442" x="6340475" y="1938338"/>
          <p14:tracePt t="82459" x="6350000" y="1938338"/>
          <p14:tracePt t="82790" x="6350000" y="1946275"/>
          <p14:tracePt t="83441" x="6350000" y="1955800"/>
          <p14:tracePt t="83449" x="6340475" y="1965325"/>
          <p14:tracePt t="83465" x="6340475" y="1982788"/>
          <p14:tracePt t="83476" x="6330950" y="1992313"/>
          <p14:tracePt t="83492" x="6330950" y="2000250"/>
          <p14:tracePt t="83509" x="6330950" y="2009775"/>
          <p14:tracePt t="83526" x="6323013" y="2017713"/>
          <p14:tracePt t="83542" x="6323013" y="2027238"/>
          <p14:tracePt t="83825" x="6313488" y="2027238"/>
          <p14:tracePt t="83833" x="6313488" y="2017713"/>
          <p14:tracePt t="83842" x="6303963" y="2017713"/>
          <p14:tracePt t="83859" x="6296025" y="2000250"/>
          <p14:tracePt t="83876" x="6278563" y="1992313"/>
          <p14:tracePt t="84349" x="6269038" y="1992313"/>
          <p14:tracePt t="84363" x="6259513" y="2000250"/>
          <p14:tracePt t="84372" x="6251575" y="2009775"/>
          <p14:tracePt t="84379" x="6242050" y="2017713"/>
          <p14:tracePt t="84396" x="6242050" y="2027238"/>
          <p14:tracePt t="84409" x="6232525" y="2027238"/>
          <p14:tracePt t="84426" x="6232525" y="2036763"/>
          <p14:tracePt t="84506" x="6224588" y="2036763"/>
          <p14:tracePt t="84514" x="6207125" y="2036763"/>
          <p14:tracePt t="84638" x="6197600" y="2036763"/>
          <p14:tracePt t="84645" x="6188075" y="2036763"/>
          <p14:tracePt t="84659" x="6180138" y="2036763"/>
          <p14:tracePt t="85960" x="6180138" y="2027238"/>
          <p14:tracePt t="86196" x="6170613" y="2027238"/>
          <p14:tracePt t="86586" x="6161088" y="2036763"/>
          <p14:tracePt t="88456" x="6153150" y="2036763"/>
          <p14:tracePt t="88473" x="6126163" y="2054225"/>
          <p14:tracePt t="88480" x="6089650" y="2063750"/>
          <p14:tracePt t="88493" x="6064250" y="2081213"/>
          <p14:tracePt t="88510" x="5956300" y="2116138"/>
          <p14:tracePt t="88526" x="5867400" y="2143125"/>
          <p14:tracePt t="88543" x="5786438" y="2152650"/>
          <p14:tracePt t="88560" x="5724525" y="2170113"/>
          <p14:tracePt t="88576" x="5661025" y="2179638"/>
          <p14:tracePt t="88593" x="5635625" y="2179638"/>
          <p14:tracePt t="88610" x="5599113" y="2187575"/>
          <p14:tracePt t="88628" x="5545138" y="2214563"/>
          <p14:tracePt t="88644" x="5483225" y="2224088"/>
          <p14:tracePt t="88660" x="5402263" y="2241550"/>
          <p14:tracePt t="88676" x="5322888" y="2251075"/>
          <p14:tracePt t="88693" x="5232400" y="2268538"/>
          <p14:tracePt t="88710" x="5126038" y="2278063"/>
          <p14:tracePt t="88726" x="5018088" y="2303463"/>
          <p14:tracePt t="88743" x="4884738" y="2339975"/>
          <p14:tracePt t="88760" x="4608513" y="2384425"/>
          <p14:tracePt t="88777" x="4402138" y="2420938"/>
          <p14:tracePt t="88793" x="4232275" y="2438400"/>
          <p14:tracePt t="88810" x="4081463" y="2438400"/>
          <p14:tracePt t="88827" x="3973513" y="2428875"/>
          <p14:tracePt t="88843" x="3848100" y="2411413"/>
          <p14:tracePt t="88860" x="3741738" y="2401888"/>
          <p14:tracePt t="88877" x="3554413" y="2357438"/>
          <p14:tracePt t="88894" x="3411538" y="2330450"/>
          <p14:tracePt t="88910" x="3259138" y="2232025"/>
          <p14:tracePt t="88926" x="3081338" y="2160588"/>
          <p14:tracePt t="88943" x="2938463" y="2116138"/>
          <p14:tracePt t="88960" x="2830513" y="2071688"/>
          <p14:tracePt t="88976" x="2714625" y="2044700"/>
          <p14:tracePt t="88993" x="2625725" y="2009775"/>
          <p14:tracePt t="89010" x="2544763" y="1982788"/>
          <p14:tracePt t="89013" x="2500313" y="1965325"/>
          <p14:tracePt t="89026" x="2455863" y="1946275"/>
          <p14:tracePt t="89043" x="2419350" y="1920875"/>
          <p14:tracePt t="89060" x="2411413" y="1911350"/>
          <p14:tracePt t="89077" x="2401888" y="1901825"/>
          <p14:tracePt t="89110" x="2384425" y="1893888"/>
          <p14:tracePt t="89129" x="2374900" y="1884363"/>
          <p14:tracePt t="89145" x="2357438" y="1884363"/>
          <p14:tracePt t="89160" x="2312988" y="1893888"/>
          <p14:tracePt t="89177" x="2276475" y="1920875"/>
          <p14:tracePt t="89193" x="2251075" y="1920875"/>
          <p14:tracePt t="89210" x="2224088" y="1928813"/>
          <p14:tracePt t="89435" x="2224088" y="1938338"/>
          <p14:tracePt t="89442" x="2232025" y="1946275"/>
          <p14:tracePt t="89450" x="2241550" y="1955800"/>
          <p14:tracePt t="89460" x="2251075" y="1955800"/>
          <p14:tracePt t="89477" x="2303463" y="1973263"/>
          <p14:tracePt t="89493" x="2374900" y="2000250"/>
          <p14:tracePt t="89510" x="2438400" y="2017713"/>
          <p14:tracePt t="89513" x="2473325" y="2017713"/>
          <p14:tracePt t="89527" x="2554288" y="2017713"/>
          <p14:tracePt t="89543" x="2625725" y="2017713"/>
          <p14:tracePt t="89560" x="2660650" y="2036763"/>
          <p14:tracePt t="89576" x="2679700" y="2036763"/>
          <p14:tracePt t="89593" x="2697163" y="2054225"/>
          <p14:tracePt t="89610" x="2724150" y="2071688"/>
          <p14:tracePt t="89628" x="2751138" y="2089150"/>
          <p14:tracePt t="89645" x="2786063" y="2098675"/>
          <p14:tracePt t="89660" x="2803525" y="2098675"/>
          <p14:tracePt t="89677" x="2822575" y="2098675"/>
          <p14:tracePt t="89693" x="2847975" y="2098675"/>
          <p14:tracePt t="89710" x="2867025" y="2098675"/>
          <p14:tracePt t="89727" x="2884488" y="2098675"/>
          <p14:tracePt t="89744" x="2894013" y="2098675"/>
          <p14:tracePt t="89779" x="2919413" y="2098675"/>
          <p14:tracePt t="89795" x="2928938" y="2098675"/>
          <p14:tracePt t="89810" x="2938463" y="2098675"/>
          <p14:tracePt t="90053" x="2938463" y="2089150"/>
          <p14:tracePt t="137535" x="2901950" y="2098675"/>
          <p14:tracePt t="137543" x="2857500" y="2125663"/>
          <p14:tracePt t="137551" x="2822575" y="2135188"/>
          <p14:tracePt t="137568" x="2786063" y="2160588"/>
          <p14:tracePt t="137582" x="2768600" y="2179638"/>
          <p14:tracePt t="137599" x="2732088" y="2197100"/>
          <p14:tracePt t="137616" x="2670175" y="2268538"/>
          <p14:tracePt t="137632" x="2633663" y="2330450"/>
          <p14:tracePt t="137649" x="2589213" y="2384425"/>
          <p14:tracePt t="137666" x="2571750" y="2411413"/>
          <p14:tracePt t="137762" x="2562225" y="2428875"/>
          <p14:tracePt t="137777" x="2554288" y="2438400"/>
          <p14:tracePt t="137785" x="2544763" y="2446338"/>
          <p14:tracePt t="138239" x="2544763" y="2455863"/>
          <p14:tracePt t="138247" x="2554288" y="2465388"/>
          <p14:tracePt t="138255" x="2562225" y="2465388"/>
          <p14:tracePt t="138266" x="2571750" y="2465388"/>
          <p14:tracePt t="138283" x="2581275" y="2473325"/>
          <p14:tracePt t="138299" x="2598738" y="2473325"/>
          <p14:tracePt t="138316" x="2616200" y="2482850"/>
          <p14:tracePt t="138332" x="2625725" y="2500313"/>
          <p14:tracePt t="138449" x="2633663" y="2500313"/>
          <p14:tracePt t="138465" x="2643188" y="2509838"/>
          <p14:tracePt t="139758" x="2643188" y="2544763"/>
          <p14:tracePt t="139766" x="2643188" y="2563813"/>
          <p14:tracePt t="139812" x="2643188" y="2571750"/>
          <p14:tracePt t="139829" x="2652713" y="2581275"/>
          <p14:tracePt t="139836" x="2660650" y="2589213"/>
          <p14:tracePt t="139849" x="2679700" y="2608263"/>
          <p14:tracePt t="139914" x="2687638" y="2616200"/>
          <p14:tracePt t="139930" x="2697163" y="2625725"/>
          <p14:tracePt t="139937" x="2697163" y="2635250"/>
          <p14:tracePt t="147139" x="2705100" y="2643188"/>
          <p14:tracePt t="147147" x="2741613" y="2679700"/>
          <p14:tracePt t="147155" x="2776538" y="2697163"/>
          <p14:tracePt t="147166" x="2795588" y="2706688"/>
          <p14:tracePt t="147182" x="2813050" y="2714625"/>
          <p14:tracePt t="147199" x="2830513" y="2714625"/>
          <p14:tracePt t="147216" x="2847975" y="2724150"/>
          <p14:tracePt t="147233" x="2867025" y="2724150"/>
          <p14:tracePt t="147249" x="2874963" y="2732088"/>
          <p14:tracePt t="147385" x="2884488" y="2732088"/>
          <p14:tracePt t="147393" x="2894013" y="2724150"/>
          <p14:tracePt t="147402" x="2901950" y="2724150"/>
          <p14:tracePt t="147417" x="2901950" y="2714625"/>
          <p14:tracePt t="147433" x="2919413" y="2706688"/>
          <p14:tracePt t="147450" x="2938463" y="2679700"/>
          <p14:tracePt t="147467" x="2946400" y="2670175"/>
          <p14:tracePt t="147484" x="2946400" y="2660650"/>
          <p14:tracePt t="147877" x="2955925" y="2652713"/>
          <p14:tracePt t="147885" x="3009900" y="2598738"/>
          <p14:tracePt t="147893" x="3089275" y="2527300"/>
          <p14:tracePt t="147902" x="3179763" y="2465388"/>
          <p14:tracePt t="147917" x="3322638" y="2366963"/>
          <p14:tracePt t="147935" x="3402013" y="2312988"/>
          <p14:tracePt t="147950" x="3482975" y="2286000"/>
          <p14:tracePt t="147967" x="3527425" y="2259013"/>
          <p14:tracePt t="147984" x="3598863" y="2224088"/>
          <p14:tracePt t="148000" x="3643313" y="2179638"/>
          <p14:tracePt t="148017" x="3751263" y="2143125"/>
          <p14:tracePt t="148034" x="3830638" y="2108200"/>
          <p14:tracePt t="148050" x="3875088" y="2063750"/>
          <p14:tracePt t="148067" x="3956050" y="1982788"/>
          <p14:tracePt t="148083" x="4010025" y="1901825"/>
          <p14:tracePt t="148100" x="4081463" y="1803400"/>
          <p14:tracePt t="148117" x="4133850" y="1704975"/>
          <p14:tracePt t="148135" x="4197350" y="1571625"/>
          <p14:tracePt t="148151" x="4205288" y="1490663"/>
          <p14:tracePt t="148167" x="4224338" y="1446213"/>
          <p14:tracePt t="148184" x="4224338" y="1419225"/>
          <p14:tracePt t="148200" x="4224338" y="1401763"/>
          <p14:tracePt t="148217" x="4214813" y="1366838"/>
          <p14:tracePt t="148234" x="4205288" y="1347788"/>
          <p14:tracePt t="148250" x="4205288" y="1330325"/>
          <p14:tracePt t="148267" x="4205288" y="1312863"/>
          <p14:tracePt t="148284" x="4197350" y="1268413"/>
          <p14:tracePt t="148300" x="4179888" y="1231900"/>
          <p14:tracePt t="148317" x="4160838" y="1187450"/>
          <p14:tracePt t="148334" x="4152900" y="1143000"/>
          <p14:tracePt t="148351" x="4143375" y="1108075"/>
          <p14:tracePt t="148367" x="4116388" y="1071563"/>
          <p14:tracePt t="148385" x="4098925" y="1044575"/>
          <p14:tracePt t="148401" x="4081463" y="1017588"/>
          <p14:tracePt t="148417" x="4062413" y="1000125"/>
          <p14:tracePt t="148434" x="4044950" y="982663"/>
          <p14:tracePt t="148450" x="4037013" y="965200"/>
          <p14:tracePt t="148467" x="4027488" y="946150"/>
          <p14:tracePt t="148484" x="4027488" y="938213"/>
          <p14:tracePt t="148500" x="4010025" y="928688"/>
          <p14:tracePt t="148518" x="3973513" y="911225"/>
          <p14:tracePt t="148534" x="3956050" y="893763"/>
          <p14:tracePt t="148550" x="3919538" y="893763"/>
          <p14:tracePt t="148567" x="3867150" y="893763"/>
          <p14:tracePt t="148584" x="3768725" y="919163"/>
          <p14:tracePt t="148600" x="3687763" y="973138"/>
          <p14:tracePt t="148617" x="3608388" y="1054100"/>
          <p14:tracePt t="148635" x="3490913" y="1179513"/>
          <p14:tracePt t="148651" x="3455988" y="1258888"/>
          <p14:tracePt t="148667" x="3429000" y="1339850"/>
          <p14:tracePt t="148684" x="3394075" y="1419225"/>
          <p14:tracePt t="148700" x="3348038" y="1482725"/>
          <p14:tracePt t="148717" x="3313113" y="1544638"/>
          <p14:tracePt t="148734" x="3276600" y="1571625"/>
          <p14:tracePt t="148750" x="3268663" y="1589088"/>
          <p14:tracePt t="148767" x="3259138" y="1608138"/>
          <p14:tracePt t="148785" x="3259138" y="1687513"/>
          <p14:tracePt t="148801" x="3259138" y="1751013"/>
          <p14:tracePt t="148817" x="3259138" y="1785938"/>
          <p14:tracePt t="148834" x="3259138" y="1830388"/>
          <p14:tracePt t="148850" x="3268663" y="1874838"/>
          <p14:tracePt t="148867" x="3295650" y="1928813"/>
          <p14:tracePt t="148885" x="3322638" y="1982788"/>
          <p14:tracePt t="148901" x="3348038" y="2063750"/>
          <p14:tracePt t="148917" x="3375025" y="2125663"/>
          <p14:tracePt t="148934" x="3394075" y="2187575"/>
          <p14:tracePt t="148950" x="3411538" y="2232025"/>
          <p14:tracePt t="148967" x="3411538" y="2268538"/>
          <p14:tracePt t="148984" x="3419475" y="2303463"/>
          <p14:tracePt t="149001" x="3419475" y="2322513"/>
          <p14:tracePt t="149017" x="3419475" y="2330450"/>
          <p14:tracePt t="149112" x="3411538" y="2330450"/>
          <p14:tracePt t="149120" x="3394075" y="2322513"/>
          <p14:tracePt t="149128" x="3384550" y="2312988"/>
          <p14:tracePt t="149136" x="3375025" y="2312988"/>
          <p14:tracePt t="149149" x="3367088" y="2312988"/>
          <p14:tracePt t="149215" x="3357563" y="2312988"/>
          <p14:tracePt t="149229" x="3348038" y="2322513"/>
          <p14:tracePt t="149237" x="3340100" y="2322513"/>
          <p14:tracePt t="149250" x="3330575" y="2330450"/>
          <p14:tracePt t="149267" x="3313113" y="2339975"/>
          <p14:tracePt t="149285" x="3295650" y="2374900"/>
          <p14:tracePt t="149301" x="3295650" y="2393950"/>
          <p14:tracePt t="149317" x="3268663" y="2438400"/>
          <p14:tracePt t="149333" x="3259138" y="2482850"/>
          <p14:tracePt t="149350" x="3241675" y="2517775"/>
          <p14:tracePt t="149367" x="3214688" y="2536825"/>
          <p14:tracePt t="149384" x="3205163" y="2544763"/>
          <p14:tracePt t="149481" x="3214688" y="2536825"/>
          <p14:tracePt t="149489" x="3224213" y="2527300"/>
          <p14:tracePt t="149500" x="3232150" y="2517775"/>
          <p14:tracePt t="149517" x="3251200" y="2482850"/>
          <p14:tracePt t="149520" x="3259138" y="2473325"/>
          <p14:tracePt t="149534" x="3259138" y="2465388"/>
          <p14:tracePt t="149550" x="3259138" y="2455863"/>
          <p14:tracePt t="150411" x="3259138" y="2446338"/>
          <p14:tracePt t="150616" x="3259138" y="2428875"/>
          <p14:tracePt t="150632" x="3259138" y="2420938"/>
          <p14:tracePt t="150645" x="3259138" y="2411413"/>
          <p14:tracePt t="150670" x="3251200" y="2401888"/>
          <p14:tracePt t="150678" x="3251200" y="2393950"/>
          <p14:tracePt t="150686" x="3241675" y="2393950"/>
          <p14:tracePt t="150702" x="3241675" y="2384425"/>
          <p14:tracePt t="150748" x="3241675" y="2374900"/>
          <p14:tracePt t="152032" x="3232150" y="2374900"/>
          <p14:tracePt t="152038" x="3205163" y="2384425"/>
          <p14:tracePt t="152051" x="3197225" y="2393950"/>
          <p14:tracePt t="152067" x="3179763" y="2411413"/>
          <p14:tracePt t="152085" x="3143250" y="2446338"/>
          <p14:tracePt t="152102" x="3125788" y="2465388"/>
          <p14:tracePt t="152117" x="3116263" y="2482850"/>
          <p14:tracePt t="152134" x="3108325" y="2492375"/>
          <p14:tracePt t="157507" x="3098800" y="2509838"/>
          <p14:tracePt t="157515" x="3062288" y="2517775"/>
          <p14:tracePt t="157522" x="3009900" y="2527300"/>
          <p14:tracePt t="157534" x="2965450" y="2554288"/>
          <p14:tracePt t="157551" x="2867025" y="2616200"/>
          <p14:tracePt t="157569" x="2751138" y="2679700"/>
          <p14:tracePt t="157585" x="2670175" y="2706688"/>
          <p14:tracePt t="157601" x="2544763" y="2724150"/>
          <p14:tracePt t="157618" x="2347913" y="2724150"/>
          <p14:tracePt t="157635" x="2152650" y="2759075"/>
          <p14:tracePt t="157651" x="1973263" y="2786063"/>
          <p14:tracePt t="157668" x="1866900" y="2813050"/>
          <p14:tracePt t="157685" x="1758950" y="2840038"/>
          <p14:tracePt t="157704" x="1697038" y="2867025"/>
          <p14:tracePt t="157719" x="1633538" y="2894013"/>
          <p14:tracePt t="157735" x="1598613" y="2911475"/>
          <p14:tracePt t="157751" x="1562100" y="2921000"/>
          <p14:tracePt t="157768" x="1554163" y="2921000"/>
          <p14:tracePt t="157785" x="1536700" y="2938463"/>
          <p14:tracePt t="157802" x="1527175" y="2938463"/>
          <p14:tracePt t="157818" x="1509713" y="2938463"/>
          <p14:tracePt t="157835" x="1482725" y="2921000"/>
          <p14:tracePt t="157851" x="1473200" y="2921000"/>
          <p14:tracePt t="157921" x="1465263" y="2911475"/>
          <p14:tracePt t="157929" x="1455738" y="2911475"/>
          <p14:tracePt t="157938" x="1446213" y="2901950"/>
          <p14:tracePt t="157954" x="1438275" y="2901950"/>
          <p14:tracePt t="157969" x="1428750" y="2894013"/>
          <p14:tracePt t="157985" x="1401763" y="2874963"/>
          <p14:tracePt t="158001" x="1384300" y="2849563"/>
          <p14:tracePt t="158018" x="1366838" y="2840038"/>
          <p14:tracePt t="158035" x="1339850" y="2830513"/>
          <p14:tracePt t="158051" x="1322388" y="2813050"/>
          <p14:tracePt t="158068" x="1312863" y="2813050"/>
          <p14:tracePt t="158085" x="1295400" y="2803525"/>
          <p14:tracePt t="158101" x="1285875" y="2786063"/>
          <p14:tracePt t="158118" x="1268413" y="2778125"/>
          <p14:tracePt t="158135" x="1250950" y="2768600"/>
          <p14:tracePt t="158152" x="1231900" y="2759075"/>
          <p14:tracePt t="158185" x="1223963" y="2751138"/>
          <p14:tracePt t="158202" x="1214438" y="2751138"/>
          <p14:tracePt t="158415" x="1223963" y="2759075"/>
          <p14:tracePt t="158423" x="1231900" y="2768600"/>
          <p14:tracePt t="158435" x="1241425" y="2778125"/>
          <p14:tracePt t="158454" x="1276350" y="2813050"/>
          <p14:tracePt t="158469" x="1303338" y="2830513"/>
          <p14:tracePt t="158485" x="1347788" y="2849563"/>
          <p14:tracePt t="158502" x="1384300" y="2849563"/>
          <p14:tracePt t="158518" x="1419225" y="2857500"/>
          <p14:tracePt t="158535" x="1482725" y="2867025"/>
          <p14:tracePt t="158551" x="1562100" y="2894013"/>
          <p14:tracePt t="158568" x="1633538" y="2911475"/>
          <p14:tracePt t="158587" x="1751013" y="2911475"/>
          <p14:tracePt t="158603" x="1785938" y="2921000"/>
          <p14:tracePt t="158618" x="1847850" y="2938463"/>
          <p14:tracePt t="158635" x="1893888" y="2938463"/>
          <p14:tracePt t="158651" x="1938338" y="2938463"/>
          <p14:tracePt t="158668" x="1955800" y="2928938"/>
          <p14:tracePt t="158685" x="1973263" y="2928938"/>
          <p14:tracePt t="158704" x="2000250" y="2921000"/>
          <p14:tracePt t="158719" x="2017713" y="2911475"/>
          <p14:tracePt t="158735" x="2036763" y="2901950"/>
          <p14:tracePt t="158751" x="2098675" y="2894013"/>
          <p14:tracePt t="158768" x="2143125" y="2874963"/>
          <p14:tracePt t="158785" x="2205038" y="2857500"/>
          <p14:tracePt t="158802" x="2259013" y="2840038"/>
          <p14:tracePt t="158819" x="2295525" y="2830513"/>
          <p14:tracePt t="158834" x="2322513" y="2822575"/>
          <p14:tracePt t="158851" x="2357438" y="2813050"/>
          <p14:tracePt t="158868" x="2384425" y="2786063"/>
          <p14:tracePt t="158885" x="2401888" y="2786063"/>
          <p14:tracePt t="158902" x="2419350" y="2778125"/>
          <p14:tracePt t="158918" x="2428875" y="2778125"/>
          <p14:tracePt t="158993" x="2438400" y="2778125"/>
          <p14:tracePt t="159009" x="2446338" y="2778125"/>
          <p14:tracePt t="159017" x="2455863" y="2778125"/>
          <p14:tracePt t="159025" x="2465388" y="2778125"/>
          <p14:tracePt t="159035" x="2473325" y="2778125"/>
          <p14:tracePt t="159052" x="2500313" y="2778125"/>
          <p14:tracePt t="159068" x="2517775" y="2778125"/>
          <p14:tracePt t="159085" x="2536825" y="2778125"/>
          <p14:tracePt t="159103" x="2562225" y="2768600"/>
          <p14:tracePt t="159119" x="2581275" y="2768600"/>
          <p14:tracePt t="159135" x="2598738" y="2768600"/>
          <p14:tracePt t="159152" x="2616200" y="2759075"/>
          <p14:tracePt t="159168" x="2643188" y="2759075"/>
          <p14:tracePt t="159185" x="2670175" y="2759075"/>
          <p14:tracePt t="159202" x="2687638" y="2751138"/>
          <p14:tracePt t="159219" x="2724150" y="2751138"/>
          <p14:tracePt t="159234" x="2751138" y="2751138"/>
          <p14:tracePt t="159251" x="2830513" y="2751138"/>
          <p14:tracePt t="159267" x="2911475" y="2751138"/>
          <p14:tracePt t="159284" x="2982913" y="2751138"/>
          <p14:tracePt t="159301" x="3044825" y="2751138"/>
          <p14:tracePt t="159318" x="3108325" y="2751138"/>
          <p14:tracePt t="159334" x="3133725" y="2751138"/>
          <p14:tracePt t="159351" x="3160713" y="2751138"/>
          <p14:tracePt t="159369" x="3197225" y="2768600"/>
          <p14:tracePt t="159384" x="3224213" y="2778125"/>
          <p14:tracePt t="159401" x="3251200" y="2803525"/>
          <p14:tracePt t="159418" x="3286125" y="2813050"/>
          <p14:tracePt t="159434" x="3303588" y="2822575"/>
          <p14:tracePt t="159451" x="3322638" y="2830513"/>
          <p14:tracePt t="159468" x="3348038" y="2849563"/>
          <p14:tracePt t="159485" x="3394075" y="2884488"/>
          <p14:tracePt t="159502" x="3446463" y="2911475"/>
          <p14:tracePt t="159518" x="3500438" y="2921000"/>
          <p14:tracePt t="159535" x="3527425" y="2921000"/>
          <p14:tracePt t="159552" x="3554413" y="2921000"/>
          <p14:tracePt t="159568" x="3571875" y="2921000"/>
          <p14:tracePt t="159585" x="3589338" y="2921000"/>
          <p14:tracePt t="159603" x="3687763" y="2921000"/>
          <p14:tracePt t="159619" x="3768725" y="2921000"/>
          <p14:tracePt t="159635" x="3857625" y="2901950"/>
          <p14:tracePt t="159652" x="3938588" y="2894013"/>
          <p14:tracePt t="159668" x="3983038" y="2874963"/>
          <p14:tracePt t="159686" x="4044950" y="2874963"/>
          <p14:tracePt t="159701" x="4108450" y="2874963"/>
          <p14:tracePt t="159718" x="4133850" y="2874963"/>
          <p14:tracePt t="159734" x="4160838" y="2874963"/>
          <p14:tracePt t="159893" x="4160838" y="2867025"/>
          <p14:tracePt t="159901" x="4170363" y="2857500"/>
          <p14:tracePt t="159909" x="4170363" y="2840038"/>
          <p14:tracePt t="159918" x="4170363" y="2822575"/>
          <p14:tracePt t="159935" x="4170363" y="2803525"/>
          <p14:tracePt t="159953" x="4170363" y="2786063"/>
          <p14:tracePt t="159968" x="4170363" y="2768600"/>
          <p14:tracePt t="159985" x="4170363" y="2741613"/>
          <p14:tracePt t="160002" x="4170363" y="2714625"/>
          <p14:tracePt t="160018" x="4170363" y="2697163"/>
          <p14:tracePt t="160065" x="4170363" y="2679700"/>
          <p14:tracePt t="160189" x="4160838" y="2670175"/>
          <p14:tracePt t="160205" x="4143375" y="2660650"/>
          <p14:tracePt t="160213" x="4133850" y="2652713"/>
          <p14:tracePt t="160221" x="4125913" y="2643188"/>
          <p14:tracePt t="160235" x="4116388" y="2643188"/>
          <p14:tracePt t="160253" x="4098925" y="2625725"/>
          <p14:tracePt t="160268" x="4081463" y="2598738"/>
          <p14:tracePt t="160285" x="4054475" y="2581275"/>
          <p14:tracePt t="160302" x="4037013" y="2563813"/>
          <p14:tracePt t="160318" x="4017963" y="2544763"/>
          <p14:tracePt t="160334" x="3990975" y="2527300"/>
          <p14:tracePt t="160351" x="3973513" y="2527300"/>
          <p14:tracePt t="160368" x="3956050" y="2517775"/>
          <p14:tracePt t="160385" x="3946525" y="2509838"/>
          <p14:tracePt t="160418" x="3919538" y="2509838"/>
          <p14:tracePt t="160435" x="3911600" y="2500313"/>
          <p14:tracePt t="160452" x="3902075" y="2500313"/>
          <p14:tracePt t="160468" x="3902075" y="2492375"/>
          <p14:tracePt t="160526" x="3894138" y="2492375"/>
          <p14:tracePt t="160541" x="3884613" y="2492375"/>
          <p14:tracePt t="160651" x="3875088" y="2492375"/>
          <p14:tracePt t="160667" x="3867150" y="2492375"/>
          <p14:tracePt t="160675" x="3840163" y="2500313"/>
          <p14:tracePt t="160685" x="3830638" y="2509838"/>
          <p14:tracePt t="160702" x="3813175" y="2509838"/>
          <p14:tracePt t="160718" x="3786188" y="2509838"/>
          <p14:tracePt t="160736" x="3759200" y="2509838"/>
          <p14:tracePt t="160754" x="3741738" y="2509838"/>
          <p14:tracePt t="160769" x="3714750" y="2500313"/>
          <p14:tracePt t="160785" x="3687763" y="2492375"/>
          <p14:tracePt t="160802" x="3670300" y="2482850"/>
          <p14:tracePt t="160818" x="3643313" y="2473325"/>
          <p14:tracePt t="160835" x="3625850" y="2455863"/>
          <p14:tracePt t="160852" x="3608388" y="2446338"/>
          <p14:tracePt t="160870" x="3598863" y="2438400"/>
          <p14:tracePt t="160885" x="3571875" y="2438400"/>
          <p14:tracePt t="160902" x="3554413" y="2438400"/>
          <p14:tracePt t="160919" x="3536950" y="2438400"/>
          <p14:tracePt t="160935" x="3527425" y="2428875"/>
          <p14:tracePt t="160953" x="3500438" y="2428875"/>
          <p14:tracePt t="160968" x="3482975" y="2420938"/>
          <p14:tracePt t="160985" x="3465513" y="2420938"/>
          <p14:tracePt t="161003" x="3429000" y="2411413"/>
          <p14:tracePt t="161019" x="3402013" y="2411413"/>
          <p14:tracePt t="161035" x="3384550" y="2411413"/>
          <p14:tracePt t="161052" x="3348038" y="2411413"/>
          <p14:tracePt t="161068" x="3330575" y="2411413"/>
          <p14:tracePt t="161085" x="3286125" y="2411413"/>
          <p14:tracePt t="161102" x="3259138" y="2420938"/>
          <p14:tracePt t="161118" x="3241675" y="2428875"/>
          <p14:tracePt t="161135" x="3197225" y="2455863"/>
          <p14:tracePt t="161152" x="3152775" y="2473325"/>
          <p14:tracePt t="161168" x="3108325" y="2500313"/>
          <p14:tracePt t="161185" x="3071813" y="2517775"/>
          <p14:tracePt t="161202" x="3054350" y="2527300"/>
          <p14:tracePt t="161218" x="3027363" y="2527300"/>
          <p14:tracePt t="161235" x="3000375" y="2544763"/>
          <p14:tracePt t="161254" x="2965450" y="2544763"/>
          <p14:tracePt t="161269" x="2901950" y="2563813"/>
          <p14:tracePt t="161285" x="2830513" y="2589213"/>
          <p14:tracePt t="161302" x="2795588" y="2589213"/>
          <p14:tracePt t="161319" x="2759075" y="2589213"/>
          <p14:tracePt t="161335" x="2732088" y="2616200"/>
          <p14:tracePt t="161353" x="2670175" y="2643188"/>
          <p14:tracePt t="161369" x="2616200" y="2660650"/>
          <p14:tracePt t="161385" x="2517775" y="2706688"/>
          <p14:tracePt t="161401" x="2419350" y="2741613"/>
          <p14:tracePt t="161418" x="2312988" y="2768600"/>
          <p14:tracePt t="161434" x="2214563" y="2813050"/>
          <p14:tracePt t="161451" x="2116138" y="2840038"/>
          <p14:tracePt t="161468" x="2044700" y="2849563"/>
          <p14:tracePt t="161484" x="1965325" y="2849563"/>
          <p14:tracePt t="161501" x="1857375" y="2830513"/>
          <p14:tracePt t="161517" x="1751013" y="2822575"/>
          <p14:tracePt t="161519" x="1704975" y="2803525"/>
          <p14:tracePt t="161534" x="1643063" y="2795588"/>
          <p14:tracePt t="161551" x="1598613" y="2768600"/>
          <p14:tracePt t="161568" x="1544638" y="2751138"/>
          <p14:tracePt t="161584" x="1517650" y="2724150"/>
          <p14:tracePt t="161601" x="1473200" y="2706688"/>
          <p14:tracePt t="161618" x="1419225" y="2679700"/>
          <p14:tracePt t="161634" x="1401763" y="2660650"/>
          <p14:tracePt t="161651" x="1357313" y="2625725"/>
          <p14:tracePt t="161667" x="1339850" y="2608263"/>
          <p14:tracePt t="161685" x="1322388" y="2589213"/>
          <p14:tracePt t="161703" x="1295400" y="2563813"/>
          <p14:tracePt t="161718" x="1276350" y="2554288"/>
          <p14:tracePt t="161735" x="1258888" y="2536825"/>
          <p14:tracePt t="161754" x="1241425" y="2527300"/>
          <p14:tracePt t="161770" x="1223963" y="2517775"/>
          <p14:tracePt t="161785" x="1214438" y="2517775"/>
          <p14:tracePt t="161802" x="1196975" y="2509838"/>
          <p14:tracePt t="161819" x="1179513" y="2509838"/>
          <p14:tracePt t="161835" x="1160463" y="2492375"/>
          <p14:tracePt t="161852" x="1133475" y="2492375"/>
          <p14:tracePt t="161869" x="1125538" y="2492375"/>
          <p14:tracePt t="161886" x="1108075" y="2492375"/>
          <p14:tracePt t="161904" x="1089025" y="2500313"/>
          <p14:tracePt t="161919" x="1062038" y="2509838"/>
          <p14:tracePt t="161935" x="1044575" y="2517775"/>
          <p14:tracePt t="161953" x="1027113" y="2536825"/>
          <p14:tracePt t="161969" x="1000125" y="2544763"/>
          <p14:tracePt t="161985" x="982663" y="2554288"/>
          <p14:tracePt t="162004" x="965200" y="2589213"/>
          <p14:tracePt t="162020" x="946150" y="2598738"/>
          <p14:tracePt t="162035" x="919163" y="2608263"/>
          <p14:tracePt t="162052" x="901700" y="2625725"/>
          <p14:tracePt t="162069" x="884238" y="2635250"/>
          <p14:tracePt t="162085" x="874713" y="2652713"/>
          <p14:tracePt t="162119" x="847725" y="2670175"/>
          <p14:tracePt t="162135" x="847725" y="2679700"/>
          <p14:tracePt t="162152" x="839788" y="2687638"/>
          <p14:tracePt t="162169" x="830263" y="2697163"/>
          <p14:tracePt t="162185" x="830263" y="2706688"/>
          <p14:tracePt t="162203" x="822325" y="2724150"/>
          <p14:tracePt t="162219" x="822325" y="2741613"/>
          <p14:tracePt t="162235" x="822325" y="2759075"/>
          <p14:tracePt t="162252" x="822325" y="2778125"/>
          <p14:tracePt t="162269" x="839788" y="2813050"/>
          <p14:tracePt t="162285" x="857250" y="2822575"/>
          <p14:tracePt t="162303" x="874713" y="2830513"/>
          <p14:tracePt t="162319" x="893763" y="2849563"/>
          <p14:tracePt t="162335" x="928688" y="2867025"/>
          <p14:tracePt t="162352" x="990600" y="2884488"/>
          <p14:tracePt t="162369" x="1081088" y="2884488"/>
          <p14:tracePt t="162385" x="1160463" y="2901950"/>
          <p14:tracePt t="162404" x="1285875" y="2901950"/>
          <p14:tracePt t="162420" x="1366838" y="2911475"/>
          <p14:tracePt t="162435" x="1455738" y="2911475"/>
          <p14:tracePt t="162453" x="1544638" y="2911475"/>
          <p14:tracePt t="162469" x="1643063" y="2928938"/>
          <p14:tracePt t="162485" x="1731963" y="2938463"/>
          <p14:tracePt t="162502" x="1839913" y="2938463"/>
          <p14:tracePt t="162520" x="2000250" y="2938463"/>
          <p14:tracePt t="162535" x="2125663" y="2938463"/>
          <p14:tracePt t="162552" x="2259013" y="2901950"/>
          <p14:tracePt t="162569" x="2339975" y="2884488"/>
          <p14:tracePt t="162585" x="2419350" y="2867025"/>
          <p14:tracePt t="162602" x="2438400" y="2867025"/>
          <p14:tracePt t="162619" x="2455863" y="2867025"/>
          <p14:tracePt t="162635" x="2482850" y="2867025"/>
          <p14:tracePt t="162652" x="2500313" y="2867025"/>
          <p14:tracePt t="162670" x="2517775" y="2867025"/>
          <p14:tracePt t="162685" x="2527300" y="2867025"/>
          <p14:tracePt t="162702" x="2544763" y="2867025"/>
          <p14:tracePt t="162719" x="2571750" y="2867025"/>
          <p14:tracePt t="162735" x="2589213" y="2857500"/>
          <p14:tracePt t="162752" x="2608263" y="2857500"/>
          <p14:tracePt t="162770" x="2643188" y="2857500"/>
          <p14:tracePt t="162785" x="2660650" y="2857500"/>
          <p14:tracePt t="162802" x="2697163" y="2857500"/>
          <p14:tracePt t="162819" x="2714625" y="2857500"/>
          <p14:tracePt t="162836" x="2741613" y="2857500"/>
          <p14:tracePt t="162852" x="2768600" y="2857500"/>
          <p14:tracePt t="162869" x="2786063" y="2857500"/>
          <p14:tracePt t="162886" x="2830513" y="2857500"/>
          <p14:tracePt t="162904" x="2928938" y="2867025"/>
          <p14:tracePt t="162920" x="3027363" y="2884488"/>
          <p14:tracePt t="162936" x="3098800" y="2884488"/>
          <p14:tracePt t="162952" x="3160713" y="2884488"/>
          <p14:tracePt t="162969" x="3205163" y="2884488"/>
          <p14:tracePt t="162985" x="3251200" y="2884488"/>
          <p14:tracePt t="163002" x="3313113" y="2884488"/>
          <p14:tracePt t="163019" x="3394075" y="2884488"/>
          <p14:tracePt t="163022" x="3411538" y="2884488"/>
          <p14:tracePt t="163035" x="3473450" y="2884488"/>
          <p14:tracePt t="163052" x="3509963" y="2884488"/>
          <p14:tracePt t="163069" x="3527425" y="2884488"/>
          <p14:tracePt t="163085" x="3544888" y="2884488"/>
          <p14:tracePt t="163102" x="3589338" y="2884488"/>
          <p14:tracePt t="163119" x="3633788" y="2884488"/>
          <p14:tracePt t="163136" x="3670300" y="2894013"/>
          <p14:tracePt t="163153" x="3714750" y="2901950"/>
          <p14:tracePt t="163170" x="3732213" y="2911475"/>
          <p14:tracePt t="163185" x="3759200" y="2928938"/>
          <p14:tracePt t="163203" x="3795713" y="2928938"/>
          <p14:tracePt t="163219" x="3813175" y="2938463"/>
          <p14:tracePt t="163236" x="3840163" y="2938463"/>
          <p14:tracePt t="163253" x="3848100" y="2938463"/>
          <p14:tracePt t="163268" x="3867150" y="2938463"/>
          <p14:tracePt t="163285" x="3902075" y="2938463"/>
          <p14:tracePt t="163302" x="3919538" y="2921000"/>
          <p14:tracePt t="163318" x="3938588" y="2921000"/>
          <p14:tracePt t="163335" x="3973513" y="2911475"/>
          <p14:tracePt t="163351" x="3990975" y="2894013"/>
          <p14:tracePt t="163368" x="4037013" y="2894013"/>
          <p14:tracePt t="163385" x="4098925" y="2884488"/>
          <p14:tracePt t="163401" x="4160838" y="2867025"/>
          <p14:tracePt t="163418" x="4197350" y="2867025"/>
          <p14:tracePt t="163434" x="4214813" y="2867025"/>
          <p14:tracePt t="163474" x="4224338" y="2857500"/>
          <p14:tracePt t="163490" x="4232275" y="2849563"/>
          <p14:tracePt t="163502" x="4241800" y="2822575"/>
          <p14:tracePt t="163519" x="4268788" y="2813050"/>
          <p14:tracePt t="163522" x="4268788" y="2803525"/>
          <p14:tracePt t="163535" x="4276725" y="2803525"/>
          <p14:tracePt t="163552" x="4276725" y="2795588"/>
          <p14:tracePt t="163569" x="4286250" y="2778125"/>
          <p14:tracePt t="163585" x="4286250" y="2768600"/>
          <p14:tracePt t="163602" x="4295775" y="2751138"/>
          <p14:tracePt t="163702" x="4295775" y="2741613"/>
          <p14:tracePt t="163724" x="4295775" y="2732088"/>
          <p14:tracePt t="163740" x="4295775" y="2724150"/>
          <p14:tracePt t="163780" x="4286250" y="2714625"/>
          <p14:tracePt t="163796" x="4276725" y="2714625"/>
          <p14:tracePt t="163804" x="4259263" y="2706688"/>
          <p14:tracePt t="163826" x="4251325" y="2706688"/>
          <p14:tracePt t="163891" x="4241800" y="2697163"/>
          <p14:tracePt t="163898" x="4232275" y="2679700"/>
          <p14:tracePt t="163904" x="4224338" y="2679700"/>
          <p14:tracePt t="163919" x="4214813" y="2670175"/>
          <p14:tracePt t="163935" x="4205288" y="2670175"/>
          <p14:tracePt t="163958" x="4197350" y="2660650"/>
          <p14:tracePt t="163968" x="4179888" y="2660650"/>
          <p14:tracePt t="163985" x="4160838" y="2652713"/>
          <p14:tracePt t="164001" x="4160838" y="2643188"/>
          <p14:tracePt t="164019" x="4152900" y="2625725"/>
          <p14:tracePt t="164022" x="4143375" y="2608263"/>
          <p14:tracePt t="164035" x="4133850" y="2608263"/>
          <p14:tracePt t="164054" x="4098925" y="2581275"/>
          <p14:tracePt t="164070" x="4081463" y="2571750"/>
          <p14:tracePt t="164086" x="4062413" y="2554288"/>
          <p14:tracePt t="164102" x="4037013" y="2527300"/>
          <p14:tracePt t="164119" x="4027488" y="2509838"/>
          <p14:tracePt t="164136" x="4017963" y="2500313"/>
          <p14:tracePt t="164152" x="4010025" y="2500313"/>
          <p14:tracePt t="164202" x="4000500" y="2500313"/>
          <p14:tracePt t="164210" x="3990975" y="2509838"/>
          <p14:tracePt t="164226" x="3983038" y="2509838"/>
          <p14:tracePt t="167065" x="3956050" y="2527300"/>
          <p14:tracePt t="167073" x="3679825" y="2625725"/>
          <p14:tracePt t="167086" x="3340100" y="2724150"/>
          <p14:tracePt t="167104" x="1973263" y="3108325"/>
          <p14:tracePt t="167121" x="1366838" y="3268663"/>
          <p14:tracePt t="167136" x="1187450" y="3303588"/>
          <p14:tracePt t="167152" x="1125538" y="3295650"/>
          <p14:tracePt t="167169" x="1108075" y="3278188"/>
          <p14:tracePt t="167186" x="1062038" y="3278188"/>
          <p14:tracePt t="167203" x="1054100" y="3278188"/>
          <p14:tracePt t="167777" x="1081088" y="3278188"/>
          <p14:tracePt t="167785" x="1116013" y="3268663"/>
          <p14:tracePt t="167793" x="1152525" y="3251200"/>
          <p14:tracePt t="167803" x="1196975" y="3241675"/>
          <p14:tracePt t="167819" x="1231900" y="3232150"/>
          <p14:tracePt t="167836" x="1250950" y="3232150"/>
          <p14:tracePt t="167853" x="1276350" y="3232150"/>
          <p14:tracePt t="167871" x="1366838" y="3214688"/>
          <p14:tracePt t="167886" x="1428750" y="3187700"/>
          <p14:tracePt t="167903" x="1465263" y="3187700"/>
          <p14:tracePt t="167919" x="1482725" y="3179763"/>
          <p14:tracePt t="167936" x="1517650" y="3179763"/>
          <p14:tracePt t="167953" x="1536700" y="3179763"/>
          <p14:tracePt t="167969" x="1544638" y="3179763"/>
          <p14:tracePt t="168161" x="1554163" y="3179763"/>
          <p14:tracePt t="168177" x="1562100" y="3179763"/>
          <p14:tracePt t="168185" x="1589088" y="3197225"/>
          <p14:tracePt t="168191" x="1608138" y="3197225"/>
          <p14:tracePt t="168203" x="1625600" y="3206750"/>
          <p14:tracePt t="168219" x="1643063" y="3214688"/>
          <p14:tracePt t="168236" x="1652588" y="3214688"/>
          <p14:tracePt t="168551" x="1660525" y="3214688"/>
          <p14:tracePt t="168567" x="1687513" y="3214688"/>
          <p14:tracePt t="168575" x="1741488" y="3197225"/>
          <p14:tracePt t="168586" x="1776413" y="3187700"/>
          <p14:tracePt t="168603" x="1857375" y="3170238"/>
          <p14:tracePt t="168619" x="1893888" y="3160713"/>
          <p14:tracePt t="168636" x="1911350" y="3152775"/>
          <p14:tracePt t="169311" x="1911350" y="3143250"/>
          <p14:tracePt t="169319" x="1911350" y="3125788"/>
          <p14:tracePt t="169325" x="1911350" y="3116263"/>
          <p14:tracePt t="169349" x="1911350" y="3108325"/>
          <p14:tracePt t="170757" x="1911350" y="3135313"/>
          <p14:tracePt t="170765" x="1911350" y="3152775"/>
          <p14:tracePt t="170773" x="1911350" y="3170238"/>
          <p14:tracePt t="170786" x="1919288" y="3170238"/>
          <p14:tracePt t="171407" x="1946275" y="3170238"/>
          <p14:tracePt t="171415" x="1965325" y="3170238"/>
          <p14:tracePt t="171423" x="1973263" y="3170238"/>
          <p14:tracePt t="171436" x="1982788" y="3170238"/>
          <p14:tracePt t="171453" x="2027238" y="3170238"/>
          <p14:tracePt t="171470" x="2044700" y="3170238"/>
          <p14:tracePt t="171486" x="2071688" y="3170238"/>
          <p14:tracePt t="171791" x="2081213" y="3170238"/>
          <p14:tracePt t="171805" x="2098675" y="3160713"/>
          <p14:tracePt t="171813" x="2108200" y="3160713"/>
          <p14:tracePt t="171822" x="2125663" y="3152775"/>
          <p14:tracePt t="171837" x="2152650" y="3143250"/>
          <p14:tracePt t="171853" x="2179638" y="3125788"/>
          <p14:tracePt t="171870" x="2197100" y="3098800"/>
          <p14:tracePt t="171887" x="2214563" y="3081338"/>
          <p14:tracePt t="171903" x="2214563" y="3071813"/>
          <p14:tracePt t="171920" x="2224088" y="3063875"/>
          <p14:tracePt t="171936" x="2232025" y="3036888"/>
          <p14:tracePt t="171953" x="2251075" y="3017838"/>
          <p14:tracePt t="171970" x="2251075" y="2973388"/>
          <p14:tracePt t="171986" x="2251075" y="2946400"/>
          <p14:tracePt t="172003" x="2241550" y="2921000"/>
          <p14:tracePt t="172020" x="2232025" y="2894013"/>
          <p14:tracePt t="172036" x="2214563" y="2857500"/>
          <p14:tracePt t="172054" x="2179638" y="2803525"/>
          <p14:tracePt t="172072" x="2160588" y="2768600"/>
          <p14:tracePt t="172087" x="2133600" y="2751138"/>
          <p14:tracePt t="172103" x="2116138" y="2741613"/>
          <p14:tracePt t="172120" x="2098675" y="2724150"/>
          <p14:tracePt t="172136" x="2071688" y="2714625"/>
          <p14:tracePt t="172154" x="2044700" y="2706688"/>
          <p14:tracePt t="172170" x="2009775" y="2706688"/>
          <p14:tracePt t="172187" x="1965325" y="2697163"/>
          <p14:tracePt t="172205" x="1901825" y="2697163"/>
          <p14:tracePt t="172221" x="1866900" y="2697163"/>
          <p14:tracePt t="172236" x="1847850" y="2697163"/>
          <p14:tracePt t="172252" x="1812925" y="2697163"/>
          <p14:tracePt t="172269" x="1776413" y="2706688"/>
          <p14:tracePt t="172286" x="1751013" y="2732088"/>
          <p14:tracePt t="172302" x="1714500" y="2751138"/>
          <p14:tracePt t="172319" x="1697038" y="2768600"/>
          <p14:tracePt t="172336" x="1679575" y="2778125"/>
          <p14:tracePt t="172352" x="1652588" y="2803525"/>
          <p14:tracePt t="172369" x="1633538" y="2822575"/>
          <p14:tracePt t="172386" x="1625600" y="2840038"/>
          <p14:tracePt t="172402" x="1608138" y="2857500"/>
          <p14:tracePt t="172419" x="1589088" y="2884488"/>
          <p14:tracePt t="172436" x="1571625" y="2901950"/>
          <p14:tracePt t="172452" x="1562100" y="2911475"/>
          <p14:tracePt t="172469" x="1554163" y="2928938"/>
          <p14:tracePt t="172485" x="1544638" y="2965450"/>
          <p14:tracePt t="172502" x="1536700" y="2982913"/>
          <p14:tracePt t="172519" x="1536700" y="3000375"/>
          <p14:tracePt t="172535" x="1517650" y="3027363"/>
          <p14:tracePt t="172552" x="1517650" y="3044825"/>
          <p14:tracePt t="172569" x="1517650" y="3054350"/>
          <p14:tracePt t="172586" x="1517650" y="3081338"/>
          <p14:tracePt t="172602" x="1527175" y="3108325"/>
          <p14:tracePt t="172619" x="1544638" y="3125788"/>
          <p14:tracePt t="172636" x="1554163" y="3135313"/>
          <p14:tracePt t="172652" x="1562100" y="3152775"/>
          <p14:tracePt t="172669" x="1581150" y="3170238"/>
          <p14:tracePt t="172686" x="1608138" y="3187700"/>
          <p14:tracePt t="172703" x="1625600" y="3197225"/>
          <p14:tracePt t="172719" x="1660525" y="3214688"/>
          <p14:tracePt t="172736" x="1697038" y="3251200"/>
          <p14:tracePt t="172752" x="1751013" y="3259138"/>
          <p14:tracePt t="172769" x="1795463" y="3278188"/>
          <p14:tracePt t="172786" x="1812925" y="3286125"/>
          <p14:tracePt t="172802" x="1839913" y="3286125"/>
          <p14:tracePt t="172819" x="1857375" y="3286125"/>
          <p14:tracePt t="172837" x="1884363" y="3286125"/>
          <p14:tracePt t="172853" x="1901825" y="3278188"/>
          <p14:tracePt t="172869" x="1901825" y="3259138"/>
          <p14:tracePt t="172885" x="1919288" y="3259138"/>
          <p14:tracePt t="173050" x="1928813" y="3241675"/>
          <p14:tracePt t="173065" x="1938338" y="3214688"/>
          <p14:tracePt t="173073" x="1946275" y="3206750"/>
          <p14:tracePt t="173087" x="1946275" y="3197225"/>
          <p14:tracePt t="173103" x="1982788" y="3152775"/>
          <p14:tracePt t="173120" x="2000250" y="3116263"/>
          <p14:tracePt t="173137" x="2027238" y="3098800"/>
          <p14:tracePt t="173153" x="2044700" y="3081338"/>
          <p14:tracePt t="173170" x="2062163" y="3063875"/>
          <p14:tracePt t="173187" x="2081213" y="3044825"/>
          <p14:tracePt t="173205" x="2098675" y="3036888"/>
          <p14:tracePt t="173730" x="2089150" y="3036888"/>
          <p14:tracePt t="173738" x="2071688" y="3054350"/>
          <p14:tracePt t="173745" x="2062163" y="3063875"/>
          <p14:tracePt t="173755" x="2036763" y="3071813"/>
          <p14:tracePt t="173770" x="2009775" y="3081338"/>
          <p14:tracePt t="173787" x="1982788" y="3089275"/>
          <p14:tracePt t="173803" x="1973263" y="3089275"/>
          <p14:tracePt t="173820" x="1965325" y="3089275"/>
          <p14:tracePt t="173837" x="1955800" y="3089275"/>
          <p14:tracePt t="173853" x="1938338" y="3089275"/>
          <p14:tracePt t="173872" x="1901825" y="3071813"/>
          <p14:tracePt t="173887" x="1893888" y="3071813"/>
          <p14:tracePt t="173964" x="1884363" y="3063875"/>
          <p14:tracePt t="173988" x="1874838" y="3054350"/>
          <p14:tracePt t="173996" x="1866900" y="3044825"/>
          <p14:tracePt t="174004" x="1857375" y="3027363"/>
          <p14:tracePt t="174021" x="1847850" y="3017838"/>
          <p14:tracePt t="174037" x="1847850" y="3009900"/>
          <p14:tracePt t="174058" x="1847850" y="3000375"/>
          <p14:tracePt t="174071" x="1830388" y="2992438"/>
          <p14:tracePt t="174087" x="1822450" y="2973388"/>
          <p14:tracePt t="174103" x="1803400" y="2946400"/>
          <p14:tracePt t="174122" x="1795463" y="2921000"/>
          <p14:tracePt t="174138" x="1795463" y="2901950"/>
          <p14:tracePt t="174153" x="1785938" y="2874963"/>
          <p14:tracePt t="174170" x="1785938" y="2857500"/>
          <p14:tracePt t="174187" x="1785938" y="2849563"/>
          <p14:tracePt t="174203" x="1785938" y="2840038"/>
          <p14:tracePt t="174410" x="1812925" y="2830513"/>
          <p14:tracePt t="174418" x="1847850" y="2813050"/>
          <p14:tracePt t="174426" x="1884363" y="2803525"/>
          <p14:tracePt t="174437" x="1928813" y="2786063"/>
          <p14:tracePt t="174453" x="2017713" y="2759075"/>
          <p14:tracePt t="174470" x="2098675" y="2751138"/>
          <p14:tracePt t="174488" x="2214563" y="2732088"/>
          <p14:tracePt t="174504" x="2276475" y="2732088"/>
          <p14:tracePt t="174520" x="2295525" y="2732088"/>
          <p14:tracePt t="174537" x="2312988" y="2732088"/>
          <p14:tracePt t="174553" x="2339975" y="2759075"/>
          <p14:tracePt t="174570" x="2347913" y="2778125"/>
          <p14:tracePt t="174587" x="2357438" y="2786063"/>
          <p14:tracePt t="174603" x="2366963" y="2795588"/>
          <p14:tracePt t="174622" x="2366963" y="2813050"/>
          <p14:tracePt t="174653" x="2366963" y="2830513"/>
          <p14:tracePt t="174676" x="2366963" y="2840038"/>
          <p14:tracePt t="174700" x="2366963" y="2849563"/>
          <p14:tracePt t="174708" x="2366963" y="2857500"/>
          <p14:tracePt t="174724" x="2366963" y="2867025"/>
          <p14:tracePt t="174740" x="2366963" y="2874963"/>
          <p14:tracePt t="174754" x="2366963" y="2901950"/>
          <p14:tracePt t="174770" x="2374900" y="2921000"/>
          <p14:tracePt t="174787" x="2384425" y="2928938"/>
          <p14:tracePt t="174804" x="2384425" y="2946400"/>
          <p14:tracePt t="174820" x="2384425" y="2955925"/>
          <p14:tracePt t="174836" x="2384425" y="2973388"/>
          <p14:tracePt t="174853" x="2384425" y="2992438"/>
          <p14:tracePt t="174870" x="2384425" y="3000375"/>
          <p14:tracePt t="174998" x="2374900" y="3000375"/>
          <p14:tracePt t="175012" x="2366963" y="3000375"/>
          <p14:tracePt t="175022" x="2357438" y="3000375"/>
          <p14:tracePt t="175037" x="2330450" y="3000375"/>
          <p14:tracePt t="175054" x="2322513" y="3000375"/>
          <p14:tracePt t="175087" x="2312988" y="3000375"/>
          <p14:tracePt t="175103" x="2303463" y="2992438"/>
          <p14:tracePt t="176750" x="2268538" y="2973388"/>
          <p14:tracePt t="176758" x="2214563" y="2965450"/>
          <p14:tracePt t="176772" x="2116138" y="2938463"/>
          <p14:tracePt t="176789" x="2044700" y="2911475"/>
          <p14:tracePt t="176804" x="1982788" y="2911475"/>
          <p14:tracePt t="176820" x="1938338" y="2911475"/>
          <p14:tracePt t="176837" x="1874838" y="2911475"/>
          <p14:tracePt t="176854" x="1812925" y="2911475"/>
          <p14:tracePt t="176870" x="1776413" y="2911475"/>
          <p14:tracePt t="176887" x="1758950" y="2901950"/>
          <p14:tracePt t="176904" x="1751013" y="2901950"/>
          <p14:tracePt t="177102" x="1785938" y="2911475"/>
          <p14:tracePt t="177110" x="1812925" y="2928938"/>
          <p14:tracePt t="177120" x="1830388" y="2928938"/>
          <p14:tracePt t="177138" x="1866900" y="2946400"/>
          <p14:tracePt t="177154" x="1884363" y="2946400"/>
          <p14:tracePt t="177172" x="1919288" y="2946400"/>
          <p14:tracePt t="177189" x="1946275" y="2946400"/>
          <p14:tracePt t="177204" x="2027238" y="2921000"/>
          <p14:tracePt t="177220" x="2089150" y="2894013"/>
          <p14:tracePt t="177237" x="2125663" y="2884488"/>
          <p14:tracePt t="177254" x="2143125" y="2884488"/>
          <p14:tracePt t="177270" x="2160588" y="2867025"/>
          <p14:tracePt t="177289" x="2187575" y="2867025"/>
          <p14:tracePt t="177304" x="2224088" y="2857500"/>
          <p14:tracePt t="177321" x="2241550" y="2857500"/>
          <p14:tracePt t="177971" x="2232025" y="2857500"/>
          <p14:tracePt t="177979" x="2179638" y="2857500"/>
          <p14:tracePt t="177987" x="2125663" y="2867025"/>
          <p14:tracePt t="178004" x="2062163" y="2884488"/>
          <p14:tracePt t="178021" x="2054225" y="2911475"/>
          <p14:tracePt t="178024" x="2044700" y="2921000"/>
          <p14:tracePt t="178037" x="2036763" y="2928938"/>
          <p14:tracePt t="178102" x="2044700" y="2921000"/>
          <p14:tracePt t="178110" x="2044700" y="2911475"/>
          <p14:tracePt t="178120" x="2044700" y="2874963"/>
          <p14:tracePt t="178137" x="2036763" y="2795588"/>
          <p14:tracePt t="178154" x="2009775" y="2697163"/>
          <p14:tracePt t="178173" x="1990725" y="2643188"/>
          <p14:tracePt t="178187" x="1982788" y="2643188"/>
          <p14:tracePt t="178229" x="1973263" y="2643188"/>
          <p14:tracePt t="178237" x="1955800" y="2643188"/>
          <p14:tracePt t="178254" x="1893888" y="2660650"/>
          <p14:tracePt t="178271" x="1822450" y="2679700"/>
          <p14:tracePt t="178287" x="1724025" y="2706688"/>
          <p14:tracePt t="178304" x="1633538" y="2724150"/>
          <p14:tracePt t="178323" x="1517650" y="2724150"/>
          <p14:tracePt t="178337" x="1438275" y="2697163"/>
          <p14:tracePt t="178354" x="1374775" y="2670175"/>
          <p14:tracePt t="178371" x="1322388" y="2643188"/>
          <p14:tracePt t="178387" x="1303338" y="2643188"/>
          <p14:tracePt t="178404" x="1295400" y="2635250"/>
          <p14:tracePt t="178421" x="1285875" y="2635250"/>
          <p14:tracePt t="178439" x="1241425" y="2652713"/>
          <p14:tracePt t="178454" x="1204913" y="2679700"/>
          <p14:tracePt t="178471" x="1143000" y="2714625"/>
          <p14:tracePt t="178487" x="1098550" y="2751138"/>
          <p14:tracePt t="178504" x="1017588" y="2803525"/>
          <p14:tracePt t="178521" x="965200" y="2874963"/>
          <p14:tracePt t="178537" x="928688" y="2938463"/>
          <p14:tracePt t="178554" x="884238" y="3017838"/>
          <p14:tracePt t="178573" x="839788" y="3179763"/>
          <p14:tracePt t="178589" x="812800" y="3295650"/>
          <p14:tracePt t="178604" x="803275" y="3367088"/>
          <p14:tracePt t="178621" x="803275" y="3429000"/>
          <p14:tracePt t="178637" x="830263" y="3482975"/>
          <p14:tracePt t="178654" x="847725" y="3509963"/>
          <p14:tracePt t="178671" x="884238" y="3563938"/>
          <p14:tracePt t="178689" x="1009650" y="3662363"/>
          <p14:tracePt t="178704" x="1089025" y="3714750"/>
          <p14:tracePt t="178721" x="1196975" y="3741738"/>
          <p14:tracePt t="178737" x="1330325" y="3768725"/>
          <p14:tracePt t="178754" x="1509713" y="3805238"/>
          <p14:tracePt t="178771" x="1714500" y="3830638"/>
          <p14:tracePt t="178787" x="1866900" y="3867150"/>
          <p14:tracePt t="178804" x="2017713" y="3894138"/>
          <p14:tracePt t="178823" x="2295525" y="3911600"/>
          <p14:tracePt t="178839" x="2438400" y="3911600"/>
          <p14:tracePt t="178855" x="2544763" y="3911600"/>
          <p14:tracePt t="178871" x="2608263" y="3902075"/>
          <p14:tracePt t="178887" x="2643188" y="3894138"/>
          <p14:tracePt t="178904" x="2660650" y="3876675"/>
          <p14:tracePt t="178921" x="2679700" y="3857625"/>
          <p14:tracePt t="178937" x="2705100" y="3822700"/>
          <p14:tracePt t="178955" x="2732088" y="3778250"/>
          <p14:tracePt t="178971" x="2759075" y="3751263"/>
          <p14:tracePt t="178987" x="2768600" y="3706813"/>
          <p14:tracePt t="179004" x="2776538" y="3679825"/>
          <p14:tracePt t="179021" x="2776538" y="3662363"/>
          <p14:tracePt t="179024" x="2776538" y="3643313"/>
          <p14:tracePt t="179037" x="2776538" y="3635375"/>
          <p14:tracePt t="179054" x="2776538" y="3581400"/>
          <p14:tracePt t="179073" x="2751138" y="3500438"/>
          <p14:tracePt t="179089" x="2732088" y="3438525"/>
          <p14:tracePt t="179104" x="2724150" y="3384550"/>
          <p14:tracePt t="179121" x="2714625" y="3322638"/>
          <p14:tracePt t="179137" x="2687638" y="3295650"/>
          <p14:tracePt t="179154" x="2679700" y="3259138"/>
          <p14:tracePt t="179171" x="2660650" y="3241675"/>
          <p14:tracePt t="179187" x="2652713" y="3224213"/>
          <p14:tracePt t="179205" x="2625725" y="3187700"/>
          <p14:tracePt t="179221" x="2616200" y="3179763"/>
          <p14:tracePt t="179237" x="2608263" y="3170238"/>
          <p14:tracePt t="179271" x="2598738" y="3160713"/>
          <p14:tracePt t="179287" x="2598738" y="3152775"/>
          <p14:tracePt t="179304" x="2589213" y="3135313"/>
          <p14:tracePt t="179321" x="2581275" y="3135313"/>
          <p14:tracePt t="179401" x="2562225" y="3125788"/>
          <p14:tracePt t="179417" x="2554288" y="3116263"/>
          <p14:tracePt t="179425" x="2554288" y="3108325"/>
          <p14:tracePt t="179440" x="2554288" y="3098800"/>
          <p14:tracePt t="179471" x="2554288" y="3089275"/>
          <p14:tracePt t="179487" x="2544763" y="3081338"/>
          <p14:tracePt t="179495" x="2544763" y="3063875"/>
          <p14:tracePt t="179504" x="2544763" y="3054350"/>
          <p14:tracePt t="179521" x="2544763" y="3044825"/>
          <p14:tracePt t="179537" x="2536825" y="3027363"/>
          <p14:tracePt t="179554" x="2536825" y="3009900"/>
          <p14:tracePt t="179572" x="2536825" y="2973388"/>
          <p14:tracePt t="179589" x="2527300" y="2955925"/>
          <p14:tracePt t="179604" x="2517775" y="2938463"/>
          <p14:tracePt t="179621" x="2517775" y="2911475"/>
          <p14:tracePt t="179637" x="2509838" y="2894013"/>
          <p14:tracePt t="179654" x="2509838" y="2874963"/>
          <p14:tracePt t="179671" x="2509838" y="2857500"/>
          <p14:tracePt t="179687" x="2517775" y="2822575"/>
          <p14:tracePt t="179704" x="2536825" y="2803525"/>
          <p14:tracePt t="179721" x="2544763" y="2786063"/>
          <p14:tracePt t="179761" x="2562225" y="2786063"/>
          <p14:tracePt t="179785" x="2571750" y="2786063"/>
          <p14:tracePt t="179801" x="2581275" y="2795588"/>
          <p14:tracePt t="179807" x="2589213" y="2803525"/>
          <p14:tracePt t="179854" x="2589213" y="2813050"/>
          <p14:tracePt t="179871" x="2598738" y="2822575"/>
          <p14:tracePt t="179879" x="2608263" y="2822575"/>
          <p14:tracePt t="180035" x="2616200" y="2830513"/>
          <p14:tracePt t="187904" x="2633663" y="2840038"/>
          <p14:tracePt t="187920" x="2643188" y="2849563"/>
          <p14:tracePt t="187928" x="2652713" y="2867025"/>
          <p14:tracePt t="187974" x="2652713" y="2874963"/>
          <p14:tracePt t="187982" x="2652713" y="2884488"/>
          <p14:tracePt t="187991" x="2643188" y="2894013"/>
          <p14:tracePt t="188007" x="2616200" y="2911475"/>
          <p14:tracePt t="188022" x="2608263" y="2938463"/>
          <p14:tracePt t="188038" x="2598738" y="2955925"/>
          <p14:tracePt t="188055" x="2589213" y="2973388"/>
          <p14:tracePt t="188072" x="2571750" y="2992438"/>
          <p14:tracePt t="188088" x="2544763" y="3017838"/>
          <p14:tracePt t="188105" x="2527300" y="3044825"/>
          <p14:tracePt t="188122" x="2490788" y="3098800"/>
          <p14:tracePt t="188139" x="2473325" y="3135313"/>
          <p14:tracePt t="188155" x="2455863" y="3152775"/>
          <p14:tracePt t="188172" x="2428875" y="3187700"/>
          <p14:tracePt t="188189" x="2419350" y="3206750"/>
          <p14:tracePt t="188205" x="2411413" y="3232150"/>
          <p14:tracePt t="188222" x="2393950" y="3251200"/>
          <p14:tracePt t="188240" x="2366963" y="3278188"/>
          <p14:tracePt t="188256" x="2357438" y="3303588"/>
          <p14:tracePt t="188273" x="2339975" y="3322638"/>
          <p14:tracePt t="188289" x="2322513" y="3340100"/>
          <p14:tracePt t="188306" x="2295525" y="3357563"/>
          <p14:tracePt t="188321" x="2276475" y="3384550"/>
          <p14:tracePt t="188338" x="2259013" y="3402013"/>
          <p14:tracePt t="188355" x="2214563" y="3429000"/>
          <p14:tracePt t="188371" x="2152650" y="3438525"/>
          <p14:tracePt t="188388" x="2062163" y="3465513"/>
          <p14:tracePt t="188405" x="1982788" y="3492500"/>
          <p14:tracePt t="188422" x="1893888" y="3517900"/>
          <p14:tracePt t="188438" x="1785938" y="3527425"/>
          <p14:tracePt t="188455" x="1704975" y="3527425"/>
          <p14:tracePt t="188472" x="1625600" y="3527425"/>
          <p14:tracePt t="188489" x="1562100" y="3527425"/>
          <p14:tracePt t="188507" x="1465263" y="3492500"/>
          <p14:tracePt t="188522" x="1384300" y="3465513"/>
          <p14:tracePt t="188538" x="1312863" y="3465513"/>
          <p14:tracePt t="188555" x="1231900" y="3465513"/>
          <p14:tracePt t="188572" x="1187450" y="3465513"/>
          <p14:tracePt t="188588" x="1152525" y="3465513"/>
          <p14:tracePt t="188605" x="1125538" y="3482975"/>
          <p14:tracePt t="188622" x="1071563" y="3500438"/>
          <p14:tracePt t="188639" x="1044575" y="3517900"/>
          <p14:tracePt t="188655" x="1036638" y="3517900"/>
          <p14:tracePt t="188818" x="1036638" y="3527425"/>
          <p14:tracePt t="188836" x="1036638" y="3536950"/>
          <p14:tracePt t="188844" x="1044575" y="3544888"/>
          <p14:tracePt t="188855" x="1054100" y="3554413"/>
          <p14:tracePt t="188872" x="1062038" y="3554413"/>
          <p14:tracePt t="188890" x="1089025" y="3554413"/>
          <p14:tracePt t="188905" x="1098550" y="3554413"/>
          <p14:tracePt t="189023" x="1108075" y="3544888"/>
          <p14:tracePt t="189039" x="1116013" y="3544888"/>
          <p14:tracePt t="189047" x="1116013" y="3536950"/>
          <p14:tracePt t="189141" x="1125538" y="3536950"/>
          <p14:tracePt t="189148" x="1133475" y="3536950"/>
          <p14:tracePt t="189157" x="1152525" y="3536950"/>
          <p14:tracePt t="189172" x="1160463" y="3536950"/>
          <p14:tracePt t="189188" x="1169988" y="3536950"/>
          <p14:tracePt t="189205" x="1179513" y="3536950"/>
          <p14:tracePt t="189222" x="1196975" y="3536950"/>
          <p14:tracePt t="189238" x="1204913" y="3536950"/>
          <p14:tracePt t="189257" x="1223963" y="3536950"/>
          <p14:tracePt t="189273" x="1241425" y="3544888"/>
          <p14:tracePt t="189289" x="1258888" y="3544888"/>
          <p14:tracePt t="189306" x="1276350" y="3554413"/>
          <p14:tracePt t="189322" x="1285875" y="3554413"/>
          <p14:tracePt t="189366" x="1303338" y="3554413"/>
          <p14:tracePt t="189390" x="1312863" y="3554413"/>
          <p14:tracePt t="189407" x="1322388" y="3563938"/>
          <p14:tracePt t="189414" x="1330325" y="3563938"/>
          <p14:tracePt t="189422" x="1339850" y="3563938"/>
          <p14:tracePt t="189438" x="1347788" y="3563938"/>
          <p14:tracePt t="189455" x="1357313" y="3563938"/>
          <p14:tracePt t="189472" x="1374775" y="3563938"/>
          <p14:tracePt t="189488" x="1393825" y="3563938"/>
          <p14:tracePt t="189507" x="1419225" y="3554413"/>
          <p14:tracePt t="189522" x="1446213" y="3544888"/>
          <p14:tracePt t="189539" x="1465263" y="3536950"/>
          <p14:tracePt t="189555" x="1482725" y="3527425"/>
          <p14:tracePt t="189572" x="1500188" y="3509963"/>
          <p14:tracePt t="189588" x="1527175" y="3500438"/>
          <p14:tracePt t="189605" x="1544638" y="3500438"/>
          <p14:tracePt t="189622" x="1581150" y="3492500"/>
          <p14:tracePt t="189640" x="1608138" y="3492500"/>
          <p14:tracePt t="189657" x="1625600" y="3492500"/>
          <p14:tracePt t="189672" x="1652588" y="3492500"/>
          <p14:tracePt t="189689" x="1670050" y="3482975"/>
          <p14:tracePt t="189705" x="1687513" y="3473450"/>
          <p14:tracePt t="189721" x="1704975" y="3465513"/>
          <p14:tracePt t="189738" x="1731963" y="3455988"/>
          <p14:tracePt t="189771" x="1741488" y="3455988"/>
          <p14:tracePt t="189789" x="1751013" y="3455988"/>
          <p14:tracePt t="189805" x="1758950" y="3438525"/>
          <p14:tracePt t="189822" x="1776413" y="3438525"/>
          <p14:tracePt t="189839" x="1803400" y="3438525"/>
          <p14:tracePt t="189855" x="1822450" y="3438525"/>
          <p14:tracePt t="189872" x="1839913" y="3438525"/>
          <p14:tracePt t="189889" x="1857375" y="3438525"/>
          <p14:tracePt t="189907" x="1893888" y="3438525"/>
          <p14:tracePt t="189922" x="1901825" y="3438525"/>
          <p14:tracePt t="189939" x="1919288" y="3446463"/>
          <p14:tracePt t="189955" x="1928813" y="3455988"/>
          <p14:tracePt t="189972" x="1946275" y="3455988"/>
          <p14:tracePt t="190009" x="1955800" y="3465513"/>
          <p14:tracePt t="190025" x="1965325" y="3465513"/>
          <p14:tracePt t="190039" x="1973263" y="3465513"/>
          <p14:tracePt t="190056" x="1973263" y="3455988"/>
          <p14:tracePt t="190078" x="1982788" y="3455988"/>
          <p14:tracePt t="190102" x="1982788" y="3438525"/>
          <p14:tracePt t="190156" x="1990725" y="3438525"/>
          <p14:tracePt t="190180" x="2000250" y="3446463"/>
          <p14:tracePt t="190196" x="2009775" y="3455988"/>
          <p14:tracePt t="190202" x="2027238" y="3455988"/>
          <p14:tracePt t="190251" x="2036763" y="3455988"/>
          <p14:tracePt t="190266" x="2044700" y="3455988"/>
          <p14:tracePt t="190275" x="2054225" y="3455988"/>
          <p14:tracePt t="190289" x="2071688" y="3455988"/>
          <p14:tracePt t="190306" x="2098675" y="3438525"/>
          <p14:tracePt t="190322" x="2108200" y="3438525"/>
          <p14:tracePt t="190338" x="2116138" y="3438525"/>
          <p14:tracePt t="190355" x="2133600" y="3446463"/>
          <p14:tracePt t="190371" x="2143125" y="3455988"/>
          <p14:tracePt t="190388" x="2170113" y="3455988"/>
          <p14:tracePt t="190404" x="2187575" y="3473450"/>
          <p14:tracePt t="190422" x="2205038" y="3492500"/>
          <p14:tracePt t="190439" x="2224088" y="3492500"/>
          <p14:tracePt t="190455" x="2241550" y="3500438"/>
          <p14:tracePt t="190472" x="2259013" y="3500438"/>
          <p14:tracePt t="190489" x="2268538" y="3500438"/>
          <p14:tracePt t="190505" x="2268538" y="3517900"/>
          <p14:tracePt t="190522" x="2286000" y="3527425"/>
          <p14:tracePt t="190525" x="2295525" y="3536950"/>
          <p14:tracePt t="190539" x="2330450" y="3536950"/>
          <p14:tracePt t="190555" x="2347913" y="3544888"/>
          <p14:tracePt t="190572" x="2366963" y="3554413"/>
          <p14:tracePt t="190589" x="2384425" y="3554413"/>
          <p14:tracePt t="190605" x="2393950" y="3554413"/>
          <p14:tracePt t="190622" x="2393950" y="3563938"/>
          <p14:tracePt t="190696" x="2411413" y="3563938"/>
          <p14:tracePt t="190704" x="2419350" y="3563938"/>
          <p14:tracePt t="190713" x="2438400" y="3554413"/>
          <p14:tracePt t="190722" x="2446338" y="3554413"/>
          <p14:tracePt t="190739" x="2465388" y="3554413"/>
          <p14:tracePt t="190755" x="2490788" y="3554413"/>
          <p14:tracePt t="190772" x="2544763" y="3554413"/>
          <p14:tracePt t="190789" x="2571750" y="3554413"/>
          <p14:tracePt t="190806" x="2608263" y="3563938"/>
          <p14:tracePt t="190822" x="2625725" y="3581400"/>
          <p14:tracePt t="190840" x="2633663" y="3589338"/>
          <p14:tracePt t="190872" x="2643188" y="3589338"/>
          <p14:tracePt t="190889" x="2652713" y="3589338"/>
          <p14:tracePt t="190907" x="2679700" y="3581400"/>
          <p14:tracePt t="190923" x="2697163" y="3571875"/>
          <p14:tracePt t="190939" x="2714625" y="3563938"/>
          <p14:tracePt t="190955" x="2724150" y="3554413"/>
          <p14:tracePt t="190972" x="2751138" y="3554413"/>
          <p14:tracePt t="190989" x="2759075" y="3554413"/>
          <p14:tracePt t="191022" x="2759075" y="3544888"/>
          <p14:tracePt t="191039" x="2768600" y="3544888"/>
          <p14:tracePt t="191057" x="2786063" y="3544888"/>
          <p14:tracePt t="191072" x="2795588" y="3544888"/>
          <p14:tracePt t="191089" x="2803525" y="3544888"/>
          <p14:tracePt t="191122" x="2822575" y="3544888"/>
          <p14:tracePt t="191139" x="2840038" y="3536950"/>
          <p14:tracePt t="191157" x="2867025" y="3509963"/>
          <p14:tracePt t="191173" x="2894013" y="3492500"/>
          <p14:tracePt t="191189" x="2901950" y="3473450"/>
          <p14:tracePt t="191205" x="2911475" y="3465513"/>
          <p14:tracePt t="191643" x="2911475" y="3446463"/>
          <p14:tracePt t="191651" x="2911475" y="3438525"/>
          <p14:tracePt t="191675" x="2911475" y="3429000"/>
          <p14:tracePt t="191681" x="2911475" y="3421063"/>
          <p14:tracePt t="191721" x="2911475" y="3411538"/>
          <p14:tracePt t="191737" x="2911475" y="3402013"/>
          <p14:tracePt t="191823" x="2901950" y="3394075"/>
          <p14:tracePt t="191839" x="2901950" y="3375025"/>
          <p14:tracePt t="191847" x="2884488" y="3375025"/>
          <p14:tracePt t="191856" x="2884488" y="3367088"/>
          <p14:tracePt t="192183" x="2874963" y="3357563"/>
          <p14:tracePt t="192199" x="2867025" y="3340100"/>
          <p14:tracePt t="192205" x="2857500" y="3330575"/>
          <p14:tracePt t="192213" x="2847975" y="3313113"/>
          <p14:tracePt t="192222" x="2822575" y="3303588"/>
          <p14:tracePt t="192239" x="2776538" y="3278188"/>
          <p14:tracePt t="192256" x="2732088" y="3268663"/>
          <p14:tracePt t="192273" x="2687638" y="3259138"/>
          <p14:tracePt t="192289" x="2643188" y="3251200"/>
          <p14:tracePt t="192307" x="2517775" y="3224213"/>
          <p14:tracePt t="192323" x="2446338" y="3197225"/>
          <p14:tracePt t="192339" x="2366963" y="3170238"/>
          <p14:tracePt t="192355" x="2303463" y="3143250"/>
          <p14:tracePt t="192372" x="2241550" y="3116263"/>
          <p14:tracePt t="192389" x="2179638" y="3089275"/>
          <p14:tracePt t="192406" x="2098675" y="3071813"/>
          <p14:tracePt t="192422" x="2044700" y="3044825"/>
          <p14:tracePt t="192440" x="2017713" y="3027363"/>
          <p14:tracePt t="192458" x="2000250" y="3009900"/>
          <p14:tracePt t="192472" x="1982788" y="2992438"/>
          <p14:tracePt t="192489" x="1965325" y="2992438"/>
          <p14:tracePt t="192506" x="1946275" y="2982913"/>
          <p14:tracePt t="192522" x="1928813" y="2973388"/>
          <p14:tracePt t="192539" x="1911350" y="2973388"/>
          <p14:tracePt t="192605" x="1901825" y="2965450"/>
          <p14:tracePt t="192613" x="1893888" y="2955925"/>
          <p14:tracePt t="192622" x="1884363" y="2955925"/>
          <p14:tracePt t="192639" x="1866900" y="2955925"/>
          <p14:tracePt t="192656" x="1847850" y="2955925"/>
          <p14:tracePt t="192672" x="1822450" y="2955925"/>
          <p14:tracePt t="192690" x="1795463" y="2955925"/>
          <p14:tracePt t="192708" x="1776413" y="2955925"/>
          <p14:tracePt t="192723" x="1758950" y="2955925"/>
          <p14:tracePt t="192756" x="1751013" y="2955925"/>
          <p14:tracePt t="192773" x="1731963" y="2955925"/>
          <p14:tracePt t="192789" x="1714500" y="2965450"/>
          <p14:tracePt t="192805" x="1687513" y="2965450"/>
          <p14:tracePt t="192822" x="1660525" y="2965450"/>
          <p14:tracePt t="192838" x="1652588" y="2965450"/>
          <p14:tracePt t="192855" x="1633538" y="2965450"/>
          <p14:tracePt t="192871" x="1616075" y="2938463"/>
          <p14:tracePt t="192888" x="1598613" y="2938463"/>
          <p14:tracePt t="192905" x="1581150" y="2928938"/>
          <p14:tracePt t="192921" x="1562100" y="2928938"/>
          <p14:tracePt t="192938" x="1536700" y="2921000"/>
          <p14:tracePt t="192955" x="1509713" y="2921000"/>
          <p14:tracePt t="192973" x="1473200" y="2911475"/>
          <p14:tracePt t="192989" x="1455738" y="2911475"/>
          <p14:tracePt t="193006" x="1438275" y="2911475"/>
          <p14:tracePt t="193022" x="1419225" y="2911475"/>
          <p14:tracePt t="193039" x="1401763" y="2911475"/>
          <p14:tracePt t="193056" x="1384300" y="2911475"/>
          <p14:tracePt t="193097" x="1374775" y="2911475"/>
          <p14:tracePt t="193114" x="1366838" y="2911475"/>
          <p14:tracePt t="193122" x="1357313" y="2901950"/>
          <p14:tracePt t="193139" x="1330325" y="2884488"/>
          <p14:tracePt t="193156" x="1322388" y="2867025"/>
          <p14:tracePt t="193173" x="1303338" y="2867025"/>
          <p14:tracePt t="193189" x="1295400" y="2867025"/>
          <p14:tracePt t="193208" x="1276350" y="2857500"/>
          <p14:tracePt t="193223" x="1250950" y="2857500"/>
          <p14:tracePt t="193239" x="1231900" y="2857500"/>
          <p14:tracePt t="193256" x="1214438" y="2840038"/>
          <p14:tracePt t="193289" x="1204913" y="2830513"/>
          <p14:tracePt t="193306" x="1179513" y="2822575"/>
          <p14:tracePt t="193323" x="1160463" y="2822575"/>
          <p14:tracePt t="193338" x="1152525" y="2822575"/>
          <p14:tracePt t="193355" x="1133475" y="2813050"/>
          <p14:tracePt t="193425" x="1125538" y="2813050"/>
          <p14:tracePt t="193441" x="1108075" y="2822575"/>
          <p14:tracePt t="193449" x="1098550" y="2822575"/>
          <p14:tracePt t="193458" x="1089025" y="2822575"/>
          <p14:tracePt t="193535" x="1081088" y="2830513"/>
          <p14:tracePt t="193543" x="1071563" y="2840038"/>
          <p14:tracePt t="193556" x="1062038" y="2849563"/>
          <p14:tracePt t="193572" x="1054100" y="2874963"/>
          <p14:tracePt t="193589" x="1027113" y="2894013"/>
          <p14:tracePt t="193669" x="1017588" y="2901950"/>
          <p14:tracePt t="193683" x="1017588" y="2911475"/>
          <p14:tracePt t="193692" x="1017588" y="2921000"/>
          <p14:tracePt t="193709" x="1009650" y="2928938"/>
          <p14:tracePt t="193731" x="1009650" y="2946400"/>
          <p14:tracePt t="193740" x="1009650" y="2955925"/>
          <p14:tracePt t="193756" x="1000125" y="2965450"/>
          <p14:tracePt t="193773" x="1000125" y="2973388"/>
          <p14:tracePt t="193789" x="1000125" y="2992438"/>
          <p14:tracePt t="193806" x="990600" y="3000375"/>
          <p14:tracePt t="193823" x="990600" y="3017838"/>
          <p14:tracePt t="193850" x="990600" y="3027363"/>
          <p14:tracePt t="193871" x="990600" y="3036888"/>
          <p14:tracePt t="193879" x="990600" y="3044825"/>
          <p14:tracePt t="193957" x="990600" y="3054350"/>
          <p14:tracePt t="193981" x="990600" y="3063875"/>
          <p14:tracePt t="193997" x="990600" y="3071813"/>
          <p14:tracePt t="194013" x="990600" y="3089275"/>
          <p14:tracePt t="194035" x="990600" y="3098800"/>
          <p14:tracePt t="194052" x="990600" y="3108325"/>
          <p14:tracePt t="194059" x="1000125" y="3108325"/>
          <p14:tracePt t="194113" x="1009650" y="3116263"/>
          <p14:tracePt t="194130" x="1017588" y="3116263"/>
          <p14:tracePt t="194137" x="1027113" y="3125788"/>
          <p14:tracePt t="194146" x="1044575" y="3125788"/>
          <p14:tracePt t="194156" x="1054100" y="3135313"/>
          <p14:tracePt t="194173" x="1071563" y="3135313"/>
          <p14:tracePt t="194189" x="1089025" y="3135313"/>
          <p14:tracePt t="194207" x="1125538" y="3135313"/>
          <p14:tracePt t="194224" x="1143000" y="3135313"/>
          <p14:tracePt t="194239" x="1160463" y="3135313"/>
          <p14:tracePt t="194256" x="1187450" y="3135313"/>
          <p14:tracePt t="194273" x="1204913" y="3143250"/>
          <p14:tracePt t="194289" x="1223963" y="3143250"/>
          <p14:tracePt t="194341" x="1231900" y="3143250"/>
          <p14:tracePt t="194349" x="1241425" y="3143250"/>
          <p14:tracePt t="194358" x="1258888" y="3143250"/>
          <p14:tracePt t="194372" x="1276350" y="3143250"/>
          <p14:tracePt t="194389" x="1295400" y="3143250"/>
          <p14:tracePt t="194406" x="1312863" y="3143250"/>
          <p14:tracePt t="194423" x="1322388" y="3143250"/>
          <p14:tracePt t="194439" x="1339850" y="3143250"/>
          <p14:tracePt t="194474" x="1347788" y="3143250"/>
          <p14:tracePt t="194489" x="1366838" y="3152775"/>
          <p14:tracePt t="194529" x="1374775" y="3152775"/>
          <p14:tracePt t="194539" x="1374775" y="3170238"/>
          <p14:tracePt t="194556" x="1384300" y="3170238"/>
          <p14:tracePt t="194572" x="1393825" y="3170238"/>
          <p14:tracePt t="194589" x="1411288" y="3170238"/>
          <p14:tracePt t="194607" x="1428750" y="3170238"/>
          <p14:tracePt t="194622" x="1428750" y="3160713"/>
          <p14:tracePt t="194686" x="1438275" y="3160713"/>
          <p14:tracePt t="194693" x="1446213" y="3152775"/>
          <p14:tracePt t="194706" x="1455738" y="3152775"/>
          <p14:tracePt t="194723" x="1482725" y="3152775"/>
          <p14:tracePt t="194739" x="1490663" y="3152775"/>
          <p14:tracePt t="194756" x="1509713" y="3152775"/>
          <p14:tracePt t="194826" x="1517650" y="3152775"/>
          <p14:tracePt t="194840" x="1527175" y="3152775"/>
          <p14:tracePt t="194849" x="1536700" y="3152775"/>
          <p14:tracePt t="194857" x="1554163" y="3152775"/>
          <p14:tracePt t="194873" x="1562100" y="3152775"/>
          <p14:tracePt t="194888" x="1581150" y="3152775"/>
          <p14:tracePt t="194905" x="1598613" y="3152775"/>
          <p14:tracePt t="194922" x="1616075" y="3143250"/>
          <p14:tracePt t="194938" x="1643063" y="3143250"/>
          <p14:tracePt t="194955" x="1652588" y="3143250"/>
          <p14:tracePt t="194972" x="1660525" y="3143250"/>
          <p14:tracePt t="194988" x="1687513" y="3143250"/>
          <p14:tracePt t="195005" x="1704975" y="3143250"/>
          <p14:tracePt t="195023" x="1714500" y="3143250"/>
          <p14:tracePt t="195075" x="1724025" y="3143250"/>
          <p14:tracePt t="195091" x="1731963" y="3143250"/>
          <p14:tracePt t="195099" x="1751013" y="3143250"/>
          <p14:tracePt t="195107" x="1768475" y="3143250"/>
          <p14:tracePt t="195123" x="1785938" y="3143250"/>
          <p14:tracePt t="195138" x="1803400" y="3152775"/>
          <p14:tracePt t="195186" x="1812925" y="3152775"/>
          <p14:tracePt t="195194" x="1822450" y="3170238"/>
          <p14:tracePt t="195210" x="1839913" y="3170238"/>
          <p14:tracePt t="195234" x="1847850" y="3170238"/>
          <p14:tracePt t="195248" x="1857375" y="3170238"/>
          <p14:tracePt t="195256" x="1866900" y="3170238"/>
          <p14:tracePt t="195295" x="1874838" y="3170238"/>
          <p14:tracePt t="195303" x="1884363" y="3170238"/>
          <p14:tracePt t="195320" x="1893888" y="3170238"/>
          <p14:tracePt t="195327" x="1893888" y="3179763"/>
          <p14:tracePt t="195349" x="1901825" y="3179763"/>
          <p14:tracePt t="195382" x="1919288" y="3187700"/>
          <p14:tracePt t="195389" x="1928813" y="3187700"/>
          <p14:tracePt t="195397" x="1938338" y="3187700"/>
          <p14:tracePt t="195406" x="1946275" y="3187700"/>
          <p14:tracePt t="195423" x="1965325" y="3187700"/>
          <p14:tracePt t="195439" x="1990725" y="3187700"/>
          <p14:tracePt t="195456" x="2009775" y="3197225"/>
          <p14:tracePt t="195473" x="2027238" y="3197225"/>
          <p14:tracePt t="195489" x="2044700" y="3206750"/>
          <p14:tracePt t="195506" x="2081213" y="3224213"/>
          <p14:tracePt t="195523" x="2089150" y="3224213"/>
          <p14:tracePt t="195648" x="2098675" y="3224213"/>
          <p14:tracePt t="195656" x="2108200" y="3224213"/>
          <p14:tracePt t="195664" x="2116138" y="3214688"/>
          <p14:tracePt t="195673" x="2133600" y="3214688"/>
          <p14:tracePt t="195689" x="2143125" y="3214688"/>
          <p14:tracePt t="195706" x="2152650" y="3214688"/>
          <p14:tracePt t="195722" x="2160588" y="3214688"/>
          <p14:tracePt t="195795" x="2170113" y="3214688"/>
          <p14:tracePt t="195943" x="2179638" y="3214688"/>
          <p14:tracePt t="195960" x="2187575" y="3214688"/>
          <p14:tracePt t="195968" x="2197100" y="3214688"/>
          <p14:tracePt t="195984" x="2214563" y="3214688"/>
          <p14:tracePt t="196000" x="2224088" y="3214688"/>
          <p14:tracePt t="196008" x="2232025" y="3214688"/>
          <p14:tracePt t="196024" x="2241550" y="3214688"/>
          <p14:tracePt t="196039" x="2251075" y="3214688"/>
          <p14:tracePt t="196056" x="2268538" y="3214688"/>
          <p14:tracePt t="196072" x="2286000" y="3214688"/>
          <p14:tracePt t="196089" x="2303463" y="3214688"/>
          <p14:tracePt t="196108" x="2330450" y="3214688"/>
          <p14:tracePt t="196124" x="2357438" y="3214688"/>
          <p14:tracePt t="196140" x="2366963" y="3214688"/>
          <p14:tracePt t="196156" x="2374900" y="3214688"/>
          <p14:tracePt t="196173" x="2393950" y="3224213"/>
          <p14:tracePt t="196189" x="2411413" y="3224213"/>
          <p14:tracePt t="196206" x="2428875" y="3241675"/>
          <p14:tracePt t="196223" x="2446338" y="3251200"/>
          <p14:tracePt t="196240" x="2455863" y="3259138"/>
          <p14:tracePt t="196256" x="2465388" y="3268663"/>
          <p14:tracePt t="196546" x="2473325" y="3268663"/>
          <p14:tracePt t="196610" x="2482850" y="3268663"/>
          <p14:tracePt t="196626" x="2490788" y="3268663"/>
          <p14:tracePt t="196634" x="2509838" y="3268663"/>
          <p14:tracePt t="196649" x="2517775" y="3268663"/>
          <p14:tracePt t="196656" x="2517775" y="3278188"/>
          <p14:tracePt t="196673" x="2527300" y="3278188"/>
          <p14:tracePt t="196689" x="2536825" y="3278188"/>
          <p14:tracePt t="196706" x="2544763" y="3278188"/>
          <p14:tracePt t="196723" x="2554288" y="3278188"/>
          <p14:tracePt t="196892" x="2562225" y="3286125"/>
          <p14:tracePt t="196900" x="2589213" y="3303588"/>
          <p14:tracePt t="196907" x="2589213" y="3313113"/>
          <p14:tracePt t="196923" x="2608263" y="3322638"/>
          <p14:tracePt t="197014" x="2616200" y="3322638"/>
          <p14:tracePt t="197030" x="2625725" y="3313113"/>
          <p14:tracePt t="197039" x="2625725" y="3295650"/>
          <p14:tracePt t="197046" x="2625725" y="3286125"/>
          <p14:tracePt t="197055" x="2643188" y="3286125"/>
          <p14:tracePt t="197072" x="2643188" y="3278188"/>
          <p14:tracePt t="197089" x="2643188" y="3268663"/>
          <p14:tracePt t="198354" x="2643188" y="3259138"/>
          <p14:tracePt t="198486" x="2643188" y="3232150"/>
          <p14:tracePt t="198502" x="2633663" y="3224213"/>
          <p14:tracePt t="198510" x="2633663" y="3214688"/>
          <p14:tracePt t="198534" x="2633663" y="3206750"/>
          <p14:tracePt t="199017" x="2633663" y="3214688"/>
          <p14:tracePt t="213737" x="2643188" y="3224213"/>
          <p14:tracePt t="213745" x="2660650" y="3241675"/>
          <p14:tracePt t="213758" x="2795588" y="3259138"/>
          <p14:tracePt t="213775" x="3116263" y="3286125"/>
          <p14:tracePt t="213792" x="3375025" y="3286125"/>
          <p14:tracePt t="213808" x="3660775" y="3286125"/>
          <p14:tracePt t="213825" x="3902075" y="3303588"/>
          <p14:tracePt t="213843" x="4054475" y="3303588"/>
          <p14:tracePt t="213858" x="4160838" y="3303588"/>
          <p14:tracePt t="213875" x="4224338" y="3303588"/>
          <p14:tracePt t="213893" x="4251325" y="3313113"/>
          <p14:tracePt t="213909" x="4286250" y="3313113"/>
          <p14:tracePt t="213925" x="4303713" y="3313113"/>
          <p14:tracePt t="213941" x="4313238" y="3313113"/>
          <p14:tracePt t="213958" x="4322763" y="3313113"/>
          <p14:tracePt t="213975" x="4357688" y="3313113"/>
          <p14:tracePt t="213991" x="4402138" y="3313113"/>
          <p14:tracePt t="214008" x="4438650" y="3313113"/>
          <p14:tracePt t="214026" x="4456113" y="3313113"/>
          <p14:tracePt t="214041" x="4473575" y="3313113"/>
          <p14:tracePt t="214058" x="4510088" y="3313113"/>
          <p14:tracePt t="214075" x="4537075" y="3330575"/>
          <p14:tracePt t="214092" x="4572000" y="3330575"/>
          <p14:tracePt t="214108" x="4589463" y="3330575"/>
          <p14:tracePt t="214125" x="4608513" y="3330575"/>
          <p14:tracePt t="214143" x="4643438" y="3340100"/>
          <p14:tracePt t="214158" x="4652963" y="3340100"/>
          <p14:tracePt t="214192" x="4660900" y="3349625"/>
          <p14:tracePt t="214208" x="4670425" y="3357563"/>
          <p14:tracePt t="214225" x="4679950" y="3357563"/>
          <p14:tracePt t="214245" x="4697413" y="3357563"/>
          <p14:tracePt t="214261" x="4697413" y="3367088"/>
          <p14:tracePt t="214283" x="4705350" y="3367088"/>
          <p14:tracePt t="214292" x="4714875" y="3375025"/>
          <p14:tracePt t="214309" x="4732338" y="3402013"/>
          <p14:tracePt t="214326" x="4741863" y="3421063"/>
          <p14:tracePt t="214341" x="4768850" y="3429000"/>
          <p14:tracePt t="214358" x="4776788" y="3438525"/>
          <p14:tracePt t="214374" x="4795838" y="3455988"/>
          <p14:tracePt t="214391" x="4803775" y="3482975"/>
          <p14:tracePt t="214408" x="4830763" y="3509963"/>
          <p14:tracePt t="214424" x="4857750" y="3554413"/>
          <p14:tracePt t="214441" x="4867275" y="3571875"/>
          <p14:tracePt t="214457" x="4894263" y="3652838"/>
          <p14:tracePt t="214474" x="4902200" y="3724275"/>
          <p14:tracePt t="214491" x="4902200" y="3805238"/>
          <p14:tracePt t="214507" x="4902200" y="3849688"/>
          <p14:tracePt t="214524" x="4902200" y="3867150"/>
          <p14:tracePt t="214541" x="4902200" y="3884613"/>
          <p14:tracePt t="214557" x="4902200" y="3902075"/>
          <p14:tracePt t="214574" x="4902200" y="3921125"/>
          <p14:tracePt t="214590" x="4884738" y="3938588"/>
          <p14:tracePt t="214607" x="4867275" y="3965575"/>
          <p14:tracePt t="214624" x="4840288" y="3983038"/>
          <p14:tracePt t="214640" x="4822825" y="4000500"/>
          <p14:tracePt t="214658" x="4795838" y="4037013"/>
          <p14:tracePt t="214674" x="4768850" y="4054475"/>
          <p14:tracePt t="214690" x="4724400" y="4090988"/>
          <p14:tracePt t="214707" x="4679950" y="4116388"/>
          <p14:tracePt t="214724" x="4625975" y="4152900"/>
          <p14:tracePt t="214740" x="4572000" y="4187825"/>
          <p14:tracePt t="214757" x="4554538" y="4206875"/>
          <p14:tracePt t="214774" x="4537075" y="4233863"/>
          <p14:tracePt t="214791" x="4518025" y="4251325"/>
          <p14:tracePt t="214807" x="4483100" y="4268788"/>
          <p14:tracePt t="214824" x="4473575" y="4286250"/>
          <p14:tracePt t="214841" x="4465638" y="4313238"/>
          <p14:tracePt t="214858" x="4465638" y="4330700"/>
          <p14:tracePt t="214874" x="4465638" y="4340225"/>
          <p14:tracePt t="214891" x="4456113" y="4349750"/>
          <p14:tracePt t="214957" x="4446588" y="4349750"/>
          <p14:tracePt t="214965" x="4429125" y="4340225"/>
          <p14:tracePt t="214975" x="4419600" y="4305300"/>
          <p14:tracePt t="214992" x="4375150" y="4170363"/>
          <p14:tracePt t="215008" x="4330700" y="4037013"/>
          <p14:tracePt t="215025" x="4303713" y="3921125"/>
          <p14:tracePt t="215029" x="4303713" y="3884613"/>
          <p14:tracePt t="215044" x="4286250" y="3805238"/>
          <p14:tracePt t="215059" x="4276725" y="3733800"/>
          <p14:tracePt t="215075" x="4268788" y="3679825"/>
          <p14:tracePt t="215092" x="4251325" y="3652838"/>
          <p14:tracePt t="215108" x="4241800" y="3625850"/>
          <p14:tracePt t="215125" x="4241800" y="3608388"/>
          <p14:tracePt t="215143" x="4232275" y="3554413"/>
          <p14:tracePt t="215159" x="4232275" y="3517900"/>
          <p14:tracePt t="215175" x="4232275" y="3473450"/>
          <p14:tracePt t="215192" x="4232275" y="3438525"/>
          <p14:tracePt t="215208" x="4232275" y="3421063"/>
          <p14:tracePt t="215225" x="4232275" y="3402013"/>
          <p14:tracePt t="215242" x="4232275" y="3375025"/>
          <p14:tracePt t="215258" x="4251325" y="3357563"/>
          <p14:tracePt t="215275" x="4259263" y="3340100"/>
          <p14:tracePt t="215294" x="4276725" y="3313113"/>
          <p14:tracePt t="215309" x="4276725" y="3286125"/>
          <p14:tracePt t="215325" x="4286250" y="3278188"/>
          <p14:tracePt t="215341" x="4286250" y="3259138"/>
          <p14:tracePt t="215357" x="4295775" y="3251200"/>
          <p14:tracePt t="215374" x="4303713" y="3224213"/>
          <p14:tracePt t="215391" x="4303713" y="3214688"/>
          <p14:tracePt t="215408" x="4313238" y="3206750"/>
          <p14:tracePt t="215503" x="4313238" y="3214688"/>
          <p14:tracePt t="215511" x="4313238" y="3241675"/>
          <p14:tracePt t="215525" x="4313238" y="3251200"/>
          <p14:tracePt t="215529" x="4313238" y="3268663"/>
          <p14:tracePt t="215544" x="4295775" y="3349625"/>
          <p14:tracePt t="215559" x="4276725" y="3429000"/>
          <p14:tracePt t="215575" x="4251325" y="3509963"/>
          <p14:tracePt t="215592" x="4224338" y="3598863"/>
          <p14:tracePt t="215608" x="4205288" y="3679825"/>
          <p14:tracePt t="215625" x="4197350" y="3751263"/>
          <p14:tracePt t="215642" x="4197350" y="3849688"/>
          <p14:tracePt t="215658" x="4197350" y="3938588"/>
          <p14:tracePt t="215675" x="4214813" y="4054475"/>
          <p14:tracePt t="215692" x="4232275" y="4116388"/>
          <p14:tracePt t="215708" x="4251325" y="4135438"/>
          <p14:tracePt t="215725" x="4259263" y="4170363"/>
          <p14:tracePt t="215742" x="4286250" y="4224338"/>
          <p14:tracePt t="215759" x="4303713" y="4268788"/>
          <p14:tracePt t="215775" x="4330700" y="4330700"/>
          <p14:tracePt t="215793" x="4340225" y="4384675"/>
          <p14:tracePt t="215809" x="4367213" y="4421188"/>
          <p14:tracePt t="215825" x="4375150" y="4465638"/>
          <p14:tracePt t="215843" x="4402138" y="4527550"/>
          <p14:tracePt t="215858" x="4429125" y="4591050"/>
          <p14:tracePt t="215875" x="4456113" y="4670425"/>
          <p14:tracePt t="215892" x="4473575" y="4733925"/>
          <p14:tracePt t="215908" x="4500563" y="4795838"/>
          <p14:tracePt t="215925" x="4527550" y="4867275"/>
          <p14:tracePt t="215942" x="4537075" y="4929188"/>
          <p14:tracePt t="215958" x="4562475" y="4983163"/>
          <p14:tracePt t="215975" x="4581525" y="5072063"/>
          <p14:tracePt t="215992" x="4608513" y="5170488"/>
          <p14:tracePt t="216008" x="4616450" y="5259388"/>
          <p14:tracePt t="216027" x="4643438" y="5376863"/>
          <p14:tracePt t="216043" x="4660900" y="5456238"/>
          <p14:tracePt t="216059" x="4679950" y="5500688"/>
          <p14:tracePt t="216075" x="4705350" y="5554663"/>
          <p14:tracePt t="216092" x="4714875" y="5572125"/>
          <p14:tracePt t="216108" x="4741863" y="5591175"/>
          <p14:tracePt t="216125" x="4759325" y="5626100"/>
          <p14:tracePt t="216142" x="4795838" y="5662613"/>
          <p14:tracePt t="216159" x="4830763" y="5724525"/>
          <p14:tracePt t="216175" x="4884738" y="5778500"/>
          <p14:tracePt t="216192" x="4956175" y="5822950"/>
          <p14:tracePt t="216208" x="5010150" y="5849938"/>
          <p14:tracePt t="216225" x="5037138" y="5867400"/>
          <p14:tracePt t="216242" x="5081588" y="5894388"/>
          <p14:tracePt t="216258" x="5116513" y="5911850"/>
          <p14:tracePt t="216275" x="5180013" y="5938838"/>
          <p14:tracePt t="216294" x="5295900" y="5983288"/>
          <p14:tracePt t="216310" x="5375275" y="5992813"/>
          <p14:tracePt t="216325" x="5456238" y="6019800"/>
          <p14:tracePt t="216341" x="5545138" y="6046788"/>
          <p14:tracePt t="216358" x="5643563" y="6064250"/>
          <p14:tracePt t="216375" x="5732463" y="6064250"/>
          <p14:tracePt t="216391" x="5822950" y="6064250"/>
          <p14:tracePt t="216408" x="5902325" y="6064250"/>
          <p14:tracePt t="216424" x="5992813" y="6064250"/>
          <p14:tracePt t="216441" x="6126163" y="6081713"/>
          <p14:tracePt t="216457" x="6215063" y="6099175"/>
          <p14:tracePt t="216474" x="6259513" y="6099175"/>
          <p14:tracePt t="216491" x="6296025" y="6099175"/>
          <p14:tracePt t="216508" x="6340475" y="6108700"/>
          <p14:tracePt t="216525" x="6384925" y="6118225"/>
          <p14:tracePt t="216527" x="6429375" y="6118225"/>
          <p14:tracePt t="216541" x="6465888" y="6118225"/>
          <p14:tracePt t="216559" x="6581775" y="6143625"/>
          <p14:tracePt t="216575" x="6670675" y="6143625"/>
          <p14:tracePt t="216591" x="6751638" y="6143625"/>
          <p14:tracePt t="216608" x="6831013" y="6126163"/>
          <p14:tracePt t="216625" x="6902450" y="6118225"/>
          <p14:tracePt t="216641" x="6956425" y="6108700"/>
          <p14:tracePt t="216658" x="7018338" y="6091238"/>
          <p14:tracePt t="216675" x="7064375" y="6081713"/>
          <p14:tracePt t="216692" x="7153275" y="6046788"/>
          <p14:tracePt t="216708" x="7224713" y="6019800"/>
          <p14:tracePt t="216725" x="7304088" y="5992813"/>
          <p14:tracePt t="216741" x="7385050" y="5965825"/>
          <p14:tracePt t="216758" x="7456488" y="5938838"/>
          <p14:tracePt t="216775" x="7537450" y="5911850"/>
          <p14:tracePt t="216791" x="7589838" y="5894388"/>
          <p14:tracePt t="216808" x="7661275" y="5876925"/>
          <p14:tracePt t="216825" x="7707313" y="5867400"/>
          <p14:tracePt t="216842" x="7751763" y="5857875"/>
          <p14:tracePt t="216858" x="7804150" y="5832475"/>
          <p14:tracePt t="216875" x="7850188" y="5805488"/>
          <p14:tracePt t="216891" x="7894638" y="5795963"/>
          <p14:tracePt t="216908" x="7974013" y="5768975"/>
          <p14:tracePt t="216925" x="8037513" y="5741988"/>
          <p14:tracePt t="216941" x="8099425" y="5715000"/>
          <p14:tracePt t="216959" x="8188325" y="5680075"/>
          <p14:tracePt t="216975" x="8251825" y="5662613"/>
          <p14:tracePt t="216991" x="8304213" y="5643563"/>
          <p14:tracePt t="217008" x="8331200" y="5635625"/>
          <p14:tracePt t="217025" x="8375650" y="5618163"/>
          <p14:tracePt t="217041" x="8412163" y="5599113"/>
          <p14:tracePt t="217059" x="8501063" y="5572125"/>
          <p14:tracePt t="217075" x="8582025" y="5546725"/>
          <p14:tracePt t="217091" x="8643938" y="5519738"/>
          <p14:tracePt t="217108" x="8707438" y="5492750"/>
          <p14:tracePt t="217125" x="8732838" y="5473700"/>
          <p14:tracePt t="217141" x="8769350" y="5438775"/>
          <p14:tracePt t="217158" x="8796338" y="5402263"/>
          <p14:tracePt t="217175" x="8813800" y="5384800"/>
          <p14:tracePt t="217193" x="8850313" y="5357813"/>
          <p14:tracePt t="217209" x="8867775" y="5340350"/>
          <p14:tracePt t="217225" x="8875713" y="5313363"/>
          <p14:tracePt t="217241" x="8912225" y="5286375"/>
          <p14:tracePt t="217258" x="8929688" y="5259388"/>
          <p14:tracePt t="217275" x="8947150" y="5233988"/>
          <p14:tracePt t="217291" x="8974138" y="5207000"/>
          <p14:tracePt t="217308" x="8993188" y="5180013"/>
          <p14:tracePt t="217325" x="9010650" y="5135563"/>
          <p14:tracePt t="217341" x="9037638" y="5099050"/>
          <p14:tracePt t="217358" x="9045575" y="5027613"/>
          <p14:tracePt t="217375" x="9072563" y="4948238"/>
          <p14:tracePt t="217391" x="9082088" y="4876800"/>
          <p14:tracePt t="217408" x="9099550" y="4813300"/>
          <p14:tracePt t="217425" x="9099550" y="4733925"/>
          <p14:tracePt t="217444" x="9099550" y="4635500"/>
          <p14:tracePt t="217460" x="9099550" y="4591050"/>
          <p14:tracePt t="217475" x="9099550" y="4554538"/>
          <p14:tracePt t="217492" x="9099550" y="4519613"/>
          <p14:tracePt t="217509" x="9099550" y="4473575"/>
          <p14:tracePt t="217526" x="9082088" y="4429125"/>
          <p14:tracePt t="217542" x="9064625" y="4394200"/>
          <p14:tracePt t="217559" x="9037638" y="4313238"/>
          <p14:tracePt t="217576" x="8983663" y="4197350"/>
          <p14:tracePt t="217592" x="8956675" y="4135438"/>
          <p14:tracePt t="217609" x="8929688" y="4090988"/>
          <p14:tracePt t="217625" x="8902700" y="4010025"/>
          <p14:tracePt t="217642" x="8875713" y="3929063"/>
          <p14:tracePt t="217658" x="8840788" y="3813175"/>
          <p14:tracePt t="217675" x="8813800" y="3706813"/>
          <p14:tracePt t="217694" x="8769350" y="3589338"/>
          <p14:tracePt t="217710" x="8742363" y="3527425"/>
          <p14:tracePt t="217725" x="8724900" y="3473450"/>
          <p14:tracePt t="217742" x="8697913" y="3438525"/>
          <p14:tracePt t="217759" x="8680450" y="3421063"/>
          <p14:tracePt t="217775" x="8643938" y="3357563"/>
          <p14:tracePt t="217792" x="8609013" y="3313113"/>
          <p14:tracePt t="217809" x="8572500" y="3259138"/>
          <p14:tracePt t="217826" x="8518525" y="3187700"/>
          <p14:tracePt t="217843" x="8456613" y="3135313"/>
          <p14:tracePt t="217859" x="8402638" y="3098800"/>
          <p14:tracePt t="217875" x="8367713" y="3063875"/>
          <p14:tracePt t="217892" x="8340725" y="3027363"/>
          <p14:tracePt t="217909" x="8313738" y="3009900"/>
          <p14:tracePt t="217925" x="8296275" y="2992438"/>
          <p14:tracePt t="217944" x="8251825" y="2955925"/>
          <p14:tracePt t="217960" x="8207375" y="2928938"/>
          <p14:tracePt t="217975" x="8143875" y="2911475"/>
          <p14:tracePt t="217992" x="8081963" y="2884488"/>
          <p14:tracePt t="218009" x="8001000" y="2867025"/>
          <p14:tracePt t="218025" x="7921625" y="2857500"/>
          <p14:tracePt t="218029" x="7885113" y="2840038"/>
          <p14:tracePt t="218042" x="7850188" y="2840038"/>
          <p14:tracePt t="218059" x="7769225" y="2813050"/>
          <p14:tracePt t="218075" x="7688263" y="2795588"/>
          <p14:tracePt t="218094" x="7572375" y="2768600"/>
          <p14:tracePt t="218109" x="7493000" y="2741613"/>
          <p14:tracePt t="218125" x="7421563" y="2724150"/>
          <p14:tracePt t="218142" x="7340600" y="2697163"/>
          <p14:tracePt t="218159" x="7259638" y="2687638"/>
          <p14:tracePt t="218175" x="7180263" y="2660650"/>
          <p14:tracePt t="218194" x="7064375" y="2635250"/>
          <p14:tracePt t="218210" x="7018338" y="2635250"/>
          <p14:tracePt t="218225" x="6956425" y="2635250"/>
          <p14:tracePt t="218242" x="6911975" y="2625725"/>
          <p14:tracePt t="218258" x="6850063" y="2598738"/>
          <p14:tracePt t="218275" x="6769100" y="2598738"/>
          <p14:tracePt t="218292" x="6697663" y="2598738"/>
          <p14:tracePt t="218309" x="6616700" y="2581275"/>
          <p14:tracePt t="218327" x="6500813" y="2581275"/>
          <p14:tracePt t="218344" x="6429375" y="2581275"/>
          <p14:tracePt t="218359" x="6350000" y="2571750"/>
          <p14:tracePt t="218375" x="6286500" y="2571750"/>
          <p14:tracePt t="218392" x="6242050" y="2571750"/>
          <p14:tracePt t="218409" x="6224588" y="2571750"/>
          <p14:tracePt t="218425" x="6188075" y="2571750"/>
          <p14:tracePt t="218443" x="6153150" y="2571750"/>
          <p14:tracePt t="218460" x="6116638" y="2581275"/>
          <p14:tracePt t="218475" x="6081713" y="2581275"/>
          <p14:tracePt t="218492" x="6054725" y="2581275"/>
          <p14:tracePt t="218509" x="5992813" y="2598738"/>
          <p14:tracePt t="218525" x="5946775" y="2598738"/>
          <p14:tracePt t="218542" x="5902325" y="2598738"/>
          <p14:tracePt t="218559" x="5840413" y="2598738"/>
          <p14:tracePt t="218575" x="5759450" y="2598738"/>
          <p14:tracePt t="218593" x="5680075" y="2608263"/>
          <p14:tracePt t="218610" x="5635625" y="2608263"/>
          <p14:tracePt t="218625" x="5608638" y="2608263"/>
          <p14:tracePt t="218642" x="5581650" y="2608263"/>
          <p14:tracePt t="218659" x="5554663" y="2608263"/>
          <p14:tracePt t="218675" x="5537200" y="2608263"/>
          <p14:tracePt t="218694" x="5483225" y="2608263"/>
          <p14:tracePt t="218710" x="5421313" y="2608263"/>
          <p14:tracePt t="218725" x="5375275" y="2608263"/>
          <p14:tracePt t="218742" x="5313363" y="2608263"/>
          <p14:tracePt t="218759" x="5251450" y="2608263"/>
          <p14:tracePt t="218775" x="5180013" y="2608263"/>
          <p14:tracePt t="218792" x="5135563" y="2608263"/>
          <p14:tracePt t="218809" x="5081588" y="2608263"/>
          <p14:tracePt t="218826" x="5037138" y="2608263"/>
          <p14:tracePt t="218844" x="4973638" y="2608263"/>
          <p14:tracePt t="218860" x="4894263" y="2616200"/>
          <p14:tracePt t="218875" x="4830763" y="2635250"/>
          <p14:tracePt t="218892" x="4786313" y="2643188"/>
          <p14:tracePt t="218909" x="4751388" y="2660650"/>
          <p14:tracePt t="218925" x="4724400" y="2670175"/>
          <p14:tracePt t="218942" x="4705350" y="2687638"/>
          <p14:tracePt t="218960" x="4652963" y="2724150"/>
          <p14:tracePt t="218975" x="4616450" y="2741613"/>
          <p14:tracePt t="218992" x="4572000" y="2768600"/>
          <p14:tracePt t="219009" x="4554538" y="2786063"/>
          <p14:tracePt t="219025" x="4527550" y="2795588"/>
          <p14:tracePt t="219042" x="4510088" y="2813050"/>
          <p14:tracePt t="219059" x="4491038" y="2830513"/>
          <p14:tracePt t="219075" x="4473575" y="2849563"/>
          <p14:tracePt t="219094" x="4438650" y="2857500"/>
          <p14:tracePt t="219110" x="4419600" y="2874963"/>
          <p14:tracePt t="219126" x="4402138" y="2894013"/>
          <p14:tracePt t="219141" x="4375150" y="2921000"/>
          <p14:tracePt t="219158" x="4357688" y="2938463"/>
          <p14:tracePt t="219175" x="4340225" y="2955925"/>
          <p14:tracePt t="219191" x="4313238" y="2992438"/>
          <p14:tracePt t="219209" x="4295775" y="3027363"/>
          <p14:tracePt t="219226" x="4268788" y="3081338"/>
          <p14:tracePt t="219242" x="4259263" y="3116263"/>
          <p14:tracePt t="219259" x="4251325" y="3125788"/>
          <p14:tracePt t="219276" x="4241800" y="3143250"/>
          <p14:tracePt t="219292" x="4241800" y="3152775"/>
          <p14:tracePt t="219309" x="4214813" y="3179763"/>
          <p14:tracePt t="219326" x="4205288" y="3197225"/>
          <p14:tracePt t="219343" x="4187825" y="3224213"/>
          <p14:tracePt t="219360" x="4170363" y="3251200"/>
          <p14:tracePt t="219376" x="4160838" y="3278188"/>
          <p14:tracePt t="219392" x="4133850" y="3313113"/>
          <p14:tracePt t="219409" x="4125913" y="3330575"/>
          <p14:tracePt t="219425" x="4116388" y="3349625"/>
          <p14:tracePt t="219442" x="4116388" y="3384550"/>
          <p14:tracePt t="219459" x="4098925" y="3402013"/>
          <p14:tracePt t="219476" x="4081463" y="3446463"/>
          <p14:tracePt t="219492" x="4044950" y="3509963"/>
          <p14:tracePt t="219509" x="4037013" y="3536950"/>
          <p14:tracePt t="219526" x="4027488" y="3563938"/>
          <p14:tracePt t="219542" x="4017963" y="3581400"/>
          <p14:tracePt t="219559" x="4017963" y="3598863"/>
          <p14:tracePt t="219576" x="4017963" y="3635375"/>
          <p14:tracePt t="219593" x="4017963" y="3714750"/>
          <p14:tracePt t="219611" x="4017963" y="3795713"/>
          <p14:tracePt t="219626" x="4017963" y="3830638"/>
          <p14:tracePt t="219642" x="4017963" y="3857625"/>
          <p14:tracePt t="219659" x="4027488" y="3876675"/>
          <p14:tracePt t="219676" x="4044950" y="3911600"/>
          <p14:tracePt t="219692" x="4054475" y="3948113"/>
          <p14:tracePt t="219709" x="4062413" y="3992563"/>
          <p14:tracePt t="219726" x="4081463" y="4037013"/>
          <p14:tracePt t="219743" x="4098925" y="4108450"/>
          <p14:tracePt t="219759" x="4125913" y="4152900"/>
          <p14:tracePt t="219776" x="4133850" y="4197350"/>
          <p14:tracePt t="219792" x="4143375" y="4233863"/>
          <p14:tracePt t="219809" x="4143375" y="4268788"/>
          <p14:tracePt t="219826" x="4143375" y="4295775"/>
          <p14:tracePt t="219844" x="4143375" y="4367213"/>
          <p14:tracePt t="219860" x="4143375" y="4411663"/>
          <p14:tracePt t="219876" x="4143375" y="4456113"/>
          <p14:tracePt t="219892" x="4143375" y="4519613"/>
          <p14:tracePt t="219909" x="4143375" y="4564063"/>
          <p14:tracePt t="219926" x="4143375" y="4598988"/>
          <p14:tracePt t="219942" x="4143375" y="4643438"/>
          <p14:tracePt t="219959" x="4170363" y="4706938"/>
          <p14:tracePt t="219977" x="4197350" y="4822825"/>
          <p14:tracePt t="219994" x="4224338" y="4884738"/>
          <p14:tracePt t="220009" x="4232275" y="4948238"/>
          <p14:tracePt t="220026" x="4259263" y="5000625"/>
          <p14:tracePt t="220042" x="4286250" y="5045075"/>
          <p14:tracePt t="220059" x="4303713" y="5081588"/>
          <p14:tracePt t="220076" x="4330700" y="5116513"/>
          <p14:tracePt t="220093" x="4367213" y="5187950"/>
          <p14:tracePt t="220111" x="4384675" y="5233988"/>
          <p14:tracePt t="220126" x="4419600" y="5286375"/>
          <p14:tracePt t="220142" x="4446588" y="5313363"/>
          <p14:tracePt t="220159" x="4465638" y="5349875"/>
          <p14:tracePt t="220175" x="4483100" y="5367338"/>
          <p14:tracePt t="220192" x="4510088" y="5384800"/>
          <p14:tracePt t="220209" x="4527550" y="5411788"/>
          <p14:tracePt t="220226" x="4562475" y="5438775"/>
          <p14:tracePt t="220244" x="4598988" y="5483225"/>
          <p14:tracePt t="220259" x="4633913" y="5510213"/>
          <p14:tracePt t="220276" x="4660900" y="5527675"/>
          <p14:tracePt t="220292" x="4679950" y="5546725"/>
          <p14:tracePt t="220309" x="4697413" y="5572125"/>
          <p14:tracePt t="220325" x="4741863" y="5591175"/>
          <p14:tracePt t="220342" x="4795838" y="5618163"/>
          <p14:tracePt t="220360" x="4884738" y="5670550"/>
          <p14:tracePt t="220376" x="4929188" y="5689600"/>
          <p14:tracePt t="220392" x="4965700" y="5715000"/>
          <p14:tracePt t="220409" x="5000625" y="5734050"/>
          <p14:tracePt t="220425" x="5045075" y="5761038"/>
          <p14:tracePt t="220442" x="5089525" y="5778500"/>
          <p14:tracePt t="220459" x="5143500" y="5805488"/>
          <p14:tracePt t="220476" x="5170488" y="5822950"/>
          <p14:tracePt t="220494" x="5207000" y="5840413"/>
          <p14:tracePt t="220510" x="5224463" y="5849938"/>
          <p14:tracePt t="220526" x="5259388" y="5849938"/>
          <p14:tracePt t="220542" x="5330825" y="5849938"/>
          <p14:tracePt t="220559" x="5411788" y="5849938"/>
          <p14:tracePt t="220576" x="5518150" y="5849938"/>
          <p14:tracePt t="220592" x="5661025" y="5857875"/>
          <p14:tracePt t="220610" x="5830888" y="5903913"/>
          <p14:tracePt t="220626" x="5938838" y="5911850"/>
          <p14:tracePt t="220642" x="6027738" y="5929313"/>
          <p14:tracePt t="220659" x="6108700" y="5929313"/>
          <p14:tracePt t="220676" x="6170613" y="5929313"/>
          <p14:tracePt t="220692" x="6215063" y="5929313"/>
          <p14:tracePt t="220709" x="6286500" y="5921375"/>
          <p14:tracePt t="220726" x="6340475" y="5921375"/>
          <p14:tracePt t="220744" x="6421438" y="5921375"/>
          <p14:tracePt t="220760" x="6492875" y="5921375"/>
          <p14:tracePt t="220775" x="6545263" y="5929313"/>
          <p14:tracePt t="220792" x="6608763" y="5956300"/>
          <p14:tracePt t="220810" x="6688138" y="5965825"/>
          <p14:tracePt t="220826" x="6715125" y="5975350"/>
          <p14:tracePt t="220843" x="6778625" y="5992813"/>
          <p14:tracePt t="220861" x="6850063" y="5992813"/>
          <p14:tracePt t="220876" x="6894513" y="5992813"/>
          <p14:tracePt t="220892" x="6938963" y="5983288"/>
          <p14:tracePt t="220909" x="6983413" y="5983288"/>
          <p14:tracePt t="220925" x="7045325" y="5983288"/>
          <p14:tracePt t="220942" x="7116763" y="5983288"/>
          <p14:tracePt t="220959" x="7180263" y="5983288"/>
          <p14:tracePt t="220976" x="7259638" y="5983288"/>
          <p14:tracePt t="220994" x="7375525" y="5992813"/>
          <p14:tracePt t="221011" x="7446963" y="5992813"/>
          <p14:tracePt t="221027" x="7510463" y="5992813"/>
          <p14:tracePt t="221042" x="7572375" y="5992813"/>
          <p14:tracePt t="221059" x="7616825" y="5992813"/>
          <p14:tracePt t="221076" x="7697788" y="5992813"/>
          <p14:tracePt t="221092" x="7769225" y="5992813"/>
          <p14:tracePt t="221109" x="7850188" y="5983288"/>
          <p14:tracePt t="221126" x="7947025" y="5983288"/>
          <p14:tracePt t="221143" x="7983538" y="5975350"/>
          <p14:tracePt t="221159" x="8037513" y="5975350"/>
          <p14:tracePt t="221175" x="8081963" y="5975350"/>
          <p14:tracePt t="221192" x="8143875" y="5965825"/>
          <p14:tracePt t="221209" x="8188325" y="5965825"/>
          <p14:tracePt t="221226" x="8224838" y="5948363"/>
          <p14:tracePt t="221244" x="8296275" y="5938838"/>
          <p14:tracePt t="221260" x="8340725" y="5938838"/>
          <p14:tracePt t="221276" x="8429625" y="5929313"/>
          <p14:tracePt t="221292" x="8528050" y="5911850"/>
          <p14:tracePt t="221309" x="8572500" y="5911850"/>
          <p14:tracePt t="221326" x="8589963" y="5911850"/>
          <p14:tracePt t="221343" x="8609013" y="5911850"/>
          <p14:tracePt t="221359" x="8643938" y="5911850"/>
          <p14:tracePt t="221376" x="8688388" y="5929313"/>
          <p14:tracePt t="221393" x="8759825" y="5938838"/>
          <p14:tracePt t="221409" x="8796338" y="5948363"/>
          <p14:tracePt t="221426" x="8804275" y="5948363"/>
          <p14:tracePt t="221442" x="8813800" y="5956300"/>
          <p14:tracePt t="221476" x="8823325" y="5956300"/>
          <p14:tracePt t="221492" x="8840788" y="5956300"/>
          <p14:tracePt t="221543" x="8850313" y="5956300"/>
          <p14:tracePt t="221557" x="8858250" y="5956300"/>
          <p14:tracePt t="221564" x="8875713" y="5956300"/>
          <p14:tracePt t="221576" x="8885238" y="5956300"/>
          <p14:tracePt t="221592" x="8912225" y="5938838"/>
          <p14:tracePt t="221610" x="8929688" y="5921375"/>
          <p14:tracePt t="221626" x="8947150" y="5894388"/>
          <p14:tracePt t="221642" x="8983663" y="5867400"/>
          <p14:tracePt t="221659" x="8993188" y="5849938"/>
          <p14:tracePt t="221676" x="9001125" y="5822950"/>
          <p14:tracePt t="221692" x="9010650" y="5768975"/>
          <p14:tracePt t="221709" x="9010650" y="5689600"/>
          <p14:tracePt t="221726" x="9028113" y="5608638"/>
          <p14:tracePt t="221743" x="9037638" y="5465763"/>
          <p14:tracePt t="221761" x="9037638" y="5384800"/>
          <p14:tracePt t="221776" x="9037638" y="5313363"/>
          <p14:tracePt t="221792" x="9037638" y="5268913"/>
          <p14:tracePt t="221810" x="9037638" y="5233988"/>
          <p14:tracePt t="221826" x="9037638" y="5207000"/>
          <p14:tracePt t="221843" x="9028113" y="5153025"/>
          <p14:tracePt t="221859" x="9028113" y="5108575"/>
          <p14:tracePt t="221876" x="9018588" y="5072063"/>
          <p14:tracePt t="221892" x="9018588" y="5019675"/>
          <p14:tracePt t="221909" x="9018588" y="4973638"/>
          <p14:tracePt t="221926" x="9018588" y="4956175"/>
          <p14:tracePt t="221942" x="9018588" y="4938713"/>
          <p14:tracePt t="221959" x="9018588" y="4911725"/>
          <p14:tracePt t="221976" x="9018588" y="4894263"/>
          <p14:tracePt t="221995" x="9001125" y="4849813"/>
          <p14:tracePt t="222011" x="9001125" y="4830763"/>
          <p14:tracePt t="222026" x="9001125" y="4805363"/>
          <p14:tracePt t="222042" x="9001125" y="4778375"/>
          <p14:tracePt t="222059" x="9001125" y="4759325"/>
          <p14:tracePt t="222076" x="9001125" y="4741863"/>
          <p14:tracePt t="222109" x="9001125" y="4733925"/>
          <p14:tracePt t="222126" x="9001125" y="4706938"/>
          <p14:tracePt t="222144" x="9001125" y="4679950"/>
          <p14:tracePt t="222159" x="9010650" y="4670425"/>
          <p14:tracePt t="222176" x="9010650" y="4662488"/>
          <p14:tracePt t="222192" x="9010650" y="4652963"/>
          <p14:tracePt t="222209" x="9010650" y="4625975"/>
          <p14:tracePt t="222226" x="9010650" y="4608513"/>
          <p14:tracePt t="222242" x="9018588" y="4591050"/>
          <p14:tracePt t="222261" x="9018588" y="4554538"/>
          <p14:tracePt t="222276" x="9018588" y="4545013"/>
          <p14:tracePt t="222324" x="9028113" y="4545013"/>
          <p14:tracePt t="222347" x="9028113" y="4537075"/>
          <p14:tracePt t="222354" x="9028113" y="4527550"/>
          <p14:tracePt t="222363" x="9028113" y="4519613"/>
          <p14:tracePt t="222376" x="9028113" y="4510088"/>
          <p14:tracePt t="222393" x="9028113" y="4492625"/>
          <p14:tracePt t="222457" x="9028113" y="4483100"/>
          <p14:tracePt t="222473" x="9028113" y="4473575"/>
          <p14:tracePt t="222480" x="9028113" y="4465638"/>
          <p14:tracePt t="222493" x="9028113" y="4456113"/>
          <p14:tracePt t="222510" x="9037638" y="4438650"/>
          <p14:tracePt t="222527" x="9037638" y="4411663"/>
          <p14:tracePt t="222543" x="9037638" y="4394200"/>
          <p14:tracePt t="222559" x="9037638" y="4384675"/>
          <p14:tracePt t="222576" x="9037638" y="4376738"/>
          <p14:tracePt t="222609" x="9037638" y="4367213"/>
          <p14:tracePt t="222636" x="9037638" y="4357688"/>
          <p14:tracePt t="222653" x="9037638" y="4340225"/>
          <p14:tracePt t="222661" x="9037638" y="4330700"/>
          <p14:tracePt t="222676" x="9037638" y="4313238"/>
          <p14:tracePt t="222692" x="9028113" y="4278313"/>
          <p14:tracePt t="222709" x="9010650" y="4259263"/>
          <p14:tracePt t="222726" x="9001125" y="4241800"/>
          <p14:tracePt t="222742" x="8993188" y="4206875"/>
          <p14:tracePt t="222761" x="8974138" y="4162425"/>
          <p14:tracePt t="222777" x="8966200" y="4143375"/>
          <p14:tracePt t="222793" x="8966200" y="4135438"/>
          <p14:tracePt t="222810" x="8966200" y="4116388"/>
          <p14:tracePt t="222826" x="8956675" y="4090988"/>
          <p14:tracePt t="222844" x="8956675" y="4071938"/>
          <p14:tracePt t="222859" x="8939213" y="4054475"/>
          <p14:tracePt t="222876" x="8929688" y="4037013"/>
          <p14:tracePt t="222895" x="8929688" y="4000500"/>
          <p14:tracePt t="222911" x="8921750" y="3973513"/>
          <p14:tracePt t="222926" x="8912225" y="3948113"/>
          <p14:tracePt t="222942" x="8902700" y="3921125"/>
          <p14:tracePt t="222959" x="8894763" y="3902075"/>
          <p14:tracePt t="222976" x="8894763" y="3876675"/>
          <p14:tracePt t="222993" x="8894763" y="3867150"/>
          <p14:tracePt t="223009" x="8885238" y="3849688"/>
          <p14:tracePt t="223027" x="8885238" y="3830638"/>
          <p14:tracePt t="223043" x="8885238" y="3805238"/>
          <p14:tracePt t="223076" x="8885238" y="3795713"/>
          <p14:tracePt t="223093" x="8885238" y="3786188"/>
          <p14:tracePt t="223109" x="8885238" y="3778250"/>
          <p14:tracePt t="223169" x="8867775" y="3778250"/>
          <p14:tracePt t="223247" x="8867775" y="3768725"/>
          <p14:tracePt t="223255" x="8867775" y="3759200"/>
          <p14:tracePt t="223262" x="8867775" y="3751263"/>
          <p14:tracePt t="223276" x="8858250" y="3733800"/>
          <p14:tracePt t="223293" x="8858250" y="3706813"/>
          <p14:tracePt t="223310" x="8850313" y="3687763"/>
          <p14:tracePt t="223326" x="8840788" y="3662363"/>
          <p14:tracePt t="223343" x="8840788" y="3643313"/>
          <p14:tracePt t="223359" x="8840788" y="3616325"/>
          <p14:tracePt t="223376" x="8831263" y="3581400"/>
          <p14:tracePt t="223393" x="8831263" y="3563938"/>
          <p14:tracePt t="223411" x="8823325" y="3527425"/>
          <p14:tracePt t="223427" x="8813800" y="3509963"/>
          <p14:tracePt t="223443" x="8813800" y="3492500"/>
          <p14:tracePt t="223459" x="8796338" y="3482975"/>
          <p14:tracePt t="223476" x="8796338" y="3455988"/>
          <p14:tracePt t="223492" x="8786813" y="3438525"/>
          <p14:tracePt t="223509" x="8778875" y="3421063"/>
          <p14:tracePt t="223526" x="8769350" y="3402013"/>
          <p14:tracePt t="223530" x="8759825" y="3384550"/>
          <p14:tracePt t="223543" x="8751888" y="3375025"/>
          <p14:tracePt t="223559" x="8724900" y="3349625"/>
          <p14:tracePt t="223576" x="8707438" y="3330575"/>
          <p14:tracePt t="223593" x="8688388" y="3303588"/>
          <p14:tracePt t="223609" x="8680450" y="3295650"/>
          <p14:tracePt t="223626" x="8661400" y="3278188"/>
          <p14:tracePt t="223644" x="8636000" y="3259138"/>
          <p14:tracePt t="223661" x="8626475" y="3241675"/>
          <p14:tracePt t="223676" x="8616950" y="3224213"/>
          <p14:tracePt t="223693" x="8599488" y="3206750"/>
          <p14:tracePt t="223709" x="8589963" y="3197225"/>
          <p14:tracePt t="223726" x="8572500" y="3179763"/>
          <p14:tracePt t="223743" x="8555038" y="3152775"/>
          <p14:tracePt t="223759" x="8545513" y="3143250"/>
          <p14:tracePt t="223776" x="8537575" y="3135313"/>
          <p14:tracePt t="223793" x="8518525" y="3125788"/>
          <p14:tracePt t="223809" x="8493125" y="3108325"/>
          <p14:tracePt t="223826" x="8474075" y="3089275"/>
          <p14:tracePt t="223844" x="8456613" y="3071813"/>
          <p14:tracePt t="223860" x="8429625" y="3063875"/>
          <p14:tracePt t="223876" x="8412163" y="3044825"/>
          <p14:tracePt t="223893" x="8394700" y="3017838"/>
          <p14:tracePt t="223911" x="8367713" y="3000375"/>
          <p14:tracePt t="223927" x="8331200" y="2992438"/>
          <p14:tracePt t="223943" x="8313738" y="2982913"/>
          <p14:tracePt t="223959" x="8278813" y="2955925"/>
          <p14:tracePt t="223976" x="8259763" y="2946400"/>
          <p14:tracePt t="223993" x="8224838" y="2946400"/>
          <p14:tracePt t="224010" x="8197850" y="2938463"/>
          <p14:tracePt t="224026" x="8161338" y="2928938"/>
          <p14:tracePt t="224027" x="8153400" y="2928938"/>
          <p14:tracePt t="224042" x="8126413" y="2928938"/>
          <p14:tracePt t="224060" x="8072438" y="2921000"/>
          <p14:tracePt t="224075" x="8045450" y="2921000"/>
          <p14:tracePt t="224093" x="7983538" y="2921000"/>
          <p14:tracePt t="224110" x="7947025" y="2928938"/>
          <p14:tracePt t="224126" x="7902575" y="2938463"/>
          <p14:tracePt t="224143" x="7858125" y="2938463"/>
          <p14:tracePt t="224161" x="7804150" y="2938463"/>
          <p14:tracePt t="224177" x="7742238" y="2938463"/>
          <p14:tracePt t="224193" x="7688263" y="2938463"/>
          <p14:tracePt t="224210" x="7661275" y="2928938"/>
          <p14:tracePt t="224226" x="7608888" y="2901950"/>
          <p14:tracePt t="224243" x="7545388" y="2894013"/>
          <p14:tracePt t="224259" x="7473950" y="2867025"/>
          <p14:tracePt t="224276" x="7394575" y="2849563"/>
          <p14:tracePt t="224293" x="7304088" y="2849563"/>
          <p14:tracePt t="224311" x="7153275" y="2857500"/>
          <p14:tracePt t="224327" x="7081838" y="2884488"/>
          <p14:tracePt t="224343" x="7000875" y="2894013"/>
          <p14:tracePt t="224359" x="6938963" y="2894013"/>
          <p14:tracePt t="224376" x="6894513" y="2894013"/>
          <p14:tracePt t="224393" x="6850063" y="2894013"/>
          <p14:tracePt t="224411" x="6778625" y="2894013"/>
          <p14:tracePt t="224426" x="6732588" y="2894013"/>
          <p14:tracePt t="224443" x="6688138" y="2894013"/>
          <p14:tracePt t="224459" x="6643688" y="2894013"/>
          <p14:tracePt t="224476" x="6608763" y="2894013"/>
          <p14:tracePt t="224493" x="6589713" y="2884488"/>
          <p14:tracePt t="224509" x="6572250" y="2884488"/>
          <p14:tracePt t="224526" x="6545263" y="2874963"/>
          <p14:tracePt t="224529" x="6537325" y="2874963"/>
          <p14:tracePt t="224543" x="6527800" y="2874963"/>
          <p14:tracePt t="224561" x="6473825" y="2857500"/>
          <p14:tracePt t="224576" x="6456363" y="2857500"/>
          <p14:tracePt t="224593" x="6421438" y="2857500"/>
          <p14:tracePt t="224609" x="6394450" y="2849563"/>
          <p14:tracePt t="224626" x="6357938" y="2840038"/>
          <p14:tracePt t="224643" x="6323013" y="2830513"/>
          <p14:tracePt t="224661" x="6242050" y="2795588"/>
          <p14:tracePt t="224677" x="6180138" y="2778125"/>
          <p14:tracePt t="224693" x="6116638" y="2768600"/>
          <p14:tracePt t="224710" x="6037263" y="2751138"/>
          <p14:tracePt t="224726" x="5992813" y="2751138"/>
          <p14:tracePt t="224743" x="5973763" y="2741613"/>
          <p14:tracePt t="224759" x="5938838" y="2741613"/>
          <p14:tracePt t="224776" x="5902325" y="2741613"/>
          <p14:tracePt t="224794" x="5867400" y="2732088"/>
          <p14:tracePt t="224811" x="5840413" y="2724150"/>
          <p14:tracePt t="224827" x="5813425" y="2714625"/>
          <p14:tracePt t="224844" x="5759450" y="2706688"/>
          <p14:tracePt t="224859" x="5688013" y="2687638"/>
          <p14:tracePt t="224876" x="5608638" y="2679700"/>
          <p14:tracePt t="224893" x="5537200" y="2679700"/>
          <p14:tracePt t="224910" x="5473700" y="2660650"/>
          <p14:tracePt t="224926" x="5402263" y="2635250"/>
          <p14:tracePt t="224943" x="5340350" y="2625725"/>
          <p14:tracePt t="224960" x="5259388" y="2616200"/>
          <p14:tracePt t="224976" x="5214938" y="2598738"/>
          <p14:tracePt t="224993" x="5160963" y="2589213"/>
          <p14:tracePt t="225009" x="5116513" y="2589213"/>
          <p14:tracePt t="225026" x="5099050" y="2589213"/>
          <p14:tracePt t="225029" x="5089525" y="2589213"/>
          <p14:tracePt t="225044" x="5027613" y="2589213"/>
          <p14:tracePt t="225061" x="5010150" y="2598738"/>
          <p14:tracePt t="225077" x="4992688" y="2608263"/>
          <p14:tracePt t="225093" x="4956175" y="2608263"/>
          <p14:tracePt t="225110" x="4938713" y="2608263"/>
          <p14:tracePt t="225126" x="4911725" y="2608263"/>
          <p14:tracePt t="225143" x="4894263" y="2608263"/>
          <p14:tracePt t="225160" x="4875213" y="2608263"/>
          <p14:tracePt t="225176" x="4857750" y="2608263"/>
          <p14:tracePt t="225193" x="4822825" y="2608263"/>
          <p14:tracePt t="225209" x="4803775" y="2608263"/>
          <p14:tracePt t="225226" x="4786313" y="2608263"/>
          <p14:tracePt t="225243" x="4759325" y="2608263"/>
          <p14:tracePt t="225259" x="4741863" y="2625725"/>
          <p14:tracePt t="225277" x="4724400" y="2635250"/>
          <p14:tracePt t="225293" x="4705350" y="2635250"/>
          <p14:tracePt t="225311" x="4670425" y="2652713"/>
          <p14:tracePt t="225327" x="4652963" y="2670175"/>
          <p14:tracePt t="225343" x="4616450" y="2679700"/>
          <p14:tracePt t="225360" x="4598988" y="2697163"/>
          <p14:tracePt t="225376" x="4581525" y="2706688"/>
          <p14:tracePt t="225393" x="4554538" y="2706688"/>
          <p14:tracePt t="225410" x="4537075" y="2724150"/>
          <p14:tracePt t="225427" x="4518025" y="2732088"/>
          <p14:tracePt t="225442" x="4483100" y="2759075"/>
          <p14:tracePt t="225459" x="4456113" y="2786063"/>
          <p14:tracePt t="225476" x="4419600" y="2803525"/>
          <p14:tracePt t="225492" x="4375150" y="2840038"/>
          <p14:tracePt t="225509" x="4322763" y="2894013"/>
          <p14:tracePt t="225526" x="4295775" y="2928938"/>
          <p14:tracePt t="225542" x="4276725" y="2946400"/>
          <p14:tracePt t="225561" x="4251325" y="2982913"/>
          <p14:tracePt t="225577" x="4224338" y="3000375"/>
          <p14:tracePt t="225593" x="4214813" y="3027363"/>
          <p14:tracePt t="225610" x="4197350" y="3063875"/>
          <p14:tracePt t="225626" x="4170363" y="3108325"/>
          <p14:tracePt t="225643" x="4152900" y="3170238"/>
          <p14:tracePt t="225660" x="4125913" y="3251200"/>
          <p14:tracePt t="225676" x="4098925" y="3330575"/>
          <p14:tracePt t="225694" x="4054475" y="3429000"/>
          <p14:tracePt t="225710" x="4027488" y="3509963"/>
          <p14:tracePt t="225726" x="4010025" y="3589338"/>
          <p14:tracePt t="225743" x="3983038" y="3652838"/>
          <p14:tracePt t="225759" x="3956050" y="3714750"/>
          <p14:tracePt t="225776" x="3946525" y="3733800"/>
          <p14:tracePt t="225793" x="3946525" y="3759200"/>
          <p14:tracePt t="225811" x="3938588" y="3778250"/>
          <p14:tracePt t="225880" x="3938588" y="3786188"/>
          <p14:tracePt t="225888" x="3919538" y="3813175"/>
          <p14:tracePt t="225896" x="3919538" y="3822700"/>
          <p14:tracePt t="225909" x="3919538" y="3830638"/>
          <p14:tracePt t="225926" x="3911600" y="3849688"/>
          <p14:tracePt t="225943" x="3911600" y="3884613"/>
          <p14:tracePt t="225960" x="3911600" y="3911600"/>
          <p14:tracePt t="225976" x="3911600" y="3929063"/>
          <p14:tracePt t="225993" x="3911600" y="3965575"/>
          <p14:tracePt t="226010" x="3911600" y="4000500"/>
          <p14:tracePt t="226026" x="3911600" y="4054475"/>
          <p14:tracePt t="226044" x="3911600" y="4108450"/>
          <p14:tracePt t="226061" x="3902075" y="4187825"/>
          <p14:tracePt t="226077" x="3894138" y="4251325"/>
          <p14:tracePt t="226093" x="3894138" y="4278313"/>
          <p14:tracePt t="226110" x="3894138" y="4313238"/>
          <p14:tracePt t="226126" x="3884613" y="4340225"/>
          <p14:tracePt t="226143" x="3884613" y="4367213"/>
          <p14:tracePt t="226160" x="3884613" y="4394200"/>
          <p14:tracePt t="226176" x="3884613" y="4429125"/>
          <p14:tracePt t="226193" x="3884613" y="4456113"/>
          <p14:tracePt t="226211" x="3884613" y="4564063"/>
          <p14:tracePt t="226226" x="3875088" y="4625975"/>
          <p14:tracePt t="226243" x="3875088" y="4679950"/>
          <p14:tracePt t="226259" x="3875088" y="4733925"/>
          <p14:tracePt t="226277" x="3875088" y="4751388"/>
          <p14:tracePt t="226293" x="3875088" y="4768850"/>
          <p14:tracePt t="226312" x="3875088" y="4805363"/>
          <p14:tracePt t="226327" x="3875088" y="4830763"/>
          <p14:tracePt t="226344" x="3875088" y="4876800"/>
          <p14:tracePt t="226360" x="3875088" y="4911725"/>
          <p14:tracePt t="226376" x="3875088" y="4938713"/>
          <p14:tracePt t="226393" x="3884613" y="4992688"/>
          <p14:tracePt t="226410" x="3911600" y="5081588"/>
          <p14:tracePt t="226426" x="3938588" y="5162550"/>
          <p14:tracePt t="226443" x="3965575" y="5241925"/>
          <p14:tracePt t="226461" x="4000500" y="5340350"/>
          <p14:tracePt t="226476" x="4017963" y="5376863"/>
          <p14:tracePt t="226493" x="4044950" y="5394325"/>
          <p14:tracePt t="226510" x="4054475" y="5421313"/>
          <p14:tracePt t="226526" x="4071938" y="5438775"/>
          <p14:tracePt t="226543" x="4089400" y="5456238"/>
          <p14:tracePt t="226561" x="4125913" y="5519738"/>
          <p14:tracePt t="226578" x="4179888" y="5581650"/>
          <p14:tracePt t="226593" x="4214813" y="5635625"/>
          <p14:tracePt t="226610" x="4268788" y="5670550"/>
          <p14:tracePt t="226626" x="4330700" y="5697538"/>
          <p14:tracePt t="226643" x="4394200" y="5715000"/>
          <p14:tracePt t="226660" x="4411663" y="5741988"/>
          <p14:tracePt t="226676" x="4465638" y="5761038"/>
          <p14:tracePt t="226694" x="4491038" y="5786438"/>
          <p14:tracePt t="226712" x="4562475" y="5822950"/>
          <p14:tracePt t="226727" x="4598988" y="5832475"/>
          <p14:tracePt t="226743" x="4633913" y="5840413"/>
          <p14:tracePt t="226760" x="4652963" y="5857875"/>
          <p14:tracePt t="226776" x="4687888" y="5876925"/>
          <p14:tracePt t="226793" x="4732338" y="5903913"/>
          <p14:tracePt t="226810" x="4795838" y="5929313"/>
          <p14:tracePt t="226827" x="4921250" y="5965825"/>
          <p14:tracePt t="226844" x="4946650" y="5975350"/>
          <p14:tracePt t="226860" x="4973638" y="5983288"/>
          <p14:tracePt t="226877" x="4992688" y="5983288"/>
          <p14:tracePt t="226893" x="5010150" y="5992813"/>
          <p14:tracePt t="226910" x="5072063" y="5992813"/>
          <p14:tracePt t="226926" x="5143500" y="6010275"/>
          <p14:tracePt t="226943" x="5207000" y="6019800"/>
          <p14:tracePt t="226961" x="5251450" y="6037263"/>
          <p14:tracePt t="226977" x="5286375" y="6064250"/>
          <p14:tracePt t="226993" x="5357813" y="6072188"/>
          <p14:tracePt t="227010" x="5446713" y="6072188"/>
          <p14:tracePt t="227026" x="5527675" y="6072188"/>
          <p14:tracePt t="227031" x="5564188" y="6072188"/>
          <p14:tracePt t="227043" x="5599113" y="6072188"/>
          <p14:tracePt t="227060" x="5661025" y="6072188"/>
          <p14:tracePt t="227077" x="5715000" y="6072188"/>
          <p14:tracePt t="227093" x="5768975" y="6072188"/>
          <p14:tracePt t="227110" x="5813425" y="6072188"/>
          <p14:tracePt t="227126" x="5857875" y="6072188"/>
          <p14:tracePt t="227143" x="5902325" y="6072188"/>
          <p14:tracePt t="227160" x="5965825" y="6072188"/>
          <p14:tracePt t="227176" x="5983288" y="6081713"/>
          <p14:tracePt t="227193" x="6018213" y="6091238"/>
          <p14:tracePt t="227211" x="6081713" y="6091238"/>
          <p14:tracePt t="227228" x="6108700" y="6091238"/>
          <p14:tracePt t="227243" x="6126163" y="6091238"/>
          <p14:tracePt t="227260" x="6143625" y="6099175"/>
          <p14:tracePt t="227277" x="6153150" y="6099175"/>
          <p14:tracePt t="227321" x="6161088" y="6099175"/>
          <p14:tracePt t="227337" x="6188075" y="6118225"/>
          <p14:tracePt t="227343" x="6197600" y="6118225"/>
          <p14:tracePt t="227359" x="6215063" y="6126163"/>
          <p14:tracePt t="227376" x="6242050" y="6135688"/>
          <p14:tracePt t="227392" x="6259513" y="6143625"/>
          <p14:tracePt t="227409" x="6278563" y="6153150"/>
          <p14:tracePt t="227426" x="6296025" y="6162675"/>
          <p14:tracePt t="227443" x="6323013" y="6180138"/>
          <p14:tracePt t="227460" x="6350000" y="6180138"/>
          <p14:tracePt t="227477" x="6367463" y="6189663"/>
          <p14:tracePt t="227493" x="6394450" y="6189663"/>
          <p14:tracePt t="227509" x="6411913" y="6189663"/>
          <p14:tracePt t="227526" x="6429375" y="6170613"/>
          <p14:tracePt t="227543" x="6438900" y="6170613"/>
          <p14:tracePt t="227559" x="6465888" y="6170613"/>
          <p14:tracePt t="227576" x="6492875" y="6162675"/>
          <p14:tracePt t="227593" x="6527800" y="6162675"/>
          <p14:tracePt t="227610" x="6581775" y="6162675"/>
          <p14:tracePt t="227627" x="6616700" y="6162675"/>
          <p14:tracePt t="227643" x="6661150" y="6162675"/>
          <p14:tracePt t="227660" x="6688138" y="6162675"/>
          <p14:tracePt t="227676" x="6742113" y="6162675"/>
          <p14:tracePt t="227693" x="6786563" y="6162675"/>
          <p14:tracePt t="227712" x="6858000" y="6135688"/>
          <p14:tracePt t="227728" x="6875463" y="6126163"/>
          <p14:tracePt t="227743" x="6911975" y="6118225"/>
          <p14:tracePt t="227760" x="6938963" y="6108700"/>
          <p14:tracePt t="227776" x="6965950" y="6099175"/>
          <p14:tracePt t="227793" x="6983413" y="6099175"/>
          <p14:tracePt t="227810" x="7000875" y="6099175"/>
          <p14:tracePt t="227827" x="7018338" y="6099175"/>
          <p14:tracePt t="227845" x="7054850" y="6099175"/>
          <p14:tracePt t="227862" x="7081838" y="6099175"/>
          <p14:tracePt t="227877" x="7116763" y="6099175"/>
          <p14:tracePt t="227893" x="7135813" y="6099175"/>
          <p14:tracePt t="227910" x="7170738" y="6099175"/>
          <p14:tracePt t="227926" x="7215188" y="6099175"/>
          <p14:tracePt t="227943" x="7232650" y="6099175"/>
          <p14:tracePt t="227962" x="7286625" y="6091238"/>
          <p14:tracePt t="227978" x="7323138" y="6072188"/>
          <p14:tracePt t="227993" x="7340600" y="6072188"/>
          <p14:tracePt t="228010" x="7358063" y="6072188"/>
          <p14:tracePt t="228027" x="7385050" y="6072188"/>
          <p14:tracePt t="228043" x="7412038" y="6072188"/>
          <p14:tracePt t="228060" x="7446963" y="6072188"/>
          <p14:tracePt t="228077" x="7493000" y="6072188"/>
          <p14:tracePt t="228093" x="7518400" y="6064250"/>
          <p14:tracePt t="228112" x="7581900" y="6046788"/>
          <p14:tracePt t="228126" x="7626350" y="6046788"/>
          <p14:tracePt t="228143" x="7688263" y="6046788"/>
          <p14:tracePt t="228160" x="7707313" y="6046788"/>
          <p14:tracePt t="228176" x="7724775" y="6046788"/>
          <p14:tracePt t="228193" x="7759700" y="6046788"/>
          <p14:tracePt t="228212" x="7796213" y="6046788"/>
          <p14:tracePt t="228228" x="7858125" y="6046788"/>
          <p14:tracePt t="228243" x="7939088" y="6046788"/>
          <p14:tracePt t="228260" x="7983538" y="6046788"/>
          <p14:tracePt t="228277" x="8018463" y="6046788"/>
          <p14:tracePt t="228293" x="8037513" y="6046788"/>
          <p14:tracePt t="228310" x="8054975" y="6046788"/>
          <p14:tracePt t="228327" x="8089900" y="6054725"/>
          <p14:tracePt t="228345" x="8116888" y="6064250"/>
          <p14:tracePt t="228362" x="8143875" y="6064250"/>
          <p14:tracePt t="228378" x="8170863" y="6081713"/>
          <p14:tracePt t="228393" x="8207375" y="6081713"/>
          <p14:tracePt t="228410" x="8232775" y="6091238"/>
          <p14:tracePt t="228427" x="8259763" y="6091238"/>
          <p14:tracePt t="228443" x="8286750" y="6108700"/>
          <p14:tracePt t="228460" x="8323263" y="6118225"/>
          <p14:tracePt t="228478" x="8421688" y="6135688"/>
          <p14:tracePt t="228493" x="8483600" y="6135688"/>
          <p14:tracePt t="228510" x="8501063" y="6135688"/>
          <p14:tracePt t="228527" x="8510588" y="6135688"/>
          <p14:tracePt t="228588" x="8518525" y="6135688"/>
          <p14:tracePt t="228596" x="8545513" y="6135688"/>
          <p14:tracePt t="228612" x="8564563" y="6135688"/>
          <p14:tracePt t="228628" x="8582025" y="6135688"/>
          <p14:tracePt t="228643" x="8599488" y="6126163"/>
          <p14:tracePt t="228660" x="8626475" y="6108700"/>
          <p14:tracePt t="228676" x="8643938" y="6099175"/>
          <p14:tracePt t="228693" x="8661400" y="6091238"/>
          <p14:tracePt t="228710" x="8688388" y="6081713"/>
          <p14:tracePt t="228728" x="8715375" y="6064250"/>
          <p14:tracePt t="228743" x="8732838" y="6037263"/>
          <p14:tracePt t="228760" x="8732838" y="6027738"/>
          <p14:tracePt t="228776" x="8759825" y="6010275"/>
          <p14:tracePt t="228793" x="8778875" y="5992813"/>
          <p14:tracePt t="228811" x="8796338" y="5965825"/>
          <p14:tracePt t="228827" x="8804275" y="5948363"/>
          <p14:tracePt t="228843" x="8813800" y="5938838"/>
          <p14:tracePt t="228860" x="8840788" y="5911850"/>
          <p14:tracePt t="228877" x="8858250" y="5884863"/>
          <p14:tracePt t="228893" x="8867775" y="5867400"/>
          <p14:tracePt t="228910" x="8885238" y="5849938"/>
          <p14:tracePt t="228927" x="8912225" y="5832475"/>
          <p14:tracePt t="228943" x="8921750" y="5805488"/>
          <p14:tracePt t="228960" x="8929688" y="5786438"/>
          <p14:tracePt t="228978" x="8956675" y="5741988"/>
          <p14:tracePt t="228994" x="8983663" y="5662613"/>
          <p14:tracePt t="229010" x="9001125" y="5591175"/>
          <p14:tracePt t="229027" x="9010650" y="5510213"/>
          <p14:tracePt t="229043" x="9028113" y="5429250"/>
          <p14:tracePt t="229060" x="9028113" y="5357813"/>
          <p14:tracePt t="229077" x="9018588" y="5295900"/>
          <p14:tracePt t="229093" x="9018588" y="5259388"/>
          <p14:tracePt t="229112" x="9010650" y="5207000"/>
          <p14:tracePt t="229128" x="9001125" y="5162550"/>
          <p14:tracePt t="229143" x="8983663" y="5081588"/>
          <p14:tracePt t="229161" x="8956675" y="4973638"/>
          <p14:tracePt t="229177" x="8947150" y="4876800"/>
          <p14:tracePt t="229193" x="8947150" y="4805363"/>
          <p14:tracePt t="229210" x="8947150" y="4724400"/>
          <p14:tracePt t="229227" x="8947150" y="4652963"/>
          <p14:tracePt t="229243" x="8947150" y="4519613"/>
          <p14:tracePt t="229260" x="8947150" y="4429125"/>
          <p14:tracePt t="229277" x="8929688" y="4322763"/>
          <p14:tracePt t="229293" x="8921750" y="4224338"/>
          <p14:tracePt t="229310" x="8902700" y="4152900"/>
          <p14:tracePt t="229327" x="8875713" y="4098925"/>
          <p14:tracePt t="229345" x="8867775" y="4064000"/>
          <p14:tracePt t="229362" x="8858250" y="4010025"/>
          <p14:tracePt t="229378" x="8831263" y="3965575"/>
          <p14:tracePt t="229393" x="8813800" y="3929063"/>
          <p14:tracePt t="229410" x="8796338" y="3884613"/>
          <p14:tracePt t="229427" x="8786813" y="3849688"/>
          <p14:tracePt t="229443" x="8786813" y="3822700"/>
          <p14:tracePt t="229460" x="8786813" y="3759200"/>
          <p14:tracePt t="229477" x="8778875" y="3679825"/>
          <p14:tracePt t="229493" x="8759825" y="3608388"/>
          <p14:tracePt t="229510" x="8715375" y="3421063"/>
          <p14:tracePt t="229527" x="8688388" y="3303588"/>
          <p14:tracePt t="229543" x="8661400" y="3224213"/>
          <p14:tracePt t="229560" x="8653463" y="3197225"/>
          <p14:tracePt t="229577" x="8643938" y="3170238"/>
          <p14:tracePt t="229593" x="8636000" y="3160713"/>
          <p14:tracePt t="229612" x="8609013" y="3160713"/>
          <p14:tracePt t="229628" x="8589963" y="3143250"/>
          <p14:tracePt t="229644" x="8572500" y="3135313"/>
          <p14:tracePt t="229660" x="8555038" y="3135313"/>
          <p14:tracePt t="229677" x="8537575" y="3125788"/>
          <p14:tracePt t="229693" x="8528050" y="3125788"/>
          <p14:tracePt t="229710" x="8518525" y="3125788"/>
          <p14:tracePt t="229727" x="8501063" y="3098800"/>
          <p14:tracePt t="229743" x="8501063" y="2992438"/>
          <p14:tracePt t="229760" x="8858250" y="2759075"/>
          <p14:tracePt t="229777" x="9136063" y="2768600"/>
          <p14:tracePt t="229793" x="9136063" y="2894013"/>
          <p14:tracePt t="229810" x="9136063" y="2946400"/>
          <p14:tracePt t="230066" x="9136063" y="2921000"/>
          <p14:tracePt t="230074" x="9136063" y="2894013"/>
          <p14:tracePt t="230082" x="9136063" y="2874963"/>
          <p14:tracePt t="230093" x="9136063" y="2867025"/>
          <p14:tracePt t="230112" x="9136063" y="2830513"/>
          <p14:tracePt t="230152" x="9136063" y="2822575"/>
          <p14:tracePt t="230184" x="9126538" y="2813050"/>
          <p14:tracePt t="230206" x="9117013" y="2803525"/>
          <p14:tracePt t="230214" x="9109075" y="2778125"/>
          <p14:tracePt t="230227" x="9099550" y="2768600"/>
          <p14:tracePt t="230243" x="9090025" y="2751138"/>
          <p14:tracePt t="230262" x="9072563" y="2714625"/>
          <p14:tracePt t="230279" x="9045575" y="2714625"/>
          <p14:tracePt t="230293" x="9028113" y="2714625"/>
          <p14:tracePt t="230311" x="9010650" y="2714625"/>
          <p14:tracePt t="230327" x="9001125" y="2706688"/>
          <p14:tracePt t="230344" x="8983663" y="2687638"/>
          <p14:tracePt t="230360" x="8983663" y="2652713"/>
          <p14:tracePt t="230378" x="8983663" y="2616200"/>
          <p14:tracePt t="230394" x="8983663" y="2589213"/>
          <p14:tracePt t="230411" x="8983663" y="2571750"/>
          <p14:tracePt t="230427" x="8974138" y="2554288"/>
          <p14:tracePt t="230443" x="8966200" y="2544763"/>
          <p14:tracePt t="230460" x="8956675" y="2517775"/>
          <p14:tracePt t="230477" x="8947150" y="2500313"/>
          <p14:tracePt t="230494" x="8947150" y="2492375"/>
          <p14:tracePt t="230510" x="8939213" y="2482850"/>
          <p14:tracePt t="230530" x="8929688" y="2473325"/>
          <p14:tracePt t="230544" x="8912225" y="2446338"/>
          <p14:tracePt t="230560" x="8902700" y="2446338"/>
          <p14:tracePt t="230577" x="8894763" y="2438400"/>
          <p14:tracePt t="230594" x="8875713" y="2438400"/>
          <p14:tracePt t="230610" x="8858250" y="2428875"/>
          <p14:tracePt t="230629" x="8823325" y="2420938"/>
          <p14:tracePt t="230644" x="8796338" y="2411413"/>
          <p14:tracePt t="230660" x="8769350" y="2393950"/>
          <p14:tracePt t="230677" x="8751888" y="2384425"/>
          <p14:tracePt t="230693" x="8732838" y="2366963"/>
          <p14:tracePt t="230710" x="8715375" y="2366963"/>
          <p14:tracePt t="230727" x="8680450" y="2366963"/>
          <p14:tracePt t="230744" x="8616950" y="2366963"/>
          <p14:tracePt t="230761" x="8501063" y="2384425"/>
          <p14:tracePt t="230779" x="8421688" y="2411413"/>
          <p14:tracePt t="230793" x="8350250" y="2438400"/>
          <p14:tracePt t="230811" x="8269288" y="2465388"/>
          <p14:tracePt t="230827" x="8207375" y="2492375"/>
          <p14:tracePt t="230845" x="8143875" y="2517775"/>
          <p14:tracePt t="230860" x="8064500" y="2527300"/>
          <p14:tracePt t="230877" x="8027988" y="2554288"/>
          <p14:tracePt t="230894" x="7983538" y="2563813"/>
          <p14:tracePt t="230910" x="7966075" y="2581275"/>
          <p14:tracePt t="230927" x="7947025" y="2589213"/>
          <p14:tracePt t="230943" x="7929563" y="2616200"/>
          <p14:tracePt t="230960" x="7902575" y="2625725"/>
          <p14:tracePt t="230977" x="7858125" y="2643188"/>
          <p14:tracePt t="230994" x="7778750" y="2670175"/>
          <p14:tracePt t="231012" x="7680325" y="2724150"/>
          <p14:tracePt t="231028" x="7626350" y="2759075"/>
          <p14:tracePt t="231044" x="7564438" y="2786063"/>
          <p14:tracePt t="231060" x="7510463" y="2822575"/>
          <p14:tracePt t="231077" x="7466013" y="2849563"/>
          <p14:tracePt t="231094" x="7412038" y="2874963"/>
          <p14:tracePt t="231110" x="7367588" y="2901950"/>
          <p14:tracePt t="231127" x="7350125" y="2921000"/>
          <p14:tracePt t="231144" x="7313613" y="2921000"/>
          <p14:tracePt t="231160" x="7296150" y="2928938"/>
          <p14:tracePt t="231178" x="7251700" y="2938463"/>
          <p14:tracePt t="231194" x="7207250" y="2965450"/>
          <p14:tracePt t="231210" x="7170738" y="2982913"/>
          <p14:tracePt t="231227" x="7089775" y="3009900"/>
          <p14:tracePt t="231243" x="7027863" y="3036888"/>
          <p14:tracePt t="231262" x="6938963" y="3071813"/>
          <p14:tracePt t="231279" x="6902450" y="3081338"/>
          <p14:tracePt t="231293" x="6894513" y="3081338"/>
          <p14:tracePt t="231310" x="6875463" y="3081338"/>
          <p14:tracePt t="231327" x="6858000" y="3098800"/>
          <p14:tracePt t="231344" x="6823075" y="3098800"/>
          <p14:tracePt t="231360" x="6769100" y="3108325"/>
          <p14:tracePt t="231377" x="6688138" y="3108325"/>
          <p14:tracePt t="231394" x="6626225" y="3116263"/>
          <p14:tracePt t="231410" x="6554788" y="3143250"/>
          <p14:tracePt t="231427" x="6492875" y="3170238"/>
          <p14:tracePt t="231444" x="6446838" y="3187700"/>
          <p14:tracePt t="231460" x="6394450" y="3206750"/>
          <p14:tracePt t="231477" x="6357938" y="3214688"/>
          <p14:tracePt t="231493" x="6340475" y="3224213"/>
          <p14:tracePt t="231512" x="6313488" y="3232150"/>
          <p14:tracePt t="231529" x="6296025" y="3232150"/>
          <p14:tracePt t="231544" x="6269038" y="3251200"/>
          <p14:tracePt t="231561" x="6259513" y="3259138"/>
          <p14:tracePt t="231577" x="6242050" y="3259138"/>
          <p14:tracePt t="231594" x="6232525" y="3278188"/>
          <p14:tracePt t="231610" x="6197600" y="3322638"/>
          <p14:tracePt t="231627" x="6116638" y="3394075"/>
          <p14:tracePt t="231644" x="6018213" y="3517900"/>
          <p14:tracePt t="231662" x="5992813" y="3679825"/>
          <p14:tracePt t="231677" x="5992813" y="3786188"/>
          <p14:tracePt t="231694" x="5992813" y="3805238"/>
          <p14:tracePt t="231920" x="6010275" y="3795713"/>
          <p14:tracePt t="231926" x="6018213" y="3786188"/>
          <p14:tracePt t="231934" x="6027738" y="3778250"/>
          <p14:tracePt t="231944" x="6037263" y="3768725"/>
          <p14:tracePt t="231960" x="6045200" y="3741738"/>
          <p14:tracePt t="231977" x="6054725" y="3733800"/>
          <p14:tracePt t="231994" x="6064250" y="3724275"/>
          <p14:tracePt t="232012" x="6064250" y="3706813"/>
          <p14:tracePt t="232027" x="6064250" y="3697288"/>
          <p14:tracePt t="232044" x="6064250" y="3679825"/>
          <p14:tracePt t="232060" x="6054725" y="3679825"/>
          <p14:tracePt t="232077" x="6045200" y="3662363"/>
          <p14:tracePt t="232093" x="6027738" y="3643313"/>
          <p14:tracePt t="232110" x="6018213" y="3625850"/>
          <p14:tracePt t="232127" x="5992813" y="3608388"/>
          <p14:tracePt t="232144" x="5992813" y="3571875"/>
          <p14:tracePt t="232163" x="5983288" y="3571875"/>
          <p14:tracePt t="232178" x="5956300" y="3571875"/>
          <p14:tracePt t="232194" x="5946775" y="3571875"/>
          <p14:tracePt t="232210" x="5946775" y="3554413"/>
          <p14:tracePt t="232227" x="5946775" y="3527425"/>
          <p14:tracePt t="232260" x="5946775" y="3509963"/>
          <p14:tracePt t="232279" x="5946775" y="3482975"/>
          <p14:tracePt t="232294" x="5946775" y="3473450"/>
          <p14:tracePt t="232311" x="5921375" y="3455988"/>
          <p14:tracePt t="232327" x="5902325" y="3455988"/>
          <p14:tracePt t="232344" x="5894388" y="3465513"/>
          <p14:tracePt t="232360" x="5894388" y="3473450"/>
          <p14:tracePt t="232377" x="5894388" y="3482975"/>
          <p14:tracePt t="232394" x="5894388" y="3492500"/>
          <p14:tracePt t="232410" x="5894388" y="3500438"/>
          <p14:tracePt t="232506" x="5884863" y="3500438"/>
          <p14:tracePt t="232522" x="5884863" y="3509963"/>
          <p14:tracePt t="232530" x="5875338" y="3517900"/>
          <p14:tracePt t="232544" x="5849938" y="3536950"/>
          <p14:tracePt t="232561" x="5849938" y="3544888"/>
          <p14:tracePt t="232577" x="5840413" y="3554413"/>
          <p14:tracePt t="232594" x="5822950" y="3563938"/>
          <p14:tracePt t="232610" x="5803900" y="3571875"/>
          <p14:tracePt t="232627" x="5778500" y="3581400"/>
          <p14:tracePt t="232644" x="5724525" y="3598863"/>
          <p14:tracePt t="232662" x="5635625" y="3608388"/>
          <p14:tracePt t="232679" x="5572125" y="3616325"/>
          <p14:tracePt t="232694" x="5510213" y="3635375"/>
          <p14:tracePt t="232711" x="5473700" y="3635375"/>
          <p14:tracePt t="232727" x="5446713" y="3635375"/>
          <p14:tracePt t="232744" x="5402263" y="3643313"/>
          <p14:tracePt t="232760" x="5330825" y="3670300"/>
          <p14:tracePt t="232777" x="5286375" y="3697288"/>
          <p14:tracePt t="232794" x="5241925" y="3706813"/>
          <p14:tracePt t="232811" x="5224463" y="3706813"/>
          <p14:tracePt t="232827" x="5207000" y="3714750"/>
          <p14:tracePt t="232845" x="5170488" y="3724275"/>
          <p14:tracePt t="232861" x="5108575" y="3733800"/>
          <p14:tracePt t="232877" x="5064125" y="3733800"/>
          <p14:tracePt t="232894" x="5027613" y="3733800"/>
          <p14:tracePt t="232911" x="5010150" y="3733800"/>
          <p14:tracePt t="232929" x="4992688" y="3733800"/>
          <p14:tracePt t="232944" x="4965700" y="3733800"/>
          <p14:tracePt t="232960" x="4946650" y="3733800"/>
          <p14:tracePt t="232977" x="4929188" y="3733800"/>
          <p14:tracePt t="232994" x="4911725" y="3724275"/>
          <p14:tracePt t="233011" x="4894263" y="3714750"/>
          <p14:tracePt t="233027" x="4875213" y="3714750"/>
          <p14:tracePt t="233031" x="4867275" y="3714750"/>
          <p14:tracePt t="233044" x="4848225" y="3733800"/>
          <p14:tracePt t="233061" x="4822825" y="3759200"/>
          <p14:tracePt t="233077" x="4803775" y="3778250"/>
          <p14:tracePt t="233094" x="4786313" y="3795713"/>
          <p14:tracePt t="233127" x="4786313" y="3805238"/>
          <p14:tracePt t="233144" x="4776788" y="3830638"/>
          <p14:tracePt t="233163" x="4768850" y="3857625"/>
          <p14:tracePt t="233179" x="4759325" y="3894138"/>
          <p14:tracePt t="233194" x="4741863" y="3938588"/>
          <p14:tracePt t="233211" x="4741863" y="4010025"/>
          <p14:tracePt t="233227" x="4714875" y="4090988"/>
          <p14:tracePt t="233244" x="4705350" y="4143375"/>
          <p14:tracePt t="233261" x="4697413" y="4170363"/>
          <p14:tracePt t="233277" x="4697413" y="4187825"/>
          <p14:tracePt t="233293" x="4697413" y="4214813"/>
          <p14:tracePt t="233310" x="4705350" y="4251325"/>
          <p14:tracePt t="233327" x="4714875" y="4278313"/>
          <p14:tracePt t="233343" x="4714875" y="4305300"/>
          <p14:tracePt t="233361" x="4714875" y="4340225"/>
          <p14:tracePt t="233377" x="4724400" y="4357688"/>
          <p14:tracePt t="233394" x="4741863" y="4376738"/>
          <p14:tracePt t="233413" x="4759325" y="4411663"/>
          <p14:tracePt t="233429" x="4768850" y="4429125"/>
          <p14:tracePt t="233444" x="4786313" y="4448175"/>
          <p14:tracePt t="233461" x="4803775" y="4473575"/>
          <p14:tracePt t="233477" x="4822825" y="4492625"/>
          <p14:tracePt t="233494" x="4840288" y="4510088"/>
          <p14:tracePt t="233511" x="4857750" y="4545013"/>
          <p14:tracePt t="233527" x="4867275" y="4572000"/>
          <p14:tracePt t="233544" x="4894263" y="4608513"/>
          <p14:tracePt t="233547" x="4894263" y="4616450"/>
          <p14:tracePt t="233561" x="4911725" y="4652963"/>
          <p14:tracePt t="233577" x="4938713" y="4679950"/>
          <p14:tracePt t="233594" x="5000625" y="4724400"/>
          <p14:tracePt t="233611" x="5064125" y="4778375"/>
          <p14:tracePt t="233627" x="5116513" y="4822825"/>
          <p14:tracePt t="233644" x="5180013" y="4849813"/>
          <p14:tracePt t="233663" x="5268913" y="4884738"/>
          <p14:tracePt t="233679" x="5330825" y="4884738"/>
          <p14:tracePt t="233694" x="5402263" y="4884738"/>
          <p14:tracePt t="233711" x="5500688" y="4867275"/>
          <p14:tracePt t="233727" x="5589588" y="4840288"/>
          <p14:tracePt t="233744" x="5697538" y="4830763"/>
          <p14:tracePt t="233760" x="5813425" y="4813300"/>
          <p14:tracePt t="233777" x="5938838" y="4805363"/>
          <p14:tracePt t="233794" x="6054725" y="4786313"/>
          <p14:tracePt t="233812" x="6197600" y="4759325"/>
          <p14:tracePt t="233828" x="6232525" y="4741863"/>
          <p14:tracePt t="233845" x="6251575" y="4724400"/>
          <p14:tracePt t="233861" x="6278563" y="4687888"/>
          <p14:tracePt t="233877" x="6313488" y="4625975"/>
          <p14:tracePt t="233894" x="6367463" y="4545013"/>
          <p14:tracePt t="233912" x="6429375" y="4438650"/>
          <p14:tracePt t="233929" x="6473825" y="4384675"/>
          <p14:tracePt t="233944" x="6492875" y="4340225"/>
          <p14:tracePt t="233961" x="6518275" y="4295775"/>
          <p14:tracePt t="233977" x="6554788" y="4259263"/>
          <p14:tracePt t="233994" x="6599238" y="4224338"/>
          <p14:tracePt t="234011" x="6661150" y="4197350"/>
          <p14:tracePt t="234027" x="6715125" y="4170363"/>
          <p14:tracePt t="234031" x="6724650" y="4162425"/>
          <p14:tracePt t="234044" x="6732588" y="4152900"/>
          <p14:tracePt t="234063" x="6759575" y="4116388"/>
          <p14:tracePt t="234079" x="6786563" y="4108450"/>
          <p14:tracePt t="234094" x="6796088" y="4098925"/>
          <p14:tracePt t="234111" x="6813550" y="4081463"/>
          <p14:tracePt t="234127" x="6831013" y="4064000"/>
          <p14:tracePt t="234144" x="6858000" y="4037013"/>
          <p14:tracePt t="234161" x="6875463" y="4019550"/>
          <p14:tracePt t="234179" x="6902450" y="3973513"/>
          <p14:tracePt t="234194" x="6929438" y="3956050"/>
          <p14:tracePt t="234211" x="6938963" y="3938588"/>
          <p14:tracePt t="234227" x="6946900" y="3929063"/>
          <p14:tracePt t="234273" x="6973888" y="3911600"/>
          <p14:tracePt t="234288" x="7010400" y="3902075"/>
          <p14:tracePt t="234297" x="7045325" y="3884613"/>
          <p14:tracePt t="234313" x="7126288" y="3857625"/>
          <p14:tracePt t="234329" x="7224713" y="3830638"/>
          <p14:tracePt t="234344" x="7331075" y="3805238"/>
          <p14:tracePt t="234361" x="7439025" y="3778250"/>
          <p14:tracePt t="234377" x="7518400" y="3751263"/>
          <p14:tracePt t="234394" x="7616825" y="3724275"/>
          <p14:tracePt t="234411" x="7707313" y="3724275"/>
          <p14:tracePt t="234429" x="7804150" y="3741738"/>
          <p14:tracePt t="234445" x="7885113" y="3768725"/>
          <p14:tracePt t="234461" x="7966075" y="3786188"/>
          <p14:tracePt t="234477" x="8037513" y="3795713"/>
          <p14:tracePt t="234494" x="8116888" y="3795713"/>
          <p14:tracePt t="234511" x="8188325" y="3795713"/>
          <p14:tracePt t="234527" x="8269288" y="3795713"/>
          <p14:tracePt t="234544" x="8375650" y="3795713"/>
          <p14:tracePt t="234547" x="8412163" y="3795713"/>
          <p14:tracePt t="234562" x="8493125" y="3795713"/>
          <p14:tracePt t="234579" x="8564563" y="3795713"/>
          <p14:tracePt t="234594" x="8643938" y="3795713"/>
          <p14:tracePt t="234611" x="8724900" y="3795713"/>
          <p14:tracePt t="234627" x="8769350" y="3805238"/>
          <p14:tracePt t="234644" x="8796338" y="3822700"/>
          <p14:tracePt t="234661" x="8858250" y="3849688"/>
          <p14:tracePt t="234678" x="8921750" y="3876675"/>
          <p14:tracePt t="234694" x="8983663" y="3911600"/>
          <p14:tracePt t="234711" x="9028113" y="3938588"/>
          <p14:tracePt t="234727" x="9082088" y="3956050"/>
          <p14:tracePt t="234744" x="9136063" y="3992563"/>
          <p14:tracePt t="234761" x="9136063" y="4019550"/>
          <p14:tracePt t="234777" x="9136063" y="4037013"/>
          <p14:tracePt t="234794" x="9136063" y="4064000"/>
          <p14:tracePt t="234813" x="9136063" y="4090988"/>
          <p14:tracePt t="234829" x="9136063" y="4108450"/>
          <p14:tracePt t="234844" x="9136063" y="4135438"/>
          <p14:tracePt t="234860" x="9136063" y="4152900"/>
          <p14:tracePt t="234877" x="9136063" y="4170363"/>
          <p14:tracePt t="234893" x="9136063" y="4197350"/>
          <p14:tracePt t="234910" x="9136063" y="4214813"/>
          <p14:tracePt t="234927" x="9136063" y="4233863"/>
          <p14:tracePt t="234945" x="9136063" y="4286250"/>
          <p14:tracePt t="234961" x="9136063" y="4322763"/>
          <p14:tracePt t="234977" x="9126538" y="4349750"/>
          <p14:tracePt t="234994" x="9099550" y="4376738"/>
          <p14:tracePt t="235011" x="9090025" y="4394200"/>
          <p14:tracePt t="235027" x="9072563" y="4429125"/>
          <p14:tracePt t="235044" x="9045575" y="4456113"/>
          <p14:tracePt t="235047" x="9037638" y="4483100"/>
          <p14:tracePt t="235063" x="9010650" y="4545013"/>
          <p14:tracePt t="235079" x="8983663" y="4598988"/>
          <p14:tracePt t="235094" x="8966200" y="4643438"/>
          <p14:tracePt t="235111" x="8956675" y="4662488"/>
          <p14:tracePt t="235127" x="8929688" y="4687888"/>
          <p14:tracePt t="235144" x="8912225" y="4733925"/>
          <p14:tracePt t="235161" x="8875713" y="4778375"/>
          <p14:tracePt t="235177" x="8850313" y="4822825"/>
          <p14:tracePt t="235194" x="8796338" y="4894263"/>
          <p14:tracePt t="235211" x="8707438" y="4938713"/>
          <p14:tracePt t="235227" x="8688388" y="4965700"/>
          <p14:tracePt t="235244" x="8653463" y="4983163"/>
          <p14:tracePt t="235261" x="8609013" y="5010150"/>
          <p14:tracePt t="235277" x="8545513" y="5037138"/>
          <p14:tracePt t="235294" x="8483600" y="5064125"/>
          <p14:tracePt t="235313" x="8367713" y="5072063"/>
          <p14:tracePt t="235329" x="8269288" y="5099050"/>
          <p14:tracePt t="235344" x="8197850" y="5108575"/>
          <p14:tracePt t="235361" x="8135938" y="5126038"/>
          <p14:tracePt t="235377" x="8072438" y="5135563"/>
          <p14:tracePt t="235394" x="8027988" y="5135563"/>
          <p14:tracePt t="235411" x="8001000" y="5135563"/>
          <p14:tracePt t="235427" x="7974013" y="5153025"/>
          <p14:tracePt t="235444" x="7939088" y="5162550"/>
          <p14:tracePt t="235461" x="7921625" y="5162550"/>
          <p14:tracePt t="235478" x="7867650" y="5162550"/>
          <p14:tracePt t="235494" x="7804150" y="5162550"/>
          <p14:tracePt t="235511" x="7769225" y="5162550"/>
          <p14:tracePt t="235527" x="7724775" y="5162550"/>
          <p14:tracePt t="235544" x="7697788" y="5162550"/>
          <p14:tracePt t="235563" x="7626350" y="5162550"/>
          <p14:tracePt t="235580" x="7581900" y="5162550"/>
          <p14:tracePt t="235595" x="7518400" y="5162550"/>
          <p14:tracePt t="235611" x="7473950" y="5162550"/>
          <p14:tracePt t="235627" x="7446963" y="5162550"/>
          <p14:tracePt t="235644" x="7421563" y="5162550"/>
          <p14:tracePt t="235661" x="7402513" y="5162550"/>
          <p14:tracePt t="235677" x="7375525" y="5162550"/>
          <p14:tracePt t="235694" x="7358063" y="5162550"/>
          <p14:tracePt t="235712" x="7313613" y="5162550"/>
          <p14:tracePt t="235727" x="7296150" y="5162550"/>
          <p14:tracePt t="235744" x="7259638" y="5162550"/>
          <p14:tracePt t="235761" x="7242175" y="5162550"/>
          <p14:tracePt t="235777" x="7224713" y="5162550"/>
          <p14:tracePt t="235794" x="7207250" y="5162550"/>
          <p14:tracePt t="235811" x="7161213" y="5162550"/>
          <p14:tracePt t="235829" x="7099300" y="5135563"/>
          <p14:tracePt t="235847" x="7072313" y="5135563"/>
          <p14:tracePt t="235861" x="7045325" y="5126038"/>
          <p14:tracePt t="235877" x="7027863" y="5126038"/>
          <p14:tracePt t="235894" x="7010400" y="5126038"/>
          <p14:tracePt t="235911" x="7000875" y="5126038"/>
          <p14:tracePt t="235927" x="6973888" y="5126038"/>
          <p14:tracePt t="235944" x="6965950" y="5135563"/>
          <p14:tracePt t="239215" x="6956425" y="5135563"/>
          <p14:tracePt t="239223" x="6946900" y="5135563"/>
          <p14:tracePt t="239231" x="6938963" y="5135563"/>
          <p14:tracePt t="239244" x="6911975" y="5135563"/>
          <p14:tracePt t="239261" x="6884988" y="5126038"/>
          <p14:tracePt t="239280" x="6823075" y="5108575"/>
          <p14:tracePt t="239296" x="6759575" y="5099050"/>
          <p14:tracePt t="239311" x="6732588" y="5091113"/>
          <p14:tracePt t="239328" x="6707188" y="5081588"/>
          <p14:tracePt t="239345" x="6680200" y="5072063"/>
          <p14:tracePt t="239361" x="6643688" y="5054600"/>
          <p14:tracePt t="239378" x="6572250" y="5037138"/>
          <p14:tracePt t="239397" x="6456363" y="4992688"/>
          <p14:tracePt t="239411" x="6402388" y="4965700"/>
          <p14:tracePt t="239428" x="6384925" y="4948238"/>
          <p14:tracePt t="239445" x="6367463" y="4938713"/>
          <p14:tracePt t="239461" x="6357938" y="4938713"/>
          <p14:tracePt t="239531" x="6340475" y="4921250"/>
          <p14:tracePt t="239537" x="6303963" y="4902200"/>
          <p14:tracePt t="239547" x="6278563" y="4894263"/>
          <p14:tracePt t="239562" x="6232525" y="4867275"/>
          <p14:tracePt t="239578" x="6197600" y="4840288"/>
          <p14:tracePt t="239595" x="6180138" y="4822825"/>
          <p14:tracePt t="239611" x="6153150" y="4813300"/>
          <p14:tracePt t="239628" x="6135688" y="4795838"/>
          <p14:tracePt t="239644" x="6116638" y="4778375"/>
          <p14:tracePt t="239661" x="6027738" y="4751388"/>
          <p14:tracePt t="239678" x="5938838" y="4724400"/>
          <p14:tracePt t="239695" x="5830888" y="4724400"/>
          <p14:tracePt t="239711" x="5751513" y="4724400"/>
          <p14:tracePt t="239728" x="5724525" y="4724400"/>
          <p14:tracePt t="239744" x="5715000" y="4724400"/>
          <p14:tracePt t="239761" x="5688013" y="4759325"/>
          <p14:tracePt t="239780" x="5545138" y="4876800"/>
          <p14:tracePt t="239796" x="5394325" y="4983163"/>
          <p14:tracePt t="239811" x="5384800" y="5064125"/>
          <p14:tracePt t="239828" x="5384800" y="5153025"/>
          <p14:tracePt t="239861" x="5384800" y="5241925"/>
          <p14:tracePt t="239878" x="5384800" y="5259388"/>
          <p14:tracePt t="240116" x="5384800" y="5251450"/>
          <p14:tracePt t="240124" x="5384800" y="5233988"/>
          <p14:tracePt t="240132" x="5384800" y="5224463"/>
          <p14:tracePt t="240210" x="5384800" y="5214938"/>
          <p14:tracePt t="240234" x="5384800" y="5187950"/>
          <p14:tracePt t="240242" x="5384800" y="5180013"/>
          <p14:tracePt t="240250" x="5394325" y="5143500"/>
          <p14:tracePt t="240261" x="5394325" y="5135563"/>
          <p14:tracePt t="240278" x="5394325" y="5108575"/>
          <p14:tracePt t="240296" x="5402263" y="5081588"/>
          <p14:tracePt t="240312" x="5402263" y="5064125"/>
          <p14:tracePt t="240328" x="5402263" y="5045075"/>
          <p14:tracePt t="240345" x="5402263" y="5027613"/>
          <p14:tracePt t="240361" x="5394325" y="5000625"/>
          <p14:tracePt t="240378" x="5384800" y="4983163"/>
          <p14:tracePt t="240395" x="5375275" y="4965700"/>
          <p14:tracePt t="240411" x="5375275" y="4938713"/>
          <p14:tracePt t="240429" x="5375275" y="4911725"/>
          <p14:tracePt t="240492" x="5375275" y="4902200"/>
          <p14:tracePt t="240500" x="5375275" y="4894263"/>
          <p14:tracePt t="240512" x="5375275" y="4884738"/>
          <p14:tracePt t="240528" x="5375275" y="4857750"/>
          <p14:tracePt t="240546" x="5375275" y="4840288"/>
          <p14:tracePt t="240578" x="5367338" y="4830763"/>
          <p14:tracePt t="240595" x="5367338" y="4822825"/>
          <p14:tracePt t="240612" x="5357813" y="4813300"/>
          <p14:tracePt t="240628" x="5357813" y="4786313"/>
          <p14:tracePt t="240645" x="5357813" y="4768850"/>
          <p14:tracePt t="240661" x="5357813" y="4751388"/>
          <p14:tracePt t="240680" x="5357813" y="4733925"/>
          <p14:tracePt t="240695" x="5357813" y="4706938"/>
          <p14:tracePt t="240712" x="5357813" y="4697413"/>
          <p14:tracePt t="240728" x="5357813" y="4679950"/>
          <p14:tracePt t="240745" x="5357813" y="4662488"/>
          <p14:tracePt t="240761" x="5357813" y="4635500"/>
          <p14:tracePt t="240778" x="5357813" y="4616450"/>
          <p14:tracePt t="240795" x="5357813" y="4608513"/>
          <p14:tracePt t="240813" x="5357813" y="4591050"/>
          <p14:tracePt t="240828" x="5357813" y="4581525"/>
          <p14:tracePt t="240844" x="5357813" y="4554538"/>
          <p14:tracePt t="240862" x="5357813" y="4545013"/>
          <p14:tracePt t="240895" x="5357813" y="4537075"/>
          <p14:tracePt t="240922" x="5357813" y="4527550"/>
          <p14:tracePt t="241062" x="5357813" y="4519613"/>
          <p14:tracePt t="241274" x="5340350" y="4519613"/>
          <p14:tracePt t="241790" x="5340350" y="4510088"/>
          <p14:tracePt t="241806" x="5340350" y="4483100"/>
          <p14:tracePt t="241814" x="5340350" y="4473575"/>
          <p14:tracePt t="241828" x="5340350" y="4456113"/>
          <p14:tracePt t="241847" x="5340350" y="4448175"/>
          <p14:tracePt t="241862" x="5340350" y="4429125"/>
          <p14:tracePt t="245271" x="5340350" y="4421188"/>
          <p14:tracePt t="245278" x="5340350" y="4411663"/>
          <p14:tracePt t="245287" x="5330825" y="4402138"/>
          <p14:tracePt t="245296" x="5330825" y="4394200"/>
          <p14:tracePt t="245313" x="5330825" y="4376738"/>
          <p14:tracePt t="245329" x="5330825" y="4349750"/>
          <p14:tracePt t="245345" x="5330825" y="4330700"/>
          <p14:tracePt t="245362" x="5349875" y="4313238"/>
          <p14:tracePt t="245379" x="5349875" y="4305300"/>
          <p14:tracePt t="245467" x="5357813" y="4295775"/>
          <p14:tracePt t="245475" x="5357813" y="4278313"/>
          <p14:tracePt t="245561" x="5357813" y="4268788"/>
          <p14:tracePt t="245693" x="5357813" y="4259263"/>
          <p14:tracePt t="245717" x="5367338" y="4259263"/>
          <p14:tracePt t="245844" x="5367338" y="4241800"/>
          <p14:tracePt t="245857" x="5367338" y="4233863"/>
          <p14:tracePt t="245873" x="5367338" y="4214813"/>
          <p14:tracePt t="245889" x="5367338" y="4206875"/>
          <p14:tracePt t="245905" x="5367338" y="4197350"/>
          <p14:tracePt t="245951" x="5375275" y="4197350"/>
          <p14:tracePt t="249793" x="5375275" y="4206875"/>
          <p14:tracePt t="249799" x="5367338" y="4224338"/>
          <p14:tracePt t="249813" x="5340350" y="4233863"/>
          <p14:tracePt t="249829" x="5322888" y="4241800"/>
          <p14:tracePt t="249847" x="5313363" y="4251325"/>
          <p14:tracePt t="250840" x="5303838" y="4251325"/>
          <p14:tracePt t="250855" x="5278438" y="4251325"/>
          <p14:tracePt t="250864" x="5268913" y="4259263"/>
          <p14:tracePt t="250871" x="5259388" y="4268788"/>
          <p14:tracePt t="250881" x="5251450" y="4268788"/>
          <p14:tracePt t="250896" x="5224463" y="4295775"/>
          <p14:tracePt t="250913" x="5207000" y="4305300"/>
          <p14:tracePt t="250929" x="5197475" y="4305300"/>
          <p14:tracePt t="250973" x="5187950" y="4305300"/>
          <p14:tracePt t="250982" x="5180013" y="4305300"/>
          <p14:tracePt t="250998" x="5153025" y="4305300"/>
          <p14:tracePt t="251012" x="5135563" y="4305300"/>
          <p14:tracePt t="251029" x="5126038" y="4295775"/>
          <p14:tracePt t="251046" x="5116513" y="4278313"/>
          <p14:tracePt t="251063" x="5108575" y="4278313"/>
          <p14:tracePt t="251694" x="5108575" y="4268788"/>
          <p14:tracePt t="252313" x="5108575" y="4259263"/>
          <p14:tracePt t="252319" x="5108575" y="4251325"/>
          <p14:tracePt t="254478" x="5099050" y="4251325"/>
          <p14:tracePt t="254486" x="5064125" y="4259263"/>
          <p14:tracePt t="254496" x="5018088" y="4259263"/>
          <p14:tracePt t="254513" x="4973638" y="4278313"/>
          <p14:tracePt t="254530" x="4965700" y="4278313"/>
          <p14:tracePt t="254547" x="4946650" y="4278313"/>
          <p14:tracePt t="254563" x="4938713" y="4278313"/>
          <p14:tracePt t="254580" x="4921250" y="4278313"/>
          <p14:tracePt t="254900" x="4929188" y="4268788"/>
          <p14:tracePt t="254908" x="4938713" y="4251325"/>
          <p14:tracePt t="254916" x="4946650" y="4241800"/>
          <p14:tracePt t="254930" x="4956175" y="4241800"/>
          <p14:tracePt t="254947" x="4973638" y="4233863"/>
          <p14:tracePt t="254963" x="4992688" y="4233863"/>
          <p14:tracePt t="254980" x="5018088" y="4233863"/>
          <p14:tracePt t="254996" x="5037138" y="4224338"/>
          <p14:tracePt t="255013" x="5054600" y="4224338"/>
          <p14:tracePt t="255030" x="5081588" y="4214813"/>
          <p14:tracePt t="255047" x="5099050" y="4214813"/>
          <p14:tracePt t="255050" x="5108575" y="4214813"/>
          <p14:tracePt t="255065" x="5126038" y="4206875"/>
          <p14:tracePt t="255080" x="5135563" y="4197350"/>
          <p14:tracePt t="255096" x="5153025" y="4197350"/>
          <p14:tracePt t="255113" x="5160963" y="4179888"/>
          <p14:tracePt t="255130" x="5160963" y="4170363"/>
          <p14:tracePt t="255221" x="5160963" y="4162425"/>
          <p14:tracePt t="255236" x="5160963" y="4125913"/>
          <p14:tracePt t="255244" x="5160963" y="4116388"/>
          <p14:tracePt t="255253" x="5160963" y="4108450"/>
          <p14:tracePt t="255263" x="5160963" y="4098925"/>
          <p14:tracePt t="255280" x="5160963" y="4090988"/>
          <p14:tracePt t="255297" x="5160963" y="4081463"/>
          <p14:tracePt t="255424" x="5135563" y="4081463"/>
          <p14:tracePt t="255432" x="5126038" y="4081463"/>
          <p14:tracePt t="255446" x="5116513" y="4081463"/>
          <p14:tracePt t="255464" x="5099050" y="4081463"/>
          <p14:tracePt t="255479" x="5081588" y="4081463"/>
          <p14:tracePt t="255496" x="5064125" y="4071938"/>
          <p14:tracePt t="255513" x="5045075" y="4054475"/>
          <p14:tracePt t="255530" x="5027613" y="4044950"/>
          <p14:tracePt t="255547" x="5000625" y="4037013"/>
          <p14:tracePt t="255565" x="4965700" y="4037013"/>
          <p14:tracePt t="255580" x="4938713" y="4037013"/>
          <p14:tracePt t="255597" x="4921250" y="4037013"/>
          <p14:tracePt t="255613" x="4902200" y="4027488"/>
          <p14:tracePt t="255630" x="4884738" y="4027488"/>
          <p14:tracePt t="255646" x="4857750" y="4027488"/>
          <p14:tracePt t="255663" x="4840288" y="4027488"/>
          <p14:tracePt t="255680" x="4803775" y="4037013"/>
          <p14:tracePt t="255697" x="4741863" y="4064000"/>
          <p14:tracePt t="255714" x="4697413" y="4098925"/>
          <p14:tracePt t="255730" x="4679950" y="4108450"/>
          <p14:tracePt t="255746" x="4670425" y="4108450"/>
          <p14:tracePt t="255816" x="4660900" y="4108450"/>
          <p14:tracePt t="255894" x="4652963" y="4108450"/>
          <p14:tracePt t="255917" x="4643438" y="4116388"/>
          <p14:tracePt t="255933" x="4625975" y="4125913"/>
          <p14:tracePt t="256011" x="4625975" y="4135438"/>
          <p14:tracePt t="256182" x="4625975" y="4143375"/>
          <p14:tracePt t="256215" x="4625975" y="4162425"/>
          <p14:tracePt t="256239" x="4625975" y="4170363"/>
          <p14:tracePt t="256246" x="4625975" y="4179888"/>
          <p14:tracePt t="256263" x="4625975" y="4187825"/>
          <p14:tracePt t="256268" x="4625975" y="4197350"/>
          <p14:tracePt t="256280" x="4633913" y="4206875"/>
          <p14:tracePt t="256301" x="4633913" y="4214813"/>
          <p14:tracePt t="256313" x="4633913" y="4233863"/>
          <p14:tracePt t="256330" x="4643438" y="4241800"/>
          <p14:tracePt t="256378" x="4643438" y="4251325"/>
          <p14:tracePt t="256403" x="4652963" y="4251325"/>
          <p14:tracePt t="256411" x="4652963" y="4259263"/>
          <p14:tracePt t="256427" x="4660900" y="4268788"/>
          <p14:tracePt t="256441" x="4670425" y="4278313"/>
          <p14:tracePt t="256449" x="4679950" y="4286250"/>
          <p14:tracePt t="256465" x="4687888" y="4295775"/>
          <p14:tracePt t="256481" x="4705350" y="4313238"/>
          <p14:tracePt t="256497" x="4724400" y="4313238"/>
          <p14:tracePt t="256513" x="4741863" y="4322763"/>
          <p14:tracePt t="256530" x="4768850" y="4330700"/>
          <p14:tracePt t="256547" x="4822825" y="4330700"/>
          <p14:tracePt t="256563" x="4884738" y="4330700"/>
          <p14:tracePt t="256580" x="4902200" y="4330700"/>
          <p14:tracePt t="256598" x="4938713" y="4330700"/>
          <p14:tracePt t="256613" x="4956175" y="4330700"/>
          <p14:tracePt t="256630" x="4992688" y="4330700"/>
          <p14:tracePt t="256647" x="5010150" y="4340225"/>
          <p14:tracePt t="256663" x="5027613" y="4340225"/>
          <p14:tracePt t="256680" x="5037138" y="4340225"/>
          <p14:tracePt t="256771" x="5054600" y="4340225"/>
          <p14:tracePt t="256787" x="5081588" y="4340225"/>
          <p14:tracePt t="256792" x="5108575" y="4340225"/>
          <p14:tracePt t="256801" x="5116513" y="4340225"/>
          <p14:tracePt t="256813" x="5126038" y="4340225"/>
          <p14:tracePt t="256830" x="5143500" y="4330700"/>
          <p14:tracePt t="256847" x="5170488" y="4330700"/>
          <p14:tracePt t="256864" x="5187950" y="4322763"/>
          <p14:tracePt t="256880" x="5207000" y="4322763"/>
          <p14:tracePt t="256897" x="5232400" y="4322763"/>
          <p14:tracePt t="256913" x="5303838" y="4305300"/>
          <p14:tracePt t="256930" x="5367338" y="4305300"/>
          <p14:tracePt t="256947" x="5384800" y="4295775"/>
          <p14:tracePt t="256965" x="5402263" y="4286250"/>
          <p14:tracePt t="256980" x="5421313" y="4268788"/>
          <p14:tracePt t="256996" x="5446713" y="4241800"/>
          <p14:tracePt t="257013" x="5465763" y="4233863"/>
          <p14:tracePt t="257115" x="5473700" y="4214813"/>
          <p14:tracePt t="257129" x="5473700" y="4206875"/>
          <p14:tracePt t="257153" x="5473700" y="4187825"/>
          <p14:tracePt t="257177" x="5473700" y="4179888"/>
          <p14:tracePt t="257215" x="5473700" y="4170363"/>
          <p14:tracePt t="257247" x="5473700" y="4162425"/>
          <p14:tracePt t="257255" x="5473700" y="4152900"/>
          <p14:tracePt t="257264" x="5465763" y="4143375"/>
          <p14:tracePt t="257280" x="5446713" y="4116388"/>
          <p14:tracePt t="257297" x="5421313" y="4098925"/>
          <p14:tracePt t="257314" x="5402263" y="4081463"/>
          <p14:tracePt t="257330" x="5384800" y="4064000"/>
          <p14:tracePt t="257346" x="5367338" y="4037013"/>
          <p14:tracePt t="257363" x="5330825" y="4019550"/>
          <p14:tracePt t="257380" x="5303838" y="4010025"/>
          <p14:tracePt t="257397" x="5278438" y="4010025"/>
          <p14:tracePt t="257413" x="5259388" y="4010025"/>
          <p14:tracePt t="257430" x="5197475" y="4010025"/>
          <p14:tracePt t="257447" x="5143500" y="4010025"/>
          <p14:tracePt t="257463" x="5108575" y="3992563"/>
          <p14:tracePt t="257481" x="5064125" y="3983038"/>
          <p14:tracePt t="257497" x="5045075" y="3983038"/>
          <p14:tracePt t="257513" x="5018088" y="3973513"/>
          <p14:tracePt t="257530" x="5000625" y="3965575"/>
          <p14:tracePt t="257547" x="4992688" y="3956050"/>
          <p14:tracePt t="257563" x="4973638" y="3956050"/>
          <p14:tracePt t="257580" x="4946650" y="3948113"/>
          <p14:tracePt t="257597" x="4929188" y="3948113"/>
          <p14:tracePt t="257615" x="4911725" y="3948113"/>
          <p14:tracePt t="257631" x="4894263" y="3948113"/>
          <p14:tracePt t="257647" x="4867275" y="3948113"/>
          <p14:tracePt t="257663" x="4857750" y="3948113"/>
          <p14:tracePt t="257680" x="4840288" y="3956050"/>
          <p14:tracePt t="257697" x="4830763" y="3956050"/>
          <p14:tracePt t="257713" x="4822825" y="3956050"/>
          <p14:tracePt t="257730" x="4813300" y="3965575"/>
          <p14:tracePt t="257747" x="4786313" y="3965575"/>
          <p14:tracePt t="257763" x="4768850" y="3965575"/>
          <p14:tracePt t="257780" x="4759325" y="3973513"/>
          <p14:tracePt t="257797" x="4751388" y="3983038"/>
          <p14:tracePt t="257813" x="4741863" y="3983038"/>
          <p14:tracePt t="257830" x="4714875" y="4000500"/>
          <p14:tracePt t="257849" x="4687888" y="4019550"/>
          <p14:tracePt t="257865" x="4670425" y="4027488"/>
          <p14:tracePt t="257882" x="4643438" y="4044950"/>
          <p14:tracePt t="257897" x="4625975" y="4071938"/>
          <p14:tracePt t="257913" x="4616450" y="4071938"/>
          <p14:tracePt t="257930" x="4616450" y="4081463"/>
          <p14:tracePt t="257983" x="4608513" y="4090988"/>
          <p14:tracePt t="257991" x="4598988" y="4098925"/>
          <p14:tracePt t="257997" x="4581525" y="4108450"/>
          <p14:tracePt t="258013" x="4562475" y="4108450"/>
          <p14:tracePt t="258030" x="4562475" y="4116388"/>
          <p14:tracePt t="258225" x="4562475" y="4125913"/>
          <p14:tracePt t="258241" x="4562475" y="4143375"/>
          <p14:tracePt t="258257" x="4562475" y="4152900"/>
          <p14:tracePt t="258264" x="4572000" y="4152900"/>
          <p14:tracePt t="258280" x="4589463" y="4162425"/>
          <p14:tracePt t="258297" x="4598988" y="4179888"/>
          <p14:tracePt t="258315" x="4608513" y="4187825"/>
          <p14:tracePt t="258331" x="4616450" y="4197350"/>
          <p14:tracePt t="258349" x="4633913" y="4206875"/>
          <p14:tracePt t="258365" x="4643438" y="4233863"/>
          <p14:tracePt t="258381" x="4670425" y="4241800"/>
          <p14:tracePt t="258397" x="4687888" y="4259263"/>
          <p14:tracePt t="258413" x="4705350" y="4268788"/>
          <p14:tracePt t="258430" x="4714875" y="4278313"/>
          <p14:tracePt t="258447" x="4741863" y="4295775"/>
          <p14:tracePt t="258463" x="4768850" y="4305300"/>
          <p14:tracePt t="258480" x="4822825" y="4313238"/>
          <p14:tracePt t="258497" x="4875213" y="4313238"/>
          <p14:tracePt t="258513" x="4929188" y="4313238"/>
          <p14:tracePt t="258530" x="4956175" y="4313238"/>
          <p14:tracePt t="258547" x="4973638" y="4313238"/>
          <p14:tracePt t="258563" x="4992688" y="4313238"/>
          <p14:tracePt t="258580" x="5010150" y="4313238"/>
          <p14:tracePt t="258597" x="5037138" y="4313238"/>
          <p14:tracePt t="258615" x="5064125" y="4313238"/>
          <p14:tracePt t="258631" x="5081588" y="4313238"/>
          <p14:tracePt t="258647" x="5108575" y="4313238"/>
          <p14:tracePt t="258663" x="5126038" y="4313238"/>
          <p14:tracePt t="258680" x="5143500" y="4305300"/>
          <p14:tracePt t="258697" x="5153025" y="4305300"/>
          <p14:tracePt t="258714" x="5160963" y="4305300"/>
          <p14:tracePt t="258730" x="5187950" y="4305300"/>
          <p14:tracePt t="258747" x="5214938" y="4305300"/>
          <p14:tracePt t="258765" x="5251450" y="4295775"/>
          <p14:tracePt t="258781" x="5268913" y="4268788"/>
          <p14:tracePt t="258888" x="5278438" y="4268788"/>
          <p14:tracePt t="259015" x="5268913" y="4278313"/>
          <p14:tracePt t="259023" x="5241925" y="4286250"/>
          <p14:tracePt t="259032" x="5197475" y="4305300"/>
          <p14:tracePt t="259047" x="5143500" y="4313238"/>
          <p14:tracePt t="259063" x="5045075" y="4313238"/>
          <p14:tracePt t="259080" x="4956175" y="4313238"/>
          <p14:tracePt t="259097" x="4875213" y="4313238"/>
          <p14:tracePt t="259113" x="4848225" y="4313238"/>
          <p14:tracePt t="259131" x="4813300" y="4305300"/>
          <p14:tracePt t="259147" x="4795838" y="4286250"/>
          <p14:tracePt t="259164" x="4776788" y="4286250"/>
          <p14:tracePt t="259180" x="4751388" y="4268788"/>
          <p14:tracePt t="259197" x="4732338" y="4251325"/>
          <p14:tracePt t="259213" x="4714875" y="4241800"/>
          <p14:tracePt t="259230" x="4705350" y="4233863"/>
          <p14:tracePt t="259247" x="4679950" y="4214813"/>
          <p14:tracePt t="259264" x="4679950" y="4206875"/>
          <p14:tracePt t="259319" x="4670425" y="4206875"/>
          <p14:tracePt t="259327" x="4660900" y="4206875"/>
          <p14:tracePt t="259343" x="4652963" y="4206875"/>
          <p14:tracePt t="259735" x="4652963" y="4197350"/>
          <p14:tracePt t="259830" x="4660900" y="4197350"/>
          <p14:tracePt t="259843" x="4670425" y="4187825"/>
          <p14:tracePt t="259853" x="4697413" y="4179888"/>
          <p14:tracePt t="259864" x="4705350" y="4170363"/>
          <p14:tracePt t="259880" x="4724400" y="4152900"/>
          <p14:tracePt t="259897" x="4732338" y="4152900"/>
          <p14:tracePt t="259914" x="4768850" y="4152900"/>
          <p14:tracePt t="259930" x="4786313" y="4162425"/>
          <p14:tracePt t="259947" x="4822825" y="4162425"/>
          <p14:tracePt t="259964" x="4848225" y="4162425"/>
          <p14:tracePt t="259980" x="4875213" y="4162425"/>
          <p14:tracePt t="259997" x="4894263" y="4162425"/>
          <p14:tracePt t="260014" x="4911725" y="4162425"/>
          <p14:tracePt t="260031" x="4929188" y="4152900"/>
          <p14:tracePt t="260047" x="4938713" y="4152900"/>
          <p14:tracePt t="260064" x="4938713" y="4143375"/>
          <p14:tracePt t="260235" x="4921250" y="4152900"/>
          <p14:tracePt t="260244" x="4894263" y="4162425"/>
          <p14:tracePt t="260252" x="4884738" y="4162425"/>
          <p14:tracePt t="260266" x="4867275" y="4162425"/>
          <p14:tracePt t="260282" x="4840288" y="4162425"/>
          <p14:tracePt t="260297" x="4822825" y="4162425"/>
          <p14:tracePt t="260314" x="4803775" y="4162425"/>
          <p14:tracePt t="260331" x="4786313" y="4162425"/>
          <p14:tracePt t="260347" x="4759325" y="4162425"/>
          <p14:tracePt t="260364" x="4751388" y="4162425"/>
          <p14:tracePt t="260380" x="4741863" y="4162425"/>
          <p14:tracePt t="260397" x="4732338" y="4162425"/>
          <p14:tracePt t="260415" x="4705350" y="4162425"/>
          <p14:tracePt t="260432" x="4679950" y="4162425"/>
          <p14:tracePt t="260447" x="4670425" y="4162425"/>
          <p14:tracePt t="260464" x="4652963" y="4162425"/>
          <p14:tracePt t="260480" x="4643438" y="4170363"/>
          <p14:tracePt t="260497" x="4633913" y="4170363"/>
          <p14:tracePt t="260579" x="4616450" y="4170363"/>
          <p14:tracePt t="260884" x="4625975" y="4170363"/>
          <p14:tracePt t="260891" x="4643438" y="4162425"/>
          <p14:tracePt t="260900" x="4652963" y="4152900"/>
          <p14:tracePt t="260915" x="4670425" y="4135438"/>
          <p14:tracePt t="260931" x="4697413" y="4125913"/>
          <p14:tracePt t="260947" x="4714875" y="4125913"/>
          <p14:tracePt t="260964" x="4732338" y="4125913"/>
          <p14:tracePt t="260980" x="4759325" y="4116388"/>
          <p14:tracePt t="260997" x="4776788" y="4116388"/>
          <p14:tracePt t="261014" x="4795838" y="4108450"/>
          <p14:tracePt t="261030" x="4822825" y="4098925"/>
          <p14:tracePt t="261047" x="4840288" y="4098925"/>
          <p14:tracePt t="261064" x="4848225" y="4098925"/>
          <p14:tracePt t="261081" x="4857750" y="4098925"/>
          <p14:tracePt t="261097" x="4867275" y="4098925"/>
          <p14:tracePt t="261114" x="4875213" y="4098925"/>
          <p14:tracePt t="261130" x="4902200" y="4098925"/>
          <p14:tracePt t="261147" x="4911725" y="4098925"/>
          <p14:tracePt t="261166" x="4929188" y="4098925"/>
          <p14:tracePt t="261182" x="4946650" y="4098925"/>
          <p14:tracePt t="261197" x="4973638" y="4098925"/>
          <p14:tracePt t="261230" x="4983163" y="4098925"/>
          <p14:tracePt t="261247" x="4992688" y="4098925"/>
          <p14:tracePt t="261264" x="5010150" y="4098925"/>
          <p14:tracePt t="261281" x="5027613" y="4098925"/>
          <p14:tracePt t="261297" x="5054600" y="4098925"/>
          <p14:tracePt t="261314" x="5072063" y="4098925"/>
          <p14:tracePt t="261331" x="5089525" y="4108450"/>
          <p14:tracePt t="261348" x="5116513" y="4108450"/>
          <p14:tracePt t="261364" x="5135563" y="4108450"/>
          <p14:tracePt t="261381" x="5153025" y="4108450"/>
          <p14:tracePt t="261397" x="5170488" y="4108450"/>
          <p14:tracePt t="261416" x="5214938" y="4108450"/>
          <p14:tracePt t="261432" x="5232400" y="4108450"/>
          <p14:tracePt t="261447" x="5241925" y="4108450"/>
          <p14:tracePt t="261464" x="5268913" y="4108450"/>
          <p14:tracePt t="261481" x="5278438" y="4108450"/>
          <p14:tracePt t="261497" x="5295900" y="4108450"/>
          <p14:tracePt t="261514" x="5313363" y="4108450"/>
          <p14:tracePt t="261531" x="5340350" y="4098925"/>
          <p14:tracePt t="261547" x="5367338" y="4090988"/>
          <p14:tracePt t="261551" x="5375275" y="4081463"/>
          <p14:tracePt t="261564" x="5402263" y="4064000"/>
          <p14:tracePt t="261580" x="5421313" y="4064000"/>
          <p14:tracePt t="261614" x="5429250" y="4064000"/>
          <p14:tracePt t="261752" x="5394325" y="4071938"/>
          <p14:tracePt t="261759" x="5357813" y="4081463"/>
          <p14:tracePt t="261767" x="5278438" y="4098925"/>
          <p14:tracePt t="261781" x="5224463" y="4108450"/>
          <p14:tracePt t="261797" x="5116513" y="4143375"/>
          <p14:tracePt t="261816" x="4946650" y="4179888"/>
          <p14:tracePt t="261831" x="4875213" y="4206875"/>
          <p14:tracePt t="261849" x="4803775" y="4233863"/>
          <p14:tracePt t="261864" x="4741863" y="4259263"/>
          <p14:tracePt t="261881" x="4697413" y="4278313"/>
          <p14:tracePt t="261897" x="4670425" y="4286250"/>
          <p14:tracePt t="261914" x="4643438" y="4313238"/>
          <p14:tracePt t="261932" x="4625975" y="4313238"/>
          <p14:tracePt t="261947" x="4598988" y="4313238"/>
          <p14:tracePt t="261964" x="4589463" y="4313238"/>
          <p14:tracePt t="261981" x="4581525" y="4286250"/>
          <p14:tracePt t="261997" x="4581525" y="4278313"/>
          <p14:tracePt t="262014" x="4572000" y="4278313"/>
          <p14:tracePt t="262030" x="4562475" y="4278313"/>
          <p14:tracePt t="262128" x="4598988" y="4278313"/>
          <p14:tracePt t="262136" x="4633913" y="4278313"/>
          <p14:tracePt t="262147" x="4670425" y="4278313"/>
          <p14:tracePt t="262164" x="4768850" y="4278313"/>
          <p14:tracePt t="262182" x="4911725" y="4268788"/>
          <p14:tracePt t="262197" x="5018088" y="4268788"/>
          <p14:tracePt t="262214" x="5099050" y="4251325"/>
          <p14:tracePt t="262230" x="5187950" y="4241800"/>
          <p14:tracePt t="262247" x="5278438" y="4214813"/>
          <p14:tracePt t="262264" x="5357813" y="4197350"/>
          <p14:tracePt t="262281" x="5411788" y="4187825"/>
          <p14:tracePt t="262297" x="5429250" y="4179888"/>
          <p14:tracePt t="262418" x="5394325" y="4179888"/>
          <p14:tracePt t="262425" x="5357813" y="4179888"/>
          <p14:tracePt t="262433" x="5313363" y="4179888"/>
          <p14:tracePt t="262447" x="5187950" y="4179888"/>
          <p14:tracePt t="262464" x="5018088" y="4162425"/>
          <p14:tracePt t="262481" x="4911725" y="4152900"/>
          <p14:tracePt t="262497" x="4803775" y="4152900"/>
          <p14:tracePt t="262514" x="4714875" y="4152900"/>
          <p14:tracePt t="262531" x="4679950" y="4152900"/>
          <p14:tracePt t="262547" x="4660900" y="4152900"/>
          <p14:tracePt t="262551" x="4652963" y="4152900"/>
          <p14:tracePt t="262566" x="4633913" y="4152900"/>
          <p14:tracePt t="262660" x="4633913" y="4135438"/>
          <p14:tracePt t="262668" x="4652963" y="4135438"/>
          <p14:tracePt t="262681" x="4660900" y="4125913"/>
          <p14:tracePt t="262698" x="4822825" y="4125913"/>
          <p14:tracePt t="262714" x="4992688" y="4125913"/>
          <p14:tracePt t="262731" x="5187950" y="4125913"/>
          <p14:tracePt t="262747" x="5313363" y="4116388"/>
          <p14:tracePt t="262764" x="5421313" y="4098925"/>
          <p14:tracePt t="262781" x="5473700" y="4090988"/>
          <p14:tracePt t="262797" x="5483225" y="4090988"/>
          <p14:tracePt t="262814" x="5492750" y="4090988"/>
          <p14:tracePt t="262886" x="5492750" y="4081463"/>
          <p14:tracePt t="262894" x="5456238" y="4081463"/>
          <p14:tracePt t="262902" x="5421313" y="4081463"/>
          <p14:tracePt t="262914" x="5384800" y="4081463"/>
          <p14:tracePt t="262931" x="5286375" y="4081463"/>
          <p14:tracePt t="262947" x="5160963" y="4081463"/>
          <p14:tracePt t="262964" x="4983163" y="4081463"/>
          <p14:tracePt t="262981" x="4894263" y="4081463"/>
          <p14:tracePt t="262997" x="4830763" y="4081463"/>
          <p14:tracePt t="263015" x="4813300" y="4081463"/>
          <p14:tracePt t="263031" x="4786313" y="4081463"/>
          <p14:tracePt t="263130" x="4803775" y="4081463"/>
          <p14:tracePt t="263136" x="4840288" y="4098925"/>
          <p14:tracePt t="263147" x="4894263" y="4108450"/>
          <p14:tracePt t="263164" x="4992688" y="4135438"/>
          <p14:tracePt t="263181" x="5116513" y="4152900"/>
          <p14:tracePt t="263197" x="5268913" y="4152900"/>
          <p14:tracePt t="263216" x="5446713" y="4152900"/>
          <p14:tracePt t="263231" x="5492750" y="4143375"/>
          <p14:tracePt t="263323" x="5465763" y="4135438"/>
          <p14:tracePt t="263332" x="5421313" y="4135438"/>
          <p14:tracePt t="263339" x="5375275" y="4135438"/>
          <p14:tracePt t="263347" x="5322888" y="4135438"/>
          <p14:tracePt t="263364" x="5197475" y="4143375"/>
          <p14:tracePt t="263381" x="5089525" y="4152900"/>
          <p14:tracePt t="263397" x="5000625" y="4170363"/>
          <p14:tracePt t="263414" x="4921250" y="4170363"/>
          <p14:tracePt t="263431" x="4902200" y="4170363"/>
          <p14:tracePt t="263448" x="4884738" y="4170363"/>
          <p14:tracePt t="263464" x="4867275" y="4170363"/>
          <p14:tracePt t="263574" x="4894263" y="4179888"/>
          <p14:tracePt t="263582" x="4921250" y="4187825"/>
          <p14:tracePt t="263590" x="4946650" y="4206875"/>
          <p14:tracePt t="263599" x="4983163" y="4214813"/>
          <p14:tracePt t="263614" x="5081588" y="4233863"/>
          <p14:tracePt t="263631" x="5232400" y="4241800"/>
          <p14:tracePt t="263647" x="5429250" y="4259263"/>
          <p14:tracePt t="263664" x="5599113" y="4278313"/>
          <p14:tracePt t="263681" x="5715000" y="4278313"/>
          <p14:tracePt t="263697" x="5778500" y="4278313"/>
          <p14:tracePt t="263716" x="5849938" y="4313238"/>
          <p14:tracePt t="263732" x="5921375" y="4322763"/>
          <p14:tracePt t="263747" x="6045200" y="4322763"/>
          <p14:tracePt t="263764" x="6269038" y="4340225"/>
          <p14:tracePt t="263781" x="6465888" y="4340225"/>
          <p14:tracePt t="263797" x="6608763" y="4340225"/>
          <p14:tracePt t="263814" x="6759575" y="4340225"/>
          <p14:tracePt t="263832" x="6894513" y="4340225"/>
          <p14:tracePt t="263848" x="6921500" y="4357688"/>
          <p14:tracePt t="263864" x="6938963" y="4367213"/>
          <p14:tracePt t="263881" x="6965950" y="4376738"/>
          <p14:tracePt t="263897" x="6992938" y="4384675"/>
          <p14:tracePt t="263914" x="7018338" y="4384675"/>
          <p14:tracePt t="263931" x="7037388" y="4384675"/>
          <p14:tracePt t="263948" x="7045325" y="4384675"/>
          <p14:tracePt t="263964" x="7054850" y="4384675"/>
          <p14:tracePt t="264036" x="7064375" y="4384675"/>
          <p14:tracePt t="264044" x="7089775" y="4376738"/>
          <p14:tracePt t="264060" x="7099300" y="4376738"/>
          <p14:tracePt t="264068" x="7099300" y="4357688"/>
          <p14:tracePt t="264084" x="7108825" y="4349750"/>
          <p14:tracePt t="264099" x="7116763" y="4340225"/>
          <p14:tracePt t="264116" x="7126288" y="4330700"/>
          <p14:tracePt t="264131" x="7153275" y="4322763"/>
          <p14:tracePt t="264147" x="7170738" y="4295775"/>
          <p14:tracePt t="264164" x="7188200" y="4278313"/>
          <p14:tracePt t="264181" x="7215188" y="4268788"/>
          <p14:tracePt t="264197" x="7224713" y="4251325"/>
          <p14:tracePt t="264216" x="7251700" y="4214813"/>
          <p14:tracePt t="264232" x="7259638" y="4197350"/>
          <p14:tracePt t="264248" x="7259638" y="4179888"/>
          <p14:tracePt t="264264" x="7259638" y="4170363"/>
          <p14:tracePt t="264281" x="7269163" y="4162425"/>
          <p14:tracePt t="264297" x="7259638" y="4143375"/>
          <p14:tracePt t="264314" x="7251700" y="4125913"/>
          <p14:tracePt t="264331" x="7232650" y="4108450"/>
          <p14:tracePt t="264348" x="7197725" y="4071938"/>
          <p14:tracePt t="264364" x="7180263" y="4054475"/>
          <p14:tracePt t="264381" x="7161213" y="4037013"/>
          <p14:tracePt t="264397" x="7116763" y="4010025"/>
          <p14:tracePt t="264414" x="7054850" y="4000500"/>
          <p14:tracePt t="264431" x="6973888" y="3983038"/>
          <p14:tracePt t="264447" x="6894513" y="3973513"/>
          <p14:tracePt t="264466" x="6840538" y="3965575"/>
          <p14:tracePt t="264483" x="6823075" y="3956050"/>
          <p14:tracePt t="264498" x="6804025" y="3956050"/>
          <p14:tracePt t="264514" x="6778625" y="3956050"/>
          <p14:tracePt t="264531" x="6759575" y="3956050"/>
          <p14:tracePt t="264547" x="6742113" y="3965575"/>
          <p14:tracePt t="264564" x="6715125" y="3965575"/>
          <p14:tracePt t="264581" x="6697663" y="3973513"/>
          <p14:tracePt t="264598" x="6680200" y="3973513"/>
          <p14:tracePt t="264614" x="6661150" y="3983038"/>
          <p14:tracePt t="264631" x="6635750" y="3992563"/>
          <p14:tracePt t="264648" x="6616700" y="4010025"/>
          <p14:tracePt t="264664" x="6608763" y="4019550"/>
          <p14:tracePt t="264681" x="6599238" y="4027488"/>
          <p14:tracePt t="264716" x="6564313" y="4054475"/>
          <p14:tracePt t="264732" x="6545263" y="4081463"/>
          <p14:tracePt t="264748" x="6537325" y="4098925"/>
          <p14:tracePt t="264764" x="6527800" y="4108450"/>
          <p14:tracePt t="264781" x="6518275" y="4116388"/>
          <p14:tracePt t="264798" x="6518275" y="4125913"/>
          <p14:tracePt t="264815" x="6518275" y="4143375"/>
          <p14:tracePt t="264831" x="6518275" y="4170363"/>
          <p14:tracePt t="264849" x="6518275" y="4187825"/>
          <p14:tracePt t="264864" x="6518275" y="4206875"/>
          <p14:tracePt t="264880" x="6518275" y="4214813"/>
          <p14:tracePt t="264897" x="6537325" y="4233863"/>
          <p14:tracePt t="264914" x="6554788" y="4241800"/>
          <p14:tracePt t="264930" x="6581775" y="4251325"/>
          <p14:tracePt t="264947" x="6599238" y="4259263"/>
          <p14:tracePt t="264964" x="6635750" y="4268788"/>
          <p14:tracePt t="264981" x="6670675" y="4295775"/>
          <p14:tracePt t="264997" x="6707188" y="4295775"/>
          <p14:tracePt t="265014" x="6742113" y="4313238"/>
          <p14:tracePt t="265030" x="6813550" y="4322763"/>
          <p14:tracePt t="265047" x="6867525" y="4340225"/>
          <p14:tracePt t="265064" x="6884988" y="4340225"/>
          <p14:tracePt t="265080" x="6902450" y="4340225"/>
          <p14:tracePt t="265097" x="6921500" y="4340225"/>
          <p14:tracePt t="265114" x="6946900" y="4340225"/>
          <p14:tracePt t="265130" x="6973888" y="4313238"/>
          <p14:tracePt t="265147" x="6992938" y="4305300"/>
          <p14:tracePt t="265164" x="7018338" y="4295775"/>
          <p14:tracePt t="265180" x="7027863" y="4295775"/>
          <p14:tracePt t="265197" x="7045325" y="4286250"/>
          <p14:tracePt t="265214" x="7054850" y="4278313"/>
          <p14:tracePt t="265232" x="7099300" y="4241800"/>
          <p14:tracePt t="265247" x="7116763" y="4233863"/>
          <p14:tracePt t="265264" x="7143750" y="4214813"/>
          <p14:tracePt t="265280" x="7161213" y="4206875"/>
          <p14:tracePt t="265297" x="7170738" y="4197350"/>
          <p14:tracePt t="265315" x="7180263" y="4197350"/>
          <p14:tracePt t="265331" x="7197725" y="4187825"/>
          <p14:tracePt t="265348" x="7207250" y="4170363"/>
          <p14:tracePt t="265365" x="7232650" y="4162425"/>
          <p14:tracePt t="265383" x="7232650" y="4152900"/>
          <p14:tracePt t="265398" x="7242175" y="4143375"/>
          <p14:tracePt t="265414" x="7242175" y="4135438"/>
          <p14:tracePt t="265431" x="7251700" y="4135438"/>
          <p14:tracePt t="265464" x="7251700" y="4116388"/>
          <p14:tracePt t="265483" x="7251700" y="4081463"/>
          <p14:tracePt t="265498" x="7242175" y="4064000"/>
          <p14:tracePt t="265514" x="7215188" y="4044950"/>
          <p14:tracePt t="265531" x="7197725" y="4019550"/>
          <p14:tracePt t="265548" x="7180263" y="4000500"/>
          <p14:tracePt t="265564" x="7143750" y="3992563"/>
          <p14:tracePt t="265581" x="7116763" y="3965575"/>
          <p14:tracePt t="265598" x="7089775" y="3956050"/>
          <p14:tracePt t="265616" x="7037388" y="3948113"/>
          <p14:tracePt t="265633" x="6983413" y="3948113"/>
          <p14:tracePt t="265648" x="6938963" y="3948113"/>
          <p14:tracePt t="265664" x="6911975" y="3948113"/>
          <p14:tracePt t="265681" x="6894513" y="3948113"/>
          <p14:tracePt t="265698" x="6875463" y="3938588"/>
          <p14:tracePt t="265714" x="6850063" y="3938588"/>
          <p14:tracePt t="265733" x="6823075" y="3929063"/>
          <p14:tracePt t="265748" x="6804025" y="3929063"/>
          <p14:tracePt t="265764" x="6786563" y="3921125"/>
          <p14:tracePt t="265781" x="6759575" y="3921125"/>
          <p14:tracePt t="265798" x="6742113" y="3921125"/>
          <p14:tracePt t="265814" x="6724650" y="3921125"/>
          <p14:tracePt t="265831" x="6697663" y="3929063"/>
          <p14:tracePt t="265850" x="6670675" y="3929063"/>
          <p14:tracePt t="265864" x="6661150" y="3929063"/>
          <p14:tracePt t="265883" x="6643688" y="3929063"/>
          <p14:tracePt t="265898" x="6626225" y="3929063"/>
          <p14:tracePt t="265931" x="6608763" y="3929063"/>
          <p14:tracePt t="265948" x="6589713" y="3948113"/>
          <p14:tracePt t="265965" x="6572250" y="3973513"/>
          <p14:tracePt t="265981" x="6572250" y="3983038"/>
          <p14:tracePt t="266070" x="6554788" y="3992563"/>
          <p14:tracePt t="266078" x="6545263" y="4000500"/>
          <p14:tracePt t="266084" x="6537325" y="4010025"/>
          <p14:tracePt t="266108" x="6537325" y="4019550"/>
          <p14:tracePt t="266117" x="6537325" y="4027488"/>
          <p14:tracePt t="266132" x="6527800" y="4044950"/>
          <p14:tracePt t="266148" x="6518275" y="4064000"/>
          <p14:tracePt t="266164" x="6518275" y="4081463"/>
          <p14:tracePt t="266181" x="6510338" y="4098925"/>
          <p14:tracePt t="266198" x="6510338" y="4108450"/>
          <p14:tracePt t="266214" x="6500813" y="4125913"/>
          <p14:tracePt t="266231" x="6500813" y="4135438"/>
          <p14:tracePt t="266248" x="6500813" y="4152900"/>
          <p14:tracePt t="266264" x="6500813" y="4162425"/>
          <p14:tracePt t="266281" x="6492875" y="4179888"/>
          <p14:tracePt t="266298" x="6492875" y="4197350"/>
          <p14:tracePt t="266315" x="6492875" y="4214813"/>
          <p14:tracePt t="266331" x="6492875" y="4224338"/>
          <p14:tracePt t="266383" x="6492875" y="4233863"/>
          <p14:tracePt t="266390" x="6492875" y="4241800"/>
          <p14:tracePt t="266421" x="6500813" y="4251325"/>
          <p14:tracePt t="266436" x="6500813" y="4268788"/>
          <p14:tracePt t="266444" x="6510338" y="4268788"/>
          <p14:tracePt t="266452" x="6510338" y="4278313"/>
          <p14:tracePt t="266531" x="6518275" y="4278313"/>
          <p14:tracePt t="266546" x="6527800" y="4278313"/>
          <p14:tracePt t="266554" x="6537325" y="4278313"/>
          <p14:tracePt t="266592" x="6545263" y="4278313"/>
          <p14:tracePt t="266608" x="6564313" y="4286250"/>
          <p14:tracePt t="266617" x="6572250" y="4295775"/>
          <p14:tracePt t="266625" x="6581775" y="4295775"/>
          <p14:tracePt t="266640" x="6589713" y="4305300"/>
          <p14:tracePt t="266649" x="6599238" y="4305300"/>
          <p14:tracePt t="266664" x="6608763" y="4313238"/>
          <p14:tracePt t="266681" x="6635750" y="4322763"/>
          <p14:tracePt t="266698" x="6643688" y="4322763"/>
          <p14:tracePt t="266714" x="6653213" y="4340225"/>
          <p14:tracePt t="266731" x="6670675" y="4340225"/>
          <p14:tracePt t="266748" x="6688138" y="4349750"/>
          <p14:tracePt t="266764" x="6751638" y="4349750"/>
          <p14:tracePt t="266781" x="6796088" y="4349750"/>
          <p14:tracePt t="266798" x="6823075" y="4349750"/>
          <p14:tracePt t="266815" x="6850063" y="4349750"/>
          <p14:tracePt t="266832" x="6867525" y="4349750"/>
          <p14:tracePt t="266847" x="6884988" y="4349750"/>
          <p14:tracePt t="266864" x="6902450" y="4330700"/>
          <p14:tracePt t="266881" x="6946900" y="4313238"/>
          <p14:tracePt t="266897" x="6992938" y="4295775"/>
          <p14:tracePt t="266914" x="7027863" y="4278313"/>
          <p14:tracePt t="266930" x="7064375" y="4278313"/>
          <p14:tracePt t="266947" x="7081838" y="4278313"/>
          <p14:tracePt t="266964" x="7089775" y="4278313"/>
          <p14:tracePt t="266980" x="7108825" y="4268788"/>
          <p14:tracePt t="266997" x="7143750" y="4251325"/>
          <p14:tracePt t="267014" x="7180263" y="4224338"/>
          <p14:tracePt t="267030" x="7224713" y="4206875"/>
          <p14:tracePt t="267047" x="7242175" y="4187825"/>
          <p14:tracePt t="267064" x="7251700" y="4170363"/>
          <p14:tracePt t="267080" x="7269163" y="4162425"/>
          <p14:tracePt t="267097" x="7278688" y="4143375"/>
          <p14:tracePt t="267114" x="7296150" y="4143375"/>
          <p14:tracePt t="267179" x="7286625" y="4125913"/>
          <p14:tracePt t="267196" x="7278688" y="4108450"/>
          <p14:tracePt t="267201" x="7269163" y="4090988"/>
          <p14:tracePt t="267214" x="7259638" y="4081463"/>
          <p14:tracePt t="267230" x="7232650" y="4054475"/>
          <p14:tracePt t="267247" x="7215188" y="4044950"/>
          <p14:tracePt t="267264" x="7188200" y="4027488"/>
          <p14:tracePt t="267281" x="7153275" y="4027488"/>
          <p14:tracePt t="267297" x="7099300" y="4019550"/>
          <p14:tracePt t="267314" x="7081838" y="4010025"/>
          <p14:tracePt t="267330" x="7054850" y="4010025"/>
          <p14:tracePt t="267347" x="7037388" y="4000500"/>
          <p14:tracePt t="267364" x="7010400" y="3983038"/>
          <p14:tracePt t="267381" x="6973888" y="3983038"/>
          <p14:tracePt t="267397" x="6929438" y="3983038"/>
          <p14:tracePt t="267414" x="6921500" y="3973513"/>
          <p14:tracePt t="267430" x="6911975" y="3973513"/>
          <p14:tracePt t="267447" x="6902450" y="3973513"/>
          <p14:tracePt t="267464" x="6884988" y="3965575"/>
          <p14:tracePt t="267480" x="6867525" y="3965575"/>
          <p14:tracePt t="267497" x="6850063" y="3965575"/>
          <p14:tracePt t="267514" x="6831013" y="3965575"/>
          <p14:tracePt t="267530" x="6813550" y="3965575"/>
          <p14:tracePt t="267547" x="6786563" y="3965575"/>
          <p14:tracePt t="267564" x="6769100" y="3965575"/>
          <p14:tracePt t="267580" x="6751638" y="3965575"/>
          <p14:tracePt t="267597" x="6742113" y="3965575"/>
          <p14:tracePt t="267614" x="6715125" y="3965575"/>
          <p14:tracePt t="267631" x="6697663" y="3965575"/>
          <p14:tracePt t="267647" x="6670675" y="3965575"/>
          <p14:tracePt t="267664" x="6643688" y="3973513"/>
          <p14:tracePt t="267680" x="6626225" y="3992563"/>
          <p14:tracePt t="267697" x="6608763" y="4000500"/>
          <p14:tracePt t="267714" x="6581775" y="4019550"/>
          <p14:tracePt t="267730" x="6564313" y="4027488"/>
          <p14:tracePt t="267747" x="6545263" y="4037013"/>
          <p14:tracePt t="267764" x="6527800" y="4054475"/>
          <p14:tracePt t="267819" x="6510338" y="4071938"/>
          <p14:tracePt t="267835" x="6500813" y="4081463"/>
          <p14:tracePt t="267843" x="6492875" y="4090988"/>
          <p14:tracePt t="267851" x="6483350" y="4098925"/>
          <p14:tracePt t="267867" x="6473825" y="4108450"/>
          <p14:tracePt t="267921" x="6473825" y="4116388"/>
          <p14:tracePt t="267946" x="6465888" y="4143375"/>
          <p14:tracePt t="267963" x="6465888" y="4152900"/>
          <p14:tracePt t="268009" x="6465888" y="4162425"/>
          <p14:tracePt t="268041" x="6465888" y="4170363"/>
          <p14:tracePt t="268049" x="6465888" y="4179888"/>
          <p14:tracePt t="268057" x="6465888" y="4197350"/>
          <p14:tracePt t="268065" x="6465888" y="4206875"/>
          <p14:tracePt t="268081" x="6465888" y="4224338"/>
          <p14:tracePt t="268099" x="6465888" y="4233863"/>
          <p14:tracePt t="268115" x="6465888" y="4251325"/>
          <p14:tracePt t="268131" x="6473825" y="4259263"/>
          <p14:tracePt t="268148" x="6492875" y="4286250"/>
          <p14:tracePt t="268165" x="6518275" y="4286250"/>
          <p14:tracePt t="268181" x="6518275" y="4295775"/>
          <p14:tracePt t="268198" x="6527800" y="4295775"/>
          <p14:tracePt t="268215" x="6554788" y="4305300"/>
          <p14:tracePt t="268231" x="6572250" y="4305300"/>
          <p14:tracePt t="268248" x="6616700" y="4305300"/>
          <p14:tracePt t="268265" x="6680200" y="4305300"/>
          <p14:tracePt t="268283" x="6707188" y="4295775"/>
          <p14:tracePt t="268298" x="6732588" y="4295775"/>
          <p14:tracePt t="268315" x="6742113" y="4295775"/>
          <p14:tracePt t="268331" x="6759575" y="4295775"/>
          <p14:tracePt t="268348" x="6778625" y="4295775"/>
          <p14:tracePt t="268365" x="6804025" y="4278313"/>
          <p14:tracePt t="268381" x="6823075" y="4278313"/>
          <p14:tracePt t="268398" x="6840538" y="4268788"/>
          <p14:tracePt t="268415" x="6867525" y="4259263"/>
          <p14:tracePt t="268431" x="6875463" y="4259263"/>
          <p14:tracePt t="268465" x="6884988" y="4251325"/>
          <p14:tracePt t="268481" x="6894513" y="4251325"/>
          <p14:tracePt t="268498" x="6902450" y="4241800"/>
          <p14:tracePt t="268515" x="6921500" y="4233863"/>
          <p14:tracePt t="268533" x="6929438" y="4224338"/>
          <p14:tracePt t="268548" x="6929438" y="4206875"/>
          <p14:tracePt t="268635" x="6946900" y="4206875"/>
          <p14:tracePt t="268643" x="6956425" y="4206875"/>
          <p14:tracePt t="268651" x="6965950" y="4197350"/>
          <p14:tracePt t="268665" x="6973888" y="4197350"/>
          <p14:tracePt t="268681" x="6992938" y="4187825"/>
          <p14:tracePt t="268715" x="7018338" y="4170363"/>
          <p14:tracePt t="268731" x="7037388" y="4162425"/>
          <p14:tracePt t="268748" x="7054850" y="4152900"/>
          <p14:tracePt t="268765" x="7072313" y="4135438"/>
          <p14:tracePt t="268783" x="7108825" y="4125913"/>
          <p14:tracePt t="268798" x="7116763" y="4125913"/>
          <p14:tracePt t="268815" x="7126288" y="4125913"/>
          <p14:tracePt t="268855" x="7135813" y="4125913"/>
          <p14:tracePt t="268865" x="7143750" y="4125913"/>
          <p14:tracePt t="268881" x="7170738" y="4125913"/>
          <p14:tracePt t="268898" x="7188200" y="4125913"/>
          <p14:tracePt t="268915" x="7207250" y="4125913"/>
          <p14:tracePt t="268931" x="7215188" y="4125913"/>
          <p14:tracePt t="268948" x="7224713" y="4125913"/>
          <p14:tracePt t="268965" x="7242175" y="4125913"/>
          <p14:tracePt t="268981" x="7259638" y="4116388"/>
          <p14:tracePt t="268998" x="7278688" y="4116388"/>
          <p14:tracePt t="269015" x="7286625" y="4108450"/>
          <p14:tracePt t="269031" x="7296150" y="4108450"/>
          <p14:tracePt t="269048" x="7313613" y="4108450"/>
          <p14:tracePt t="269065" x="7323138" y="4125913"/>
          <p14:tracePt t="269081" x="7331075" y="4143375"/>
          <p14:tracePt t="269099" x="7331075" y="4152900"/>
          <p14:tracePt t="269245" x="7331075" y="4162425"/>
          <p14:tracePt t="269253" x="7331075" y="4170363"/>
          <p14:tracePt t="269265" x="7331075" y="4179888"/>
          <p14:tracePt t="269283" x="7340600" y="4214813"/>
          <p14:tracePt t="269299" x="7340600" y="4224338"/>
          <p14:tracePt t="269315" x="7340600" y="4233863"/>
          <p14:tracePt t="269348" x="7340600" y="4251325"/>
          <p14:tracePt t="269365" x="7340600" y="4268788"/>
          <p14:tracePt t="269381" x="7340600" y="4295775"/>
          <p14:tracePt t="269398" x="7340600" y="4305300"/>
          <p14:tracePt t="269415" x="7340600" y="4313238"/>
          <p14:tracePt t="269431" x="7331075" y="4330700"/>
          <p14:tracePt t="269448" x="7331075" y="4340225"/>
          <p14:tracePt t="269737" x="7323138" y="4330700"/>
          <p14:tracePt t="269745" x="7323138" y="4322763"/>
          <p14:tracePt t="269753" x="7323138" y="4313238"/>
          <p14:tracePt t="269769" x="7323138" y="4305300"/>
          <p14:tracePt t="269965" x="7304088" y="4305300"/>
          <p14:tracePt t="270019" x="7304088" y="4295775"/>
          <p14:tracePt t="270043" x="7304088" y="4278313"/>
          <p14:tracePt t="270051" x="7304088" y="4268788"/>
          <p14:tracePt t="270059" x="7304088" y="4259263"/>
          <p14:tracePt t="270183" x="7304088" y="4251325"/>
          <p14:tracePt t="270199" x="7304088" y="4233863"/>
          <p14:tracePt t="270207" x="7296150" y="4214813"/>
          <p14:tracePt t="270216" x="7296150" y="4206875"/>
          <p14:tracePt t="270232" x="7296150" y="4162425"/>
          <p14:tracePt t="270248" x="7296150" y="4143375"/>
          <p14:tracePt t="270265" x="7286625" y="4108450"/>
          <p14:tracePt t="270282" x="7286625" y="4090988"/>
          <p14:tracePt t="270298" x="7278688" y="4081463"/>
          <p14:tracePt t="270315" x="7278688" y="4071938"/>
          <p14:tracePt t="270433" x="7278688" y="4064000"/>
          <p14:tracePt t="270449" x="7278688" y="4054475"/>
          <p14:tracePt t="270457" x="7286625" y="4044950"/>
          <p14:tracePt t="270465" x="7296150" y="4027488"/>
          <p14:tracePt t="270482" x="7313613" y="4019550"/>
          <p14:tracePt t="270498" x="7323138" y="4000500"/>
          <p14:tracePt t="270515" x="7331075" y="3992563"/>
          <p14:tracePt t="270559" x="7340600" y="3992563"/>
          <p14:tracePt t="270575" x="7350125" y="3992563"/>
          <p14:tracePt t="270584" x="7358063" y="3992563"/>
          <p14:tracePt t="270599" x="7385050" y="3992563"/>
          <p14:tracePt t="270615" x="7394575" y="3983038"/>
          <p14:tracePt t="270632" x="7402513" y="3983038"/>
          <p14:tracePt t="270648" x="7421563" y="3983038"/>
          <p14:tracePt t="270665" x="7429500" y="3973513"/>
          <p14:tracePt t="270683" x="7466013" y="3948113"/>
          <p14:tracePt t="270699" x="7518400" y="3929063"/>
          <p14:tracePt t="270715" x="7581900" y="3902075"/>
          <p14:tracePt t="270732" x="7608888" y="3894138"/>
          <p14:tracePt t="270748" x="7626350" y="3894138"/>
          <p14:tracePt t="270801" x="7635875" y="3894138"/>
          <p14:tracePt t="270817" x="7643813" y="3894138"/>
          <p14:tracePt t="270825" x="7653338" y="3894138"/>
          <p14:tracePt t="270841" x="7661275" y="3894138"/>
          <p14:tracePt t="270850" x="7680325" y="3894138"/>
          <p14:tracePt t="270865" x="7697788" y="3894138"/>
          <p14:tracePt t="270882" x="7715250" y="3902075"/>
          <p14:tracePt t="270898" x="7751763" y="3921125"/>
          <p14:tracePt t="270915" x="7796213" y="3948113"/>
          <p14:tracePt t="270933" x="7867650" y="3973513"/>
          <p14:tracePt t="270949" x="7894638" y="3983038"/>
          <p14:tracePt t="270965" x="7912100" y="3992563"/>
          <p14:tracePt t="270998" x="7929563" y="3992563"/>
          <p14:tracePt t="271015" x="7947025" y="3992563"/>
          <p14:tracePt t="271032" x="7974013" y="3992563"/>
          <p14:tracePt t="271048" x="7993063" y="3992563"/>
          <p14:tracePt t="271051" x="8001000" y="3992563"/>
          <p14:tracePt t="271065" x="8010525" y="3992563"/>
          <p14:tracePt t="271083" x="8045450" y="3992563"/>
          <p14:tracePt t="271099" x="8064500" y="3992563"/>
          <p14:tracePt t="271115" x="8081963" y="4000500"/>
          <p14:tracePt t="271132" x="8099425" y="4000500"/>
          <p14:tracePt t="271148" x="8126413" y="4000500"/>
          <p14:tracePt t="271165" x="8135938" y="4000500"/>
          <p14:tracePt t="271182" x="8143875" y="4000500"/>
          <p14:tracePt t="271199" x="8170863" y="4000500"/>
          <p14:tracePt t="271215" x="8197850" y="3992563"/>
          <p14:tracePt t="271232" x="8215313" y="3992563"/>
          <p14:tracePt t="271248" x="8224838" y="3992563"/>
          <p14:tracePt t="271265" x="8242300" y="3992563"/>
          <p14:tracePt t="271282" x="8269288" y="3992563"/>
          <p14:tracePt t="271298" x="8323263" y="3992563"/>
          <p14:tracePt t="271315" x="8358188" y="3992563"/>
          <p14:tracePt t="271333" x="8385175" y="3992563"/>
          <p14:tracePt t="271350" x="8412163" y="3992563"/>
          <p14:tracePt t="271365" x="8429625" y="3992563"/>
          <p14:tracePt t="271382" x="8447088" y="3992563"/>
          <p14:tracePt t="271399" x="8466138" y="3992563"/>
          <p14:tracePt t="271415" x="8483600" y="3983038"/>
          <p14:tracePt t="271432" x="8501063" y="3983038"/>
          <p14:tracePt t="271449" x="8518525" y="3973513"/>
          <p14:tracePt t="271465" x="8537575" y="3956050"/>
          <p14:tracePt t="271482" x="8555038" y="3956050"/>
          <p14:tracePt t="271498" x="8564563" y="3948113"/>
          <p14:tracePt t="271515" x="8582025" y="3948113"/>
          <p14:tracePt t="271532" x="8589963" y="3948113"/>
          <p14:tracePt t="271548" x="8599488" y="3938588"/>
          <p14:tracePt t="271552" x="8609013" y="3938588"/>
          <p14:tracePt t="271568" x="8626475" y="3938588"/>
          <p14:tracePt t="271584" x="8636000" y="3938588"/>
          <p14:tracePt t="271607" x="8643938" y="3938588"/>
          <p14:tracePt t="271617" x="8653463" y="3938588"/>
          <p14:tracePt t="271632" x="8670925" y="3938588"/>
          <p14:tracePt t="271685" x="8680450" y="3938588"/>
          <p14:tracePt t="271701" x="8707438" y="3938588"/>
          <p14:tracePt t="271710" x="8715375" y="3938588"/>
          <p14:tracePt t="271716" x="8724900" y="3938588"/>
          <p14:tracePt t="271732" x="8742363" y="3938588"/>
          <p14:tracePt t="271749" x="8759825" y="3938588"/>
          <p14:tracePt t="271809" x="8769350" y="3938588"/>
          <p14:tracePt t="271817" x="8778875" y="3956050"/>
          <p14:tracePt t="271825" x="8786813" y="3965575"/>
          <p14:tracePt t="271834" x="8796338" y="3965575"/>
          <p14:tracePt t="271850" x="8813800" y="3973513"/>
          <p14:tracePt t="271865" x="8840788" y="3983038"/>
          <p14:tracePt t="271881" x="8850313" y="3983038"/>
          <p14:tracePt t="272022" x="8850313" y="3992563"/>
          <p14:tracePt t="272039" x="8858250" y="4000500"/>
          <p14:tracePt t="272053" x="8858250" y="4010025"/>
          <p14:tracePt t="272059" x="8867775" y="4010025"/>
          <p14:tracePt t="272083" x="8867775" y="4027488"/>
          <p14:tracePt t="272107" x="8867775" y="4037013"/>
          <p14:tracePt t="272123" x="8875713" y="4044950"/>
          <p14:tracePt t="272131" x="8875713" y="4054475"/>
          <p14:tracePt t="272147" x="8875713" y="4064000"/>
          <p14:tracePt t="272162" x="8875713" y="4071938"/>
          <p14:tracePt t="272256" x="8875713" y="4081463"/>
          <p14:tracePt t="272264" x="8875713" y="4098925"/>
          <p14:tracePt t="272271" x="8875713" y="4108450"/>
          <p14:tracePt t="272282" x="8875713" y="4116388"/>
          <p14:tracePt t="272304" x="8875713" y="4125913"/>
          <p14:tracePt t="272342" x="8875713" y="4135438"/>
          <p14:tracePt t="272358" x="8875713" y="4143375"/>
          <p14:tracePt t="272366" x="8867775" y="4152900"/>
          <p14:tracePt t="272373" x="8867775" y="4162425"/>
          <p14:tracePt t="272382" x="8858250" y="4162425"/>
          <p14:tracePt t="272399" x="8840788" y="4187825"/>
          <p14:tracePt t="272415" x="8813800" y="4206875"/>
          <p14:tracePt t="272432" x="8804275" y="4224338"/>
          <p14:tracePt t="272448" x="8786813" y="4251325"/>
          <p14:tracePt t="272546" x="8778875" y="4259263"/>
          <p14:tracePt t="272553" x="8769350" y="4268788"/>
          <p14:tracePt t="272565" x="8751888" y="4278313"/>
          <p14:tracePt t="272584" x="8732838" y="4278313"/>
          <p14:tracePt t="272600" x="8715375" y="4286250"/>
          <p14:tracePt t="272616" x="8697913" y="4286250"/>
          <p14:tracePt t="272632" x="8670925" y="4286250"/>
          <p14:tracePt t="272649" x="8653463" y="4286250"/>
          <p14:tracePt t="272665" x="8616950" y="4286250"/>
          <p14:tracePt t="272682" x="8572500" y="4286250"/>
          <p14:tracePt t="272699" x="8545513" y="4295775"/>
          <p14:tracePt t="272716" x="8510588" y="4313238"/>
          <p14:tracePt t="272734" x="8466138" y="4322763"/>
          <p14:tracePt t="272750" x="8447088" y="4330700"/>
          <p14:tracePt t="272765" x="8429625" y="4330700"/>
          <p14:tracePt t="272782" x="8412163" y="4340225"/>
          <p14:tracePt t="272799" x="8375650" y="4340225"/>
          <p14:tracePt t="272816" x="8331200" y="4349750"/>
          <p14:tracePt t="272832" x="8313738" y="4357688"/>
          <p14:tracePt t="272849" x="8269288" y="4357688"/>
          <p14:tracePt t="272865" x="8251825" y="4376738"/>
          <p14:tracePt t="272881" x="8224838" y="4376738"/>
          <p14:tracePt t="272898" x="8197850" y="4384675"/>
          <p14:tracePt t="272914" x="8143875" y="4402138"/>
          <p14:tracePt t="272931" x="8116888" y="4421188"/>
          <p14:tracePt t="272948" x="8072438" y="4429125"/>
          <p14:tracePt t="272965" x="8018463" y="4438650"/>
          <p14:tracePt t="272981" x="7956550" y="4465638"/>
          <p14:tracePt t="272999" x="7840663" y="4492625"/>
          <p14:tracePt t="273015" x="7796213" y="4492625"/>
          <p14:tracePt t="273031" x="7778750" y="4492625"/>
          <p14:tracePt t="273048" x="7751763" y="4492625"/>
          <p14:tracePt t="273065" x="7732713" y="4492625"/>
          <p14:tracePt t="273081" x="7715250" y="4492625"/>
          <p14:tracePt t="273099" x="7697788" y="4492625"/>
          <p14:tracePt t="273115" x="7680325" y="4492625"/>
          <p14:tracePt t="273131" x="7670800" y="4492625"/>
          <p14:tracePt t="273148" x="7653338" y="4492625"/>
          <p14:tracePt t="273165" x="7635875" y="4492625"/>
          <p14:tracePt t="273198" x="7626350" y="4492625"/>
          <p14:tracePt t="273217" x="7608888" y="4492625"/>
          <p14:tracePt t="273231" x="7599363" y="4492625"/>
          <p14:tracePt t="273249" x="7581900" y="4483100"/>
          <p14:tracePt t="273265" x="7564438" y="4456113"/>
          <p14:tracePt t="273281" x="7537450" y="4448175"/>
          <p14:tracePt t="273298" x="7518400" y="4429125"/>
          <p14:tracePt t="273315" x="7500938" y="4411663"/>
          <p14:tracePt t="273331" x="7493000" y="4402138"/>
          <p14:tracePt t="273348" x="7466013" y="4394200"/>
          <p14:tracePt t="273365" x="7446963" y="4367213"/>
          <p14:tracePt t="273398" x="7439025" y="4367213"/>
          <p14:tracePt t="273421" x="7439025" y="4357688"/>
          <p14:tracePt t="273468" x="7429500" y="4349750"/>
          <p14:tracePt t="273484" x="7421563" y="4349750"/>
          <p14:tracePt t="273492" x="7412038" y="4340225"/>
          <p14:tracePt t="273501" x="7412038" y="4330700"/>
          <p14:tracePt t="273515" x="7402513" y="4330700"/>
          <p14:tracePt t="273532" x="7385050" y="4322763"/>
          <p14:tracePt t="273577" x="7375525" y="4322763"/>
          <p14:tracePt t="273594" x="7367588" y="4305300"/>
          <p14:tracePt t="273602" x="7367588" y="4295775"/>
          <p14:tracePt t="273615" x="7358063" y="4295775"/>
          <p14:tracePt t="273648" x="7350125" y="4286250"/>
          <p14:tracePt t="273664" x="7350125" y="4278313"/>
          <p14:tracePt t="273680" x="7350125" y="4268788"/>
          <p14:tracePt t="273696" x="7350125" y="4259263"/>
          <p14:tracePt t="273704" x="7340600" y="4259263"/>
          <p14:tracePt t="273715" x="7340600" y="4251325"/>
          <p14:tracePt t="273732" x="7340600" y="4224338"/>
          <p14:tracePt t="273750" x="7340600" y="4206875"/>
          <p14:tracePt t="273765" x="7340600" y="4187825"/>
          <p14:tracePt t="273782" x="7331075" y="4162425"/>
          <p14:tracePt t="273799" x="7331075" y="4143375"/>
          <p14:tracePt t="273832" x="7331075" y="4135438"/>
          <p14:tracePt t="273850" x="7331075" y="4125913"/>
          <p14:tracePt t="273865" x="7313613" y="4116388"/>
          <p14:tracePt t="273882" x="7313613" y="4081463"/>
          <p14:tracePt t="273899" x="7304088" y="4071938"/>
          <p14:tracePt t="273915" x="7304088" y="4064000"/>
          <p14:tracePt t="273932" x="7296150" y="4054475"/>
          <p14:tracePt t="273965" x="7296150" y="4044950"/>
          <p14:tracePt t="274016" x="7296150" y="4037013"/>
          <p14:tracePt t="274048" x="7296150" y="4027488"/>
          <p14:tracePt t="274054" x="7296150" y="4010025"/>
          <p14:tracePt t="274070" x="7296150" y="4000500"/>
          <p14:tracePt t="274082" x="7296150" y="3992563"/>
          <p14:tracePt t="274099" x="7296150" y="3983038"/>
          <p14:tracePt t="274115" x="7296150" y="3973513"/>
          <p14:tracePt t="274132" x="7296150" y="3965575"/>
          <p14:tracePt t="274281" x="7304088" y="3956050"/>
          <p14:tracePt t="274290" x="7304088" y="3938588"/>
          <p14:tracePt t="274299" x="7323138" y="3929063"/>
          <p14:tracePt t="274315" x="7340600" y="3929063"/>
          <p14:tracePt t="274333" x="7350125" y="3921125"/>
          <p14:tracePt t="274348" x="7367588" y="3921125"/>
          <p14:tracePt t="274365" x="7367588" y="3911600"/>
          <p14:tracePt t="274381" x="7375525" y="3911600"/>
          <p14:tracePt t="274400" x="7412038" y="3911600"/>
          <p14:tracePt t="274415" x="7439025" y="3911600"/>
          <p14:tracePt t="274431" x="7456488" y="3911600"/>
          <p14:tracePt t="274449" x="7466013" y="3911600"/>
          <p14:tracePt t="274465" x="7473950" y="3911600"/>
          <p14:tracePt t="274482" x="7493000" y="3911600"/>
          <p14:tracePt t="274500" x="7527925" y="3902075"/>
          <p14:tracePt t="274515" x="7545388" y="3894138"/>
          <p14:tracePt t="274532" x="7554913" y="3894138"/>
          <p14:tracePt t="274549" x="7564438" y="3894138"/>
          <p14:tracePt t="274572" x="7572375" y="3894138"/>
          <p14:tracePt t="274582" x="7589838" y="3894138"/>
          <p14:tracePt t="274599" x="7599363" y="3894138"/>
          <p14:tracePt t="274618" x="7608888" y="3894138"/>
          <p14:tracePt t="274632" x="7616825" y="3894138"/>
          <p14:tracePt t="274650" x="7635875" y="3894138"/>
          <p14:tracePt t="274666" x="7643813" y="3894138"/>
          <p14:tracePt t="274682" x="7661275" y="3894138"/>
          <p14:tracePt t="274699" x="7680325" y="3894138"/>
          <p14:tracePt t="274715" x="7688263" y="3884613"/>
          <p14:tracePt t="274732" x="7697788" y="3884613"/>
          <p14:tracePt t="274749" x="7732713" y="3884613"/>
          <p14:tracePt t="274765" x="7742238" y="3884613"/>
          <p14:tracePt t="274781" x="7759700" y="3884613"/>
          <p14:tracePt t="274798" x="7769225" y="3884613"/>
          <p14:tracePt t="274815" x="7786688" y="3884613"/>
          <p14:tracePt t="274831" x="7813675" y="3884613"/>
          <p14:tracePt t="274848" x="7831138" y="3884613"/>
          <p14:tracePt t="274865" x="7840663" y="3867150"/>
          <p14:tracePt t="274881" x="7850188" y="3867150"/>
          <p14:tracePt t="274898" x="7858125" y="3867150"/>
          <p14:tracePt t="274914" x="7867650" y="3867150"/>
          <p14:tracePt t="274931" x="7885113" y="3867150"/>
          <p14:tracePt t="274949" x="7902575" y="3867150"/>
          <p14:tracePt t="274965" x="7921625" y="3867150"/>
          <p14:tracePt t="274982" x="7929563" y="3867150"/>
          <p14:tracePt t="274999" x="7939088" y="3867150"/>
          <p14:tracePt t="275016" x="7956550" y="3867150"/>
          <p14:tracePt t="275032" x="7966075" y="3867150"/>
          <p14:tracePt t="275049" x="7983538" y="3867150"/>
          <p14:tracePt t="275066" x="7993063" y="3857625"/>
          <p14:tracePt t="275082" x="8010525" y="3857625"/>
          <p14:tracePt t="275099" x="8027988" y="3857625"/>
          <p14:tracePt t="275115" x="8045450" y="3857625"/>
          <p14:tracePt t="275134" x="8072438" y="3857625"/>
          <p14:tracePt t="275151" x="8081963" y="3876675"/>
          <p14:tracePt t="275166" x="8108950" y="3876675"/>
          <p14:tracePt t="275182" x="8126413" y="3884613"/>
          <p14:tracePt t="275199" x="8143875" y="3894138"/>
          <p14:tracePt t="275215" x="8180388" y="3911600"/>
          <p14:tracePt t="275232" x="8197850" y="3911600"/>
          <p14:tracePt t="275249" x="8215313" y="3921125"/>
          <p14:tracePt t="275265" x="8242300" y="3921125"/>
          <p14:tracePt t="275282" x="8269288" y="3921125"/>
          <p14:tracePt t="275299" x="8286750" y="3921125"/>
          <p14:tracePt t="275315" x="8313738" y="3921125"/>
          <p14:tracePt t="275332" x="8331200" y="3921125"/>
          <p14:tracePt t="275350" x="8350250" y="3938588"/>
          <p14:tracePt t="275366" x="8375650" y="3938588"/>
          <p14:tracePt t="275383" x="8412163" y="3938588"/>
          <p14:tracePt t="275401" x="8439150" y="3948113"/>
          <p14:tracePt t="275416" x="8456613" y="3948113"/>
          <p14:tracePt t="275433" x="8466138" y="3948113"/>
          <p14:tracePt t="275449" x="8483600" y="3948113"/>
          <p14:tracePt t="275465" x="8501063" y="3948113"/>
          <p14:tracePt t="275482" x="8518525" y="3948113"/>
          <p14:tracePt t="275499" x="8528050" y="3948113"/>
          <p14:tracePt t="275516" x="8537575" y="3948113"/>
          <p14:tracePt t="275532" x="8564563" y="3948113"/>
          <p14:tracePt t="275549" x="8572500" y="3948113"/>
          <p14:tracePt t="275566" x="8589963" y="3948113"/>
          <p14:tracePt t="275582" x="8599488" y="3948113"/>
          <p14:tracePt t="275613" x="8609013" y="3948113"/>
          <p14:tracePt t="275626" x="8616950" y="3948113"/>
          <p14:tracePt t="275650" x="8626475" y="3948113"/>
          <p14:tracePt t="275658" x="8636000" y="3948113"/>
          <p14:tracePt t="275674" x="8643938" y="3948113"/>
          <p14:tracePt t="275683" x="8661400" y="3948113"/>
          <p14:tracePt t="275699" x="8670925" y="3948113"/>
          <p14:tracePt t="275716" x="8688388" y="3948113"/>
          <p14:tracePt t="275732" x="8697913" y="3948113"/>
          <p14:tracePt t="275749" x="8707438" y="3948113"/>
          <p14:tracePt t="275782" x="8715375" y="3948113"/>
          <p14:tracePt t="275798" x="8732838" y="3948113"/>
          <p14:tracePt t="275806" x="8742363" y="3948113"/>
          <p14:tracePt t="275822" x="8751888" y="3948113"/>
          <p14:tracePt t="275869" x="8759825" y="3948113"/>
          <p14:tracePt t="275884" x="8769350" y="3948113"/>
          <p14:tracePt t="275948" x="8778875" y="3948113"/>
          <p14:tracePt t="277012" x="8769350" y="3948113"/>
          <p14:tracePt t="277027" x="8759825" y="3956050"/>
          <p14:tracePt t="277190" x="8732838" y="3938588"/>
          <p14:tracePt t="277198" x="8724900" y="3929063"/>
          <p14:tracePt t="277206" x="8715375" y="3921125"/>
          <p14:tracePt t="277216" x="8707438" y="3911600"/>
          <p14:tracePt t="277232" x="8688388" y="3894138"/>
          <p14:tracePt t="277250" x="8653463" y="3857625"/>
          <p14:tracePt t="277266" x="8626475" y="3822700"/>
          <p14:tracePt t="277285" x="8599488" y="3778250"/>
          <p14:tracePt t="277301" x="8582025" y="3759200"/>
          <p14:tracePt t="277317" x="8555038" y="3741738"/>
          <p14:tracePt t="277333" x="8537575" y="3724275"/>
          <p14:tracePt t="277351" x="8518525" y="3714750"/>
          <p14:tracePt t="277366" x="8483600" y="3687763"/>
          <p14:tracePt t="277382" x="8466138" y="3670300"/>
          <p14:tracePt t="277399" x="8447088" y="3652838"/>
          <p14:tracePt t="277416" x="8412163" y="3625850"/>
          <p14:tracePt t="277434" x="8385175" y="3598863"/>
          <p14:tracePt t="277449" x="8350250" y="3571875"/>
          <p14:tracePt t="277466" x="8304213" y="3554413"/>
          <p14:tracePt t="277482" x="8251825" y="3527425"/>
          <p14:tracePt t="277499" x="8188325" y="3527425"/>
          <p14:tracePt t="277516" x="8161338" y="3527425"/>
          <p14:tracePt t="277534" x="8126413" y="3517900"/>
          <p14:tracePt t="277551" x="8108950" y="3509963"/>
          <p14:tracePt t="277566" x="8089900" y="3509963"/>
          <p14:tracePt t="277583" x="8064500" y="3509963"/>
          <p14:tracePt t="277600" x="8018463" y="3509963"/>
          <p14:tracePt t="277616" x="7974013" y="3509963"/>
          <p14:tracePt t="277632" x="7912100" y="3527425"/>
          <p14:tracePt t="277649" x="7840663" y="3536950"/>
          <p14:tracePt t="277666" x="7778750" y="3536950"/>
          <p14:tracePt t="277684" x="7707313" y="3536950"/>
          <p14:tracePt t="277699" x="7670800" y="3536950"/>
          <p14:tracePt t="277716" x="7643813" y="3536950"/>
          <p14:tracePt t="277732" x="7608888" y="3544888"/>
          <p14:tracePt t="277749" x="7572375" y="3554413"/>
          <p14:tracePt t="277766" x="7545388" y="3581400"/>
          <p14:tracePt t="277782" x="7510463" y="3581400"/>
          <p14:tracePt t="277801" x="7466013" y="3598863"/>
          <p14:tracePt t="277817" x="7446963" y="3608388"/>
          <p14:tracePt t="277833" x="7429500" y="3608388"/>
          <p14:tracePt t="277851" x="7412038" y="3608388"/>
          <p14:tracePt t="277866" x="7385050" y="3608388"/>
          <p14:tracePt t="277882" x="7367588" y="3616325"/>
          <p14:tracePt t="277899" x="7358063" y="3616325"/>
          <p14:tracePt t="277916" x="7350125" y="3616325"/>
          <p14:tracePt t="277934" x="7313613" y="3643313"/>
          <p14:tracePt t="277951" x="7296150" y="3662363"/>
          <p14:tracePt t="277966" x="7278688" y="3670300"/>
          <p14:tracePt t="277982" x="7269163" y="3679825"/>
          <p14:tracePt t="277999" x="7259638" y="3687763"/>
          <p14:tracePt t="278016" x="7242175" y="3714750"/>
          <p14:tracePt t="278033" x="7242175" y="3724275"/>
          <p14:tracePt t="278051" x="7232650" y="3751263"/>
          <p14:tracePt t="278067" x="7232650" y="3759200"/>
          <p14:tracePt t="278083" x="7232650" y="3768725"/>
          <p14:tracePt t="278100" x="7232650" y="3786188"/>
          <p14:tracePt t="278116" x="7232650" y="3805238"/>
          <p14:tracePt t="278132" x="7232650" y="3822700"/>
          <p14:tracePt t="278149" x="7232650" y="3840163"/>
          <p14:tracePt t="278166" x="7251700" y="3867150"/>
          <p14:tracePt t="278183" x="7259638" y="3884613"/>
          <p14:tracePt t="278200" x="7269163" y="3902075"/>
          <p14:tracePt t="278217" x="7286625" y="3929063"/>
          <p14:tracePt t="278233" x="7286625" y="3948113"/>
          <p14:tracePt t="278249" x="7296150" y="3956050"/>
          <p14:tracePt t="278266" x="7304088" y="3973513"/>
          <p14:tracePt t="278282" x="7323138" y="3983038"/>
          <p14:tracePt t="278316" x="7340600" y="4010025"/>
          <p14:tracePt t="278333" x="7367588" y="4019550"/>
          <p14:tracePt t="278349" x="7394575" y="4037013"/>
          <p14:tracePt t="278366" x="7412038" y="4044950"/>
          <p14:tracePt t="278382" x="7429500" y="4071938"/>
          <p14:tracePt t="278399" x="7439025" y="4081463"/>
          <p14:tracePt t="278416" x="7466013" y="4098925"/>
          <p14:tracePt t="278433" x="7493000" y="4116388"/>
          <p14:tracePt t="278451" x="7518400" y="4116388"/>
          <p14:tracePt t="278467" x="7537450" y="4116388"/>
          <p14:tracePt t="278482" x="7545388" y="4116388"/>
          <p14:tracePt t="278499" x="7554913" y="4116388"/>
          <p14:tracePt t="278516" x="7564438" y="4116388"/>
          <p14:tracePt t="278533" x="7572375" y="4125913"/>
          <p14:tracePt t="278549" x="7589838" y="4143375"/>
          <p14:tracePt t="278552" x="7599363" y="4143375"/>
          <p14:tracePt t="278567" x="7599363" y="4152900"/>
          <p14:tracePt t="278631" x="7608888" y="4152900"/>
          <p14:tracePt t="278647" x="7616825" y="4152900"/>
          <p14:tracePt t="278654" x="7626350" y="4152900"/>
          <p14:tracePt t="278666" x="7635875" y="4152900"/>
          <p14:tracePt t="278684" x="7661275" y="4162425"/>
          <p14:tracePt t="278701" x="7670800" y="4170363"/>
          <p14:tracePt t="278716" x="7680325" y="4179888"/>
          <p14:tracePt t="278733" x="7697788" y="4179888"/>
          <p14:tracePt t="278749" x="7715250" y="4187825"/>
          <p14:tracePt t="278766" x="7742238" y="4187825"/>
          <p14:tracePt t="278783" x="7751763" y="4187825"/>
          <p14:tracePt t="278799" x="7778750" y="4187825"/>
          <p14:tracePt t="278816" x="7804150" y="4187825"/>
          <p14:tracePt t="278833" x="7831138" y="4187825"/>
          <p14:tracePt t="278849" x="7850188" y="4187825"/>
          <p14:tracePt t="278866" x="7875588" y="4187825"/>
          <p14:tracePt t="278882" x="7894638" y="4187825"/>
          <p14:tracePt t="278899" x="7912100" y="4187825"/>
          <p14:tracePt t="278915" x="7929563" y="4187825"/>
          <p14:tracePt t="278932" x="7956550" y="4179888"/>
          <p14:tracePt t="278950" x="7983538" y="4179888"/>
          <p14:tracePt t="278967" x="8018463" y="4179888"/>
          <p14:tracePt t="278982" x="8037513" y="4179888"/>
          <p14:tracePt t="278999" x="8054975" y="4179888"/>
          <p14:tracePt t="279015" x="8064500" y="4179888"/>
          <p14:tracePt t="279032" x="8072438" y="4179888"/>
          <p14:tracePt t="279049" x="8099425" y="4179888"/>
          <p14:tracePt t="279065" x="8126413" y="4179888"/>
          <p14:tracePt t="279082" x="8161338" y="4179888"/>
          <p14:tracePt t="279099" x="8180388" y="4179888"/>
          <p14:tracePt t="279115" x="8197850" y="4179888"/>
          <p14:tracePt t="279132" x="8224838" y="4179888"/>
          <p14:tracePt t="279149" x="8242300" y="4179888"/>
          <p14:tracePt t="279165" x="8269288" y="4179888"/>
          <p14:tracePt t="279183" x="8296275" y="4179888"/>
          <p14:tracePt t="279201" x="8323263" y="4179888"/>
          <p14:tracePt t="279217" x="8340725" y="4179888"/>
          <p14:tracePt t="279233" x="8367713" y="4179888"/>
          <p14:tracePt t="279249" x="8385175" y="4179888"/>
          <p14:tracePt t="279266" x="8402638" y="4179888"/>
          <p14:tracePt t="279282" x="8429625" y="4179888"/>
          <p14:tracePt t="279300" x="8447088" y="4179888"/>
          <p14:tracePt t="279316" x="8466138" y="4187825"/>
          <p14:tracePt t="279333" x="8493125" y="4187825"/>
          <p14:tracePt t="279350" x="8518525" y="4187825"/>
          <p14:tracePt t="279366" x="8537575" y="4187825"/>
          <p14:tracePt t="279383" x="8572500" y="4179888"/>
          <p14:tracePt t="279399" x="8589963" y="4170363"/>
          <p14:tracePt t="279416" x="8599488" y="4170363"/>
          <p14:tracePt t="279433" x="8616950" y="4170363"/>
          <p14:tracePt t="279451" x="8653463" y="4170363"/>
          <p14:tracePt t="279466" x="8670925" y="4170363"/>
          <p14:tracePt t="279483" x="8715375" y="4162425"/>
          <p14:tracePt t="279499" x="8778875" y="4135438"/>
          <p14:tracePt t="279516" x="8813800" y="4108450"/>
          <p14:tracePt t="279533" x="8831263" y="4098925"/>
          <p14:tracePt t="279549" x="8850313" y="4098925"/>
          <p14:tracePt t="279607" x="8850313" y="4090988"/>
          <p14:tracePt t="279623" x="8850313" y="4081463"/>
          <p14:tracePt t="279631" x="8850313" y="4071938"/>
          <p14:tracePt t="279639" x="8850313" y="4064000"/>
          <p14:tracePt t="279649" x="8840788" y="4044950"/>
          <p14:tracePt t="279666" x="8823325" y="4027488"/>
          <p14:tracePt t="279683" x="8804275" y="4010025"/>
          <p14:tracePt t="279701" x="8769350" y="3973513"/>
          <p14:tracePt t="279716" x="8751888" y="3965575"/>
          <p14:tracePt t="279733" x="8732838" y="3948113"/>
          <p14:tracePt t="279750" x="8715375" y="3929063"/>
          <p14:tracePt t="279766" x="8688388" y="3902075"/>
          <p14:tracePt t="279783" x="8670925" y="3884613"/>
          <p14:tracePt t="279799" x="8653463" y="3876675"/>
          <p14:tracePt t="279816" x="8643938" y="3867150"/>
          <p14:tracePt t="279833" x="8609013" y="3849688"/>
          <p14:tracePt t="279852" x="8599488" y="3830638"/>
          <p14:tracePt t="279866" x="8582025" y="3813175"/>
          <p14:tracePt t="279883" x="8572500" y="3805238"/>
          <p14:tracePt t="279899" x="8545513" y="3795713"/>
          <p14:tracePt t="279916" x="8528050" y="3795713"/>
          <p14:tracePt t="279933" x="8501063" y="3795713"/>
          <p14:tracePt t="279952" x="8456613" y="3795713"/>
          <p14:tracePt t="279967" x="8439150" y="3795713"/>
          <p14:tracePt t="279983" x="8412163" y="3795713"/>
          <p14:tracePt t="279999" x="8394700" y="3795713"/>
          <p14:tracePt t="280016" x="8385175" y="3795713"/>
          <p14:tracePt t="280033" x="8367713" y="3795713"/>
          <p14:tracePt t="280049" x="8340725" y="3786188"/>
          <p14:tracePt t="280053" x="8331200" y="3778250"/>
          <p14:tracePt t="280066" x="8323263" y="3768725"/>
          <p14:tracePt t="280083" x="8296275" y="3741738"/>
          <p14:tracePt t="280101" x="8269288" y="3741738"/>
          <p14:tracePt t="280117" x="8251825" y="3741738"/>
          <p14:tracePt t="280133" x="8224838" y="3741738"/>
          <p14:tracePt t="280149" x="8188325" y="3741738"/>
          <p14:tracePt t="280166" x="8161338" y="3741738"/>
          <p14:tracePt t="280183" x="8126413" y="3741738"/>
          <p14:tracePt t="280199" x="8108950" y="3741738"/>
          <p14:tracePt t="280217" x="8072438" y="3741738"/>
          <p14:tracePt t="280233" x="8027988" y="3741738"/>
          <p14:tracePt t="280249" x="8010525" y="3741738"/>
          <p14:tracePt t="280266" x="7993063" y="3741738"/>
          <p14:tracePt t="280283" x="7966075" y="3733800"/>
          <p14:tracePt t="280316" x="7947025" y="3733800"/>
          <p14:tracePt t="280335" x="7939088" y="3733800"/>
          <p14:tracePt t="280388" x="7929563" y="3733800"/>
          <p14:tracePt t="281501" x="7921625" y="3733800"/>
          <p14:tracePt t="281509" x="7912100" y="3733800"/>
          <p14:tracePt t="281518" x="7902575" y="3741738"/>
          <p14:tracePt t="281533" x="7885113" y="3768725"/>
          <p14:tracePt t="281550" x="7867650" y="3778250"/>
          <p14:tracePt t="281566" x="7858125" y="3778250"/>
          <p14:tracePt t="281583" x="7850188" y="3778250"/>
          <p14:tracePt t="281600" x="7840663" y="3778250"/>
          <p14:tracePt t="281617" x="7813675" y="3778250"/>
          <p14:tracePt t="281633" x="7796213" y="3768725"/>
          <p14:tracePt t="281650" x="7778750" y="3768725"/>
          <p14:tracePt t="281666" x="7732713" y="3768725"/>
          <p14:tracePt t="281683" x="7707313" y="3778250"/>
          <p14:tracePt t="281700" x="7697788" y="3857625"/>
          <p14:tracePt t="281716" x="7715250" y="3983038"/>
          <p14:tracePt t="281733" x="7778750" y="4125913"/>
          <p14:tracePt t="281751" x="7813675" y="4357688"/>
          <p14:tracePt t="281767" x="7813675" y="4510088"/>
          <p14:tracePt t="281800" x="7813675" y="4519613"/>
          <p14:tracePt t="281821" x="7813675" y="4527550"/>
          <p14:tracePt t="282079" x="7813675" y="4519613"/>
          <p14:tracePt t="282087" x="7813675" y="4492625"/>
          <p14:tracePt t="282100" x="7804150" y="4465638"/>
          <p14:tracePt t="282116" x="7786688" y="4438650"/>
          <p14:tracePt t="282133" x="7751763" y="4394200"/>
          <p14:tracePt t="282150" x="7732713" y="4367213"/>
          <p14:tracePt t="282166" x="7697788" y="4330700"/>
          <p14:tracePt t="282183" x="7653338" y="4286250"/>
          <p14:tracePt t="282200" x="7635875" y="4268788"/>
          <p14:tracePt t="282216" x="7616825" y="4233863"/>
          <p14:tracePt t="282234" x="7589838" y="4197350"/>
          <p14:tracePt t="282252" x="7564438" y="4170363"/>
          <p14:tracePt t="282267" x="7554913" y="4152900"/>
          <p14:tracePt t="282283" x="7518400" y="4125913"/>
          <p14:tracePt t="282300" x="7473950" y="4090988"/>
          <p14:tracePt t="282316" x="7439025" y="4064000"/>
          <p14:tracePt t="282333" x="7385050" y="4044950"/>
          <p14:tracePt t="282350" x="7367588" y="4027488"/>
          <p14:tracePt t="282366" x="7340600" y="4000500"/>
          <p14:tracePt t="282383" x="7304088" y="3992563"/>
          <p14:tracePt t="282400" x="7232650" y="3956050"/>
          <p14:tracePt t="282416" x="7188200" y="3921125"/>
          <p14:tracePt t="282433" x="7108825" y="3894138"/>
          <p14:tracePt t="282450" x="7064375" y="3876675"/>
          <p14:tracePt t="282466" x="7037388" y="3857625"/>
          <p14:tracePt t="282483" x="7018338" y="3857625"/>
          <p14:tracePt t="282502" x="6992938" y="3849688"/>
          <p14:tracePt t="282517" x="6956425" y="3840163"/>
          <p14:tracePt t="282533" x="6921500" y="3840163"/>
          <p14:tracePt t="282550" x="6894513" y="3840163"/>
          <p14:tracePt t="282567" x="6850063" y="3830638"/>
          <p14:tracePt t="282583" x="6786563" y="3830638"/>
          <p14:tracePt t="282600" x="6742113" y="3830638"/>
          <p14:tracePt t="282616" x="6661150" y="3830638"/>
          <p14:tracePt t="282633" x="6599238" y="3830638"/>
          <p14:tracePt t="282652" x="6500813" y="3830638"/>
          <p14:tracePt t="282667" x="6456363" y="3830638"/>
          <p14:tracePt t="282683" x="6411913" y="3813175"/>
          <p14:tracePt t="282700" x="6350000" y="3795713"/>
          <p14:tracePt t="282716" x="6313488" y="3778250"/>
          <p14:tracePt t="282733" x="6278563" y="3759200"/>
          <p14:tracePt t="282751" x="6242050" y="3733800"/>
          <p14:tracePt t="282767" x="6215063" y="3714750"/>
          <p14:tracePt t="282783" x="6170613" y="3714750"/>
          <p14:tracePt t="282800" x="6108700" y="3714750"/>
          <p14:tracePt t="282817" x="6018213" y="3724275"/>
          <p14:tracePt t="282833" x="5911850" y="3751263"/>
          <p14:tracePt t="282850" x="5795963" y="3778250"/>
          <p14:tracePt t="282867" x="5707063" y="3786188"/>
          <p14:tracePt t="282883" x="5643563" y="3786188"/>
          <p14:tracePt t="282901" x="5589588" y="3778250"/>
          <p14:tracePt t="282916" x="5564188" y="3741738"/>
          <p14:tracePt t="282933" x="5527675" y="3724275"/>
          <p14:tracePt t="282950" x="5492750" y="3687763"/>
          <p14:tracePt t="282967" x="5446713" y="3662363"/>
          <p14:tracePt t="282983" x="5411788" y="3643313"/>
          <p14:tracePt t="283001" x="5384800" y="3616325"/>
          <p14:tracePt t="283017" x="5375275" y="3616325"/>
          <p14:tracePt t="283065" x="5357813" y="3608388"/>
          <p14:tracePt t="283073" x="5349875" y="3598863"/>
          <p14:tracePt t="283083" x="5330825" y="3589338"/>
          <p14:tracePt t="283100" x="5313363" y="3571875"/>
          <p14:tracePt t="283116" x="5286375" y="3544888"/>
          <p14:tracePt t="283133" x="5268913" y="3527425"/>
          <p14:tracePt t="283151" x="5241925" y="3500438"/>
          <p14:tracePt t="283166" x="5214938" y="3473450"/>
          <p14:tracePt t="283183" x="5197475" y="3455988"/>
          <p14:tracePt t="283200" x="5180013" y="3438525"/>
          <p14:tracePt t="283216" x="5153025" y="3411538"/>
          <p14:tracePt t="283233" x="5135563" y="3394075"/>
          <p14:tracePt t="283252" x="5108575" y="3367088"/>
          <p14:tracePt t="283268" x="5081588" y="3340100"/>
          <p14:tracePt t="283283" x="5072063" y="3322638"/>
          <p14:tracePt t="283300" x="5054600" y="3295650"/>
          <p14:tracePt t="283317" x="5037138" y="3268663"/>
          <p14:tracePt t="283333" x="5010150" y="3241675"/>
          <p14:tracePt t="283350" x="4992688" y="3214688"/>
          <p14:tracePt t="283367" x="4973638" y="3197225"/>
          <p14:tracePt t="283383" x="4965700" y="3179763"/>
          <p14:tracePt t="283402" x="4946650" y="3143250"/>
          <p14:tracePt t="283417" x="4938713" y="3135313"/>
          <p14:tracePt t="283487" x="4929188" y="3125788"/>
          <p14:tracePt t="283504" x="4921250" y="3116263"/>
          <p14:tracePt t="283511" x="4911725" y="3108325"/>
          <p14:tracePt t="283525" x="4902200" y="3108325"/>
          <p14:tracePt t="283534" x="4894263" y="3098800"/>
          <p14:tracePt t="283550" x="4884738" y="3089275"/>
          <p14:tracePt t="283566" x="4857750" y="3071813"/>
          <p14:tracePt t="283583" x="4840288" y="3063875"/>
          <p14:tracePt t="283600" x="4822825" y="3054350"/>
          <p14:tracePt t="283616" x="4795838" y="3044825"/>
          <p14:tracePt t="283633" x="4768850" y="3044825"/>
          <p14:tracePt t="283652" x="4724400" y="3044825"/>
          <p14:tracePt t="283668" x="4705350" y="3036888"/>
          <p14:tracePt t="283683" x="4687888" y="3036888"/>
          <p14:tracePt t="283700" x="4660900" y="3027363"/>
          <p14:tracePt t="283716" x="4643438" y="3027363"/>
          <p14:tracePt t="283733" x="4625975" y="3027363"/>
          <p14:tracePt t="283750" x="4608513" y="3027363"/>
          <p14:tracePt t="283767" x="4589463" y="3027363"/>
          <p14:tracePt t="283783" x="4562475" y="3044825"/>
          <p14:tracePt t="283800" x="4545013" y="3063875"/>
          <p14:tracePt t="283817" x="4510088" y="3089275"/>
          <p14:tracePt t="283833" x="4491038" y="3098800"/>
          <p14:tracePt t="283850" x="4483100" y="3108325"/>
          <p14:tracePt t="283867" x="4465638" y="3108325"/>
          <p14:tracePt t="283942" x="4465638" y="3116263"/>
          <p14:tracePt t="283964" x="4456113" y="3125788"/>
          <p14:tracePt t="283971" x="4446588" y="3143250"/>
          <p14:tracePt t="283983" x="4438650" y="3152775"/>
          <p14:tracePt t="284000" x="4429125" y="3170238"/>
          <p14:tracePt t="284017" x="4419600" y="3179763"/>
          <p14:tracePt t="284033" x="4419600" y="3197225"/>
          <p14:tracePt t="284050" x="4419600" y="3206750"/>
          <p14:tracePt t="284067" x="4419600" y="3232150"/>
          <p14:tracePt t="284084" x="4419600" y="3241675"/>
          <p14:tracePt t="284116" x="4419600" y="3251200"/>
          <p14:tracePt t="284132" x="4419600" y="3268663"/>
          <p14:tracePt t="284149" x="4419600" y="3295650"/>
          <p14:tracePt t="284165" x="4429125" y="3313113"/>
          <p14:tracePt t="284182" x="4456113" y="3340100"/>
          <p14:tracePt t="284199" x="4473575" y="3367088"/>
          <p14:tracePt t="284215" x="4473575" y="3375025"/>
          <p14:tracePt t="284232" x="4483100" y="3394075"/>
          <p14:tracePt t="284249" x="4491038" y="3402013"/>
          <p14:tracePt t="284265" x="4500563" y="3411538"/>
          <p14:tracePt t="284282" x="4510088" y="3411538"/>
          <p14:tracePt t="284299" x="4527550" y="3438525"/>
          <p14:tracePt t="284316" x="4554538" y="3446463"/>
          <p14:tracePt t="284332" x="4572000" y="3455988"/>
          <p14:tracePt t="284350" x="4608513" y="3465513"/>
          <p14:tracePt t="284366" x="4633913" y="3473450"/>
          <p14:tracePt t="284383" x="4652963" y="3482975"/>
          <p14:tracePt t="284401" x="4687888" y="3482975"/>
          <p14:tracePt t="284418" x="4705350" y="3492500"/>
          <p14:tracePt t="284433" x="4724400" y="3492500"/>
          <p14:tracePt t="284450" x="4759325" y="3492500"/>
          <p14:tracePt t="284466" x="4795838" y="3492500"/>
          <p14:tracePt t="284483" x="4822825" y="3492500"/>
          <p14:tracePt t="284500" x="4857750" y="3482975"/>
          <p14:tracePt t="284516" x="4875213" y="3482975"/>
          <p14:tracePt t="284533" x="4894263" y="3482975"/>
          <p14:tracePt t="284550" x="4921250" y="3482975"/>
          <p14:tracePt t="284567" x="4929188" y="3482975"/>
          <p14:tracePt t="284583" x="4938713" y="3482975"/>
          <p14:tracePt t="284601" x="4946650" y="3482975"/>
          <p14:tracePt t="284617" x="4956175" y="3482975"/>
          <p14:tracePt t="284633" x="4983163" y="3482975"/>
          <p14:tracePt t="284652" x="5010150" y="3482975"/>
          <p14:tracePt t="284668" x="5027613" y="3482975"/>
          <p14:tracePt t="284683" x="5054600" y="3482975"/>
          <p14:tracePt t="284700" x="5064125" y="3482975"/>
          <p14:tracePt t="284716" x="5072063" y="3482975"/>
          <p14:tracePt t="284733" x="5089525" y="3482975"/>
          <p14:tracePt t="284750" x="5108575" y="3482975"/>
          <p14:tracePt t="284766" x="5135563" y="3473450"/>
          <p14:tracePt t="284783" x="5153025" y="3465513"/>
          <p14:tracePt t="284802" x="5197475" y="3429000"/>
          <p14:tracePt t="284817" x="5214938" y="3429000"/>
          <p14:tracePt t="284834" x="5232400" y="3421063"/>
          <p14:tracePt t="284851" x="5251450" y="3411538"/>
          <p14:tracePt t="284867" x="5278438" y="3411538"/>
          <p14:tracePt t="284883" x="5303838" y="3402013"/>
          <p14:tracePt t="284902" x="5357813" y="3394075"/>
          <p14:tracePt t="284918" x="5384800" y="3394075"/>
          <p14:tracePt t="284933" x="5411788" y="3375025"/>
          <p14:tracePt t="284950" x="5446713" y="3367088"/>
          <p14:tracePt t="284967" x="5483225" y="3357563"/>
          <p14:tracePt t="284983" x="5500688" y="3340100"/>
          <p14:tracePt t="285000" x="5518150" y="3330575"/>
          <p14:tracePt t="285017" x="5537200" y="3322638"/>
          <p14:tracePt t="285033" x="5564188" y="3295650"/>
          <p14:tracePt t="285052" x="5589588" y="3286125"/>
          <p14:tracePt t="285067" x="5599113" y="3268663"/>
          <p14:tracePt t="285083" x="5608638" y="3268663"/>
          <p14:tracePt t="285100" x="5616575" y="3251200"/>
          <p14:tracePt t="285117" x="5643563" y="3224213"/>
          <p14:tracePt t="285133" x="5643563" y="3206750"/>
          <p14:tracePt t="285150" x="5653088" y="3170238"/>
          <p14:tracePt t="285168" x="5653088" y="3108325"/>
          <p14:tracePt t="285183" x="5653088" y="3044825"/>
          <p14:tracePt t="285200" x="5635625" y="2992438"/>
          <p14:tracePt t="285217" x="5626100" y="2973388"/>
          <p14:tracePt t="285233" x="5616575" y="2955925"/>
          <p14:tracePt t="285250" x="5599113" y="2938463"/>
          <p14:tracePt t="285267" x="5572125" y="2921000"/>
          <p14:tracePt t="285284" x="5554663" y="2921000"/>
          <p14:tracePt t="285302" x="5527675" y="2911475"/>
          <p14:tracePt t="285318" x="5492750" y="2894013"/>
          <p14:tracePt t="285333" x="5473700" y="2874963"/>
          <p14:tracePt t="285350" x="5456238" y="2849563"/>
          <p14:tracePt t="285367" x="5421313" y="2830513"/>
          <p14:tracePt t="285383" x="5402263" y="2822575"/>
          <p14:tracePt t="285400" x="5367338" y="2813050"/>
          <p14:tracePt t="285418" x="5295900" y="2795588"/>
          <p14:tracePt t="285433" x="5251450" y="2786063"/>
          <p14:tracePt t="285451" x="5214938" y="2786063"/>
          <p14:tracePt t="285467" x="5197475" y="2778125"/>
          <p14:tracePt t="285483" x="5170488" y="2778125"/>
          <p14:tracePt t="285500" x="5135563" y="2778125"/>
          <p14:tracePt t="285517" x="5099050" y="2778125"/>
          <p14:tracePt t="285533" x="5072063" y="2778125"/>
          <p14:tracePt t="285552" x="5037138" y="2778125"/>
          <p14:tracePt t="285568" x="5018088" y="2778125"/>
          <p14:tracePt t="285583" x="5000625" y="2778125"/>
          <p14:tracePt t="285600" x="4983163" y="2778125"/>
          <p14:tracePt t="285617" x="4956175" y="2778125"/>
          <p14:tracePt t="285633" x="4938713" y="2778125"/>
          <p14:tracePt t="285650" x="4921250" y="2786063"/>
          <p14:tracePt t="285667" x="4884738" y="2803525"/>
          <p14:tracePt t="285684" x="4867275" y="2822575"/>
          <p14:tracePt t="285700" x="4857750" y="2830513"/>
          <p14:tracePt t="285717" x="4840288" y="2840038"/>
          <p14:tracePt t="285733" x="4813300" y="2849563"/>
          <p14:tracePt t="285750" x="4795838" y="2857500"/>
          <p14:tracePt t="285767" x="4786313" y="2867025"/>
          <p14:tracePt t="285800" x="4776788" y="2867025"/>
          <p14:tracePt t="285819" x="4768850" y="2874963"/>
          <p14:tracePt t="285835" x="4759325" y="2874963"/>
          <p14:tracePt t="285850" x="4732338" y="2901950"/>
          <p14:tracePt t="285866" x="4714875" y="2911475"/>
          <p14:tracePt t="285883" x="4697413" y="2928938"/>
          <p14:tracePt t="285900" x="4670425" y="2946400"/>
          <p14:tracePt t="285916" x="4652963" y="2973388"/>
          <p14:tracePt t="285933" x="4643438" y="2992438"/>
          <p14:tracePt t="285950" x="4643438" y="3000375"/>
          <p14:tracePt t="285966" x="4633913" y="3000375"/>
          <p14:tracePt t="285983" x="4625975" y="3009900"/>
          <p14:tracePt t="285999" x="4625975" y="3017838"/>
          <p14:tracePt t="286016" x="4625975" y="3044825"/>
          <p14:tracePt t="286033" x="4625975" y="3063875"/>
          <p14:tracePt t="286050" x="4643438" y="3089275"/>
          <p14:tracePt t="286052" x="4652963" y="3108325"/>
          <p14:tracePt t="286067" x="4679950" y="3125788"/>
          <p14:tracePt t="286083" x="4697413" y="3143250"/>
          <p14:tracePt t="286101" x="4697413" y="3152775"/>
          <p14:tracePt t="286116" x="4714875" y="3179763"/>
          <p14:tracePt t="286133" x="4724400" y="3197225"/>
          <p14:tracePt t="286150" x="4751388" y="3214688"/>
          <p14:tracePt t="286166" x="4768850" y="3232150"/>
          <p14:tracePt t="286183" x="4803775" y="3259138"/>
          <p14:tracePt t="286200" x="4911725" y="3286125"/>
          <p14:tracePt t="286216" x="4992688" y="3295650"/>
          <p14:tracePt t="286233" x="5037138" y="3303588"/>
          <p14:tracePt t="286250" x="5072063" y="3303588"/>
          <p14:tracePt t="286266" x="5089525" y="3330575"/>
          <p14:tracePt t="286283" x="5108575" y="3340100"/>
          <p14:tracePt t="286300" x="5135563" y="3349625"/>
          <p14:tracePt t="286318" x="5170488" y="3349625"/>
          <p14:tracePt t="286333" x="5251450" y="3340100"/>
          <p14:tracePt t="286350" x="5313363" y="3322638"/>
          <p14:tracePt t="286366" x="5375275" y="3303588"/>
          <p14:tracePt t="286384" x="5402263" y="3295650"/>
          <p14:tracePt t="286400" x="5429250" y="3295650"/>
          <p14:tracePt t="286450" x="5438775" y="3295650"/>
          <p14:tracePt t="286466" x="5456238" y="3286125"/>
          <p14:tracePt t="286482" x="5465763" y="3278188"/>
          <p14:tracePt t="286506" x="5465763" y="3268663"/>
          <p14:tracePt t="286514" x="5473700" y="3268663"/>
          <p14:tracePt t="286544" x="5473700" y="3251200"/>
          <p14:tracePt t="286552" x="5492750" y="3251200"/>
          <p14:tracePt t="286568" x="5492750" y="3241675"/>
          <p14:tracePt t="286576" x="5492750" y="3232150"/>
          <p14:tracePt t="286600" x="5500688" y="3224213"/>
          <p14:tracePt t="286630" x="5500688" y="3214688"/>
          <p14:tracePt t="286654" x="5500688" y="3206750"/>
          <p14:tracePt t="286670" x="5500688" y="3197225"/>
          <p14:tracePt t="286841" x="5500688" y="3206750"/>
          <p14:tracePt t="286849" x="5500688" y="3214688"/>
          <p14:tracePt t="286857" x="5500688" y="3224213"/>
          <p14:tracePt t="286866" x="5510213" y="3232150"/>
          <p14:tracePt t="286883" x="5518150" y="3268663"/>
          <p14:tracePt t="286900" x="5527675" y="3286125"/>
          <p14:tracePt t="286916" x="5527675" y="3303588"/>
          <p14:tracePt t="286933" x="5537200" y="3330575"/>
          <p14:tracePt t="286950" x="5537200" y="3349625"/>
          <p14:tracePt t="286966" x="5537200" y="3367088"/>
          <p14:tracePt t="286983" x="5537200" y="3394075"/>
          <p14:tracePt t="287000" x="5537200" y="3411538"/>
          <p14:tracePt t="287016" x="5554663" y="3429000"/>
          <p14:tracePt t="287033" x="5564188" y="3446463"/>
          <p14:tracePt t="287050" x="5572125" y="3473450"/>
          <p14:tracePt t="287052" x="5581650" y="3482975"/>
          <p14:tracePt t="287068" x="5599113" y="3492500"/>
          <p14:tracePt t="287083" x="5626100" y="3509963"/>
          <p14:tracePt t="287100" x="5653088" y="3536950"/>
          <p14:tracePt t="287116" x="5688013" y="3554413"/>
          <p14:tracePt t="287133" x="5732463" y="3563938"/>
          <p14:tracePt t="287150" x="5751513" y="3563938"/>
          <p14:tracePt t="287166" x="5786438" y="3589338"/>
          <p14:tracePt t="287183" x="5830888" y="3608388"/>
          <p14:tracePt t="287200" x="5894388" y="3635375"/>
          <p14:tracePt t="287218" x="5965825" y="3670300"/>
          <p14:tracePt t="287233" x="6000750" y="3679825"/>
          <p14:tracePt t="287436" x="6010275" y="3687763"/>
          <p14:tracePt t="287547" x="6010275" y="3679825"/>
          <p14:tracePt t="287640" x="6000750" y="3679825"/>
          <p14:tracePt t="287662" x="5992813" y="3670300"/>
          <p14:tracePt t="287678" x="5983288" y="3662363"/>
          <p14:tracePt t="287687" x="5965825" y="3652838"/>
          <p14:tracePt t="287700" x="5956300" y="3635375"/>
          <p14:tracePt t="287842" x="5946775" y="3643313"/>
          <p14:tracePt t="287860" x="5938838" y="3652838"/>
          <p14:tracePt t="287866" x="5929313" y="3662363"/>
          <p14:tracePt t="287882" x="5929313" y="3670300"/>
          <p14:tracePt t="287890" x="5921375" y="3679825"/>
          <p14:tracePt t="287906" x="5911850" y="3687763"/>
          <p14:tracePt t="287917" x="5911850" y="3697288"/>
          <p14:tracePt t="287934" x="5911850" y="3724275"/>
          <p14:tracePt t="287952" x="5884863" y="3795713"/>
          <p14:tracePt t="287969" x="5884863" y="3840163"/>
          <p14:tracePt t="287984" x="5875338" y="3857625"/>
          <p14:tracePt t="288001" x="5875338" y="3876675"/>
          <p14:tracePt t="288017" x="5867400" y="3911600"/>
          <p14:tracePt t="288034" x="5867400" y="3929063"/>
          <p14:tracePt t="288050" x="5867400" y="3973513"/>
          <p14:tracePt t="288054" x="5867400" y="3983038"/>
          <p14:tracePt t="288067" x="5867400" y="4010025"/>
          <p14:tracePt t="288084" x="5867400" y="4064000"/>
          <p14:tracePt t="288101" x="5867400" y="4125913"/>
          <p14:tracePt t="288117" x="5867400" y="4135438"/>
          <p14:tracePt t="288165" x="5867400" y="4143375"/>
          <p14:tracePt t="288186" x="5867400" y="4152900"/>
          <p14:tracePt t="288202" x="5867400" y="4162425"/>
          <p14:tracePt t="288210" x="5867400" y="4187825"/>
          <p14:tracePt t="288219" x="5867400" y="4197350"/>
          <p14:tracePt t="288234" x="5867400" y="4214813"/>
          <p14:tracePt t="288250" x="5867400" y="4233863"/>
          <p14:tracePt t="288267" x="5867400" y="4259263"/>
          <p14:tracePt t="288284" x="5867400" y="4278313"/>
          <p14:tracePt t="288300" x="5867400" y="4295775"/>
          <p14:tracePt t="288317" x="5867400" y="4313238"/>
          <p14:tracePt t="288351" x="5867400" y="4340225"/>
          <p14:tracePt t="288367" x="5867400" y="4357688"/>
          <p14:tracePt t="288384" x="5867400" y="4376738"/>
          <p14:tracePt t="288401" x="5867400" y="4394200"/>
          <p14:tracePt t="288417" x="5867400" y="4421188"/>
          <p14:tracePt t="288434" x="5867400" y="4429125"/>
          <p14:tracePt t="288452" x="5867400" y="4456113"/>
          <p14:tracePt t="288469" x="5867400" y="4483100"/>
          <p14:tracePt t="288484" x="5867400" y="4500563"/>
          <p14:tracePt t="288501" x="5867400" y="4519613"/>
          <p14:tracePt t="288517" x="5867400" y="4554538"/>
          <p14:tracePt t="288534" x="5867400" y="4572000"/>
          <p14:tracePt t="288550" x="5867400" y="4591050"/>
          <p14:tracePt t="288567" x="5867400" y="4616450"/>
          <p14:tracePt t="288584" x="5867400" y="4635500"/>
          <p14:tracePt t="288601" x="5867400" y="4643438"/>
          <p14:tracePt t="288618" x="5867400" y="4662488"/>
          <p14:tracePt t="288634" x="5867400" y="4679950"/>
          <p14:tracePt t="288651" x="5867400" y="4706938"/>
          <p14:tracePt t="288667" x="5867400" y="4724400"/>
          <p14:tracePt t="288684" x="5867400" y="4741863"/>
          <p14:tracePt t="288702" x="5867400" y="4778375"/>
          <p14:tracePt t="288719" x="5857875" y="4795838"/>
          <p14:tracePt t="288734" x="5857875" y="4813300"/>
          <p14:tracePt t="288751" x="5857875" y="4840288"/>
          <p14:tracePt t="288767" x="5857875" y="4857750"/>
          <p14:tracePt t="288784" x="5840413" y="4876800"/>
          <p14:tracePt t="288801" x="5830888" y="4894263"/>
          <p14:tracePt t="288817" x="5830888" y="4921250"/>
          <p14:tracePt t="288834" x="5830888" y="4929188"/>
          <p14:tracePt t="288853" x="5830888" y="4956175"/>
          <p14:tracePt t="288867" x="5830888" y="4965700"/>
          <p14:tracePt t="288884" x="5830888" y="4973638"/>
          <p14:tracePt t="288900" x="5830888" y="5000625"/>
          <p14:tracePt t="288917" x="5822950" y="5019675"/>
          <p14:tracePt t="288934" x="5822950" y="5037138"/>
          <p14:tracePt t="288951" x="5822950" y="5064125"/>
          <p14:tracePt t="288969" x="5813425" y="5091113"/>
          <p14:tracePt t="288985" x="5813425" y="5099050"/>
          <p14:tracePt t="289001" x="5813425" y="5116513"/>
          <p14:tracePt t="289017" x="5813425" y="5135563"/>
          <p14:tracePt t="289034" x="5813425" y="5143500"/>
          <p14:tracePt t="289067" x="5813425" y="5162550"/>
          <p14:tracePt t="289084" x="5813425" y="5170488"/>
          <p14:tracePt t="289314" x="5822950" y="5162550"/>
          <p14:tracePt t="289320" x="5822950" y="5135563"/>
          <p14:tracePt t="289334" x="5822950" y="5116513"/>
          <p14:tracePt t="289350" x="5840413" y="5019675"/>
          <p14:tracePt t="289367" x="5867400" y="4840288"/>
          <p14:tracePt t="289384" x="5867400" y="4670425"/>
          <p14:tracePt t="289401" x="5867400" y="4581525"/>
          <p14:tracePt t="289417" x="5857875" y="4527550"/>
          <p14:tracePt t="289434" x="5849938" y="4510088"/>
          <p14:tracePt t="289451" x="5840413" y="4483100"/>
          <p14:tracePt t="289467" x="5830888" y="4483100"/>
          <p14:tracePt t="289485" x="5822950" y="4465638"/>
          <p14:tracePt t="289501" x="5813425" y="4448175"/>
          <p14:tracePt t="289517" x="5803900" y="4438650"/>
          <p14:tracePt t="289534" x="5786438" y="4421188"/>
          <p14:tracePt t="289551" x="5768975" y="4402138"/>
          <p14:tracePt t="289567" x="5759450" y="4384675"/>
          <p14:tracePt t="289584" x="5741988" y="4376738"/>
          <p14:tracePt t="289603" x="5715000" y="4367213"/>
          <p14:tracePt t="289634" x="5697538" y="4349750"/>
          <p14:tracePt t="289651" x="5680075" y="4330700"/>
          <p14:tracePt t="289667" x="5661025" y="4313238"/>
          <p14:tracePt t="289684" x="5635625" y="4295775"/>
          <p14:tracePt t="289701" x="5616575" y="4278313"/>
          <p14:tracePt t="289717" x="5608638" y="4251325"/>
          <p14:tracePt t="289734" x="5589588" y="4233863"/>
          <p14:tracePt t="289751" x="5554663" y="4206875"/>
          <p14:tracePt t="289767" x="5537200" y="4179888"/>
          <p14:tracePt t="289784" x="5527675" y="4162425"/>
          <p14:tracePt t="289801" x="5510213" y="4152900"/>
          <p14:tracePt t="289817" x="5483225" y="4143375"/>
          <p14:tracePt t="289834" x="5465763" y="4135438"/>
          <p14:tracePt t="289852" x="5438775" y="4135438"/>
          <p14:tracePt t="289869" x="5402263" y="4135438"/>
          <p14:tracePt t="289884" x="5384800" y="4135438"/>
          <p14:tracePt t="289901" x="5349875" y="4135438"/>
          <p14:tracePt t="289917" x="5330825" y="4135438"/>
          <p14:tracePt t="289934" x="5322888" y="4135438"/>
          <p14:tracePt t="289951" x="5303838" y="4135438"/>
          <p14:tracePt t="289967" x="5278438" y="4125913"/>
          <p14:tracePt t="289984" x="5259388" y="4125913"/>
          <p14:tracePt t="290003" x="5241925" y="4125913"/>
          <p14:tracePt t="290017" x="5232400" y="4125913"/>
          <p14:tracePt t="290051" x="5214938" y="4125913"/>
          <p14:tracePt t="290067" x="5207000" y="4125913"/>
          <p14:tracePt t="290084" x="5197475" y="4125913"/>
          <p14:tracePt t="290142" x="5187950" y="4108450"/>
          <p14:tracePt t="290151" x="5180013" y="4108450"/>
          <p14:tracePt t="290181" x="5170488" y="4098925"/>
          <p14:tracePt t="290267" x="5170488" y="4090988"/>
          <p14:tracePt t="290347" x="5170488" y="4081463"/>
          <p14:tracePt t="290541" x="5160963" y="4081463"/>
          <p14:tracePt t="290597" x="5160963" y="4090988"/>
          <p14:tracePt t="290745" x="5160963" y="4098925"/>
          <p14:tracePt t="290761" x="5160963" y="4116388"/>
          <p14:tracePt t="290769" x="5160963" y="4125913"/>
          <p14:tracePt t="290785" x="5143500" y="4135438"/>
          <p14:tracePt t="290801" x="5135563" y="4152900"/>
          <p14:tracePt t="290818" x="5135563" y="4170363"/>
          <p14:tracePt t="290834" x="5135563" y="4197350"/>
          <p14:tracePt t="290851" x="5135563" y="4206875"/>
          <p14:tracePt t="290867" x="5135563" y="4214813"/>
          <p14:tracePt t="290884" x="5126038" y="4224338"/>
          <p14:tracePt t="290902" x="5126038" y="4233863"/>
          <p14:tracePt t="290917" x="5116513" y="4251325"/>
          <p14:tracePt t="290934" x="5116513" y="4278313"/>
          <p14:tracePt t="290951" x="5116513" y="4295775"/>
          <p14:tracePt t="290967" x="5116513" y="4313238"/>
          <p14:tracePt t="290984" x="5108575" y="4340225"/>
          <p14:tracePt t="291001" x="5108575" y="4349750"/>
          <p14:tracePt t="291019" x="5108575" y="4357688"/>
          <p14:tracePt t="291121" x="5108575" y="4367213"/>
          <p14:tracePt t="291199" x="5108575" y="4376738"/>
          <p14:tracePt t="291207" x="5108575" y="4384675"/>
          <p14:tracePt t="291217" x="5108575" y="4394200"/>
          <p14:tracePt t="291234" x="5108575" y="4411663"/>
          <p14:tracePt t="291251" x="5108575" y="4421188"/>
          <p14:tracePt t="291267" x="5108575" y="4429125"/>
          <p14:tracePt t="291284" x="5116513" y="4429125"/>
          <p14:tracePt t="291355" x="5116513" y="4438650"/>
          <p14:tracePt t="291363" x="5126038" y="4448175"/>
          <p14:tracePt t="291371" x="5126038" y="4456113"/>
          <p14:tracePt t="291384" x="5126038" y="4465638"/>
          <p14:tracePt t="291401" x="5126038" y="4492625"/>
          <p14:tracePt t="291418" x="5126038" y="4500563"/>
          <p14:tracePt t="291434" x="5126038" y="4519613"/>
          <p14:tracePt t="291451" x="5126038" y="4537075"/>
          <p14:tracePt t="291467" x="5126038" y="4545013"/>
          <p14:tracePt t="291484" x="5135563" y="4564063"/>
          <p14:tracePt t="291501" x="5135563" y="4572000"/>
          <p14:tracePt t="291519" x="5135563" y="4598988"/>
          <p14:tracePt t="291535" x="5135563" y="4616450"/>
          <p14:tracePt t="291551" x="5135563" y="4643438"/>
          <p14:tracePt t="291567" x="5135563" y="4662488"/>
          <p14:tracePt t="291584" x="5135563" y="4679950"/>
          <p14:tracePt t="291601" x="5153025" y="4706938"/>
          <p14:tracePt t="291618" x="5153025" y="4724400"/>
          <p14:tracePt t="291634" x="5153025" y="4741863"/>
          <p14:tracePt t="291651" x="5153025" y="4751388"/>
          <p14:tracePt t="291668" x="5153025" y="4768850"/>
          <p14:tracePt t="291684" x="5153025" y="4786313"/>
          <p14:tracePt t="291701" x="5153025" y="4795838"/>
          <p14:tracePt t="291739" x="5153025" y="4805363"/>
          <p14:tracePt t="291753" x="5153025" y="4813300"/>
          <p14:tracePt t="291769" x="5153025" y="4830763"/>
          <p14:tracePt t="291801" x="5153025" y="4857750"/>
          <p14:tracePt t="292254" x="5153025" y="4867275"/>
          <p14:tracePt t="292317" x="5160963" y="4876800"/>
          <p14:tracePt t="292333" x="5170488" y="4884738"/>
          <p14:tracePt t="292341" x="5180013" y="4884738"/>
          <p14:tracePt t="292351" x="5180013" y="4894263"/>
          <p14:tracePt t="292427" x="5187950" y="4902200"/>
          <p14:tracePt t="292449" x="5187950" y="4911725"/>
          <p14:tracePt t="292583" x="5187950" y="4894263"/>
          <p14:tracePt t="292591" x="5187950" y="4884738"/>
          <p14:tracePt t="292601" x="5197475" y="4876800"/>
          <p14:tracePt t="292618" x="5197475" y="4840288"/>
          <p14:tracePt t="292634" x="5207000" y="4822825"/>
          <p14:tracePt t="292651" x="5207000" y="4795838"/>
          <p14:tracePt t="292669" x="5207000" y="4768850"/>
          <p14:tracePt t="292685" x="5207000" y="4751388"/>
          <p14:tracePt t="292701" x="5207000" y="4741863"/>
          <p14:tracePt t="292718" x="5207000" y="4706938"/>
          <p14:tracePt t="292734" x="5207000" y="4687888"/>
          <p14:tracePt t="292751" x="5207000" y="4670425"/>
          <p14:tracePt t="292768" x="5224463" y="4635500"/>
          <p14:tracePt t="292784" x="5232400" y="4616450"/>
          <p14:tracePt t="292801" x="5241925" y="4572000"/>
          <p14:tracePt t="292818" x="5251450" y="4537075"/>
          <p14:tracePt t="292834" x="5251450" y="4519613"/>
          <p14:tracePt t="292852" x="5251450" y="4500563"/>
          <p14:tracePt t="292868" x="5251450" y="4483100"/>
          <p14:tracePt t="292884" x="5251450" y="4456113"/>
          <p14:tracePt t="292901" x="5251450" y="4438650"/>
          <p14:tracePt t="292919" x="5251450" y="4394200"/>
          <p14:tracePt t="292935" x="5251450" y="4376738"/>
          <p14:tracePt t="292951" x="5259388" y="4330700"/>
          <p14:tracePt t="292968" x="5259388" y="4313238"/>
          <p14:tracePt t="292984" x="5278438" y="4286250"/>
          <p14:tracePt t="293001" x="5286375" y="4268788"/>
          <p14:tracePt t="293018" x="5286375" y="4259263"/>
          <p14:tracePt t="293034" x="5286375" y="4241800"/>
          <p14:tracePt t="293051" x="5303838" y="4206875"/>
          <p14:tracePt t="293068" x="5303838" y="4187825"/>
          <p14:tracePt t="293084" x="5303838" y="4170363"/>
          <p14:tracePt t="293102" x="5303838" y="4143375"/>
          <p14:tracePt t="293118" x="5303838" y="4135438"/>
          <p14:tracePt t="293134" x="5303838" y="4125913"/>
          <p14:tracePt t="293151" x="5303838" y="4116388"/>
          <p14:tracePt t="293170" x="5303838" y="4108450"/>
          <p14:tracePt t="293583" x="5313363" y="4116388"/>
          <p14:tracePt t="293591" x="5322888" y="4125913"/>
          <p14:tracePt t="293602" x="5330825" y="4125913"/>
          <p14:tracePt t="293618" x="5357813" y="4135438"/>
          <p14:tracePt t="293634" x="5357813" y="4152900"/>
          <p14:tracePt t="293651" x="5375275" y="4162425"/>
          <p14:tracePt t="293669" x="5421313" y="4170363"/>
          <p14:tracePt t="293686" x="5465763" y="4170363"/>
          <p14:tracePt t="293701" x="5500688" y="4162425"/>
          <p14:tracePt t="293718" x="5545138" y="4152900"/>
          <p14:tracePt t="293734" x="5572125" y="4143375"/>
          <p14:tracePt t="293751" x="5599113" y="4125913"/>
          <p14:tracePt t="293795" x="5616575" y="4116388"/>
          <p14:tracePt t="293897" x="5626100" y="4116388"/>
          <p14:tracePt t="293919" x="5635625" y="4116388"/>
          <p14:tracePt t="293942" x="5653088" y="4108450"/>
          <p14:tracePt t="293951" x="5661025" y="4090988"/>
          <p14:tracePt t="293959" x="5661025" y="4081463"/>
          <p14:tracePt t="293967" x="5670550" y="4081463"/>
          <p14:tracePt t="293984" x="5680075" y="4064000"/>
          <p14:tracePt t="294000" x="5688013" y="4064000"/>
          <p14:tracePt t="294017" x="5688013" y="4054475"/>
          <p14:tracePt t="294034" x="5697538" y="4054475"/>
          <p14:tracePt t="294050" x="5715000" y="4037013"/>
          <p14:tracePt t="294052" x="5732463" y="4019550"/>
          <p14:tracePt t="294067" x="5732463" y="4010025"/>
          <p14:tracePt t="294084" x="5741988" y="4000500"/>
          <p14:tracePt t="294123" x="5751513" y="4000500"/>
          <p14:tracePt t="294147" x="5759450" y="3992563"/>
          <p14:tracePt t="294156" x="5768975" y="3983038"/>
          <p14:tracePt t="294168" x="5778500" y="3973513"/>
          <p14:tracePt t="294186" x="5822950" y="3938588"/>
          <p14:tracePt t="294202" x="5840413" y="3921125"/>
          <p14:tracePt t="294218" x="5894388" y="3884613"/>
          <p14:tracePt t="294234" x="5938838" y="3857625"/>
          <p14:tracePt t="294251" x="5965825" y="3840163"/>
          <p14:tracePt t="294268" x="5965825" y="3830638"/>
          <p14:tracePt t="294285" x="5973763" y="3830638"/>
          <p14:tracePt t="294397" x="5973763" y="3840163"/>
          <p14:tracePt t="294429" x="5973763" y="3849688"/>
          <p14:tracePt t="294444" x="5973763" y="3857625"/>
          <p14:tracePt t="294459" x="5965825" y="3867150"/>
          <p14:tracePt t="294468" x="5965825" y="3884613"/>
          <p14:tracePt t="294484" x="5946775" y="3902075"/>
          <p14:tracePt t="294501" x="5929313" y="3921125"/>
          <p14:tracePt t="294518" x="5921375" y="3938588"/>
          <p14:tracePt t="294534" x="5911850" y="3956050"/>
          <p14:tracePt t="294551" x="5911850" y="3965575"/>
          <p14:tracePt t="294812" x="5911850" y="3973513"/>
          <p14:tracePt t="294819" x="5911850" y="3983038"/>
          <p14:tracePt t="294827" x="5911850" y="3992563"/>
          <p14:tracePt t="294836" x="5911850" y="4019550"/>
          <p14:tracePt t="294851" x="5911850" y="4037013"/>
          <p14:tracePt t="294867" x="5911850" y="4044950"/>
          <p14:tracePt t="294884" x="5911850" y="4064000"/>
          <p14:tracePt t="294901" x="5911850" y="4090988"/>
          <p14:tracePt t="294917" x="5911850" y="4108450"/>
          <p14:tracePt t="294934" x="5911850" y="4125913"/>
          <p14:tracePt t="294951" x="5902325" y="4143375"/>
          <p14:tracePt t="294967" x="5902325" y="4179888"/>
          <p14:tracePt t="295001" x="5902325" y="4187825"/>
          <p14:tracePt t="295017" x="5902325" y="4206875"/>
          <p14:tracePt t="295034" x="5902325" y="4224338"/>
          <p14:tracePt t="295051" x="5902325" y="4251325"/>
          <p14:tracePt t="295052" x="5902325" y="4259263"/>
          <p14:tracePt t="295067" x="5902325" y="4278313"/>
          <p14:tracePt t="295085" x="5902325" y="4322763"/>
          <p14:tracePt t="295101" x="5902325" y="4340225"/>
          <p14:tracePt t="295117" x="5902325" y="4367213"/>
          <p14:tracePt t="295134" x="5902325" y="4384675"/>
          <p14:tracePt t="295151" x="5902325" y="4402138"/>
          <p14:tracePt t="295167" x="5902325" y="4411663"/>
          <p14:tracePt t="295184" x="5902325" y="4438650"/>
          <p14:tracePt t="295201" x="5902325" y="4456113"/>
          <p14:tracePt t="295217" x="5902325" y="4465638"/>
          <p14:tracePt t="295234" x="5902325" y="4483100"/>
          <p14:tracePt t="295251" x="5902325" y="4510088"/>
          <p14:tracePt t="295267" x="5902325" y="4519613"/>
          <p14:tracePt t="295284" x="5902325" y="4527550"/>
          <p14:tracePt t="295301" x="5902325" y="4537075"/>
          <p14:tracePt t="295317" x="5902325" y="4545013"/>
          <p14:tracePt t="295335" x="5902325" y="4554538"/>
          <p14:tracePt t="295352" x="5902325" y="4564063"/>
          <p14:tracePt t="295368" x="5902325" y="4581525"/>
          <p14:tracePt t="295385" x="5902325" y="4598988"/>
          <p14:tracePt t="295401" x="5911850" y="4616450"/>
          <p14:tracePt t="295418" x="5911850" y="4635500"/>
          <p14:tracePt t="295435" x="5911850" y="4662488"/>
          <p14:tracePt t="295451" x="5911850" y="4679950"/>
          <p14:tracePt t="295470" x="5921375" y="4697413"/>
          <p14:tracePt t="295485" x="5921375" y="4706938"/>
          <p14:tracePt t="295501" x="5921375" y="4733925"/>
          <p14:tracePt t="295518" x="5921375" y="4741863"/>
          <p14:tracePt t="295535" x="5921375" y="4759325"/>
          <p14:tracePt t="295551" x="5921375" y="4778375"/>
          <p14:tracePt t="295568" x="5921375" y="4786313"/>
          <p14:tracePt t="295586" x="5921375" y="4813300"/>
          <p14:tracePt t="295601" x="5921375" y="4830763"/>
          <p14:tracePt t="295618" x="5921375" y="4849813"/>
          <p14:tracePt t="295635" x="5921375" y="4876800"/>
          <p14:tracePt t="295652" x="5921375" y="4894263"/>
          <p14:tracePt t="295669" x="5921375" y="4911725"/>
          <p14:tracePt t="295685" x="5911850" y="4929188"/>
          <p14:tracePt t="295701" x="5911850" y="4956175"/>
          <p14:tracePt t="295720" x="5911850" y="4983163"/>
          <p14:tracePt t="295735" x="5911850" y="4992688"/>
          <p14:tracePt t="295751" x="5911850" y="5000625"/>
          <p14:tracePt t="295768" x="5911850" y="5010150"/>
          <p14:tracePt t="295785" x="5911850" y="5037138"/>
          <p14:tracePt t="295801" x="5911850" y="5045075"/>
          <p14:tracePt t="295818" x="5911850" y="5054600"/>
          <p14:tracePt t="295836" x="5911850" y="5072063"/>
          <p14:tracePt t="295852" x="5911850" y="5081588"/>
          <p14:tracePt t="295868" x="5911850" y="5108575"/>
          <p14:tracePt t="295885" x="5911850" y="5126038"/>
          <p14:tracePt t="295902" x="5911850" y="5143500"/>
          <p14:tracePt t="295918" x="5911850" y="5170488"/>
          <p14:tracePt t="295935" x="5911850" y="5180013"/>
          <p14:tracePt t="296087" x="5911850" y="5143500"/>
          <p14:tracePt t="296096" x="5911850" y="5099050"/>
          <p14:tracePt t="296103" x="5911850" y="5081588"/>
          <p14:tracePt t="296118" x="5911850" y="5037138"/>
          <p14:tracePt t="296135" x="5911850" y="4973638"/>
          <p14:tracePt t="296152" x="5911850" y="4929188"/>
          <p14:tracePt t="296168" x="5911850" y="4894263"/>
          <p14:tracePt t="296185" x="5911850" y="4857750"/>
          <p14:tracePt t="296201" x="5911850" y="4830763"/>
          <p14:tracePt t="296220" x="5911850" y="4795838"/>
          <p14:tracePt t="296235" x="5911850" y="4786313"/>
          <p14:tracePt t="296252" x="5911850" y="4768850"/>
          <p14:tracePt t="296268" x="5911850" y="4733925"/>
          <p14:tracePt t="296285" x="5911850" y="4714875"/>
          <p14:tracePt t="296301" x="5911850" y="4697413"/>
          <p14:tracePt t="296318" x="5911850" y="4679950"/>
          <p14:tracePt t="296335" x="5911850" y="4635500"/>
          <p14:tracePt t="296352" x="5911850" y="4564063"/>
          <p14:tracePt t="296368" x="5911850" y="4483100"/>
          <p14:tracePt t="296385" x="5911850" y="4411663"/>
          <p14:tracePt t="296401" x="5884863" y="4349750"/>
          <p14:tracePt t="296418" x="5875338" y="4286250"/>
          <p14:tracePt t="296435" x="5875338" y="4259263"/>
          <p14:tracePt t="296452" x="5875338" y="4241800"/>
          <p14:tracePt t="296470" x="5875338" y="4187825"/>
          <p14:tracePt t="296486" x="5867400" y="4170363"/>
          <p14:tracePt t="296502" x="5867400" y="4135438"/>
          <p14:tracePt t="296518" x="5867400" y="4116388"/>
          <p14:tracePt t="296535" x="5867400" y="4071938"/>
          <p14:tracePt t="296552" x="5867400" y="4027488"/>
          <p14:tracePt t="296568" x="5867400" y="4010025"/>
          <p14:tracePt t="296585" x="5867400" y="3973513"/>
          <p14:tracePt t="296602" x="5867400" y="3956050"/>
          <p14:tracePt t="296618" x="5867400" y="3921125"/>
          <p14:tracePt t="296635" x="5867400" y="3902075"/>
          <p14:tracePt t="296651" x="5867400" y="3884613"/>
          <p14:tracePt t="296668" x="5867400" y="3857625"/>
          <p14:tracePt t="296685" x="5867400" y="3849688"/>
          <p14:tracePt t="296701" x="5867400" y="3840163"/>
          <p14:tracePt t="296917" x="5867400" y="3867150"/>
          <p14:tracePt t="296924" x="5867400" y="3894138"/>
          <p14:tracePt t="296935" x="5849938" y="3911600"/>
          <p14:tracePt t="296951" x="5849938" y="3992563"/>
          <p14:tracePt t="296970" x="5840413" y="4090988"/>
          <p14:tracePt t="296986" x="5840413" y="4125913"/>
          <p14:tracePt t="297002" x="5840413" y="4170363"/>
          <p14:tracePt t="297018" x="5840413" y="4206875"/>
          <p14:tracePt t="297035" x="5840413" y="4241800"/>
          <p14:tracePt t="297051" x="5840413" y="4295775"/>
          <p14:tracePt t="297068" x="5840413" y="4313238"/>
          <p14:tracePt t="297085" x="5840413" y="4376738"/>
          <p14:tracePt t="297101" x="5822950" y="4438650"/>
          <p14:tracePt t="297120" x="5822950" y="4519613"/>
          <p14:tracePt t="297135" x="5822950" y="4581525"/>
          <p14:tracePt t="297152" x="5822950" y="4625975"/>
          <p14:tracePt t="297168" x="5813425" y="4652963"/>
          <p14:tracePt t="297185" x="5813425" y="4697413"/>
          <p14:tracePt t="297202" x="5813425" y="4733925"/>
          <p14:tracePt t="297220" x="5813425" y="4805363"/>
          <p14:tracePt t="297237" x="5813425" y="4830763"/>
          <p14:tracePt t="297252" x="5813425" y="4857750"/>
          <p14:tracePt t="297268" x="5813425" y="4876800"/>
          <p14:tracePt t="297285" x="5813425" y="4902200"/>
          <p14:tracePt t="297301" x="5813425" y="4938713"/>
          <p14:tracePt t="297318" x="5813425" y="4956175"/>
          <p14:tracePt t="297335" x="5813425" y="4965700"/>
          <p14:tracePt t="297352" x="5813425" y="4992688"/>
          <p14:tracePt t="297370" x="5813425" y="5019675"/>
          <p14:tracePt t="297387" x="5813425" y="5037138"/>
          <p14:tracePt t="297402" x="5813425" y="5064125"/>
          <p14:tracePt t="297418" x="5813425" y="5081588"/>
          <p14:tracePt t="297435" x="5813425" y="5099050"/>
          <p14:tracePt t="297452" x="5813425" y="5108575"/>
          <p14:tracePt t="297690" x="5830888" y="5108575"/>
          <p14:tracePt t="297706" x="5830888" y="5072063"/>
          <p14:tracePt t="297714" x="5840413" y="5019675"/>
          <p14:tracePt t="297722" x="5840413" y="4948238"/>
          <p14:tracePt t="297735" x="5830888" y="4867275"/>
          <p14:tracePt t="297752" x="5803900" y="4643438"/>
          <p14:tracePt t="297768" x="5778500" y="4510088"/>
          <p14:tracePt t="297785" x="5732463" y="4394200"/>
          <p14:tracePt t="297802" x="5707063" y="4313238"/>
          <p14:tracePt t="297819" x="5680075" y="4224338"/>
          <p14:tracePt t="297835" x="5653088" y="4125913"/>
          <p14:tracePt t="297851" x="5626100" y="4044950"/>
          <p14:tracePt t="297868" x="5599113" y="3956050"/>
          <p14:tracePt t="297885" x="5554663" y="3822700"/>
          <p14:tracePt t="297901" x="5537200" y="3778250"/>
          <p14:tracePt t="297918" x="5510213" y="3724275"/>
          <p14:tracePt t="297934" x="5492750" y="3679825"/>
          <p14:tracePt t="297951" x="5465763" y="3662363"/>
          <p14:tracePt t="297968" x="5446713" y="3625850"/>
          <p14:tracePt t="297984" x="5421313" y="3544888"/>
          <p14:tracePt t="298001" x="5268913" y="3259138"/>
          <p14:tracePt t="298018" x="5153025" y="3089275"/>
          <p14:tracePt t="298034" x="5064125" y="2982913"/>
          <p14:tracePt t="298051" x="5010150" y="2938463"/>
          <p14:tracePt t="298068" x="4973638" y="2901950"/>
          <p14:tracePt t="298084" x="4929188" y="2867025"/>
          <p14:tracePt t="298101" x="4911725" y="2849563"/>
          <p14:tracePt t="298118" x="4884738" y="2830513"/>
          <p14:tracePt t="298134" x="4875213" y="2830513"/>
          <p14:tracePt t="298151" x="4857750" y="2830513"/>
          <p14:tracePt t="298168" x="4840288" y="2840038"/>
          <p14:tracePt t="298184" x="4803775" y="2857500"/>
          <p14:tracePt t="298202" x="4768850" y="2874963"/>
          <p14:tracePt t="298218" x="4751388" y="2901950"/>
          <p14:tracePt t="298235" x="4732338" y="2921000"/>
          <p14:tracePt t="298251" x="4724400" y="2955925"/>
          <p14:tracePt t="298268" x="4724400" y="3054350"/>
          <p14:tracePt t="298285" x="4724400" y="3125788"/>
          <p14:tracePt t="298301" x="4751388" y="3206750"/>
          <p14:tracePt t="298318" x="4776788" y="3286125"/>
          <p14:tracePt t="298335" x="4848225" y="3367088"/>
          <p14:tracePt t="298352" x="4929188" y="3421063"/>
          <p14:tracePt t="298370" x="5010150" y="3473450"/>
          <p14:tracePt t="298386" x="5064125" y="3492500"/>
          <p14:tracePt t="298402" x="5126038" y="3509963"/>
          <p14:tracePt t="298419" x="5187950" y="3517900"/>
          <p14:tracePt t="298435" x="5251450" y="3536950"/>
          <p14:tracePt t="298452" x="5313363" y="3536950"/>
          <p14:tracePt t="298468" x="5375275" y="3517900"/>
          <p14:tracePt t="298485" x="5411788" y="3509963"/>
          <p14:tracePt t="298502" x="5429250" y="3482975"/>
          <p14:tracePt t="298518" x="5456238" y="3473450"/>
          <p14:tracePt t="298535" x="5483225" y="3465513"/>
          <p14:tracePt t="298552" x="5492750" y="3446463"/>
          <p14:tracePt t="298568" x="5500688" y="3438525"/>
          <p14:tracePt t="298585" x="5500688" y="3429000"/>
          <p14:tracePt t="298602" x="5510213" y="3402013"/>
          <p14:tracePt t="298619" x="5510213" y="3375025"/>
          <p14:tracePt t="298637" x="5492750" y="3357563"/>
          <p14:tracePt t="298652" x="5465763" y="3303588"/>
          <p14:tracePt t="298668" x="5438775" y="3259138"/>
          <p14:tracePt t="298685" x="5421313" y="3224213"/>
          <p14:tracePt t="298701" x="5394325" y="3197225"/>
          <p14:tracePt t="298718" x="5375275" y="3160713"/>
          <p14:tracePt t="298735" x="5340350" y="3135313"/>
          <p14:tracePt t="298752" x="5322888" y="3116263"/>
          <p14:tracePt t="298770" x="5295900" y="3098800"/>
          <p14:tracePt t="298785" x="5268913" y="3098800"/>
          <p14:tracePt t="298802" x="5251450" y="3089275"/>
          <p14:tracePt t="298818" x="5241925" y="3089275"/>
          <p14:tracePt t="298835" x="5232400" y="3089275"/>
          <p14:tracePt t="298852" x="5207000" y="3089275"/>
          <p14:tracePt t="298870" x="5187950" y="3089275"/>
          <p14:tracePt t="298886" x="5170488" y="3089275"/>
          <p14:tracePt t="298902" x="5153025" y="3098800"/>
          <p14:tracePt t="299058" x="5153025" y="3108325"/>
          <p14:tracePt t="299066" x="5153025" y="3125788"/>
          <p14:tracePt t="299074" x="5153025" y="3152775"/>
          <p14:tracePt t="299085" x="5153025" y="3179763"/>
          <p14:tracePt t="299102" x="5126038" y="3241675"/>
          <p14:tracePt t="299118" x="5099050" y="3286125"/>
          <p14:tracePt t="299136" x="5089525" y="3322638"/>
          <p14:tracePt t="299255" x="5089525" y="3330575"/>
          <p14:tracePt t="299270" x="5099050" y="3349625"/>
          <p14:tracePt t="299278" x="5126038" y="3394075"/>
          <p14:tracePt t="299287" x="5153025" y="3421063"/>
          <p14:tracePt t="299302" x="5214938" y="3455988"/>
          <p14:tracePt t="299319" x="5268913" y="3517900"/>
          <p14:tracePt t="299335" x="5322888" y="3571875"/>
          <p14:tracePt t="299351" x="5340350" y="3608388"/>
          <p14:tracePt t="299368" x="5367338" y="3625850"/>
          <p14:tracePt t="299384" x="5384800" y="3643313"/>
          <p14:tracePt t="299402" x="5394325" y="3643313"/>
          <p14:tracePt t="299434" x="5402263" y="3652838"/>
          <p14:tracePt t="299451" x="5429250" y="3679825"/>
          <p14:tracePt t="299458" x="5465763" y="3724275"/>
          <p14:tracePt t="299468" x="5510213" y="3759200"/>
          <p14:tracePt t="299485" x="5643563" y="3894138"/>
          <p14:tracePt t="299502" x="5724525" y="3973513"/>
          <p14:tracePt t="299521" x="5786438" y="4044950"/>
          <p14:tracePt t="299537" x="5795963" y="4071938"/>
          <p14:tracePt t="299552" x="5803900" y="4071938"/>
          <p14:tracePt t="299568" x="5803900" y="4081463"/>
          <p14:tracePt t="299585" x="5822950" y="4090988"/>
          <p14:tracePt t="299618" x="5840413" y="4125913"/>
          <p14:tracePt t="299635" x="5849938" y="4143375"/>
          <p14:tracePt t="299653" x="5857875" y="4187825"/>
          <p14:tracePt t="299669" x="5867400" y="4206875"/>
          <p14:tracePt t="299685" x="5875338" y="4224338"/>
          <p14:tracePt t="299702" x="5875338" y="4233863"/>
          <p14:tracePt t="299718" x="5884863" y="4241800"/>
          <p14:tracePt t="299755" x="5902325" y="4259263"/>
          <p14:tracePt t="299833" x="5911850" y="4268788"/>
          <p14:tracePt t="299840" x="5921375" y="4278313"/>
          <p14:tracePt t="299852" x="5929313" y="4286250"/>
          <p14:tracePt t="299868" x="5938838" y="4305300"/>
          <p14:tracePt t="299885" x="5946775" y="4330700"/>
          <p14:tracePt t="299902" x="5956300" y="4349750"/>
          <p14:tracePt t="299919" x="5973763" y="4367213"/>
          <p14:tracePt t="299982" x="5983288" y="4367213"/>
          <p14:tracePt t="299988" x="5992813" y="4367213"/>
          <p14:tracePt t="300001" x="6000750" y="4367213"/>
          <p14:tracePt t="300018" x="6010275" y="4367213"/>
          <p14:tracePt t="300036" x="6037263" y="4367213"/>
          <p14:tracePt t="300052" x="6064250" y="4357688"/>
          <p14:tracePt t="300069" x="6081713" y="4340225"/>
          <p14:tracePt t="300085" x="6099175" y="4322763"/>
          <p14:tracePt t="300102" x="6126163" y="4313238"/>
          <p14:tracePt t="300118" x="6143625" y="4305300"/>
          <p14:tracePt t="300135" x="6153150" y="4295775"/>
          <p14:tracePt t="300152" x="6161088" y="4286250"/>
          <p14:tracePt t="300169" x="6197600" y="4268788"/>
          <p14:tracePt t="300185" x="6215063" y="4241800"/>
          <p14:tracePt t="300202" x="6224588" y="4233863"/>
          <p14:tracePt t="300219" x="6242050" y="4224338"/>
          <p14:tracePt t="300235" x="6251575" y="4224338"/>
          <p14:tracePt t="300252" x="6259513" y="4224338"/>
          <p14:tracePt t="300372" x="6278563" y="4224338"/>
          <p14:tracePt t="300404" x="6286500" y="4214813"/>
          <p14:tracePt t="300412" x="6296025" y="4206875"/>
          <p14:tracePt t="300420" x="6303963" y="4206875"/>
          <p14:tracePt t="300434" x="6323013" y="4197350"/>
          <p14:tracePt t="300452" x="6330950" y="4179888"/>
          <p14:tracePt t="300585" x="6350000" y="4179888"/>
          <p14:tracePt t="300599" x="6357938" y="4170363"/>
          <p14:tracePt t="300607" x="6367463" y="4162425"/>
          <p14:tracePt t="300618" x="6375400" y="4152900"/>
          <p14:tracePt t="300635" x="6384925" y="4152900"/>
          <p14:tracePt t="300655" x="6384925" y="4143375"/>
          <p14:tracePt t="300669" x="6394450" y="4143375"/>
          <p14:tracePt t="300851" x="6394450" y="4152900"/>
          <p14:tracePt t="300860" x="6384925" y="4162425"/>
          <p14:tracePt t="300868" x="6375400" y="4170363"/>
          <p14:tracePt t="300885" x="6367463" y="4197350"/>
          <p14:tracePt t="300902" x="6357938" y="4214813"/>
          <p14:tracePt t="300920" x="6357938" y="4241800"/>
          <p14:tracePt t="300937" x="6340475" y="4259263"/>
          <p14:tracePt t="300952" x="6340475" y="4278313"/>
          <p14:tracePt t="300969" x="6330950" y="4295775"/>
          <p14:tracePt t="300985" x="6330950" y="4313238"/>
          <p14:tracePt t="301002" x="6323013" y="4340225"/>
          <p14:tracePt t="301019" x="6323013" y="4357688"/>
          <p14:tracePt t="301037" x="6323013" y="4384675"/>
          <p14:tracePt t="301053" x="6313488" y="4421188"/>
          <p14:tracePt t="301069" x="6303963" y="4438650"/>
          <p14:tracePt t="301085" x="6296025" y="4473575"/>
          <p14:tracePt t="301102" x="6278563" y="4537075"/>
          <p14:tracePt t="301119" x="6251575" y="4598988"/>
          <p14:tracePt t="301135" x="6251575" y="4670425"/>
          <p14:tracePt t="301152" x="6269038" y="4741863"/>
          <p14:tracePt t="301170" x="6278563" y="4768850"/>
          <p14:tracePt t="301187" x="6278563" y="4786313"/>
          <p14:tracePt t="301202" x="6278563" y="4805363"/>
          <p14:tracePt t="301219" x="6278563" y="4830763"/>
          <p14:tracePt t="301235" x="6278563" y="4849813"/>
          <p14:tracePt t="301252" x="6296025" y="4857750"/>
          <p14:tracePt t="301269" x="6296025" y="4876800"/>
          <p14:tracePt t="301285" x="6296025" y="4902200"/>
          <p14:tracePt t="301303" x="6303963" y="4929188"/>
          <p14:tracePt t="301319" x="6303963" y="4938713"/>
          <p14:tracePt t="301335" x="6303963" y="4965700"/>
          <p14:tracePt t="301353" x="6303963" y="4973638"/>
          <p14:tracePt t="301369" x="6313488" y="4983163"/>
          <p14:tracePt t="301385" x="6313488" y="4992688"/>
          <p14:tracePt t="301403" x="6313488" y="5000625"/>
          <p14:tracePt t="301421" x="6313488" y="5019675"/>
          <p14:tracePt t="301547" x="6323013" y="5037138"/>
          <p14:tracePt t="301552" x="6323013" y="5045075"/>
          <p14:tracePt t="301569" x="6323013" y="5054600"/>
          <p14:tracePt t="301585" x="6330950" y="5064125"/>
          <p14:tracePt t="301602" x="6330950" y="5081588"/>
          <p14:tracePt t="301619" x="6340475" y="5081588"/>
          <p14:tracePt t="301635" x="6340475" y="5091113"/>
          <p14:tracePt t="301652" x="6340475" y="5116513"/>
          <p14:tracePt t="301703" x="6340475" y="5126038"/>
          <p14:tracePt t="301711" x="6340475" y="5135563"/>
          <p14:tracePt t="301719" x="6350000" y="5143500"/>
          <p14:tracePt t="301735" x="6350000" y="5153025"/>
          <p14:tracePt t="301752" x="6367463" y="5170488"/>
          <p14:tracePt t="301769" x="6367463" y="5187950"/>
          <p14:tracePt t="301882" x="6367463" y="5207000"/>
          <p14:tracePt t="301898" x="6375400" y="5214938"/>
          <p14:tracePt t="301921" x="6375400" y="5224463"/>
          <p14:tracePt t="301937" x="6375400" y="5233988"/>
          <p14:tracePt t="301953" x="6375400" y="5251450"/>
          <p14:tracePt t="302006" x="6375400" y="5259388"/>
          <p14:tracePt t="302055" x="6384925" y="5259388"/>
          <p14:tracePt t="302203" x="6384925" y="5268913"/>
          <p14:tracePt t="302211" x="6384925" y="5278438"/>
          <p14:tracePt t="302219" x="6384925" y="5286375"/>
          <p14:tracePt t="302235" x="6375400" y="5305425"/>
          <p14:tracePt t="302253" x="6375400" y="5322888"/>
          <p14:tracePt t="302269" x="6375400" y="5330825"/>
          <p14:tracePt t="302329" x="6357938" y="5340350"/>
          <p14:tracePt t="302358" x="6330950" y="5340350"/>
          <p14:tracePt t="302366" x="6313488" y="5340350"/>
          <p14:tracePt t="302374" x="6303963" y="5340350"/>
          <p14:tracePt t="302385" x="6296025" y="5340350"/>
          <p14:tracePt t="302402" x="6278563" y="5340350"/>
          <p14:tracePt t="302418" x="6259513" y="5330825"/>
          <p14:tracePt t="302437" x="6224588" y="5305425"/>
          <p14:tracePt t="302453" x="6207125" y="5295900"/>
          <p14:tracePt t="302469" x="6188075" y="5278438"/>
          <p14:tracePt t="302485" x="6161088" y="5259388"/>
          <p14:tracePt t="302502" x="6143625" y="5241925"/>
          <p14:tracePt t="302519" x="6108700" y="5224463"/>
          <p14:tracePt t="302535" x="6089650" y="5214938"/>
          <p14:tracePt t="302552" x="6081713" y="5197475"/>
          <p14:tracePt t="302556" x="6072188" y="5180013"/>
          <p14:tracePt t="302571" x="6064250" y="5170488"/>
          <p14:tracePt t="302588" x="6064250" y="5162550"/>
          <p14:tracePt t="302602" x="6054725" y="5162550"/>
          <p14:tracePt t="302773" x="6064250" y="5170488"/>
          <p14:tracePt t="302781" x="6072188" y="5197475"/>
          <p14:tracePt t="302789" x="6081713" y="5207000"/>
          <p14:tracePt t="302802" x="6099175" y="5233988"/>
          <p14:tracePt t="302819" x="6135688" y="5268913"/>
          <p14:tracePt t="302837" x="6161088" y="5295900"/>
          <p14:tracePt t="302854" x="6180138" y="5313363"/>
          <p14:tracePt t="302869" x="6197600" y="5322888"/>
          <p14:tracePt t="302885" x="6224588" y="5322888"/>
          <p14:tracePt t="302902" x="6242050" y="5322888"/>
          <p14:tracePt t="302919" x="6259513" y="5322888"/>
          <p14:tracePt t="302936" x="6269038" y="5322888"/>
          <p14:tracePt t="302953" x="6313488" y="5322888"/>
          <p14:tracePt t="302969" x="6394450" y="5322888"/>
          <p14:tracePt t="302986" x="6456363" y="5322888"/>
          <p14:tracePt t="303002" x="6527800" y="5313363"/>
          <p14:tracePt t="303019" x="6554788" y="5286375"/>
          <p14:tracePt t="303035" x="6572250" y="5286375"/>
          <p14:tracePt t="303052" x="6581775" y="5278438"/>
          <p14:tracePt t="303069" x="6599238" y="5278438"/>
          <p14:tracePt t="303087" x="6608763" y="5259388"/>
          <p14:tracePt t="303251" x="6626225" y="5268913"/>
          <p14:tracePt t="303305" x="6626225" y="5278438"/>
          <p14:tracePt t="303313" x="6616700" y="5305425"/>
          <p14:tracePt t="303321" x="6616700" y="5340350"/>
          <p14:tracePt t="303336" x="6589713" y="5421313"/>
          <p14:tracePt t="303353" x="6589713" y="5483225"/>
          <p14:tracePt t="303369" x="6581775" y="5546725"/>
          <p14:tracePt t="303385" x="6581775" y="5572125"/>
          <p14:tracePt t="303402" x="6572250" y="5599113"/>
          <p14:tracePt t="303477" x="6564313" y="5608638"/>
          <p14:tracePt t="303493" x="6537325" y="5618163"/>
          <p14:tracePt t="303501" x="6537325" y="5626100"/>
          <p14:tracePt t="303509" x="6527800" y="5626100"/>
          <p14:tracePt t="303525" x="6518275" y="5635625"/>
          <p14:tracePt t="303543" x="6510338" y="5635625"/>
          <p14:tracePt t="303552" x="6500813" y="5635625"/>
          <p14:tracePt t="303569" x="6483350" y="5643563"/>
          <p14:tracePt t="303588" x="6456363" y="5680075"/>
          <p14:tracePt t="303603" x="6421438" y="5697538"/>
          <p14:tracePt t="303619" x="6394450" y="5715000"/>
          <p14:tracePt t="303636" x="6367463" y="5724525"/>
          <p14:tracePt t="303652" x="6350000" y="5724525"/>
          <p14:tracePt t="303669" x="6330950" y="5724525"/>
          <p14:tracePt t="303686" x="6303963" y="5724525"/>
          <p14:tracePt t="303702" x="6286500" y="5724525"/>
          <p14:tracePt t="303719" x="6269038" y="5724525"/>
          <p14:tracePt t="303736" x="6242050" y="5707063"/>
          <p14:tracePt t="303752" x="6232525" y="5707063"/>
          <p14:tracePt t="303769" x="6207125" y="5707063"/>
          <p14:tracePt t="303786" x="6180138" y="5697538"/>
          <p14:tracePt t="303802" x="6161088" y="5689600"/>
          <p14:tracePt t="303819" x="6143625" y="5670550"/>
          <p14:tracePt t="303837" x="6116638" y="5635625"/>
          <p14:tracePt t="303853" x="6099175" y="5608638"/>
          <p14:tracePt t="303869" x="6089650" y="5546725"/>
          <p14:tracePt t="303886" x="6081713" y="5500688"/>
          <p14:tracePt t="303902" x="6064250" y="5473700"/>
          <p14:tracePt t="303919" x="6064250" y="5465763"/>
          <p14:tracePt t="303936" x="6064250" y="5456238"/>
          <p14:tracePt t="303953" x="6064250" y="5448300"/>
          <p14:tracePt t="303969" x="6064250" y="5438775"/>
          <p14:tracePt t="303986" x="6064250" y="5411788"/>
          <p14:tracePt t="304003" x="6064250" y="5384800"/>
          <p14:tracePt t="304019" x="6064250" y="5376863"/>
          <p14:tracePt t="304036" x="6072188" y="5357813"/>
          <p14:tracePt t="304329" x="6081713" y="5357813"/>
          <p14:tracePt t="304345" x="6089650" y="5357813"/>
          <p14:tracePt t="304353" x="6099175" y="5357813"/>
          <p14:tracePt t="307051" x="6108700" y="5357813"/>
          <p14:tracePt t="307067" x="6116638" y="5349875"/>
          <p14:tracePt t="307076" x="6126163" y="5340350"/>
          <p14:tracePt t="307100" x="6135688" y="5340350"/>
          <p14:tracePt t="307108" x="6153150" y="5340350"/>
          <p14:tracePt t="307119" x="6153150" y="5322888"/>
          <p14:tracePt t="307138" x="6161088" y="5322888"/>
          <p14:tracePt t="307154" x="6170613" y="5305425"/>
          <p14:tracePt t="307170" x="6170613" y="5295900"/>
          <p14:tracePt t="307203" x="6180138" y="5295900"/>
          <p14:tracePt t="307219" x="6180138" y="5286375"/>
          <p14:tracePt t="307236" x="6188075" y="5268913"/>
          <p14:tracePt t="307253" x="6188075" y="5233988"/>
          <p14:tracePt t="307269" x="6197600" y="5187950"/>
          <p14:tracePt t="307288" x="6215063" y="5091113"/>
          <p14:tracePt t="307303" x="6215063" y="5045075"/>
          <p14:tracePt t="307320" x="6224588" y="5027613"/>
          <p14:tracePt t="307337" x="6224588" y="5000625"/>
          <p14:tracePt t="307353" x="6224588" y="4983163"/>
          <p14:tracePt t="307369" x="6215063" y="4948238"/>
          <p14:tracePt t="307388" x="6197600" y="4911725"/>
          <p14:tracePt t="307404" x="6188075" y="4884738"/>
          <p14:tracePt t="307420" x="6180138" y="4876800"/>
          <p14:tracePt t="307514" x="6170613" y="4876800"/>
          <p14:tracePt t="307522" x="6161088" y="4884738"/>
          <p14:tracePt t="307530" x="6153150" y="4902200"/>
          <p14:tracePt t="307538" x="6143625" y="4911725"/>
          <p14:tracePt t="307616" x="6116638" y="4911725"/>
          <p14:tracePt t="307632" x="6108700" y="4911725"/>
          <p14:tracePt t="307640" x="6072188" y="4902200"/>
          <p14:tracePt t="307654" x="6010275" y="4902200"/>
          <p14:tracePt t="307670" x="5965825" y="4911725"/>
          <p14:tracePt t="307686" x="5929313" y="4921250"/>
          <p14:tracePt t="307703" x="5911850" y="4929188"/>
          <p14:tracePt t="307719" x="5894388" y="4929188"/>
          <p14:tracePt t="307812" x="5894388" y="4938713"/>
          <p14:tracePt t="307850" x="5902325" y="4938713"/>
          <p14:tracePt t="307859" x="5921375" y="4956175"/>
          <p14:tracePt t="307869" x="5938838" y="4965700"/>
          <p14:tracePt t="307886" x="5946775" y="4965700"/>
          <p14:tracePt t="307903" x="5956300" y="4965700"/>
          <p14:tracePt t="307968" x="5946775" y="4973638"/>
          <p14:tracePt t="307976" x="5911850" y="4983163"/>
          <p14:tracePt t="307986" x="5884863" y="5000625"/>
          <p14:tracePt t="308003" x="5786438" y="5027613"/>
          <p14:tracePt t="308019" x="5715000" y="5037138"/>
          <p14:tracePt t="308038" x="5616575" y="5037138"/>
          <p14:tracePt t="308054" x="5581650" y="5027613"/>
          <p14:tracePt t="308100" x="5581650" y="5010150"/>
          <p14:tracePt t="308108" x="5616575" y="4973638"/>
          <p14:tracePt t="308119" x="5653088" y="4948238"/>
          <p14:tracePt t="308136" x="5732463" y="4911725"/>
          <p14:tracePt t="308153" x="5813425" y="4867275"/>
          <p14:tracePt t="308170" x="5875338" y="4840288"/>
          <p14:tracePt t="308187" x="5894388" y="4813300"/>
          <p14:tracePt t="308203" x="5911850" y="4805363"/>
          <p14:tracePt t="308219" x="5911850" y="4795838"/>
          <p14:tracePt t="308236" x="5921375" y="4795838"/>
          <p14:tracePt t="308272" x="5921375" y="4786313"/>
          <p14:tracePt t="308286" x="5911850" y="4778375"/>
          <p14:tracePt t="308304" x="5867400" y="4741863"/>
          <p14:tracePt t="308320" x="5822950" y="4733925"/>
          <p14:tracePt t="308336" x="5795963" y="4733925"/>
          <p14:tracePt t="308353" x="5768975" y="4733925"/>
          <p14:tracePt t="308414" x="5768975" y="4724400"/>
          <p14:tracePt t="308422" x="5822950" y="4697413"/>
          <p14:tracePt t="308430" x="5875338" y="4687888"/>
          <p14:tracePt t="308436" x="5921375" y="4670425"/>
          <p14:tracePt t="308453" x="5983288" y="4616450"/>
          <p14:tracePt t="308469" x="6000750" y="4598988"/>
          <p14:tracePt t="308486" x="6010275" y="4581525"/>
          <p14:tracePt t="308519" x="6010275" y="4554538"/>
          <p14:tracePt t="308538" x="5956300" y="4527550"/>
          <p14:tracePt t="308554" x="5921375" y="4510088"/>
          <p14:tracePt t="308570" x="5894388" y="4492625"/>
          <p14:tracePt t="308586" x="5884863" y="4483100"/>
          <p14:tracePt t="308632" x="5884863" y="4465638"/>
          <p14:tracePt t="308640" x="5884863" y="4448175"/>
          <p14:tracePt t="308653" x="5884863" y="4438650"/>
          <p14:tracePt t="308670" x="5894388" y="4429125"/>
          <p14:tracePt t="308687" x="5902325" y="4411663"/>
          <p14:tracePt t="308750" x="5875338" y="4411663"/>
          <p14:tracePt t="308758" x="5867400" y="4411663"/>
          <p14:tracePt t="308770" x="5867400" y="4402138"/>
          <p14:tracePt t="308788" x="5857875" y="4367213"/>
          <p14:tracePt t="308804" x="5857875" y="4322763"/>
          <p14:tracePt t="308820" x="5875338" y="4305300"/>
          <p14:tracePt t="308837" x="5894388" y="4268788"/>
          <p14:tracePt t="308852" x="5902325" y="4233863"/>
          <p14:tracePt t="308869" x="5902325" y="4214813"/>
          <p14:tracePt t="308886" x="5902325" y="4197350"/>
          <p14:tracePt t="308902" x="5902325" y="4170363"/>
          <p14:tracePt t="308919" x="5875338" y="4125913"/>
          <p14:tracePt t="308936" x="5857875" y="4081463"/>
          <p14:tracePt t="308952" x="5822950" y="3992563"/>
          <p14:tracePt t="308969" x="5803900" y="3948113"/>
          <p14:tracePt t="308986" x="5795963" y="3929063"/>
          <p14:tracePt t="309196" x="5795963" y="3938588"/>
          <p14:tracePt t="309204" x="5803900" y="3965575"/>
          <p14:tracePt t="309210" x="5803900" y="4000500"/>
          <p14:tracePt t="309220" x="5803900" y="4019550"/>
          <p14:tracePt t="309236" x="5803900" y="4081463"/>
          <p14:tracePt t="309253" x="5803900" y="4143375"/>
          <p14:tracePt t="309269" x="5803900" y="4206875"/>
          <p14:tracePt t="309286" x="5803900" y="4251325"/>
          <p14:tracePt t="309305" x="5830888" y="4305300"/>
          <p14:tracePt t="309320" x="5830888" y="4349750"/>
          <p14:tracePt t="309336" x="5830888" y="4384675"/>
          <p14:tracePt t="309353" x="5840413" y="4411663"/>
          <p14:tracePt t="309369" x="5849938" y="4448175"/>
          <p14:tracePt t="309387" x="5849938" y="4483100"/>
          <p14:tracePt t="309403" x="5849938" y="4554538"/>
          <p14:tracePt t="309420" x="5849938" y="4635500"/>
          <p14:tracePt t="309438" x="5840413" y="4751388"/>
          <p14:tracePt t="309454" x="5822950" y="4822825"/>
          <p14:tracePt t="309470" x="5822950" y="4929188"/>
          <p14:tracePt t="309486" x="5822950" y="5010150"/>
          <p14:tracePt t="309503" x="5822950" y="5072063"/>
          <p14:tracePt t="309520" x="5822950" y="5135563"/>
          <p14:tracePt t="309536" x="5830888" y="5197475"/>
          <p14:tracePt t="309554" x="5849938" y="5278438"/>
          <p14:tracePt t="309570" x="5875338" y="5313363"/>
          <p14:tracePt t="309586" x="5894388" y="5349875"/>
          <p14:tracePt t="309603" x="5902325" y="5367338"/>
          <p14:tracePt t="309620" x="5929313" y="5384800"/>
          <p14:tracePt t="309637" x="5938838" y="5402263"/>
          <p14:tracePt t="309653" x="5946775" y="5411788"/>
          <p14:tracePt t="309671" x="5973763" y="5438775"/>
          <p14:tracePt t="309688" x="6000750" y="5473700"/>
          <p14:tracePt t="309704" x="6010275" y="5492750"/>
          <p14:tracePt t="309720" x="6018213" y="5510213"/>
          <p14:tracePt t="309736" x="6018213" y="5537200"/>
          <p14:tracePt t="309753" x="6027738" y="5554663"/>
          <p14:tracePt t="309770" x="6027738" y="5572125"/>
          <p14:tracePt t="309787" x="6027738" y="5608638"/>
          <p14:tracePt t="309803" x="6027738" y="5626100"/>
          <p14:tracePt t="309820" x="6027738" y="5653088"/>
          <p14:tracePt t="309837" x="6027738" y="5670550"/>
          <p14:tracePt t="309883" x="6037263" y="5680075"/>
          <p14:tracePt t="309891" x="6045200" y="5680075"/>
          <p14:tracePt t="309902" x="6054725" y="5680075"/>
          <p14:tracePt t="309919" x="6081713" y="5689600"/>
          <p14:tracePt t="309935" x="6099175" y="5697538"/>
          <p14:tracePt t="309952" x="6108700" y="5697538"/>
          <p14:tracePt t="309969" x="6143625" y="5724525"/>
          <p14:tracePt t="309985" x="6161088" y="5734050"/>
          <p14:tracePt t="310002" x="6180138" y="5751513"/>
          <p14:tracePt t="310019" x="6180138" y="5761038"/>
          <p14:tracePt t="310035" x="6188075" y="5778500"/>
          <p14:tracePt t="310052" x="6188075" y="5786438"/>
          <p14:tracePt t="310069" x="6197600" y="5795963"/>
          <p14:tracePt t="310085" x="6215063" y="5822950"/>
          <p14:tracePt t="310102" x="6215063" y="5840413"/>
          <p14:tracePt t="310120" x="6215063" y="5849938"/>
          <p14:tracePt t="310136" x="6215063" y="5867400"/>
          <p14:tracePt t="310153" x="6207125" y="5894388"/>
          <p14:tracePt t="310170" x="6188075" y="5911850"/>
          <p14:tracePt t="310187" x="6161088" y="5938838"/>
          <p14:tracePt t="310203" x="6153150" y="5948363"/>
          <p14:tracePt t="310220" x="6153150" y="5956300"/>
          <p14:tracePt t="310282" x="6135688" y="5975350"/>
          <p14:tracePt t="310290" x="6126163" y="5983288"/>
          <p14:tracePt t="310303" x="6126163" y="5992813"/>
          <p14:tracePt t="310320" x="6108700" y="6010275"/>
          <p14:tracePt t="310337" x="6089650" y="6046788"/>
          <p14:tracePt t="310353" x="6081713" y="6064250"/>
          <p14:tracePt t="310369" x="6064250" y="6081713"/>
          <p14:tracePt t="310402" x="6064250" y="6091238"/>
          <p14:tracePt t="310454" x="6064250" y="6099175"/>
          <p14:tracePt t="310462" x="6064250" y="6118225"/>
          <p14:tracePt t="310471" x="6064250" y="6126163"/>
          <p14:tracePt t="310487" x="6064250" y="6143625"/>
          <p14:tracePt t="310503" x="6072188" y="6162675"/>
          <p14:tracePt t="310520" x="6081713" y="6189663"/>
          <p14:tracePt t="310536" x="6089650" y="6197600"/>
          <p14:tracePt t="310553" x="6108700" y="6215063"/>
          <p14:tracePt t="310556" x="6116638" y="6224588"/>
          <p14:tracePt t="310570" x="6126163" y="6234113"/>
          <p14:tracePt t="310589" x="6143625" y="6242050"/>
          <p14:tracePt t="310603" x="6153150" y="6251575"/>
          <p14:tracePt t="310620" x="6170613" y="6269038"/>
          <p14:tracePt t="310636" x="6188075" y="6269038"/>
          <p14:tracePt t="310653" x="6215063" y="6269038"/>
          <p14:tracePt t="310670" x="6232525" y="6269038"/>
          <p14:tracePt t="310689" x="6259513" y="6269038"/>
          <p14:tracePt t="310705" x="6286500" y="6269038"/>
          <p14:tracePt t="310720" x="6303963" y="6269038"/>
          <p14:tracePt t="310736" x="6323013" y="6261100"/>
          <p14:tracePt t="310753" x="6340475" y="6261100"/>
          <p14:tracePt t="310770" x="6357938" y="6251575"/>
          <p14:tracePt t="310787" x="6375400" y="6242050"/>
          <p14:tracePt t="310803" x="6402388" y="6234113"/>
          <p14:tracePt t="310820" x="6456363" y="6224588"/>
          <p14:tracePt t="310836" x="6473825" y="6215063"/>
          <p14:tracePt t="310852" x="6518275" y="6189663"/>
          <p14:tracePt t="310869" x="6537325" y="6180138"/>
          <p14:tracePt t="310886" x="6545263" y="6162675"/>
          <p14:tracePt t="310903" x="6564313" y="6143625"/>
          <p14:tracePt t="310920" x="6572250" y="6118225"/>
          <p14:tracePt t="310937" x="6589713" y="6108700"/>
          <p14:tracePt t="310955" x="6599238" y="6091238"/>
          <p14:tracePt t="310970" x="6608763" y="6081713"/>
          <p14:tracePt t="310987" x="6608763" y="6072188"/>
          <p14:tracePt t="311003" x="6616700" y="6046788"/>
          <p14:tracePt t="311020" x="6626225" y="6027738"/>
          <p14:tracePt t="311036" x="6626225" y="5983288"/>
          <p14:tracePt t="311053" x="6626225" y="5956300"/>
          <p14:tracePt t="311056" x="6626225" y="5938838"/>
          <p14:tracePt t="311073" x="6626225" y="5929313"/>
          <p14:tracePt t="311096" x="6616700" y="5929313"/>
          <p14:tracePt t="311106" x="6616700" y="5921375"/>
          <p14:tracePt t="311120" x="6608763" y="5911850"/>
          <p14:tracePt t="311136" x="6581775" y="5903913"/>
          <p14:tracePt t="311153" x="6564313" y="5884863"/>
          <p14:tracePt t="311170" x="6554788" y="5857875"/>
          <p14:tracePt t="311187" x="6537325" y="5840413"/>
          <p14:tracePt t="311205" x="6500813" y="5813425"/>
          <p14:tracePt t="311220" x="6483350" y="5786438"/>
          <p14:tracePt t="311237" x="6473825" y="5778500"/>
          <p14:tracePt t="311253" x="6456363" y="5778500"/>
          <p14:tracePt t="311270" x="6438900" y="5768975"/>
          <p14:tracePt t="311287" x="6429375" y="5768975"/>
          <p14:tracePt t="311303" x="6411913" y="5761038"/>
          <p14:tracePt t="311320" x="6394450" y="5751513"/>
          <p14:tracePt t="311338" x="6357938" y="5741988"/>
          <p14:tracePt t="311354" x="6340475" y="5734050"/>
          <p14:tracePt t="311386" x="6323013" y="5715000"/>
          <p14:tracePt t="311403" x="6313488" y="5715000"/>
          <p14:tracePt t="311420" x="6286500" y="5715000"/>
          <p14:tracePt t="311436" x="6269038" y="5707063"/>
          <p14:tracePt t="311453" x="6251575" y="5707063"/>
          <p14:tracePt t="311470" x="6232525" y="5707063"/>
          <p14:tracePt t="311487" x="6215063" y="5707063"/>
          <p14:tracePt t="311503" x="6207125" y="5707063"/>
          <p14:tracePt t="311543" x="6197600" y="5707063"/>
          <p14:tracePt t="311556" x="6188075" y="5707063"/>
          <p14:tracePt t="311570" x="6180138" y="5707063"/>
          <p14:tracePt t="311587" x="6170613" y="5707063"/>
          <p14:tracePt t="311603" x="6143625" y="5707063"/>
          <p14:tracePt t="311699" x="6135688" y="5724525"/>
          <p14:tracePt t="311706" x="6126163" y="5734050"/>
          <p14:tracePt t="311720" x="6116638" y="5741988"/>
          <p14:tracePt t="311737" x="6108700" y="5751513"/>
          <p14:tracePt t="311847" x="6099175" y="5761038"/>
          <p14:tracePt t="311863" x="6089650" y="5786438"/>
          <p14:tracePt t="311871" x="6072188" y="5795963"/>
          <p14:tracePt t="311878" x="6072188" y="5805488"/>
          <p14:tracePt t="311887" x="6064250" y="5813425"/>
          <p14:tracePt t="311903" x="6054725" y="5832475"/>
          <p14:tracePt t="311921" x="6054725" y="5857875"/>
          <p14:tracePt t="311937" x="6045200" y="5884863"/>
          <p14:tracePt t="311953" x="6045200" y="5903913"/>
          <p14:tracePt t="311970" x="6037263" y="5948363"/>
          <p14:tracePt t="311987" x="6027738" y="5983288"/>
          <p14:tracePt t="312003" x="6027738" y="5992813"/>
          <p14:tracePt t="312020" x="6027738" y="6000750"/>
          <p14:tracePt t="312037" x="6027738" y="6010275"/>
          <p14:tracePt t="312053" x="6027738" y="6037263"/>
          <p14:tracePt t="312070" x="6027738" y="6046788"/>
          <p14:tracePt t="312088" x="6045200" y="6072188"/>
          <p14:tracePt t="312105" x="6054725" y="6091238"/>
          <p14:tracePt t="312121" x="6064250" y="6118225"/>
          <p14:tracePt t="312137" x="6072188" y="6135688"/>
          <p14:tracePt t="312153" x="6099175" y="6153150"/>
          <p14:tracePt t="312170" x="6116638" y="6170613"/>
          <p14:tracePt t="312186" x="6135688" y="6197600"/>
          <p14:tracePt t="312203" x="6153150" y="6215063"/>
          <p14:tracePt t="312220" x="6180138" y="6224588"/>
          <p14:tracePt t="312237" x="6207125" y="6242050"/>
          <p14:tracePt t="312253" x="6224588" y="6269038"/>
          <p14:tracePt t="312270" x="6251575" y="6269038"/>
          <p14:tracePt t="312287" x="6296025" y="6269038"/>
          <p14:tracePt t="312303" x="6340475" y="6261100"/>
          <p14:tracePt t="312320" x="6421438" y="6234113"/>
          <p14:tracePt t="312338" x="6473825" y="6207125"/>
          <p14:tracePt t="312355" x="6500813" y="6189663"/>
          <p14:tracePt t="312370" x="6510338" y="6180138"/>
          <p14:tracePt t="312387" x="6518275" y="6170613"/>
          <p14:tracePt t="312403" x="6537325" y="6162675"/>
          <p14:tracePt t="312420" x="6554788" y="6143625"/>
          <p14:tracePt t="312436" x="6581775" y="6118225"/>
          <p14:tracePt t="312453" x="6589713" y="6099175"/>
          <p14:tracePt t="312470" x="6608763" y="6081713"/>
          <p14:tracePt t="312487" x="6635750" y="6037263"/>
          <p14:tracePt t="312503" x="6643688" y="6010275"/>
          <p14:tracePt t="312520" x="6653213" y="5983288"/>
          <p14:tracePt t="312537" x="6653213" y="5965825"/>
          <p14:tracePt t="312553" x="6653213" y="5948363"/>
          <p14:tracePt t="312570" x="6653213" y="5921375"/>
          <p14:tracePt t="312587" x="6643688" y="5903913"/>
          <p14:tracePt t="312605" x="6608763" y="5876925"/>
          <p14:tracePt t="312620" x="6599238" y="5849938"/>
          <p14:tracePt t="312637" x="6581775" y="5832475"/>
          <p14:tracePt t="312653" x="6554788" y="5813425"/>
          <p14:tracePt t="312670" x="6545263" y="5805488"/>
          <p14:tracePt t="312687" x="6527800" y="5786438"/>
          <p14:tracePt t="312703" x="6518275" y="5786438"/>
          <p14:tracePt t="312739" x="6510338" y="5768975"/>
          <p14:tracePt t="312753" x="6500813" y="5768975"/>
          <p14:tracePt t="312770" x="6483350" y="5761038"/>
          <p14:tracePt t="312787" x="6465888" y="5761038"/>
          <p14:tracePt t="312803" x="6456363" y="5761038"/>
          <p14:tracePt t="312820" x="6446838" y="5761038"/>
          <p14:tracePt t="312837" x="6438900" y="5761038"/>
          <p14:tracePt t="312854" x="6429375" y="5778500"/>
          <p14:tracePt t="312870" x="6421438" y="5795963"/>
          <p14:tracePt t="312886" x="6402388" y="5795963"/>
          <p14:tracePt t="312903" x="6402388" y="5805488"/>
          <p14:tracePt t="313021" x="6394450" y="5813425"/>
          <p14:tracePt t="313027" x="6384925" y="5822950"/>
          <p14:tracePt t="313037" x="6384925" y="5832475"/>
          <p14:tracePt t="313053" x="6375400" y="5857875"/>
          <p14:tracePt t="313105" x="6367463" y="5876925"/>
          <p14:tracePt t="313113" x="6357938" y="5884863"/>
          <p14:tracePt t="313122" x="6340475" y="5884863"/>
          <p14:tracePt t="313137" x="6330950" y="5911850"/>
          <p14:tracePt t="313153" x="6323013" y="5921375"/>
          <p14:tracePt t="313427" x="6313488" y="5921375"/>
          <p14:tracePt t="313443" x="6313488" y="5903913"/>
          <p14:tracePt t="313457" x="6303963" y="5894388"/>
          <p14:tracePt t="313623" x="6296025" y="5884863"/>
          <p14:tracePt t="313637" x="6296025" y="5876925"/>
          <p14:tracePt t="313661" x="6286500" y="5876925"/>
          <p14:tracePt t="313685" x="6286500" y="5867400"/>
          <p14:tracePt t="314005" x="6269038" y="5857875"/>
          <p14:tracePt t="314046" x="6259513" y="5857875"/>
          <p14:tracePt t="314053" x="6251575" y="5857875"/>
          <p14:tracePt t="314061" x="6242050" y="5857875"/>
          <p14:tracePt t="314070" x="6232525" y="5857875"/>
          <p14:tracePt t="314087" x="6215063" y="5867400"/>
          <p14:tracePt t="314103" x="6188075" y="5876925"/>
          <p14:tracePt t="314120" x="6170613" y="5911850"/>
          <p14:tracePt t="314137" x="6135688" y="5948363"/>
          <p14:tracePt t="314153" x="6099175" y="5975350"/>
          <p14:tracePt t="314170" x="6089650" y="6000750"/>
          <p14:tracePt t="314187" x="6081713" y="6010275"/>
          <p14:tracePt t="314734" x="6072188" y="6019800"/>
          <p14:tracePt t="314741" x="6064250" y="6019800"/>
          <p14:tracePt t="314754" x="6064250" y="6027738"/>
          <p14:tracePt t="314770" x="6054725" y="6027738"/>
          <p14:tracePt t="314873" x="6054725" y="6037263"/>
          <p14:tracePt t="314881" x="6054725" y="6046788"/>
          <p14:tracePt t="314889" x="6054725" y="6054725"/>
          <p14:tracePt t="314937" x="6054725" y="6072188"/>
          <p14:tracePt t="314959" x="6054725" y="6081713"/>
          <p14:tracePt t="314983" x="6054725" y="6091238"/>
          <p14:tracePt t="314999" x="6064250" y="6099175"/>
          <p14:tracePt t="315007" x="6072188" y="6108700"/>
          <p14:tracePt t="315020" x="6081713" y="6118225"/>
          <p14:tracePt t="315037" x="6108700" y="6153150"/>
          <p14:tracePt t="315054" x="6126163" y="6170613"/>
          <p14:tracePt t="315070" x="6143625" y="6189663"/>
          <p14:tracePt t="315087" x="6161088" y="6207125"/>
          <p14:tracePt t="315103" x="6188075" y="6224588"/>
          <p14:tracePt t="315120" x="6197600" y="6234113"/>
          <p14:tracePt t="315137" x="6207125" y="6234113"/>
          <p14:tracePt t="315155" x="6232525" y="6251575"/>
          <p14:tracePt t="315171" x="6251575" y="6251575"/>
          <p14:tracePt t="315187" x="6269038" y="6261100"/>
          <p14:tracePt t="315203" x="6286500" y="6269038"/>
          <p14:tracePt t="315220" x="6303963" y="6278563"/>
          <p14:tracePt t="315237" x="6323013" y="6296025"/>
          <p14:tracePt t="315254" x="6340475" y="6305550"/>
          <p14:tracePt t="315271" x="6350000" y="6305550"/>
          <p14:tracePt t="315287" x="6367463" y="6313488"/>
          <p14:tracePt t="315320" x="6384925" y="6313488"/>
          <p14:tracePt t="315337" x="6411913" y="6313488"/>
          <p14:tracePt t="315353" x="6429375" y="6313488"/>
          <p14:tracePt t="315370" x="6446838" y="6313488"/>
          <p14:tracePt t="315386" x="6473825" y="6313488"/>
          <p14:tracePt t="315403" x="6492875" y="6313488"/>
          <p14:tracePt t="315421" x="6518275" y="6286500"/>
          <p14:tracePt t="315437" x="6545263" y="6269038"/>
          <p14:tracePt t="315454" x="6554788" y="6261100"/>
          <p14:tracePt t="315470" x="6572250" y="6242050"/>
          <p14:tracePt t="315487" x="6589713" y="6215063"/>
          <p14:tracePt t="315504" x="6616700" y="6197600"/>
          <p14:tracePt t="315520" x="6626225" y="6170613"/>
          <p14:tracePt t="315537" x="6643688" y="6143625"/>
          <p14:tracePt t="315554" x="6653213" y="6126163"/>
          <p14:tracePt t="315570" x="6653213" y="6108700"/>
          <p14:tracePt t="315587" x="6661150" y="6091238"/>
          <p14:tracePt t="315604" x="6661150" y="6072188"/>
          <p14:tracePt t="315620" x="6661150" y="6054725"/>
          <p14:tracePt t="315637" x="6661150" y="6037263"/>
          <p14:tracePt t="315655" x="6661150" y="6000750"/>
          <p14:tracePt t="315672" x="6661150" y="5983288"/>
          <p14:tracePt t="315687" x="6661150" y="5965825"/>
          <p14:tracePt t="315704" x="6661150" y="5948363"/>
          <p14:tracePt t="315720" x="6643688" y="5929313"/>
          <p14:tracePt t="315737" x="6626225" y="5911850"/>
          <p14:tracePt t="315754" x="6599238" y="5894388"/>
          <p14:tracePt t="315770" x="6589713" y="5876925"/>
          <p14:tracePt t="315787" x="6572250" y="5849938"/>
          <p14:tracePt t="315804" x="6545263" y="5822950"/>
          <p14:tracePt t="315820" x="6518275" y="5805488"/>
          <p14:tracePt t="315837" x="6500813" y="5778500"/>
          <p14:tracePt t="315854" x="6483350" y="5768975"/>
          <p14:tracePt t="315870" x="6473825" y="5751513"/>
          <p14:tracePt t="315887" x="6446838" y="5751513"/>
          <p14:tracePt t="315905" x="6429375" y="5741988"/>
          <p14:tracePt t="315921" x="6411913" y="5741988"/>
          <p14:tracePt t="315937" x="6384925" y="5741988"/>
          <p14:tracePt t="315954" x="6367463" y="5741988"/>
          <p14:tracePt t="315970" x="6350000" y="5741988"/>
          <p14:tracePt t="315987" x="6330950" y="5741988"/>
          <p14:tracePt t="316004" x="6303963" y="5741988"/>
          <p14:tracePt t="316020" x="6286500" y="5741988"/>
          <p14:tracePt t="316109" x="6278563" y="5741988"/>
          <p14:tracePt t="316126" x="6269038" y="5741988"/>
          <p14:tracePt t="316133" x="6259513" y="5741988"/>
          <p14:tracePt t="316141" x="6251575" y="5741988"/>
          <p14:tracePt t="316273" x="6251575" y="5734050"/>
          <p14:tracePt t="316290" x="6251575" y="5707063"/>
          <p14:tracePt t="316297" x="6251575" y="5689600"/>
          <p14:tracePt t="316306" x="6251575" y="5662613"/>
          <p14:tracePt t="316321" x="6251575" y="5643563"/>
          <p14:tracePt t="316338" x="6251575" y="5626100"/>
          <p14:tracePt t="316353" x="6251575" y="5591175"/>
          <p14:tracePt t="316370" x="6251575" y="5546725"/>
          <p14:tracePt t="316387" x="6232525" y="5483225"/>
          <p14:tracePt t="316403" x="6207125" y="5402263"/>
          <p14:tracePt t="316422" x="6081713" y="5197475"/>
          <p14:tracePt t="316437" x="5973763" y="5099050"/>
          <p14:tracePt t="316454" x="5902325" y="5019675"/>
          <p14:tracePt t="316470" x="5867400" y="4965700"/>
          <p14:tracePt t="316487" x="5849938" y="4902200"/>
          <p14:tracePt t="316504" x="5822950" y="4840288"/>
          <p14:tracePt t="316520" x="5795963" y="4759325"/>
          <p14:tracePt t="316537" x="5786438" y="4714875"/>
          <p14:tracePt t="316556" x="5741988" y="4625975"/>
          <p14:tracePt t="316572" x="5732463" y="4564063"/>
          <p14:tracePt t="316587" x="5707063" y="4483100"/>
          <p14:tracePt t="316604" x="5697538" y="4394200"/>
          <p14:tracePt t="316620" x="5670550" y="4295775"/>
          <p14:tracePt t="316637" x="5653088" y="4206875"/>
          <p14:tracePt t="316654" x="5643563" y="4125913"/>
          <p14:tracePt t="316672" x="5643563" y="4071938"/>
          <p14:tracePt t="316687" x="5626100" y="3992563"/>
          <p14:tracePt t="316704" x="5599113" y="3884613"/>
          <p14:tracePt t="316720" x="5572125" y="3805238"/>
          <p14:tracePt t="316737" x="5554663" y="3786188"/>
          <p14:tracePt t="316754" x="5545138" y="3778250"/>
          <p14:tracePt t="316770" x="5545138" y="3759200"/>
          <p14:tracePt t="316788" x="5545138" y="3733800"/>
          <p14:tracePt t="316804" x="5537200" y="3733800"/>
          <p14:tracePt t="316829" x="5518150" y="3724275"/>
          <p14:tracePt t="316843" x="5510213" y="3724275"/>
          <p14:tracePt t="316862" x="5500688" y="3724275"/>
          <p14:tracePt t="316871" x="5492750" y="3724275"/>
          <p14:tracePt t="316887" x="5473700" y="3724275"/>
          <p14:tracePt t="316904" x="5446713" y="3751263"/>
          <p14:tracePt t="316922" x="5429250" y="3768725"/>
          <p14:tracePt t="316937" x="5402263" y="3795713"/>
          <p14:tracePt t="316954" x="5384800" y="3822700"/>
          <p14:tracePt t="316970" x="5367338" y="3840163"/>
          <p14:tracePt t="316987" x="5349875" y="3857625"/>
          <p14:tracePt t="317004" x="5330825" y="3894138"/>
          <p14:tracePt t="317020" x="5303838" y="3938588"/>
          <p14:tracePt t="317037" x="5278438" y="4019550"/>
          <p14:tracePt t="317055" x="5241925" y="4071938"/>
          <p14:tracePt t="317072" x="5232400" y="4108450"/>
          <p14:tracePt t="317087" x="5224463" y="4135438"/>
          <p14:tracePt t="317104" x="5224463" y="4152900"/>
          <p14:tracePt t="317121" x="5224463" y="4170363"/>
          <p14:tracePt t="317137" x="5224463" y="4187825"/>
          <p14:tracePt t="317154" x="5224463" y="4206875"/>
          <p14:tracePt t="317171" x="5214938" y="4224338"/>
          <p14:tracePt t="317204" x="5214938" y="4241800"/>
          <p14:tracePt t="317237" x="5214938" y="4251325"/>
          <p14:tracePt t="317254" x="5197475" y="4286250"/>
          <p14:tracePt t="317270" x="5197475" y="4322763"/>
          <p14:tracePt t="317287" x="5197475" y="4340225"/>
          <p14:tracePt t="317306" x="5187950" y="4384675"/>
          <p14:tracePt t="317322" x="5187950" y="4411663"/>
          <p14:tracePt t="317338" x="5180013" y="4429125"/>
          <p14:tracePt t="317354" x="5180013" y="4456113"/>
          <p14:tracePt t="317371" x="5180013" y="4473575"/>
          <p14:tracePt t="317387" x="5170488" y="4492625"/>
          <p14:tracePt t="317404" x="5170488" y="4500563"/>
          <p14:tracePt t="317698" x="5170488" y="4492625"/>
          <p14:tracePt t="317798" x="5180013" y="4492625"/>
          <p14:tracePt t="318128" x="5180013" y="4483100"/>
          <p14:tracePt t="318353" x="5180013" y="4473575"/>
          <p14:tracePt t="318361" x="5187950" y="4465638"/>
          <p14:tracePt t="318370" x="5187950" y="4456113"/>
          <p14:tracePt t="318387" x="5197475" y="4456113"/>
          <p14:tracePt t="318409" x="5214938" y="4438650"/>
          <p14:tracePt t="318420" x="5214938" y="4429125"/>
          <p14:tracePt t="318437" x="5232400" y="4411663"/>
          <p14:tracePt t="318454" x="5232400" y="4402138"/>
          <p14:tracePt t="318612" x="5232400" y="4376738"/>
          <p14:tracePt t="318619" x="5241925" y="4340225"/>
          <p14:tracePt t="318628" x="5259388" y="4313238"/>
          <p14:tracePt t="318638" x="5268913" y="4278313"/>
          <p14:tracePt t="318654" x="5295900" y="4197350"/>
          <p14:tracePt t="318670" x="5313363" y="4108450"/>
          <p14:tracePt t="318687" x="5340350" y="3992563"/>
          <p14:tracePt t="318703" x="5367338" y="3921125"/>
          <p14:tracePt t="318721" x="5375275" y="3786188"/>
          <p14:tracePt t="318738" x="5375275" y="3706813"/>
          <p14:tracePt t="318754" x="5375275" y="3652838"/>
          <p14:tracePt t="318771" x="5349875" y="3616325"/>
          <p14:tracePt t="318788" x="5349875" y="3581400"/>
          <p14:tracePt t="318804" x="5340350" y="3571875"/>
          <p14:tracePt t="318821" x="5340350" y="3563938"/>
          <p14:tracePt t="318837" x="5330825" y="3554413"/>
          <p14:tracePt t="318853" x="5330825" y="3527425"/>
          <p14:tracePt t="318870" x="5322888" y="3509963"/>
          <p14:tracePt t="318887" x="5303838" y="3492500"/>
          <p14:tracePt t="318904" x="5295900" y="3473450"/>
          <p14:tracePt t="318921" x="5286375" y="3446463"/>
          <p14:tracePt t="318937" x="5278438" y="3429000"/>
          <p14:tracePt t="318956" x="5251450" y="3402013"/>
          <p14:tracePt t="318972" x="5224463" y="3375025"/>
          <p14:tracePt t="318988" x="5207000" y="3357563"/>
          <p14:tracePt t="319004" x="5187950" y="3340100"/>
          <p14:tracePt t="319021" x="5170488" y="3322638"/>
          <p14:tracePt t="319037" x="5143500" y="3295650"/>
          <p14:tracePt t="319054" x="5126038" y="3278188"/>
          <p14:tracePt t="319058" x="5116513" y="3268663"/>
          <p14:tracePt t="319071" x="5108575" y="3259138"/>
          <p14:tracePt t="319087" x="5081588" y="3251200"/>
          <p14:tracePt t="319104" x="5054600" y="3214688"/>
          <p14:tracePt t="319121" x="5037138" y="3206750"/>
          <p14:tracePt t="319137" x="5010150" y="3187700"/>
          <p14:tracePt t="319154" x="4992688" y="3179763"/>
          <p14:tracePt t="319171" x="4973638" y="3160713"/>
          <p14:tracePt t="319187" x="4956175" y="3152775"/>
          <p14:tracePt t="319206" x="4921250" y="3135313"/>
          <p14:tracePt t="319222" x="4902200" y="3125788"/>
          <p14:tracePt t="319238" x="4884738" y="3116263"/>
          <p14:tracePt t="319254" x="4848225" y="3116263"/>
          <p14:tracePt t="319271" x="4830763" y="3116263"/>
          <p14:tracePt t="319287" x="4795838" y="3116263"/>
          <p14:tracePt t="319304" x="4776788" y="3116263"/>
          <p14:tracePt t="319321" x="4759325" y="3116263"/>
          <p14:tracePt t="319338" x="4732338" y="3116263"/>
          <p14:tracePt t="319356" x="4705350" y="3116263"/>
          <p14:tracePt t="319371" x="4687888" y="3125788"/>
          <p14:tracePt t="319388" x="4679950" y="3125788"/>
          <p14:tracePt t="319404" x="4670425" y="3125788"/>
          <p14:tracePt t="319422" x="4652963" y="3125788"/>
          <p14:tracePt t="319438" x="4643438" y="3135313"/>
          <p14:tracePt t="319456" x="4616450" y="3143250"/>
          <p14:tracePt t="319473" x="4608513" y="3152775"/>
          <p14:tracePt t="319488" x="4598988" y="3179763"/>
          <p14:tracePt t="319504" x="4581525" y="3187700"/>
          <p14:tracePt t="319521" x="4572000" y="3197225"/>
          <p14:tracePt t="319537" x="4562475" y="3214688"/>
          <p14:tracePt t="319554" x="4562475" y="3251200"/>
          <p14:tracePt t="319571" x="4562475" y="3268663"/>
          <p14:tracePt t="319588" x="4562475" y="3286125"/>
          <p14:tracePt t="319605" x="4562475" y="3322638"/>
          <p14:tracePt t="319621" x="4562475" y="3340100"/>
          <p14:tracePt t="319637" x="4589463" y="3357563"/>
          <p14:tracePt t="319654" x="4598988" y="3384550"/>
          <p14:tracePt t="319671" x="4598988" y="3402013"/>
          <p14:tracePt t="319688" x="4616450" y="3421063"/>
          <p14:tracePt t="319705" x="4633913" y="3455988"/>
          <p14:tracePt t="319723" x="4660900" y="3473450"/>
          <p14:tracePt t="319738" x="4679950" y="3492500"/>
          <p14:tracePt t="319754" x="4697413" y="3500438"/>
          <p14:tracePt t="319771" x="4732338" y="3509963"/>
          <p14:tracePt t="319787" x="4759325" y="3527425"/>
          <p14:tracePt t="319804" x="4795838" y="3536950"/>
          <p14:tracePt t="319821" x="4830763" y="3544888"/>
          <p14:tracePt t="319838" x="4857750" y="3554413"/>
          <p14:tracePt t="319856" x="4902200" y="3581400"/>
          <p14:tracePt t="319873" x="4946650" y="3589338"/>
          <p14:tracePt t="319888" x="4983163" y="3598863"/>
          <p14:tracePt t="319904" x="5000625" y="3598863"/>
          <p14:tracePt t="319921" x="5027613" y="3598863"/>
          <p14:tracePt t="319937" x="5054600" y="3598863"/>
          <p14:tracePt t="319954" x="5072063" y="3598863"/>
          <p14:tracePt t="319973" x="5108575" y="3598863"/>
          <p14:tracePt t="319988" x="5126038" y="3598863"/>
          <p14:tracePt t="320004" x="5143500" y="3589338"/>
          <p14:tracePt t="320021" x="5170488" y="3589338"/>
          <p14:tracePt t="320038" x="5187950" y="3581400"/>
          <p14:tracePt t="320054" x="5207000" y="3571875"/>
          <p14:tracePt t="320058" x="5214938" y="3571875"/>
          <p14:tracePt t="320071" x="5224463" y="3563938"/>
          <p14:tracePt t="320088" x="5251450" y="3544888"/>
          <p14:tracePt t="320106" x="5268913" y="3527425"/>
          <p14:tracePt t="320123" x="5286375" y="3509963"/>
          <p14:tracePt t="320137" x="5295900" y="3492500"/>
          <p14:tracePt t="320154" x="5313363" y="3473450"/>
          <p14:tracePt t="320172" x="5322888" y="3455988"/>
          <p14:tracePt t="320188" x="5330825" y="3438525"/>
          <p14:tracePt t="320204" x="5340350" y="3429000"/>
          <p14:tracePt t="320496" x="5340350" y="3421063"/>
          <p14:tracePt t="320512" x="5340350" y="3402013"/>
          <p14:tracePt t="321731" x="5340350" y="3411538"/>
          <p14:tracePt t="321739" x="5330825" y="3411538"/>
          <p14:tracePt t="321936" x="5330825" y="3421063"/>
          <p14:tracePt t="322092" x="5322888" y="3421063"/>
          <p14:tracePt t="324589" x="5322888" y="3429000"/>
          <p14:tracePt t="324597" x="5322888" y="3438525"/>
          <p14:tracePt t="324605" x="5330825" y="3446463"/>
          <p14:tracePt t="324621" x="5375275" y="3473450"/>
          <p14:tracePt t="324638" x="5411788" y="3492500"/>
          <p14:tracePt t="324655" x="5438775" y="3517900"/>
          <p14:tracePt t="324671" x="5473700" y="3536950"/>
          <p14:tracePt t="324688" x="5500688" y="3554413"/>
          <p14:tracePt t="324705" x="5527675" y="3581400"/>
          <p14:tracePt t="324721" x="5545138" y="3598863"/>
          <p14:tracePt t="324738" x="5564188" y="3616325"/>
          <p14:tracePt t="324755" x="5626100" y="3635375"/>
          <p14:tracePt t="324771" x="5670550" y="3643313"/>
          <p14:tracePt t="324788" x="5707063" y="3662363"/>
          <p14:tracePt t="324805" x="5751513" y="3687763"/>
          <p14:tracePt t="324823" x="5867400" y="3724275"/>
          <p14:tracePt t="324839" x="6089650" y="3759200"/>
          <p14:tracePt t="324854" x="6483350" y="3830638"/>
          <p14:tracePt t="324871" x="6938963" y="3956050"/>
          <p14:tracePt t="324887" x="7269163" y="4108450"/>
          <p14:tracePt t="324905" x="7493000" y="4349750"/>
          <p14:tracePt t="324922" x="7670800" y="4591050"/>
          <p14:tracePt t="324938" x="7688263" y="4635500"/>
          <p14:tracePt t="325151" x="7688263" y="4625975"/>
          <p14:tracePt t="325159" x="7680325" y="4616450"/>
          <p14:tracePt t="325172" x="7670800" y="4608513"/>
          <p14:tracePt t="325188" x="7653338" y="4591050"/>
          <p14:tracePt t="325205" x="7653338" y="4572000"/>
          <p14:tracePt t="325222" x="7635875" y="4537075"/>
          <p14:tracePt t="325238" x="7616825" y="4519613"/>
          <p14:tracePt t="325255" x="7608888" y="4510088"/>
          <p14:tracePt t="325271" x="7581900" y="4492625"/>
          <p14:tracePt t="325288" x="7564438" y="4473575"/>
          <p14:tracePt t="325305" x="7545388" y="4465638"/>
          <p14:tracePt t="325323" x="7527925" y="4438650"/>
          <p14:tracePt t="325339" x="7500938" y="4421188"/>
          <p14:tracePt t="325355" x="7500938" y="4394200"/>
          <p14:tracePt t="325372" x="7493000" y="4367213"/>
          <p14:tracePt t="325388" x="7483475" y="4340225"/>
          <p14:tracePt t="325405" x="7483475" y="4330700"/>
          <p14:tracePt t="325423" x="7473950" y="4322763"/>
          <p14:tracePt t="325438" x="7473950" y="4313238"/>
          <p14:tracePt t="325457" x="7473950" y="4305300"/>
          <p14:tracePt t="325479" x="7466013" y="4295775"/>
          <p14:tracePt t="325551" x="7466013" y="4286250"/>
          <p14:tracePt t="325605" x="7456488" y="4286250"/>
          <p14:tracePt t="325731" x="7439025" y="4286250"/>
          <p14:tracePt t="325737" x="7429500" y="4286250"/>
          <p14:tracePt t="325745" x="7421563" y="4286250"/>
          <p14:tracePt t="325755" x="7402513" y="4286250"/>
          <p14:tracePt t="325772" x="7367588" y="4295775"/>
          <p14:tracePt t="325788" x="7331075" y="4313238"/>
          <p14:tracePt t="325805" x="7313613" y="4330700"/>
          <p14:tracePt t="325823" x="7296150" y="4340225"/>
          <p14:tracePt t="325838" x="7278688" y="4340225"/>
          <p14:tracePt t="325855" x="7259638" y="4340225"/>
          <p14:tracePt t="325872" x="7242175" y="4340225"/>
          <p14:tracePt t="325888" x="7224713" y="4340225"/>
          <p14:tracePt t="325905" x="7197725" y="4349750"/>
          <p14:tracePt t="325922" x="7180263" y="4349750"/>
          <p14:tracePt t="325938" x="7170738" y="4349750"/>
          <p14:tracePt t="325955" x="7161213" y="4349750"/>
          <p14:tracePt t="325973" x="7143750" y="4357688"/>
          <p14:tracePt t="325988" x="7126288" y="4357688"/>
          <p14:tracePt t="326005" x="7108825" y="4367213"/>
          <p14:tracePt t="326022" x="7099300" y="4367213"/>
          <p14:tracePt t="326038" x="7081838" y="4367213"/>
          <p14:tracePt t="326055" x="7072313" y="4367213"/>
          <p14:tracePt t="326059" x="7054850" y="4367213"/>
          <p14:tracePt t="326072" x="7045325" y="4367213"/>
          <p14:tracePt t="326089" x="7027863" y="4367213"/>
          <p14:tracePt t="326105" x="7010400" y="4367213"/>
          <p14:tracePt t="326122" x="7000875" y="4367213"/>
          <p14:tracePt t="326138" x="6973888" y="4367213"/>
          <p14:tracePt t="326155" x="6965950" y="4367213"/>
          <p14:tracePt t="326172" x="6956425" y="4367213"/>
          <p14:tracePt t="326206" x="6938963" y="4349750"/>
          <p14:tracePt t="326223" x="6921500" y="4349750"/>
          <p14:tracePt t="326240" x="6894513" y="4349750"/>
          <p14:tracePt t="326255" x="6875463" y="4340225"/>
          <p14:tracePt t="326271" x="6858000" y="4340225"/>
          <p14:tracePt t="326288" x="6850063" y="4340225"/>
          <p14:tracePt t="326305" x="6831013" y="4340225"/>
          <p14:tracePt t="326322" x="6823075" y="4340225"/>
          <p14:tracePt t="326395" x="6813550" y="4340225"/>
          <p14:tracePt t="326403" x="6813550" y="4322763"/>
          <p14:tracePt t="326465" x="6804025" y="4322763"/>
          <p14:tracePt t="326481" x="6796088" y="4322763"/>
          <p14:tracePt t="326489" x="6786563" y="4322763"/>
          <p14:tracePt t="326505" x="6778625" y="4322763"/>
          <p14:tracePt t="326551" x="6759575" y="4322763"/>
          <p14:tracePt t="326716" x="6769100" y="4322763"/>
          <p14:tracePt t="326724" x="6778625" y="4330700"/>
          <p14:tracePt t="326731" x="6786563" y="4330700"/>
          <p14:tracePt t="326740" x="6796088" y="4330700"/>
          <p14:tracePt t="326755" x="6831013" y="4330700"/>
          <p14:tracePt t="326772" x="6850063" y="4330700"/>
          <p14:tracePt t="326788" x="6894513" y="4340225"/>
          <p14:tracePt t="326805" x="6929438" y="4349750"/>
          <p14:tracePt t="326822" x="6946900" y="4349750"/>
          <p14:tracePt t="326839" x="6973888" y="4357688"/>
          <p14:tracePt t="326855" x="6983413" y="4357688"/>
          <p14:tracePt t="326973" x="6965950" y="4376738"/>
          <p14:tracePt t="326982" x="6938963" y="4376738"/>
          <p14:tracePt t="326991" x="6911975" y="4376738"/>
          <p14:tracePt t="327005" x="6875463" y="4376738"/>
          <p14:tracePt t="327022" x="6831013" y="4376738"/>
          <p14:tracePt t="327038" x="6796088" y="4376738"/>
          <p14:tracePt t="327055" x="6778625" y="4376738"/>
          <p14:tracePt t="327072" x="6751638" y="4376738"/>
          <p14:tracePt t="327089" x="6724650" y="4376738"/>
          <p14:tracePt t="327105" x="6670675" y="4376738"/>
          <p14:tracePt t="327124" x="6608763" y="4384675"/>
          <p14:tracePt t="327139" x="6564313" y="4394200"/>
          <p14:tracePt t="327155" x="6500813" y="4411663"/>
          <p14:tracePt t="327172" x="6429375" y="4411663"/>
          <p14:tracePt t="327188" x="6330950" y="4421188"/>
          <p14:tracePt t="327205" x="6242050" y="4438650"/>
          <p14:tracePt t="327224" x="6126163" y="4448175"/>
          <p14:tracePt t="327240" x="6045200" y="4465638"/>
          <p14:tracePt t="327255" x="6000750" y="4465638"/>
          <p14:tracePt t="327272" x="5983288" y="4465638"/>
          <p14:tracePt t="327288" x="5965825" y="4465638"/>
          <p14:tracePt t="327305" x="5929313" y="4465638"/>
          <p14:tracePt t="327322" x="5911850" y="4465638"/>
          <p14:tracePt t="327338" x="5875338" y="4465638"/>
          <p14:tracePt t="327355" x="5849938" y="4465638"/>
          <p14:tracePt t="327373" x="5778500" y="4456113"/>
          <p14:tracePt t="327388" x="5697538" y="4456113"/>
          <p14:tracePt t="327405" x="5616575" y="4448175"/>
          <p14:tracePt t="327422" x="5527675" y="4429125"/>
          <p14:tracePt t="327438" x="5438775" y="4429125"/>
          <p14:tracePt t="327455" x="5349875" y="4429125"/>
          <p14:tracePt t="327473" x="5241925" y="4429125"/>
          <p14:tracePt t="327490" x="5214938" y="4421188"/>
          <p14:tracePt t="327505" x="5187950" y="4411663"/>
          <p14:tracePt t="327539" x="5180013" y="4402138"/>
          <p14:tracePt t="327555" x="5160963" y="4394200"/>
          <p14:tracePt t="327572" x="5153025" y="4394200"/>
          <p14:tracePt t="327662" x="5153025" y="4384675"/>
          <p14:tracePt t="327669" x="5160963" y="4367213"/>
          <p14:tracePt t="327677" x="5170488" y="4367213"/>
          <p14:tracePt t="327688" x="5180013" y="4357688"/>
          <p14:tracePt t="327705" x="5207000" y="4349750"/>
          <p14:tracePt t="327722" x="5224463" y="4349750"/>
          <p14:tracePt t="327738" x="5232400" y="4340225"/>
          <p14:tracePt t="327755" x="5241925" y="4340225"/>
          <p14:tracePt t="327772" x="5251450" y="4340225"/>
          <p14:tracePt t="327881" x="5251450" y="4330700"/>
          <p14:tracePt t="327898" x="5251450" y="4322763"/>
          <p14:tracePt t="327904" x="5241925" y="4313238"/>
          <p14:tracePt t="327919" x="5241925" y="4295775"/>
          <p14:tracePt t="327927" x="5232400" y="4286250"/>
          <p14:tracePt t="327938" x="5224463" y="4278313"/>
          <p14:tracePt t="327956" x="5214938" y="4268788"/>
          <p14:tracePt t="327972" x="5197475" y="4259263"/>
          <p14:tracePt t="327990" x="5170488" y="4251325"/>
          <p14:tracePt t="328005" x="5160963" y="4241800"/>
          <p14:tracePt t="328022" x="5153025" y="4224338"/>
          <p14:tracePt t="328039" x="5143500" y="4224338"/>
          <p14:tracePt t="328055" x="5116513" y="4233863"/>
          <p14:tracePt t="328072" x="5099050" y="4241800"/>
          <p14:tracePt t="328088" x="5081588" y="4259263"/>
          <p14:tracePt t="328105" x="5072063" y="4278313"/>
          <p14:tracePt t="328234" x="5064125" y="4278313"/>
          <p14:tracePt t="328241" x="5045075" y="4286250"/>
          <p14:tracePt t="328255" x="5027613" y="4305300"/>
          <p14:tracePt t="328272" x="5010150" y="4322763"/>
          <p14:tracePt t="328289" x="4992688" y="4340225"/>
          <p14:tracePt t="328305" x="4965700" y="4349750"/>
          <p14:tracePt t="328322" x="4956175" y="4349750"/>
          <p14:tracePt t="328339" x="4946650" y="4340225"/>
          <p14:tracePt t="328355" x="4938713" y="4305300"/>
          <p14:tracePt t="328373" x="4921250" y="4278313"/>
          <p14:tracePt t="328390" x="4894263" y="4278313"/>
          <p14:tracePt t="328406" x="4875213" y="4278313"/>
          <p14:tracePt t="328422" x="4830763" y="4278313"/>
          <p14:tracePt t="328439" x="4795838" y="4305300"/>
          <p14:tracePt t="328455" x="4776788" y="4313238"/>
          <p14:tracePt t="328472" x="4759325" y="4322763"/>
          <p14:tracePt t="328489" x="4724400" y="4340225"/>
          <p14:tracePt t="328505" x="4687888" y="4357688"/>
          <p14:tracePt t="328522" x="4660900" y="4384675"/>
          <p14:tracePt t="328539" x="4643438" y="4402138"/>
          <p14:tracePt t="328555" x="4633913" y="4411663"/>
          <p14:tracePt t="328572" x="4616450" y="4411663"/>
          <p14:tracePt t="328589" x="4608513" y="4411663"/>
          <p14:tracePt t="328605" x="4589463" y="4438650"/>
          <p14:tracePt t="328624" x="4581525" y="4448175"/>
          <p14:tracePt t="328640" x="4562475" y="4465638"/>
          <p14:tracePt t="328655" x="4562475" y="4483100"/>
          <p14:tracePt t="328672" x="4562475" y="4519613"/>
          <p14:tracePt t="328689" x="4562475" y="4537075"/>
          <p14:tracePt t="328705" x="4562475" y="4572000"/>
          <p14:tracePt t="328722" x="4572000" y="4591050"/>
          <p14:tracePt t="328739" x="4589463" y="4608513"/>
          <p14:tracePt t="328755" x="4608513" y="4635500"/>
          <p14:tracePt t="328772" x="4643438" y="4635500"/>
          <p14:tracePt t="328789" x="4670425" y="4635500"/>
          <p14:tracePt t="328805" x="4724400" y="4635500"/>
          <p14:tracePt t="328822" x="4795838" y="4625975"/>
          <p14:tracePt t="328839" x="4875213" y="4625975"/>
          <p14:tracePt t="328855" x="4946650" y="4625975"/>
          <p14:tracePt t="328874" x="5064125" y="4616450"/>
          <p14:tracePt t="328890" x="5126038" y="4598988"/>
          <p14:tracePt t="328906" x="5170488" y="4598988"/>
          <p14:tracePt t="328923" x="5207000" y="4598988"/>
          <p14:tracePt t="328939" x="5241925" y="4591050"/>
          <p14:tracePt t="328955" x="5259388" y="4591050"/>
          <p14:tracePt t="328972" x="5278438" y="4581525"/>
          <p14:tracePt t="329038" x="5278438" y="4572000"/>
          <p14:tracePt t="329054" x="5241925" y="4537075"/>
          <p14:tracePt t="329062" x="5232400" y="4519613"/>
          <p14:tracePt t="329072" x="5214938" y="4510088"/>
          <p14:tracePt t="329089" x="5135563" y="4483100"/>
          <p14:tracePt t="329105" x="5054600" y="4473575"/>
          <p14:tracePt t="329123" x="4884738" y="4456113"/>
          <p14:tracePt t="329140" x="4776788" y="4465638"/>
          <p14:tracePt t="329156" x="4705350" y="4473575"/>
          <p14:tracePt t="329173" x="4643438" y="4492625"/>
          <p14:tracePt t="329189" x="4608513" y="4500563"/>
          <p14:tracePt t="329205" x="4598988" y="4510088"/>
          <p14:tracePt t="329282" x="4608513" y="4510088"/>
          <p14:tracePt t="329290" x="4652963" y="4500563"/>
          <p14:tracePt t="329296" x="4705350" y="4483100"/>
          <p14:tracePt t="329305" x="4813300" y="4465638"/>
          <p14:tracePt t="329322" x="5010150" y="4438650"/>
          <p14:tracePt t="329339" x="5259388" y="4402138"/>
          <p14:tracePt t="329355" x="5473700" y="4384675"/>
          <p14:tracePt t="329372" x="5572125" y="4367213"/>
          <p14:tracePt t="329390" x="5670550" y="4367213"/>
          <p14:tracePt t="329405" x="5680075" y="4357688"/>
          <p14:tracePt t="329454" x="5680075" y="4349750"/>
          <p14:tracePt t="329468" x="5670550" y="4340225"/>
          <p14:tracePt t="329476" x="5635625" y="4330700"/>
          <p14:tracePt t="329489" x="5599113" y="4330700"/>
          <p14:tracePt t="329506" x="5518150" y="4330700"/>
          <p14:tracePt t="329524" x="5340350" y="4330700"/>
          <p14:tracePt t="329540" x="5207000" y="4357688"/>
          <p14:tracePt t="329555" x="5099050" y="4376738"/>
          <p14:tracePt t="329572" x="5018088" y="4402138"/>
          <p14:tracePt t="329589" x="4956175" y="4402138"/>
          <p14:tracePt t="329605" x="4902200" y="4411663"/>
          <p14:tracePt t="329622" x="4867275" y="4411663"/>
          <p14:tracePt t="329640" x="4830763" y="4411663"/>
          <p14:tracePt t="329720" x="4840288" y="4411663"/>
          <p14:tracePt t="329735" x="4867275" y="4411663"/>
          <p14:tracePt t="329742" x="4929188" y="4411663"/>
          <p14:tracePt t="329755" x="4983163" y="4411663"/>
          <p14:tracePt t="329774" x="5108575" y="4384675"/>
          <p14:tracePt t="329790" x="5187950" y="4384675"/>
          <p14:tracePt t="329805" x="5232400" y="4384675"/>
          <p14:tracePt t="329822" x="5251450" y="4376738"/>
          <p14:tracePt t="329892" x="5251450" y="4349750"/>
          <p14:tracePt t="329898" x="5224463" y="4349750"/>
          <p14:tracePt t="329906" x="5207000" y="4340225"/>
          <p14:tracePt t="329922" x="5126038" y="4322763"/>
          <p14:tracePt t="329939" x="5018088" y="4322763"/>
          <p14:tracePt t="329955" x="4911725" y="4322763"/>
          <p14:tracePt t="329972" x="4822825" y="4330700"/>
          <p14:tracePt t="329989" x="4741863" y="4340225"/>
          <p14:tracePt t="330005" x="4705350" y="4357688"/>
          <p14:tracePt t="330024" x="4679950" y="4367213"/>
          <p14:tracePt t="330055" x="4670425" y="4367213"/>
          <p14:tracePt t="330072" x="4660900" y="4376738"/>
          <p14:tracePt t="330155" x="4670425" y="4384675"/>
          <p14:tracePt t="330163" x="4679950" y="4384675"/>
          <p14:tracePt t="330172" x="4687888" y="4394200"/>
          <p14:tracePt t="330188" x="4705350" y="4394200"/>
          <p14:tracePt t="330205" x="4741863" y="4402138"/>
          <p14:tracePt t="330222" x="4786313" y="4429125"/>
          <p14:tracePt t="330239" x="4867275" y="4438650"/>
          <p14:tracePt t="330255" x="4938713" y="4456113"/>
          <p14:tracePt t="330274" x="5010150" y="4456113"/>
          <p14:tracePt t="330290" x="5027613" y="4465638"/>
          <p14:tracePt t="330306" x="5054600" y="4465638"/>
          <p14:tracePt t="330322" x="5081588" y="4465638"/>
          <p14:tracePt t="330339" x="5116513" y="4465638"/>
          <p14:tracePt t="330355" x="5180013" y="4456113"/>
          <p14:tracePt t="330372" x="5224463" y="4456113"/>
          <p14:tracePt t="330389" x="5268913" y="4456113"/>
          <p14:tracePt t="330405" x="5295900" y="4456113"/>
          <p14:tracePt t="330423" x="5384800" y="4456113"/>
          <p14:tracePt t="330439" x="5429250" y="4465638"/>
          <p14:tracePt t="330455" x="5492750" y="4465638"/>
          <p14:tracePt t="330472" x="5518150" y="4465638"/>
          <p14:tracePt t="330489" x="5554663" y="4465638"/>
          <p14:tracePt t="330506" x="5572125" y="4465638"/>
          <p14:tracePt t="330523" x="5608638" y="4465638"/>
          <p14:tracePt t="330540" x="5616575" y="4465638"/>
          <p14:tracePt t="330556" x="5635625" y="4465638"/>
          <p14:tracePt t="330572" x="5653088" y="4465638"/>
          <p14:tracePt t="330589" x="5688013" y="4465638"/>
          <p14:tracePt t="330605" x="5707063" y="4465638"/>
          <p14:tracePt t="330622" x="5724525" y="4465638"/>
          <p14:tracePt t="330639" x="5751513" y="4465638"/>
          <p14:tracePt t="330655" x="5768975" y="4473575"/>
          <p14:tracePt t="330673" x="5795963" y="4483100"/>
          <p14:tracePt t="330689" x="5822950" y="4492625"/>
          <p14:tracePt t="330705" x="5840413" y="4492625"/>
          <p14:tracePt t="330722" x="5857875" y="4500563"/>
          <p14:tracePt t="330739" x="5884863" y="4500563"/>
          <p14:tracePt t="330756" x="5902325" y="4500563"/>
          <p14:tracePt t="330774" x="5929313" y="4500563"/>
          <p14:tracePt t="330790" x="5946775" y="4500563"/>
          <p14:tracePt t="330806" x="5973763" y="4500563"/>
          <p14:tracePt t="330823" x="5992813" y="4500563"/>
          <p14:tracePt t="330839" x="6010275" y="4500563"/>
          <p14:tracePt t="330856" x="6037263" y="4500563"/>
          <p14:tracePt t="330872" x="6064250" y="4500563"/>
          <p14:tracePt t="330889" x="6081713" y="4500563"/>
          <p14:tracePt t="330906" x="6108700" y="4500563"/>
          <p14:tracePt t="330923" x="6135688" y="4500563"/>
          <p14:tracePt t="330939" x="6153150" y="4500563"/>
          <p14:tracePt t="330956" x="6180138" y="4492625"/>
          <p14:tracePt t="330972" x="6197600" y="4492625"/>
          <p14:tracePt t="330989" x="6215063" y="4492625"/>
          <p14:tracePt t="331005" x="6224588" y="4492625"/>
          <p14:tracePt t="331022" x="6251575" y="4483100"/>
          <p14:tracePt t="331041" x="6278563" y="4483100"/>
          <p14:tracePt t="331056" x="6296025" y="4483100"/>
          <p14:tracePt t="331072" x="6323013" y="4483100"/>
          <p14:tracePt t="331089" x="6340475" y="4483100"/>
          <p14:tracePt t="331106" x="6357938" y="4483100"/>
          <p14:tracePt t="331122" x="6375400" y="4483100"/>
          <p14:tracePt t="331139" x="6402388" y="4483100"/>
          <p14:tracePt t="331156" x="6421438" y="4483100"/>
          <p14:tracePt t="331175" x="6438900" y="4483100"/>
          <p14:tracePt t="331189" x="6446838" y="4483100"/>
          <p14:tracePt t="331206" x="6473825" y="4483100"/>
          <p14:tracePt t="331222" x="6492875" y="4483100"/>
          <p14:tracePt t="331239" x="6518275" y="4483100"/>
          <p14:tracePt t="331255" x="6554788" y="4483100"/>
          <p14:tracePt t="331272" x="6572250" y="4483100"/>
          <p14:tracePt t="331291" x="6608763" y="4473575"/>
          <p14:tracePt t="331306" x="6626225" y="4465638"/>
          <p14:tracePt t="331322" x="6643688" y="4448175"/>
          <p14:tracePt t="331339" x="6670675" y="4438650"/>
          <p14:tracePt t="331355" x="6688138" y="4438650"/>
          <p14:tracePt t="331372" x="6697663" y="4429125"/>
          <p14:tracePt t="331416" x="6707188" y="4429125"/>
          <p14:tracePt t="331425" x="6715125" y="4429125"/>
          <p14:tracePt t="331441" x="6742113" y="4429125"/>
          <p14:tracePt t="331455" x="6759575" y="4429125"/>
          <p14:tracePt t="331489" x="6778625" y="4429125"/>
          <p14:tracePt t="331522" x="6786563" y="4429125"/>
          <p14:tracePt t="331539" x="6796088" y="4429125"/>
          <p14:tracePt t="331596" x="6804025" y="4429125"/>
          <p14:tracePt t="331604" x="6831013" y="4429125"/>
          <p14:tracePt t="331612" x="6840538" y="4438650"/>
          <p14:tracePt t="331622" x="6850063" y="4456113"/>
          <p14:tracePt t="331639" x="6867525" y="4465638"/>
          <p14:tracePt t="331656" x="6884988" y="4465638"/>
          <p14:tracePt t="331673" x="6894513" y="4473575"/>
          <p14:tracePt t="331698" x="6902450" y="4483100"/>
          <p14:tracePt t="331712" x="6911975" y="4483100"/>
          <p14:tracePt t="331792" x="6921500" y="4492625"/>
          <p14:tracePt t="331798" x="6929438" y="4500563"/>
          <p14:tracePt t="331807" x="6929438" y="4510088"/>
          <p14:tracePt t="331822" x="6929438" y="4519613"/>
          <p14:tracePt t="331840" x="6929438" y="4545013"/>
          <p14:tracePt t="331856" x="6929438" y="4554538"/>
          <p14:tracePt t="331948" x="6929438" y="4572000"/>
          <p14:tracePt t="331955" x="6929438" y="4581525"/>
          <p14:tracePt t="331963" x="6946900" y="4608513"/>
          <p14:tracePt t="331971" x="6946900" y="4635500"/>
          <p14:tracePt t="331988" x="6938963" y="4652963"/>
          <p14:tracePt t="332005" x="6938963" y="4670425"/>
          <p14:tracePt t="332022" x="6938963" y="4687888"/>
          <p14:tracePt t="332038" x="6938963" y="4706938"/>
          <p14:tracePt t="332149" x="6938963" y="4714875"/>
          <p14:tracePt t="332157" x="6938963" y="4724400"/>
          <p14:tracePt t="332165" x="6938963" y="4733925"/>
          <p14:tracePt t="332173" x="6929438" y="4741863"/>
          <p14:tracePt t="332188" x="6929438" y="4751388"/>
          <p14:tracePt t="332205" x="6929438" y="4786313"/>
          <p14:tracePt t="332221" x="6929438" y="4795838"/>
          <p14:tracePt t="332255" x="6929438" y="4805363"/>
          <p14:tracePt t="332377" x="6929438" y="4778375"/>
          <p14:tracePt t="332385" x="6929438" y="4741863"/>
          <p14:tracePt t="332393" x="6929438" y="4724400"/>
          <p14:tracePt t="332404" x="6921500" y="4679950"/>
          <p14:tracePt t="332421" x="6894513" y="4598988"/>
          <p14:tracePt t="332438" x="6867525" y="4527550"/>
          <p14:tracePt t="332455" x="6858000" y="4500563"/>
          <p14:tracePt t="332471" x="6858000" y="4492625"/>
          <p14:tracePt t="332488" x="6858000" y="4483100"/>
          <p14:tracePt t="332506" x="6858000" y="4473575"/>
          <p14:tracePt t="332523" x="6858000" y="4456113"/>
          <p14:tracePt t="332539" x="6858000" y="4448175"/>
          <p14:tracePt t="332556" x="6858000" y="4429125"/>
          <p14:tracePt t="332581" x="6858000" y="4421188"/>
          <p14:tracePt t="332746" x="6867525" y="4421188"/>
          <p14:tracePt t="332754" x="6875463" y="4438650"/>
          <p14:tracePt t="332760" x="6884988" y="4438650"/>
          <p14:tracePt t="332772" x="6894513" y="4438650"/>
          <p14:tracePt t="332789" x="6921500" y="4456113"/>
          <p14:tracePt t="332806" x="6938963" y="4465638"/>
          <p14:tracePt t="332823" x="6956425" y="4492625"/>
          <p14:tracePt t="332841" x="6956425" y="4510088"/>
          <p14:tracePt t="332856" x="6956425" y="4519613"/>
          <p14:tracePt t="332872" x="6965950" y="4537075"/>
          <p14:tracePt t="332889" x="6965950" y="4545013"/>
          <p14:tracePt t="332933" x="6965950" y="4554538"/>
          <p14:tracePt t="332948" x="6965950" y="4564063"/>
          <p14:tracePt t="332957" x="6965950" y="4572000"/>
          <p14:tracePt t="332973" x="6965950" y="4598988"/>
          <p14:tracePt t="332990" x="6965950" y="4616450"/>
          <p14:tracePt t="333006" x="6965950" y="4625975"/>
          <p14:tracePt t="333023" x="6965950" y="4635500"/>
          <p14:tracePt t="333056" x="6965950" y="4643438"/>
          <p14:tracePt t="333075" x="6965950" y="4662488"/>
          <p14:tracePt t="333145" x="6956425" y="4670425"/>
          <p14:tracePt t="333177" x="6956425" y="4679950"/>
          <p14:tracePt t="333184" x="6946900" y="4687888"/>
          <p14:tracePt t="333191" x="6946900" y="4697413"/>
          <p14:tracePt t="333207" x="6946900" y="4706938"/>
          <p14:tracePt t="333222" x="6938963" y="4714875"/>
          <p14:tracePt t="333239" x="6938963" y="4733925"/>
          <p14:tracePt t="333256" x="6938963" y="4741863"/>
          <p14:tracePt t="333272" x="6938963" y="4759325"/>
          <p14:tracePt t="333289" x="6929438" y="4778375"/>
          <p14:tracePt t="333306" x="6929438" y="4805363"/>
          <p14:tracePt t="333324" x="6921500" y="4830763"/>
          <p14:tracePt t="333341" x="6921500" y="4857750"/>
          <p14:tracePt t="333356" x="6921500" y="4884738"/>
          <p14:tracePt t="333373" x="6902450" y="4902200"/>
          <p14:tracePt t="333389" x="6902450" y="4911725"/>
          <p14:tracePt t="333422" x="6902450" y="4929188"/>
          <p14:tracePt t="333465" x="6902450" y="4948238"/>
          <p14:tracePt t="333481" x="6902450" y="4956175"/>
          <p14:tracePt t="333489" x="6902450" y="4965700"/>
          <p14:tracePt t="333506" x="6894513" y="4973638"/>
          <p14:tracePt t="333522" x="6894513" y="4992688"/>
          <p14:tracePt t="333539" x="6894513" y="5019675"/>
          <p14:tracePt t="333556" x="6894513" y="5037138"/>
          <p14:tracePt t="333559" x="6894513" y="5054600"/>
          <p14:tracePt t="333574" x="6894513" y="5081588"/>
          <p14:tracePt t="333591" x="6884988" y="5091113"/>
          <p14:tracePt t="333606" x="6884988" y="5108575"/>
          <p14:tracePt t="333623" x="6884988" y="5116513"/>
          <p14:tracePt t="333639" x="6884988" y="5126038"/>
          <p14:tracePt t="333656" x="6884988" y="5143500"/>
          <p14:tracePt t="333673" x="6884988" y="5162550"/>
          <p14:tracePt t="333689" x="6884988" y="5180013"/>
          <p14:tracePt t="333706" x="6884988" y="5197475"/>
          <p14:tracePt t="333723" x="6884988" y="5214938"/>
          <p14:tracePt t="333739" x="6884988" y="5251450"/>
          <p14:tracePt t="333756" x="6884988" y="5268913"/>
          <p14:tracePt t="333772" x="6884988" y="5295900"/>
          <p14:tracePt t="333789" x="6884988" y="5305425"/>
          <p14:tracePt t="333806" x="6884988" y="5322888"/>
          <p14:tracePt t="333822" x="6884988" y="5330825"/>
          <p14:tracePt t="333842" x="6884988" y="5367338"/>
          <p14:tracePt t="333856" x="6884988" y="5384800"/>
          <p14:tracePt t="333873" x="6884988" y="5394325"/>
          <p14:tracePt t="333889" x="6884988" y="5411788"/>
          <p14:tracePt t="333906" x="6884988" y="5429250"/>
          <p14:tracePt t="333997" x="6884988" y="5448300"/>
          <p14:tracePt t="334012" x="6884988" y="5456238"/>
          <p14:tracePt t="334020" x="6884988" y="5465763"/>
          <p14:tracePt t="334028" x="6884988" y="5473700"/>
          <p14:tracePt t="334039" x="6884988" y="5483225"/>
          <p14:tracePt t="334067" x="6884988" y="5492750"/>
          <p14:tracePt t="334247" x="6894513" y="5492750"/>
          <p14:tracePt t="334255" x="6894513" y="5483225"/>
          <p14:tracePt t="334263" x="6894513" y="5473700"/>
          <p14:tracePt t="334273" x="6911975" y="5465763"/>
          <p14:tracePt t="334289" x="6921500" y="5402263"/>
          <p14:tracePt t="334306" x="6946900" y="5305425"/>
          <p14:tracePt t="334324" x="6992938" y="5143500"/>
          <p14:tracePt t="334341" x="7018338" y="5027613"/>
          <p14:tracePt t="334356" x="7018338" y="4938713"/>
          <p14:tracePt t="334372" x="7018338" y="4857750"/>
          <p14:tracePt t="334389" x="7018338" y="4786313"/>
          <p14:tracePt t="334406" x="7018338" y="4706938"/>
          <p14:tracePt t="334422" x="7018338" y="4652963"/>
          <p14:tracePt t="334439" x="7018338" y="4598988"/>
          <p14:tracePt t="334456" x="7018338" y="4545013"/>
          <p14:tracePt t="334473" x="7018338" y="4519613"/>
          <p14:tracePt t="334545" x="7018338" y="4510088"/>
          <p14:tracePt t="334552" x="7027863" y="4492625"/>
          <p14:tracePt t="334561" x="7037388" y="4483100"/>
          <p14:tracePt t="334574" x="7045325" y="4456113"/>
          <p14:tracePt t="334590" x="7054850" y="4438650"/>
          <p14:tracePt t="334606" x="7081838" y="4429125"/>
          <p14:tracePt t="334623" x="7089775" y="4421188"/>
          <p14:tracePt t="334701" x="7099300" y="4421188"/>
          <p14:tracePt t="334709" x="7108825" y="4421188"/>
          <p14:tracePt t="334724" x="7126288" y="4429125"/>
          <p14:tracePt t="334741" x="7153275" y="4438650"/>
          <p14:tracePt t="334756" x="7180263" y="4438650"/>
          <p14:tracePt t="334772" x="7215188" y="4438650"/>
          <p14:tracePt t="334789" x="7251700" y="4438650"/>
          <p14:tracePt t="334806" x="7269163" y="4429125"/>
          <p14:tracePt t="334823" x="7286625" y="4429125"/>
          <p14:tracePt t="334841" x="7367588" y="4429125"/>
          <p14:tracePt t="334856" x="7412038" y="4429125"/>
          <p14:tracePt t="334873" x="7473950" y="4429125"/>
          <p14:tracePt t="334889" x="7537450" y="4429125"/>
          <p14:tracePt t="334906" x="7554913" y="4429125"/>
          <p14:tracePt t="334923" x="7572375" y="4429125"/>
          <p14:tracePt t="334940" x="7589838" y="4429125"/>
          <p14:tracePt t="334956" x="7608888" y="4429125"/>
          <p14:tracePt t="334973" x="7616825" y="4429125"/>
          <p14:tracePt t="334991" x="7635875" y="4429125"/>
          <p14:tracePt t="335006" x="7653338" y="4429125"/>
          <p14:tracePt t="335023" x="7670800" y="4429125"/>
          <p14:tracePt t="335040" x="7688263" y="4429125"/>
          <p14:tracePt t="335056" x="7707313" y="4429125"/>
          <p14:tracePt t="335073" x="7724775" y="4429125"/>
          <p14:tracePt t="335089" x="7732713" y="4429125"/>
          <p14:tracePt t="335107" x="7751763" y="4429125"/>
          <p14:tracePt t="335122" x="7759700" y="4429125"/>
          <p14:tracePt t="335139" x="7769225" y="4429125"/>
          <p14:tracePt t="335156" x="7796213" y="4429125"/>
          <p14:tracePt t="335173" x="7804150" y="4429125"/>
          <p14:tracePt t="335189" x="7813675" y="4429125"/>
          <p14:tracePt t="335206" x="7831138" y="4429125"/>
          <p14:tracePt t="335222" x="7840663" y="4429125"/>
          <p14:tracePt t="335240" x="7885113" y="4429125"/>
          <p14:tracePt t="335256" x="7902575" y="4438650"/>
          <p14:tracePt t="335273" x="7921625" y="4438650"/>
          <p14:tracePt t="335289" x="7947025" y="4438650"/>
          <p14:tracePt t="335306" x="7956550" y="4438650"/>
          <p14:tracePt t="335396" x="7966075" y="4438650"/>
          <p14:tracePt t="335537" x="7974013" y="4465638"/>
          <p14:tracePt t="335545" x="7974013" y="4473575"/>
          <p14:tracePt t="335556" x="7983538" y="4483100"/>
          <p14:tracePt t="335573" x="8001000" y="4500563"/>
          <p14:tracePt t="335589" x="8010525" y="4519613"/>
          <p14:tracePt t="335606" x="8010525" y="4554538"/>
          <p14:tracePt t="335623" x="8010525" y="4581525"/>
          <p14:tracePt t="335639" x="8018463" y="4598988"/>
          <p14:tracePt t="335656" x="8018463" y="4608513"/>
          <p14:tracePt t="335673" x="8018463" y="4616450"/>
          <p14:tracePt t="335689" x="8018463" y="4625975"/>
          <p14:tracePt t="335706" x="8018463" y="4643438"/>
          <p14:tracePt t="335723" x="8018463" y="4670425"/>
          <p14:tracePt t="335741" x="8018463" y="4697413"/>
          <p14:tracePt t="335757" x="8018463" y="4714875"/>
          <p14:tracePt t="335773" x="8018463" y="4733925"/>
          <p14:tracePt t="335789" x="8018463" y="4759325"/>
          <p14:tracePt t="335806" x="8018463" y="4778375"/>
          <p14:tracePt t="335823" x="8018463" y="4795838"/>
          <p14:tracePt t="335840" x="8010525" y="4822825"/>
          <p14:tracePt t="335856" x="8010525" y="4840288"/>
          <p14:tracePt t="335872" x="8010525" y="4867275"/>
          <p14:tracePt t="335889" x="8010525" y="4894263"/>
          <p14:tracePt t="335906" x="8010525" y="4902200"/>
          <p14:tracePt t="335922" x="8010525" y="4921250"/>
          <p14:tracePt t="335939" x="8010525" y="4938713"/>
          <p14:tracePt t="335956" x="8010525" y="4965700"/>
          <p14:tracePt t="335973" x="8010525" y="4983163"/>
          <p14:tracePt t="335991" x="8010525" y="5010150"/>
          <p14:tracePt t="336007" x="7993063" y="5027613"/>
          <p14:tracePt t="336023" x="7993063" y="5054600"/>
          <p14:tracePt t="336040" x="7993063" y="5072063"/>
          <p14:tracePt t="336056" x="7993063" y="5091113"/>
          <p14:tracePt t="336073" x="7993063" y="5116513"/>
          <p14:tracePt t="336089" x="7993063" y="5126038"/>
          <p14:tracePt t="336106" x="7993063" y="5143500"/>
          <p14:tracePt t="336124" x="7993063" y="5162550"/>
          <p14:tracePt t="336140" x="7993063" y="5187950"/>
          <p14:tracePt t="336156" x="7993063" y="5197475"/>
          <p14:tracePt t="336174" x="7993063" y="5207000"/>
          <p14:tracePt t="336190" x="7993063" y="5224463"/>
          <p14:tracePt t="336206" x="7993063" y="5241925"/>
          <p14:tracePt t="336223" x="7993063" y="5268913"/>
          <p14:tracePt t="336241" x="7993063" y="5295900"/>
          <p14:tracePt t="336257" x="7993063" y="5313363"/>
          <p14:tracePt t="336273" x="7993063" y="5322888"/>
          <p14:tracePt t="336290" x="7993063" y="5349875"/>
          <p14:tracePt t="336306" x="7993063" y="5367338"/>
          <p14:tracePt t="336323" x="7993063" y="5384800"/>
          <p14:tracePt t="336340" x="7993063" y="5411788"/>
          <p14:tracePt t="336356" x="7993063" y="5421313"/>
          <p14:tracePt t="336373" x="7993063" y="5429250"/>
          <p14:tracePt t="336391" x="7993063" y="5448300"/>
          <p14:tracePt t="336406" x="7993063" y="5456238"/>
          <p14:tracePt t="336440" x="7993063" y="5483225"/>
          <p14:tracePt t="336473" x="7993063" y="5492750"/>
          <p14:tracePt t="336490" x="7993063" y="5500688"/>
          <p14:tracePt t="336655" x="7993063" y="5519738"/>
          <p14:tracePt t="336671" x="7993063" y="5527675"/>
          <p14:tracePt t="336679" x="7993063" y="5546725"/>
          <p14:tracePt t="336781" x="7993063" y="5554663"/>
          <p14:tracePt t="336813" x="7993063" y="5564188"/>
          <p14:tracePt t="336829" x="7993063" y="5572125"/>
          <p14:tracePt t="336835" x="7993063" y="5581650"/>
          <p14:tracePt t="336993" x="7983538" y="5608638"/>
          <p14:tracePt t="337007" x="7983538" y="5618163"/>
          <p14:tracePt t="337015" x="7983538" y="5626100"/>
          <p14:tracePt t="337039" x="7983538" y="5635625"/>
          <p14:tracePt t="337055" x="7974013" y="5635625"/>
          <p14:tracePt t="337236" x="7974013" y="5643563"/>
          <p14:tracePt t="337243" x="7974013" y="5653088"/>
          <p14:tracePt t="337431" x="7983538" y="5653088"/>
          <p14:tracePt t="337440" x="7993063" y="5653088"/>
          <p14:tracePt t="337469" x="8010525" y="5653088"/>
          <p14:tracePt t="337517" x="8018463" y="5653088"/>
          <p14:tracePt t="337531" x="8027988" y="5653088"/>
          <p14:tracePt t="337540" x="8037513" y="5643563"/>
          <p14:tracePt t="337556" x="8054975" y="5626100"/>
          <p14:tracePt t="337573" x="8064500" y="5599113"/>
          <p14:tracePt t="337590" x="8081963" y="5581650"/>
          <p14:tracePt t="337606" x="8089900" y="5564188"/>
          <p14:tracePt t="337728" x="8089900" y="5537200"/>
          <p14:tracePt t="337736" x="8089900" y="5527675"/>
          <p14:tracePt t="337743" x="8089900" y="5519738"/>
          <p14:tracePt t="337756" x="8072438" y="5510213"/>
          <p14:tracePt t="337773" x="8072438" y="5492750"/>
          <p14:tracePt t="337791" x="8054975" y="5473700"/>
          <p14:tracePt t="337806" x="8045450" y="5456238"/>
          <p14:tracePt t="337823" x="8045450" y="5448300"/>
          <p14:tracePt t="337856" x="8037513" y="5448300"/>
          <p14:tracePt t="337872" x="8027988" y="5448300"/>
          <p14:tracePt t="337889" x="8001000" y="5438775"/>
          <p14:tracePt t="337907" x="7983538" y="5438775"/>
          <p14:tracePt t="337923" x="7966075" y="5438775"/>
          <p14:tracePt t="337956" x="7956550" y="5438775"/>
          <p14:tracePt t="337972" x="7929563" y="5438775"/>
          <p14:tracePt t="337989" x="7921625" y="5438775"/>
          <p14:tracePt t="338006" x="7912100" y="5438775"/>
          <p14:tracePt t="338022" x="7902575" y="5438775"/>
          <p14:tracePt t="338112" x="7894638" y="5438775"/>
          <p14:tracePt t="338190" x="7885113" y="5438775"/>
          <p14:tracePt t="338345" x="7885113" y="5448300"/>
          <p14:tracePt t="338352" x="7885113" y="5465763"/>
          <p14:tracePt t="338360" x="7875588" y="5465763"/>
          <p14:tracePt t="338376" x="7875588" y="5473700"/>
          <p14:tracePt t="338493" x="7875588" y="5483225"/>
          <p14:tracePt t="338509" x="7867650" y="5492750"/>
          <p14:tracePt t="338525" x="7867650" y="5500688"/>
          <p14:tracePt t="338587" x="7867650" y="5510213"/>
          <p14:tracePt t="338595" x="7850188" y="5519738"/>
          <p14:tracePt t="338612" x="7850188" y="5527675"/>
          <p14:tracePt t="338623" x="7840663" y="5527675"/>
          <p14:tracePt t="338640" x="7840663" y="5546725"/>
          <p14:tracePt t="338745" x="7840663" y="5554663"/>
          <p14:tracePt t="338759" x="7840663" y="5564188"/>
          <p14:tracePt t="338768" x="7840663" y="5572125"/>
          <p14:tracePt t="338776" x="7840663" y="5581650"/>
          <p14:tracePt t="338791" x="7831138" y="5591175"/>
          <p14:tracePt t="338910" x="7831138" y="5599113"/>
          <p14:tracePt t="338924" x="7831138" y="5618163"/>
          <p14:tracePt t="338932" x="7831138" y="5626100"/>
          <p14:tracePt t="338940" x="7831138" y="5635625"/>
          <p14:tracePt t="338956" x="7831138" y="5643563"/>
          <p14:tracePt t="338973" x="7831138" y="5653088"/>
          <p14:tracePt t="339033" x="7840663" y="5653088"/>
          <p14:tracePt t="339042" x="7858125" y="5653088"/>
          <p14:tracePt t="339051" x="7867650" y="5653088"/>
          <p14:tracePt t="339066" x="7875588" y="5653088"/>
          <p14:tracePt t="339089" x="7885113" y="5653088"/>
          <p14:tracePt t="339095" x="7894638" y="5653088"/>
          <p14:tracePt t="339151" x="7902575" y="5653088"/>
          <p14:tracePt t="339190" x="7912100" y="5653088"/>
          <p14:tracePt t="339239" x="7921625" y="5653088"/>
          <p14:tracePt t="339254" x="7939088" y="5653088"/>
          <p14:tracePt t="339261" x="7947025" y="5653088"/>
          <p14:tracePt t="339273" x="7956550" y="5653088"/>
          <p14:tracePt t="339292" x="7974013" y="5643563"/>
          <p14:tracePt t="339307" x="7983538" y="5643563"/>
          <p14:tracePt t="339323" x="7993063" y="5643563"/>
          <p14:tracePt t="339456" x="8010525" y="5635625"/>
          <p14:tracePt t="339472" x="8018463" y="5626100"/>
          <p14:tracePt t="339479" x="8027988" y="5599113"/>
          <p14:tracePt t="339490" x="8027988" y="5591175"/>
          <p14:tracePt t="339507" x="8037513" y="5572125"/>
          <p14:tracePt t="339523" x="8037513" y="5546725"/>
          <p14:tracePt t="339542" x="8037513" y="5519738"/>
          <p14:tracePt t="339558" x="8037513" y="5500688"/>
          <p14:tracePt t="339574" x="8037513" y="5492750"/>
          <p14:tracePt t="339590" x="8027988" y="5465763"/>
          <p14:tracePt t="339607" x="8010525" y="5456238"/>
          <p14:tracePt t="339623" x="7983538" y="5448300"/>
          <p14:tracePt t="339640" x="7974013" y="5429250"/>
          <p14:tracePt t="339656" x="7956550" y="5402263"/>
          <p14:tracePt t="339673" x="7947025" y="5394325"/>
          <p14:tracePt t="339690" x="7921625" y="5394325"/>
          <p14:tracePt t="339706" x="7912100" y="5394325"/>
          <p14:tracePt t="339723" x="7894638" y="5394325"/>
          <p14:tracePt t="339740" x="7885113" y="5394325"/>
          <p14:tracePt t="339756" x="7867650" y="5411788"/>
          <p14:tracePt t="339773" x="7850188" y="5429250"/>
          <p14:tracePt t="340136" x="7858125" y="5421313"/>
          <p14:tracePt t="340590" x="7831138" y="5429250"/>
          <p14:tracePt t="340598" x="7823200" y="5429250"/>
          <p14:tracePt t="340607" x="7804150" y="5429250"/>
          <p14:tracePt t="340623" x="7786688" y="5438775"/>
          <p14:tracePt t="340640" x="7769225" y="5438775"/>
          <p14:tracePt t="340656" x="7751763" y="5438775"/>
          <p14:tracePt t="340673" x="7724775" y="5438775"/>
          <p14:tracePt t="340692" x="7697788" y="5421313"/>
          <p14:tracePt t="340709" x="7680325" y="5421313"/>
          <p14:tracePt t="340723" x="7643813" y="5421313"/>
          <p14:tracePt t="340740" x="7599363" y="5438775"/>
          <p14:tracePt t="340756" x="7537450" y="5465763"/>
          <p14:tracePt t="340773" x="7483475" y="5492750"/>
          <p14:tracePt t="340790" x="7439025" y="5519738"/>
          <p14:tracePt t="340807" x="7402513" y="5527675"/>
          <p14:tracePt t="340826" x="7375525" y="5527675"/>
          <p14:tracePt t="340841" x="7367588" y="5537200"/>
          <p14:tracePt t="340857" x="7340600" y="5537200"/>
          <p14:tracePt t="340873" x="7323138" y="5537200"/>
          <p14:tracePt t="340889" x="7313613" y="5537200"/>
          <p14:tracePt t="340906" x="7304088" y="5537200"/>
          <p14:tracePt t="340923" x="7296150" y="5537200"/>
          <p14:tracePt t="340939" x="7286625" y="5537200"/>
          <p14:tracePt t="340957" x="7259638" y="5554663"/>
          <p14:tracePt t="340973" x="7251700" y="5564188"/>
          <p14:tracePt t="340989" x="7232650" y="5591175"/>
          <p14:tracePt t="341006" x="7224713" y="5599113"/>
          <p14:tracePt t="341023" x="7215188" y="5599113"/>
          <p14:tracePt t="341039" x="7207250" y="5599113"/>
          <p14:tracePt t="341056" x="7188200" y="5599113"/>
          <p14:tracePt t="341073" x="7180263" y="5599113"/>
          <p14:tracePt t="341089" x="7161213" y="5599113"/>
          <p14:tracePt t="341106" x="7143750" y="5599113"/>
          <p14:tracePt t="341123" x="7135813" y="5608638"/>
          <p14:tracePt t="341139" x="7116763" y="5608638"/>
          <p14:tracePt t="341156" x="7099300" y="5618163"/>
          <p14:tracePt t="341173" x="7089775" y="5635625"/>
          <p14:tracePt t="341189" x="7072313" y="5662613"/>
          <p14:tracePt t="341206" x="7045325" y="5670550"/>
          <p14:tracePt t="341255" x="7037388" y="5670550"/>
          <p14:tracePt t="341263" x="7027863" y="5670550"/>
          <p14:tracePt t="341342" x="7018338" y="5670550"/>
          <p14:tracePt t="341357" x="7010400" y="5680075"/>
          <p14:tracePt t="341363" x="7000875" y="5680075"/>
          <p14:tracePt t="341458" x="6992938" y="5680075"/>
          <p14:tracePt t="341474" x="6983413" y="5680075"/>
          <p14:tracePt t="341482" x="6965950" y="5680075"/>
          <p14:tracePt t="341491" x="6956425" y="5680075"/>
          <p14:tracePt t="341507" x="6946900" y="5680075"/>
          <p14:tracePt t="341523" x="6929438" y="5680075"/>
          <p14:tracePt t="341540" x="6911975" y="5680075"/>
          <p14:tracePt t="341557" x="6884988" y="5680075"/>
          <p14:tracePt t="341560" x="6875463" y="5680075"/>
          <p14:tracePt t="341573" x="6867525" y="5680075"/>
          <p14:tracePt t="341592" x="6840538" y="5680075"/>
          <p14:tracePt t="341609" x="6813550" y="5680075"/>
          <p14:tracePt t="341623" x="6796088" y="5680075"/>
          <p14:tracePt t="341640" x="6778625" y="5680075"/>
          <p14:tracePt t="341657" x="6751638" y="5680075"/>
          <p14:tracePt t="341673" x="6742113" y="5680075"/>
          <p14:tracePt t="341690" x="6732588" y="5670550"/>
          <p14:tracePt t="341709" x="6724650" y="5643563"/>
          <p14:tracePt t="341724" x="6715125" y="5626100"/>
          <p14:tracePt t="341741" x="6707188" y="5618163"/>
          <p14:tracePt t="341757" x="6697663" y="5599113"/>
          <p14:tracePt t="341773" x="6697663" y="5581650"/>
          <p14:tracePt t="341790" x="6697663" y="5564188"/>
          <p14:tracePt t="341807" x="6697663" y="5546725"/>
          <p14:tracePt t="341823" x="6697663" y="5527675"/>
          <p14:tracePt t="341842" x="6697663" y="5500688"/>
          <p14:tracePt t="341874" x="6697663" y="5492750"/>
          <p14:tracePt t="341890" x="6715125" y="5473700"/>
          <p14:tracePt t="341907" x="6732588" y="5456238"/>
          <p14:tracePt t="341923" x="6759575" y="5429250"/>
          <p14:tracePt t="341940" x="6769100" y="5421313"/>
          <p14:tracePt t="341957" x="6778625" y="5411788"/>
          <p14:tracePt t="341974" x="6804025" y="5394325"/>
          <p14:tracePt t="341990" x="6813550" y="5384800"/>
          <p14:tracePt t="342007" x="6840538" y="5376863"/>
          <p14:tracePt t="342023" x="6850063" y="5376863"/>
          <p14:tracePt t="342040" x="6867525" y="5376863"/>
          <p14:tracePt t="342057" x="6884988" y="5376863"/>
          <p14:tracePt t="342059" x="6902450" y="5384800"/>
          <p14:tracePt t="342073" x="6911975" y="5384800"/>
          <p14:tracePt t="342092" x="6938963" y="5394325"/>
          <p14:tracePt t="342109" x="6956425" y="5402263"/>
          <p14:tracePt t="342124" x="6973888" y="5402263"/>
          <p14:tracePt t="342140" x="6983413" y="5411788"/>
          <p14:tracePt t="342157" x="7000875" y="5421313"/>
          <p14:tracePt t="342174" x="7018338" y="5448300"/>
          <p14:tracePt t="342190" x="7027863" y="5456238"/>
          <p14:tracePt t="342207" x="7037388" y="5473700"/>
          <p14:tracePt t="342224" x="7054850" y="5500688"/>
          <p14:tracePt t="342240" x="7064375" y="5527675"/>
          <p14:tracePt t="342257" x="7064375" y="5546725"/>
          <p14:tracePt t="342273" x="7064375" y="5564188"/>
          <p14:tracePt t="342290" x="7064375" y="5591175"/>
          <p14:tracePt t="342307" x="7064375" y="5608638"/>
          <p14:tracePt t="342324" x="7037388" y="5626100"/>
          <p14:tracePt t="342342" x="7010400" y="5662613"/>
          <p14:tracePt t="342359" x="6973888" y="5670550"/>
          <p14:tracePt t="342374" x="6929438" y="5680075"/>
          <p14:tracePt t="342390" x="6884988" y="5689600"/>
          <p14:tracePt t="342407" x="6840538" y="5670550"/>
          <p14:tracePt t="342424" x="6804025" y="5643563"/>
          <p14:tracePt t="342440" x="6786563" y="5608638"/>
          <p14:tracePt t="342457" x="6759575" y="5591175"/>
          <p14:tracePt t="342474" x="6751638" y="5564188"/>
          <p14:tracePt t="342490" x="6742113" y="5546725"/>
          <p14:tracePt t="342507" x="6742113" y="5527675"/>
          <p14:tracePt t="342524" x="6742113" y="5500688"/>
          <p14:tracePt t="342540" x="6742113" y="5483225"/>
          <p14:tracePt t="342557" x="6751638" y="5465763"/>
          <p14:tracePt t="342574" x="6778625" y="5448300"/>
          <p14:tracePt t="342592" x="6804025" y="5411788"/>
          <p14:tracePt t="342609" x="6823075" y="5402263"/>
          <p14:tracePt t="342624" x="6850063" y="5384800"/>
          <p14:tracePt t="342640" x="6867525" y="5367338"/>
          <p14:tracePt t="342657" x="6884988" y="5349875"/>
          <p14:tracePt t="342674" x="6902450" y="5340350"/>
          <p14:tracePt t="342690" x="6929438" y="5340350"/>
          <p14:tracePt t="342707" x="6965950" y="5367338"/>
          <p14:tracePt t="342723" x="6983413" y="5402263"/>
          <p14:tracePt t="342740" x="7000875" y="5429250"/>
          <p14:tracePt t="342757" x="7018338" y="5456238"/>
          <p14:tracePt t="342774" x="7018338" y="5465763"/>
          <p14:tracePt t="342791" x="7018338" y="5483225"/>
          <p14:tracePt t="342807" x="7010400" y="5500688"/>
          <p14:tracePt t="342824" x="6992938" y="5537200"/>
          <p14:tracePt t="342842" x="6911975" y="5618163"/>
          <p14:tracePt t="342859" x="6850063" y="5653088"/>
          <p14:tracePt t="342874" x="6831013" y="5670550"/>
          <p14:tracePt t="342890" x="6813550" y="5689600"/>
          <p14:tracePt t="342907" x="6786563" y="5689600"/>
          <p14:tracePt t="342925" x="6778625" y="5689600"/>
          <p14:tracePt t="342940" x="6759575" y="5689600"/>
          <p14:tracePt t="342957" x="6732588" y="5653088"/>
          <p14:tracePt t="342974" x="6724650" y="5626100"/>
          <p14:tracePt t="342992" x="6724650" y="5554663"/>
          <p14:tracePt t="343007" x="6742113" y="5500688"/>
          <p14:tracePt t="343024" x="6759575" y="5483225"/>
          <p14:tracePt t="343040" x="6778625" y="5465763"/>
          <p14:tracePt t="343057" x="6796088" y="5448300"/>
          <p14:tracePt t="343074" x="6823075" y="5421313"/>
          <p14:tracePt t="343092" x="6858000" y="5402263"/>
          <p14:tracePt t="343109" x="6894513" y="5394325"/>
          <p14:tracePt t="343124" x="6911975" y="5394325"/>
          <p14:tracePt t="343140" x="6938963" y="5394325"/>
          <p14:tracePt t="343157" x="6946900" y="5394325"/>
          <p14:tracePt t="343174" x="6965950" y="5411788"/>
          <p14:tracePt t="343190" x="6992938" y="5456238"/>
          <p14:tracePt t="343207" x="6992938" y="5483225"/>
          <p14:tracePt t="343224" x="6992938" y="5510213"/>
          <p14:tracePt t="343242" x="6992938" y="5554663"/>
          <p14:tracePt t="343257" x="6965950" y="5591175"/>
          <p14:tracePt t="343274" x="6946900" y="5608638"/>
          <p14:tracePt t="343290" x="6929438" y="5626100"/>
          <p14:tracePt t="343307" x="6894513" y="5653088"/>
          <p14:tracePt t="343324" x="6875463" y="5670550"/>
          <p14:tracePt t="343340" x="6867525" y="5670550"/>
          <p14:tracePt t="343359" x="6840538" y="5670550"/>
          <p14:tracePt t="343374" x="6831013" y="5662613"/>
          <p14:tracePt t="343390" x="6813550" y="5608638"/>
          <p14:tracePt t="343407" x="6796088" y="5581650"/>
          <p14:tracePt t="343424" x="6796088" y="5564188"/>
          <p14:tracePt t="343441" x="6813550" y="5527675"/>
          <p14:tracePt t="343457" x="6831013" y="5492750"/>
          <p14:tracePt t="343474" x="6858000" y="5465763"/>
          <p14:tracePt t="343492" x="6875463" y="5438775"/>
          <p14:tracePt t="343509" x="6884988" y="5429250"/>
          <p14:tracePt t="343524" x="6902450" y="5429250"/>
          <p14:tracePt t="343540" x="6929438" y="5429250"/>
          <p14:tracePt t="343557" x="6946900" y="5429250"/>
          <p14:tracePt t="343574" x="6956425" y="5429250"/>
          <p14:tracePt t="343590" x="6965950" y="5448300"/>
          <p14:tracePt t="343609" x="6973888" y="5473700"/>
          <p14:tracePt t="343624" x="6973888" y="5492750"/>
          <p14:tracePt t="343640" x="6973888" y="5519738"/>
          <p14:tracePt t="343657" x="6956425" y="5546725"/>
          <p14:tracePt t="343674" x="6921500" y="5599113"/>
          <p14:tracePt t="343690" x="6884988" y="5618163"/>
          <p14:tracePt t="343707" x="6858000" y="5635625"/>
          <p14:tracePt t="343724" x="6840538" y="5662613"/>
          <p14:tracePt t="343742" x="6813550" y="5662613"/>
          <p14:tracePt t="343759" x="6804025" y="5662613"/>
          <p14:tracePt t="343774" x="6796088" y="5643563"/>
          <p14:tracePt t="343790" x="6778625" y="5626100"/>
          <p14:tracePt t="343807" x="6769100" y="5581650"/>
          <p14:tracePt t="343824" x="6769100" y="5546725"/>
          <p14:tracePt t="343840" x="6786563" y="5519738"/>
          <p14:tracePt t="343857" x="6804025" y="5492750"/>
          <p14:tracePt t="343874" x="6831013" y="5465763"/>
          <p14:tracePt t="343890" x="6858000" y="5456238"/>
          <p14:tracePt t="343907" x="6867525" y="5448300"/>
          <p14:tracePt t="343925" x="6884988" y="5421313"/>
          <p14:tracePt t="343941" x="6921500" y="5402263"/>
          <p14:tracePt t="343957" x="6946900" y="5394325"/>
          <p14:tracePt t="343974" x="6965950" y="5394325"/>
          <p14:tracePt t="343992" x="6992938" y="5394325"/>
          <p14:tracePt t="344010" x="7000875" y="5402263"/>
          <p14:tracePt t="344024" x="7000875" y="5421313"/>
          <p14:tracePt t="344040" x="7010400" y="5448300"/>
          <p14:tracePt t="344057" x="6992938" y="5492750"/>
          <p14:tracePt t="344074" x="6938963" y="5554663"/>
          <p14:tracePt t="344090" x="6875463" y="5635625"/>
          <p14:tracePt t="344107" x="6804025" y="5707063"/>
          <p14:tracePt t="344124" x="6778625" y="5734050"/>
          <p14:tracePt t="344141" x="6769100" y="5734050"/>
          <p14:tracePt t="344180" x="6751638" y="5734050"/>
          <p14:tracePt t="344191" x="6742113" y="5724525"/>
          <p14:tracePt t="344207" x="6724650" y="5697538"/>
          <p14:tracePt t="344223" x="6715125" y="5680075"/>
          <p14:tracePt t="344240" x="6715125" y="5653088"/>
          <p14:tracePt t="344256" x="6715125" y="5626100"/>
          <p14:tracePt t="344273" x="6715125" y="5599113"/>
          <p14:tracePt t="344290" x="6724650" y="5581650"/>
          <p14:tracePt t="344306" x="6742113" y="5546725"/>
          <p14:tracePt t="344324" x="6769100" y="5527675"/>
          <p14:tracePt t="344341" x="6786563" y="5500688"/>
          <p14:tracePt t="344357" x="6804025" y="5483225"/>
          <p14:tracePt t="344373" x="6840538" y="5473700"/>
          <p14:tracePt t="344391" x="6867525" y="5465763"/>
          <p14:tracePt t="344408" x="6894513" y="5465763"/>
          <p14:tracePt t="344424" x="6902450" y="5465763"/>
          <p14:tracePt t="344441" x="6921500" y="5473700"/>
          <p14:tracePt t="344457" x="6929438" y="5492750"/>
          <p14:tracePt t="344474" x="6929438" y="5519738"/>
          <p14:tracePt t="344491" x="6929438" y="5537200"/>
          <p14:tracePt t="344507" x="6929438" y="5546725"/>
          <p14:tracePt t="344524" x="6929438" y="5554663"/>
          <p14:tracePt t="344557" x="6929438" y="5564188"/>
          <p14:tracePt t="344610" x="6929438" y="5581650"/>
          <p14:tracePt t="344680" x="6921500" y="5572125"/>
          <p14:tracePt t="344697" x="6921500" y="5564188"/>
          <p14:tracePt t="344774" x="6921500" y="5554663"/>
          <p14:tracePt t="344939" x="6921500" y="5546725"/>
          <p14:tracePt t="352700" x="6911975" y="5546725"/>
          <p14:tracePt t="352706" x="6875463" y="5554663"/>
          <p14:tracePt t="352714" x="6823075" y="5572125"/>
          <p14:tracePt t="352725" x="6778625" y="5581650"/>
          <p14:tracePt t="352741" x="6670675" y="5599113"/>
          <p14:tracePt t="352758" x="6581775" y="5626100"/>
          <p14:tracePt t="352775" x="6446838" y="5653088"/>
          <p14:tracePt t="352792" x="6269038" y="5689600"/>
          <p14:tracePt t="352808" x="6081713" y="5715000"/>
          <p14:tracePt t="352825" x="5911850" y="5751513"/>
          <p14:tracePt t="352842" x="5732463" y="5751513"/>
          <p14:tracePt t="352858" x="5492750" y="5724525"/>
          <p14:tracePt t="352875" x="5197475" y="5670550"/>
          <p14:tracePt t="352891" x="4902200" y="5591175"/>
          <p14:tracePt t="352909" x="4473575" y="5429250"/>
          <p14:tracePt t="352927" x="4241800" y="5313363"/>
          <p14:tracePt t="352942" x="4027488" y="5170488"/>
          <p14:tracePt t="352958" x="3875088" y="5045075"/>
          <p14:tracePt t="352975" x="3741738" y="4867275"/>
          <p14:tracePt t="352992" x="3643313" y="4724400"/>
          <p14:tracePt t="353008" x="3554413" y="4537075"/>
          <p14:tracePt t="353025" x="3527425" y="4402138"/>
          <p14:tracePt t="353042" x="3500438" y="4295775"/>
          <p14:tracePt t="353058" x="3490913" y="4162425"/>
          <p14:tracePt t="353075" x="3473450" y="4090988"/>
          <p14:tracePt t="353092" x="3465513" y="4010025"/>
          <p14:tracePt t="353108" x="3465513" y="3929063"/>
          <p14:tracePt t="353125" x="3482975" y="3840163"/>
          <p14:tracePt t="353142" x="3509963" y="3759200"/>
          <p14:tracePt t="353158" x="3562350" y="3662363"/>
          <p14:tracePt t="353176" x="3643313" y="3509963"/>
          <p14:tracePt t="353192" x="3697288" y="3411538"/>
          <p14:tracePt t="353208" x="3759200" y="3295650"/>
          <p14:tracePt t="353225" x="3830638" y="3170238"/>
          <p14:tracePt t="353241" x="3929063" y="3044825"/>
          <p14:tracePt t="353258" x="4017963" y="2946400"/>
          <p14:tracePt t="353275" x="4125913" y="2822575"/>
          <p14:tracePt t="353292" x="4241800" y="2687638"/>
          <p14:tracePt t="353308" x="4402138" y="2554288"/>
          <p14:tracePt t="353325" x="4483100" y="2500313"/>
          <p14:tracePt t="353342" x="4562475" y="2473325"/>
          <p14:tracePt t="353358" x="4643438" y="2455863"/>
          <p14:tracePt t="353374" x="4732338" y="2428875"/>
          <p14:tracePt t="353391" x="4911725" y="2393950"/>
          <p14:tracePt t="353410" x="5259388" y="2339975"/>
          <p14:tracePt t="353427" x="5527675" y="2268538"/>
          <p14:tracePt t="353442" x="5741988" y="2197100"/>
          <p14:tracePt t="353458" x="5938838" y="2152650"/>
          <p14:tracePt t="353475" x="6143625" y="2081213"/>
          <p14:tracePt t="353492" x="6367463" y="2044700"/>
          <p14:tracePt t="353508" x="6500813" y="2017713"/>
          <p14:tracePt t="353525" x="6635750" y="1982788"/>
          <p14:tracePt t="353542" x="6724650" y="1982788"/>
          <p14:tracePt t="353560" x="6946900" y="1992313"/>
          <p14:tracePt t="353575" x="7215188" y="1992313"/>
          <p14:tracePt t="353592" x="7599363" y="2009775"/>
          <p14:tracePt t="353608" x="7974013" y="2027238"/>
          <p14:tracePt t="353625" x="8269288" y="2054225"/>
          <p14:tracePt t="353642" x="8564563" y="2108200"/>
          <p14:tracePt t="353660" x="8823325" y="2206625"/>
          <p14:tracePt t="353677" x="8956675" y="2251075"/>
          <p14:tracePt t="353693" x="9072563" y="2295525"/>
          <p14:tracePt t="353708" x="9136063" y="2349500"/>
          <p14:tracePt t="353725" x="9136063" y="2411413"/>
          <p14:tracePt t="353742" x="9136063" y="2465388"/>
          <p14:tracePt t="353758" x="9136063" y="2527300"/>
          <p14:tracePt t="353775" x="9136063" y="2598738"/>
          <p14:tracePt t="353792" x="9136063" y="2679700"/>
          <p14:tracePt t="353809" x="9136063" y="2778125"/>
          <p14:tracePt t="353825" x="9136063" y="2849563"/>
          <p14:tracePt t="353842" x="9136063" y="2874963"/>
          <p14:tracePt t="353858" x="9136063" y="2928938"/>
          <p14:tracePt t="353875" x="9136063" y="2973388"/>
          <p14:tracePt t="353892" x="9136063" y="3054350"/>
          <p14:tracePt t="353909" x="9136063" y="3197225"/>
          <p14:tracePt t="353927" x="9136063" y="3295650"/>
          <p14:tracePt t="353942" x="9136063" y="3402013"/>
          <p14:tracePt t="353958" x="9136063" y="3527425"/>
          <p14:tracePt t="353975" x="9136063" y="3635375"/>
          <p14:tracePt t="353992" x="9136063" y="3741738"/>
          <p14:tracePt t="354008" x="9136063" y="3830638"/>
          <p14:tracePt t="354025" x="9136063" y="3948113"/>
          <p14:tracePt t="354042" x="9136063" y="4037013"/>
          <p14:tracePt t="354059" x="9136063" y="4170363"/>
          <p14:tracePt t="354076" x="9136063" y="4278313"/>
          <p14:tracePt t="354092" x="9117013" y="4402138"/>
          <p14:tracePt t="354108" x="9099550" y="4510088"/>
          <p14:tracePt t="354125" x="9072563" y="4643438"/>
          <p14:tracePt t="354141" x="9055100" y="4795838"/>
          <p14:tracePt t="354159" x="9028113" y="4948238"/>
          <p14:tracePt t="354177" x="8974138" y="5180013"/>
          <p14:tracePt t="354192" x="8947150" y="5313363"/>
          <p14:tracePt t="354208" x="8902700" y="5473700"/>
          <p14:tracePt t="354225" x="8858250" y="5608638"/>
          <p14:tracePt t="354242" x="8831263" y="5689600"/>
          <p14:tracePt t="354258" x="8804275" y="5734050"/>
          <p14:tracePt t="354275" x="8804275" y="5761038"/>
          <p14:tracePt t="354348" x="8796338" y="5761038"/>
          <p14:tracePt t="355146" x="8813800" y="5724525"/>
          <p14:tracePt t="355154" x="8823325" y="5715000"/>
          <p14:tracePt t="355162" x="8840788" y="5715000"/>
          <p14:tracePt t="355176" x="8840788" y="5741988"/>
          <p14:tracePt t="355192" x="8823325" y="5876925"/>
          <p14:tracePt t="355209" x="8653463" y="6126163"/>
          <p14:tracePt t="355225" x="8643938" y="6135688"/>
          <p14:tracePt t="355242" x="8643938" y="6143625"/>
          <p14:tracePt t="355275" x="8643938" y="6162675"/>
          <p14:tracePt t="355292" x="8643938" y="6197600"/>
          <p14:tracePt t="355309" x="8670925" y="6197600"/>
          <p14:tracePt t="355327" x="8688388" y="6197600"/>
          <p14:tracePt t="355443" x="8688388" y="6189663"/>
          <p14:tracePt t="355452" x="8688388" y="6180138"/>
          <p14:tracePt t="355460" x="8670925" y="6153150"/>
          <p14:tracePt t="355474" x="8661400" y="6126163"/>
          <p14:tracePt t="355492" x="8626475" y="6000750"/>
          <p14:tracePt t="355509" x="8582025" y="5884863"/>
          <p14:tracePt t="355525" x="8510588" y="5805488"/>
          <p14:tracePt t="355542" x="8474075" y="5734050"/>
          <p14:tracePt t="355558" x="8456613" y="5715000"/>
          <p14:tracePt t="355577" x="8421688" y="5662613"/>
          <p14:tracePt t="355592" x="8421688" y="5635625"/>
          <p14:tracePt t="355608" x="8394700" y="5618163"/>
          <p14:tracePt t="355625" x="8367713" y="5618163"/>
          <p14:tracePt t="355642" x="8331200" y="5618163"/>
          <p14:tracePt t="355658" x="8304213" y="5618163"/>
          <p14:tracePt t="355675" x="8278813" y="5618163"/>
          <p14:tracePt t="355692" x="8259763" y="5618163"/>
          <p14:tracePt t="355708" x="8251825" y="5618163"/>
          <p14:tracePt t="355907" x="8242300" y="5608638"/>
          <p14:tracePt t="355921" x="8232775" y="5599113"/>
          <p14:tracePt t="355952" x="8224838" y="5591175"/>
          <p14:tracePt t="355961" x="8207375" y="5591175"/>
          <p14:tracePt t="356001" x="8197850" y="5591175"/>
          <p14:tracePt t="357929" x="8197850" y="5581650"/>
          <p14:tracePt t="357937" x="8207375" y="5510213"/>
          <p14:tracePt t="357945" x="8224838" y="5411788"/>
          <p14:tracePt t="357958" x="8224838" y="5295900"/>
          <p14:tracePt t="357975" x="8232775" y="5143500"/>
          <p14:tracePt t="357991" x="8232775" y="5045075"/>
          <p14:tracePt t="358008" x="8232775" y="5019675"/>
          <p14:tracePt t="358025" x="8232775" y="5010150"/>
          <p14:tracePt t="358141" x="8232775" y="4983163"/>
          <p14:tracePt t="358157" x="8232775" y="4965700"/>
          <p14:tracePt t="358165" x="8232775" y="4956175"/>
          <p14:tracePt t="358175" x="8232775" y="4948238"/>
          <p14:tracePt t="358191" x="8251825" y="4894263"/>
          <p14:tracePt t="358208" x="8251825" y="4849813"/>
          <p14:tracePt t="358225" x="8259763" y="4778375"/>
          <p14:tracePt t="358241" x="8259763" y="4714875"/>
          <p14:tracePt t="358258" x="8259763" y="4697413"/>
          <p14:tracePt t="358275" x="8259763" y="4662488"/>
          <p14:tracePt t="358291" x="8259763" y="4643438"/>
          <p14:tracePt t="358308" x="8251825" y="4635500"/>
          <p14:tracePt t="358341" x="8251825" y="4625975"/>
          <p14:tracePt t="358383" x="8242300" y="4616450"/>
          <p14:tracePt t="358392" x="8242300" y="4598988"/>
          <p14:tracePt t="358399" x="8232775" y="4591050"/>
          <p14:tracePt t="358408" x="8232775" y="4581525"/>
          <p14:tracePt t="358453" x="8232775" y="4572000"/>
          <p14:tracePt t="358737" x="8224838" y="4564063"/>
          <p14:tracePt t="358745" x="8224838" y="4554538"/>
          <p14:tracePt t="358759" x="8197850" y="4519613"/>
          <p14:tracePt t="358777" x="8143875" y="4384675"/>
          <p14:tracePt t="358792" x="8081963" y="4259263"/>
          <p14:tracePt t="358809" x="8045450" y="4179888"/>
          <p14:tracePt t="358826" x="8018463" y="4116388"/>
          <p14:tracePt t="358842" x="7993063" y="4071938"/>
          <p14:tracePt t="358858" x="7974013" y="4037013"/>
          <p14:tracePt t="358875" x="7947025" y="4019550"/>
          <p14:tracePt t="358892" x="7929563" y="3992563"/>
          <p14:tracePt t="358909" x="7921625" y="3973513"/>
          <p14:tracePt t="358925" x="7894638" y="3965575"/>
          <p14:tracePt t="358942" x="7885113" y="3956050"/>
          <p14:tracePt t="358959" x="7867650" y="3948113"/>
          <p14:tracePt t="358976" x="7858125" y="3929063"/>
          <p14:tracePt t="358993" x="7831138" y="3921125"/>
          <p14:tracePt t="359011" x="7804150" y="3902075"/>
          <p14:tracePt t="359028" x="7786688" y="3902075"/>
          <p14:tracePt t="359043" x="7759700" y="3894138"/>
          <p14:tracePt t="359059" x="7742238" y="3894138"/>
          <p14:tracePt t="359076" x="7724775" y="3894138"/>
          <p14:tracePt t="359092" x="7707313" y="3894138"/>
          <p14:tracePt t="359109" x="7688263" y="3884613"/>
          <p14:tracePt t="359126" x="7670800" y="3884613"/>
          <p14:tracePt t="359143" x="7653338" y="3884613"/>
          <p14:tracePt t="359159" x="7635875" y="3884613"/>
          <p14:tracePt t="359176" x="7608888" y="3884613"/>
          <p14:tracePt t="359192" x="7599363" y="3884613"/>
          <p14:tracePt t="359209" x="7589838" y="3884613"/>
          <p14:tracePt t="359226" x="7581900" y="3884613"/>
          <p14:tracePt t="359242" x="7572375" y="3884613"/>
          <p14:tracePt t="359259" x="7564438" y="3884613"/>
          <p14:tracePt t="359278" x="7537450" y="3884613"/>
          <p14:tracePt t="359503" x="7537450" y="3876675"/>
          <p14:tracePt t="359605" x="7527925" y="3876675"/>
          <p14:tracePt t="359621" x="7518400" y="3884613"/>
          <p14:tracePt t="359629" x="7510463" y="3884613"/>
          <p14:tracePt t="359642" x="7500938" y="3894138"/>
          <p14:tracePt t="359659" x="7483475" y="3902075"/>
          <p14:tracePt t="359692" x="7466013" y="3902075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400" y="927586"/>
            <a:ext cx="8001000" cy="3954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1200"/>
              </a:spcBef>
              <a:buFont typeface="Arial" pitchFamily="34" charset="0"/>
              <a:buChar char="•"/>
            </a:pPr>
            <a:r>
              <a:rPr lang="en-US" sz="2000" dirty="0" smtClean="0">
                <a:latin typeface="Neo Sans Intel"/>
              </a:rPr>
              <a:t>In case of correct prediction – loose nothing</a:t>
            </a:r>
          </a:p>
          <a:p>
            <a:pPr marL="285750" indent="-285750">
              <a:spcBef>
                <a:spcPts val="1200"/>
              </a:spcBef>
              <a:buFont typeface="Arial" pitchFamily="34" charset="0"/>
              <a:buChar char="•"/>
            </a:pPr>
            <a:r>
              <a:rPr lang="en-US" sz="2000" dirty="0" smtClean="0">
                <a:latin typeface="Neo Sans Intel"/>
              </a:rPr>
              <a:t>In </a:t>
            </a:r>
            <a:r>
              <a:rPr lang="en-US" sz="2000" dirty="0">
                <a:latin typeface="Neo Sans Intel"/>
              </a:rPr>
              <a:t>case of wrong prediction – flush the </a:t>
            </a:r>
            <a:r>
              <a:rPr lang="en-US" sz="2000" dirty="0" smtClean="0">
                <a:latin typeface="Neo Sans Intel"/>
              </a:rPr>
              <a:t>pipeline and restart from the correct PC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Wrong prediction cases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Predict not-taken, actual taken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Predict taken, actual not-taken, or actual taken but wrong </a:t>
            </a:r>
            <a:r>
              <a:rPr lang="en-US" dirty="0" smtClean="0">
                <a:latin typeface="Neo Sans Intel"/>
              </a:rPr>
              <a:t>target</a:t>
            </a:r>
            <a:endParaRPr lang="en-US" dirty="0">
              <a:latin typeface="Neo Sans Intel"/>
            </a:endParaRPr>
          </a:p>
          <a:p>
            <a:pPr marL="285750" indent="-285750">
              <a:spcBef>
                <a:spcPts val="1800"/>
              </a:spcBef>
              <a:buFont typeface="Arial" pitchFamily="34" charset="0"/>
              <a:buChar char="•"/>
            </a:pPr>
            <a:r>
              <a:rPr lang="en-US" sz="2000" dirty="0" smtClean="0">
                <a:latin typeface="Neo Sans Intel"/>
              </a:rPr>
              <a:t>Assuming </a:t>
            </a:r>
            <a:r>
              <a:rPr lang="en-US" sz="2000" dirty="0">
                <a:latin typeface="Neo Sans Intel"/>
              </a:rPr>
              <a:t>P% correct prediction rate</a:t>
            </a:r>
          </a:p>
          <a:p>
            <a:pPr>
              <a:spcBef>
                <a:spcPts val="600"/>
              </a:spcBef>
            </a:pPr>
            <a:r>
              <a:rPr lang="en-US" sz="2000" dirty="0">
                <a:latin typeface="Neo Sans Intel"/>
              </a:rPr>
              <a:t>	          CPI</a:t>
            </a:r>
            <a:r>
              <a:rPr lang="en-US" dirty="0">
                <a:latin typeface="Neo Sans Intel"/>
              </a:rPr>
              <a:t> </a:t>
            </a:r>
            <a:r>
              <a:rPr lang="en-US" dirty="0" smtClean="0">
                <a:latin typeface="Neo Sans Intel"/>
              </a:rPr>
              <a:t>real </a:t>
            </a:r>
            <a:r>
              <a:rPr lang="en-US" sz="2000" dirty="0">
                <a:latin typeface="Neo Sans Intel"/>
              </a:rPr>
              <a:t>= 1 + (0.2 × (1-P)) × 3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For example, if </a:t>
            </a:r>
            <a:r>
              <a:rPr lang="en-US" sz="2000" dirty="0" smtClean="0">
                <a:latin typeface="Neo Sans Intel"/>
              </a:rPr>
              <a:t>P=0.85 (the modern predictors has &gt; 0.95)</a:t>
            </a:r>
          </a:p>
          <a:p>
            <a:pPr>
              <a:spcBef>
                <a:spcPts val="600"/>
              </a:spcBef>
            </a:pPr>
            <a:r>
              <a:rPr lang="en-US" sz="2000" dirty="0" smtClean="0">
                <a:latin typeface="Neo Sans Intel"/>
              </a:rPr>
              <a:t>	           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CPI</a:t>
            </a:r>
            <a:r>
              <a:rPr lang="en-US" dirty="0" smtClean="0">
                <a:solidFill>
                  <a:srgbClr val="061922"/>
                </a:solidFill>
                <a:latin typeface="Neo Sans Intel"/>
              </a:rPr>
              <a:t> real </a:t>
            </a:r>
            <a:r>
              <a:rPr lang="en-US" sz="2000" dirty="0" smtClean="0">
                <a:latin typeface="Neo Sans Intel"/>
              </a:rPr>
              <a:t>= 1 + (0.2 × 0.15) × 3 = 1.09</a:t>
            </a:r>
            <a:endParaRPr lang="en-US" sz="2000" dirty="0">
              <a:latin typeface="Neo Sans Intel"/>
            </a:endParaRPr>
          </a:p>
        </p:txBody>
      </p:sp>
      <p:sp>
        <p:nvSpPr>
          <p:cNvPr id="3" name="Rectangle 6"/>
          <p:cNvSpPr>
            <a:spLocks noGrp="1" noChangeArrowheads="1"/>
          </p:cNvSpPr>
          <p:nvPr/>
        </p:nvSpPr>
        <p:spPr bwMode="auto">
          <a:xfrm>
            <a:off x="685800" y="1524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Performance of Dynamic Prediction</a:t>
            </a:r>
            <a:endParaRPr lang="en-US" b="0" dirty="0" smtClean="0">
              <a:solidFill>
                <a:srgbClr val="0070C0"/>
              </a:solidFill>
              <a:latin typeface="Neo Sans Intel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1170988"/>
      </p:ext>
    </p:extLst>
  </p:cSld>
  <p:clrMapOvr>
    <a:masterClrMapping/>
  </p:clrMapOvr>
  <p:transition advTm="26731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773" x="7446963" y="3876675"/>
          <p14:tracePt t="781" x="7367588" y="3795713"/>
          <p14:tracePt t="789" x="7259638" y="3724275"/>
          <p14:tracePt t="799" x="7153275" y="3635375"/>
          <p14:tracePt t="815" x="6992938" y="3465513"/>
          <p14:tracePt t="832" x="6796088" y="3259138"/>
          <p14:tracePt t="851" x="6527800" y="3017838"/>
          <p14:tracePt t="867" x="6340475" y="2894013"/>
          <p14:tracePt t="883" x="6153150" y="2795588"/>
          <p14:tracePt t="899" x="6000750" y="2697163"/>
          <p14:tracePt t="916" x="5884863" y="2616200"/>
          <p14:tracePt t="932" x="5759450" y="2527300"/>
          <p14:tracePt t="949" x="5688013" y="2465388"/>
          <p14:tracePt t="966" x="5643563" y="2420938"/>
          <p14:tracePt t="983" x="5626100" y="2401888"/>
          <p14:tracePt t="1501" x="5608638" y="2401888"/>
          <p14:tracePt t="1517" x="5599113" y="2438400"/>
          <p14:tracePt t="1525" x="5564188" y="2482850"/>
          <p14:tracePt t="1533" x="5545138" y="2492375"/>
          <p14:tracePt t="1549" x="5518150" y="2500313"/>
          <p14:tracePt t="1566" x="5510213" y="2500313"/>
          <p14:tracePt t="1582" x="5465763" y="2500313"/>
          <p14:tracePt t="1599" x="5367338" y="2446338"/>
          <p14:tracePt t="1616" x="5241925" y="2366963"/>
          <p14:tracePt t="1633" x="5081588" y="2251075"/>
          <p14:tracePt t="1649" x="4956175" y="2160588"/>
          <p14:tracePt t="1666" x="4813300" y="2063750"/>
          <p14:tracePt t="1683" x="4670425" y="1965325"/>
          <p14:tracePt t="1699" x="4510088" y="1901825"/>
          <p14:tracePt t="1716" x="4375150" y="1866900"/>
          <p14:tracePt t="1733" x="4259263" y="1839913"/>
          <p14:tracePt t="1736" x="4205288" y="1830388"/>
          <p14:tracePt t="1751" x="4125913" y="1803400"/>
          <p14:tracePt t="1767" x="4098925" y="1785938"/>
          <p14:tracePt t="1782" x="4081463" y="1768475"/>
          <p14:tracePt t="1799" x="4054475" y="1758950"/>
          <p14:tracePt t="1816" x="4037013" y="1741488"/>
          <p14:tracePt t="1832" x="4017963" y="1724025"/>
          <p14:tracePt t="1849" x="3990975" y="1714500"/>
          <p14:tracePt t="1866" x="3983038" y="1697038"/>
          <p14:tracePt t="45333" x="3938588" y="1687513"/>
          <p14:tracePt t="45341" x="3875088" y="1660525"/>
          <p14:tracePt t="45354" x="3840163" y="1643063"/>
          <p14:tracePt t="45372" x="3714750" y="1562100"/>
          <p14:tracePt t="45388" x="3625850" y="1509713"/>
          <p14:tracePt t="45404" x="3544888" y="1473200"/>
          <p14:tracePt t="45421" x="3465513" y="1446213"/>
          <p14:tracePt t="45437" x="3375025" y="1428750"/>
          <p14:tracePt t="45454" x="3259138" y="1401763"/>
          <p14:tracePt t="45473" x="3071813" y="1374775"/>
          <p14:tracePt t="45489" x="2965450" y="1347788"/>
          <p14:tracePt t="45504" x="2822575" y="1285875"/>
          <p14:tracePt t="45521" x="2714625" y="1258888"/>
          <p14:tracePt t="45538" x="2616200" y="1231900"/>
          <p14:tracePt t="45554" x="2527300" y="1214438"/>
          <p14:tracePt t="45571" x="2419350" y="1187450"/>
          <p14:tracePt t="45588" x="2322513" y="1160463"/>
          <p14:tracePt t="45604" x="2214563" y="1133475"/>
          <p14:tracePt t="45623" x="2044700" y="1081088"/>
          <p14:tracePt t="45639" x="1938338" y="1062038"/>
          <p14:tracePt t="45654" x="1847850" y="1062038"/>
          <p14:tracePt t="45671" x="1731963" y="1081088"/>
          <p14:tracePt t="45687" x="1625600" y="1108075"/>
          <p14:tracePt t="45704" x="1517650" y="1133475"/>
          <p14:tracePt t="45721" x="1419225" y="1160463"/>
          <p14:tracePt t="45740" x="1268413" y="1187450"/>
          <p14:tracePt t="45755" x="1196975" y="1214438"/>
          <p14:tracePt t="45771" x="1116013" y="1241425"/>
          <p14:tracePt t="45788" x="1036638" y="1268413"/>
          <p14:tracePt t="45804" x="973138" y="1295400"/>
          <p14:tracePt t="45821" x="911225" y="1322388"/>
          <p14:tracePt t="45837" x="857250" y="1347788"/>
          <p14:tracePt t="45854" x="830263" y="1366838"/>
          <p14:tracePt t="45873" x="785813" y="1401763"/>
          <p14:tracePt t="45889" x="758825" y="1401763"/>
          <p14:tracePt t="45904" x="741363" y="1411288"/>
          <p14:tracePt t="45921" x="723900" y="1411288"/>
          <p14:tracePt t="45938" x="704850" y="1419225"/>
          <p14:tracePt t="45954" x="679450" y="1428750"/>
          <p14:tracePt t="45971" x="669925" y="1438275"/>
          <p14:tracePt t="46083" x="687388" y="1438275"/>
          <p14:tracePt t="46091" x="696913" y="1428750"/>
          <p14:tracePt t="46104" x="731838" y="1419225"/>
          <p14:tracePt t="46123" x="822325" y="1374775"/>
          <p14:tracePt t="46139" x="847725" y="1357313"/>
          <p14:tracePt t="46154" x="884238" y="1330325"/>
          <p14:tracePt t="46171" x="919163" y="1322388"/>
          <p14:tracePt t="46188" x="946150" y="1322388"/>
          <p14:tracePt t="46204" x="973138" y="1312863"/>
          <p14:tracePt t="46221" x="990600" y="1303338"/>
          <p14:tracePt t="46239" x="1062038" y="1268413"/>
          <p14:tracePt t="46255" x="1108075" y="1241425"/>
          <p14:tracePt t="46272" x="1133475" y="1231900"/>
          <p14:tracePt t="46288" x="1152525" y="1223963"/>
          <p14:tracePt t="46304" x="1179513" y="1214438"/>
          <p14:tracePt t="46321" x="1241425" y="1196975"/>
          <p14:tracePt t="46338" x="1303338" y="1179513"/>
          <p14:tracePt t="46354" x="1366838" y="1160463"/>
          <p14:tracePt t="46372" x="1455738" y="1133475"/>
          <p14:tracePt t="46389" x="1517650" y="1125538"/>
          <p14:tracePt t="46404" x="1616075" y="1116013"/>
          <p14:tracePt t="46422" x="1687513" y="1116013"/>
          <p14:tracePt t="46438" x="1795463" y="1116013"/>
          <p14:tracePt t="46454" x="1893888" y="1133475"/>
          <p14:tracePt t="46471" x="1965325" y="1143000"/>
          <p14:tracePt t="46488" x="2044700" y="1143000"/>
          <p14:tracePt t="46505" x="2160588" y="1179513"/>
          <p14:tracePt t="46521" x="2205038" y="1204913"/>
          <p14:tracePt t="46538" x="2241550" y="1231900"/>
          <p14:tracePt t="46555" x="2268538" y="1250950"/>
          <p14:tracePt t="46571" x="2312988" y="1276350"/>
          <p14:tracePt t="46588" x="2374900" y="1295400"/>
          <p14:tracePt t="46604" x="2490788" y="1339850"/>
          <p14:tracePt t="46623" x="2633663" y="1384300"/>
          <p14:tracePt t="46639" x="2732088" y="1411288"/>
          <p14:tracePt t="46654" x="2803525" y="1419225"/>
          <p14:tracePt t="46671" x="2840038" y="1446213"/>
          <p14:tracePt t="46688" x="2867025" y="1455738"/>
          <p14:tracePt t="46704" x="2884488" y="1465263"/>
          <p14:tracePt t="46721" x="2928938" y="1465263"/>
          <p14:tracePt t="46738" x="3000375" y="1473200"/>
          <p14:tracePt t="46741" x="3044825" y="1490663"/>
          <p14:tracePt t="46755" x="3116263" y="1490663"/>
          <p14:tracePt t="46771" x="3197225" y="1490663"/>
          <p14:tracePt t="46788" x="3276600" y="1500188"/>
          <p14:tracePt t="46804" x="3303588" y="1500188"/>
          <p14:tracePt t="46821" x="3330575" y="1509713"/>
          <p14:tracePt t="46854" x="3348038" y="1527175"/>
          <p14:tracePt t="46873" x="3375025" y="1536700"/>
          <p14:tracePt t="46890" x="3402013" y="1536700"/>
          <p14:tracePt t="46905" x="3419475" y="1536700"/>
          <p14:tracePt t="46921" x="3438525" y="1536700"/>
          <p14:tracePt t="46938" x="3446463" y="1536700"/>
          <p14:tracePt t="46954" x="3473450" y="1536700"/>
          <p14:tracePt t="46971" x="3482975" y="1536700"/>
          <p14:tracePt t="46988" x="3500438" y="1536700"/>
          <p14:tracePt t="47004" x="3517900" y="1536700"/>
          <p14:tracePt t="47021" x="3527425" y="1536700"/>
          <p14:tracePt t="47085" x="3544888" y="1536700"/>
          <p14:tracePt t="47093" x="3562350" y="1536700"/>
          <p14:tracePt t="47104" x="3571875" y="1536700"/>
          <p14:tracePt t="47123" x="3616325" y="1536700"/>
          <p14:tracePt t="47140" x="3633788" y="1536700"/>
          <p14:tracePt t="47154" x="3643313" y="1536700"/>
          <p14:tracePt t="47188" x="3652838" y="1536700"/>
          <p14:tracePt t="47234" x="3660775" y="1517650"/>
          <p14:tracePt t="47241" x="3679825" y="1509713"/>
          <p14:tracePt t="47255" x="3687763" y="1500188"/>
          <p14:tracePt t="47273" x="3714750" y="1482725"/>
          <p14:tracePt t="47288" x="3724275" y="1473200"/>
          <p14:tracePt t="47304" x="3751263" y="1465263"/>
          <p14:tracePt t="47321" x="3759200" y="1455738"/>
          <p14:tracePt t="47338" x="3768725" y="1455738"/>
          <p14:tracePt t="47354" x="3786188" y="1428750"/>
          <p14:tracePt t="47373" x="3822700" y="1428750"/>
          <p14:tracePt t="47388" x="3830638" y="1419225"/>
          <p14:tracePt t="47483" x="3813175" y="1419225"/>
          <p14:tracePt t="47491" x="3803650" y="1411288"/>
          <p14:tracePt t="47506" x="3786188" y="1393825"/>
          <p14:tracePt t="47524" x="3768725" y="1366838"/>
          <p14:tracePt t="47538" x="3732213" y="1312863"/>
          <p14:tracePt t="47554" x="3679825" y="1258888"/>
          <p14:tracePt t="47571" x="3643313" y="1223963"/>
          <p14:tracePt t="47588" x="3598863" y="1204913"/>
          <p14:tracePt t="47604" x="3527425" y="1179513"/>
          <p14:tracePt t="47623" x="3330575" y="1116013"/>
          <p14:tracePt t="47639" x="3197225" y="1071563"/>
          <p14:tracePt t="47655" x="3036888" y="1027113"/>
          <p14:tracePt t="47672" x="2884488" y="990600"/>
          <p14:tracePt t="47688" x="2724150" y="965200"/>
          <p14:tracePt t="47704" x="2598738" y="938213"/>
          <p14:tracePt t="47721" x="2517775" y="919163"/>
          <p14:tracePt t="47738" x="2419350" y="893763"/>
          <p14:tracePt t="47741" x="2384425" y="866775"/>
          <p14:tracePt t="47755" x="2330450" y="857250"/>
          <p14:tracePt t="47773" x="2170113" y="839788"/>
          <p14:tracePt t="47790" x="2062163" y="839788"/>
          <p14:tracePt t="47805" x="1946275" y="847725"/>
          <p14:tracePt t="47821" x="1839913" y="874713"/>
          <p14:tracePt t="47838" x="1704975" y="901700"/>
          <p14:tracePt t="47855" x="1616075" y="919163"/>
          <p14:tracePt t="47871" x="1527175" y="928688"/>
          <p14:tracePt t="47889" x="1374775" y="955675"/>
          <p14:tracePt t="47905" x="1268413" y="982663"/>
          <p14:tracePt t="47921" x="1152525" y="1009650"/>
          <p14:tracePt t="47938" x="1062038" y="1036638"/>
          <p14:tracePt t="47955" x="965200" y="1062038"/>
          <p14:tracePt t="47971" x="884238" y="1089025"/>
          <p14:tracePt t="47988" x="812800" y="1116013"/>
          <p14:tracePt t="48005" x="776288" y="1143000"/>
          <p14:tracePt t="48023" x="714375" y="1169988"/>
          <p14:tracePt t="48040" x="687388" y="1196975"/>
          <p14:tracePt t="48055" x="652463" y="1214438"/>
          <p14:tracePt t="48071" x="615950" y="1241425"/>
          <p14:tracePt t="48088" x="561975" y="1258888"/>
          <p14:tracePt t="48105" x="527050" y="1285875"/>
          <p14:tracePt t="48121" x="517525" y="1303338"/>
          <p14:tracePt t="48163" x="517525" y="1322388"/>
          <p14:tracePt t="48173" x="517525" y="1339850"/>
          <p14:tracePt t="48188" x="517525" y="1357313"/>
          <p14:tracePt t="48205" x="536575" y="1374775"/>
          <p14:tracePt t="48222" x="554038" y="1393825"/>
          <p14:tracePt t="48238" x="581025" y="1393825"/>
          <p14:tracePt t="48241" x="588963" y="1393825"/>
          <p14:tracePt t="48255" x="608013" y="1393825"/>
          <p14:tracePt t="48273" x="652463" y="1384300"/>
          <p14:tracePt t="48290" x="696913" y="1366838"/>
          <p14:tracePt t="48305" x="776288" y="1366838"/>
          <p14:tracePt t="48321" x="830263" y="1347788"/>
          <p14:tracePt t="48338" x="911225" y="1347788"/>
          <p14:tracePt t="48355" x="965200" y="1347788"/>
          <p14:tracePt t="48371" x="1017588" y="1347788"/>
          <p14:tracePt t="48388" x="1062038" y="1357313"/>
          <p14:tracePt t="48405" x="1160463" y="1357313"/>
          <p14:tracePt t="48422" x="1250950" y="1357313"/>
          <p14:tracePt t="48438" x="1357313" y="1347788"/>
          <p14:tracePt t="48455" x="1455738" y="1347788"/>
          <p14:tracePt t="48471" x="1527175" y="1347788"/>
          <p14:tracePt t="48488" x="1589088" y="1347788"/>
          <p14:tracePt t="48505" x="1633538" y="1357313"/>
          <p14:tracePt t="48523" x="1704975" y="1357313"/>
          <p14:tracePt t="48540" x="1768475" y="1357313"/>
          <p14:tracePt t="48555" x="1847850" y="1366838"/>
          <p14:tracePt t="48571" x="1919288" y="1384300"/>
          <p14:tracePt t="48588" x="2000250" y="1393825"/>
          <p14:tracePt t="48604" x="2081213" y="1419225"/>
          <p14:tracePt t="48621" x="2125663" y="1446213"/>
          <p14:tracePt t="48638" x="2170113" y="1455738"/>
          <p14:tracePt t="48655" x="2205038" y="1473200"/>
          <p14:tracePt t="48671" x="2224088" y="1482725"/>
          <p14:tracePt t="48688" x="2241550" y="1509713"/>
          <p14:tracePt t="48705" x="2276475" y="1517650"/>
          <p14:tracePt t="48721" x="2312988" y="1536700"/>
          <p14:tracePt t="48738" x="2330450" y="1536700"/>
          <p14:tracePt t="48740" x="2339975" y="1554163"/>
          <p14:tracePt t="48758" x="2347913" y="1554163"/>
          <p14:tracePt t="48773" x="2374900" y="1554163"/>
          <p14:tracePt t="48788" x="2419350" y="1554163"/>
          <p14:tracePt t="48804" x="2446338" y="1562100"/>
          <p14:tracePt t="48821" x="2482850" y="1571625"/>
          <p14:tracePt t="48838" x="2509838" y="1581150"/>
          <p14:tracePt t="48854" x="2536825" y="1589088"/>
          <p14:tracePt t="48871" x="2562225" y="1608138"/>
          <p14:tracePt t="48888" x="2598738" y="1608138"/>
          <p14:tracePt t="48905" x="2643188" y="1608138"/>
          <p14:tracePt t="48922" x="2759075" y="1598613"/>
          <p14:tracePt t="48938" x="2867025" y="1571625"/>
          <p14:tracePt t="48954" x="2965450" y="1544638"/>
          <p14:tracePt t="48971" x="3071813" y="1517650"/>
          <p14:tracePt t="48988" x="3152775" y="1490663"/>
          <p14:tracePt t="49005" x="3214688" y="1465263"/>
          <p14:tracePt t="49021" x="3232150" y="1465263"/>
          <p14:tracePt t="49038" x="3251200" y="1465263"/>
          <p14:tracePt t="49072" x="3259138" y="1465263"/>
          <p14:tracePt t="49088" x="3276600" y="1455738"/>
          <p14:tracePt t="49105" x="3295650" y="1455738"/>
          <p14:tracePt t="49121" x="3322638" y="1455738"/>
          <p14:tracePt t="49138" x="3340100" y="1455738"/>
          <p14:tracePt t="49155" x="3357563" y="1455738"/>
          <p14:tracePt t="49171" x="3394075" y="1455738"/>
          <p14:tracePt t="49188" x="3411538" y="1455738"/>
          <p14:tracePt t="49205" x="3429000" y="1446213"/>
          <p14:tracePt t="49221" x="3446463" y="1438275"/>
          <p14:tracePt t="49238" x="3473450" y="1438275"/>
          <p14:tracePt t="49255" x="3490913" y="1428750"/>
          <p14:tracePt t="49274" x="3536950" y="1428750"/>
          <p14:tracePt t="49290" x="3554413" y="1428750"/>
          <p14:tracePt t="49305" x="3581400" y="1411288"/>
          <p14:tracePt t="49321" x="3608388" y="1401763"/>
          <p14:tracePt t="49338" x="3633788" y="1393825"/>
          <p14:tracePt t="49355" x="3670300" y="1393825"/>
          <p14:tracePt t="49371" x="3687763" y="1374775"/>
          <p14:tracePt t="49388" x="3724275" y="1366838"/>
          <p14:tracePt t="49405" x="3751263" y="1339850"/>
          <p14:tracePt t="49423" x="3795713" y="1312863"/>
          <p14:tracePt t="49438" x="3857625" y="1285875"/>
          <p14:tracePt t="49455" x="3938588" y="1258888"/>
          <p14:tracePt t="49471" x="4000500" y="1231900"/>
          <p14:tracePt t="49488" x="4081463" y="1223963"/>
          <p14:tracePt t="49505" x="4152900" y="1223963"/>
          <p14:tracePt t="49522" x="4259263" y="1204913"/>
          <p14:tracePt t="49540" x="4330700" y="1204913"/>
          <p14:tracePt t="49555" x="4429125" y="1179513"/>
          <p14:tracePt t="49571" x="4500563" y="1152525"/>
          <p14:tracePt t="49588" x="4562475" y="1143000"/>
          <p14:tracePt t="49605" x="4616450" y="1133475"/>
          <p14:tracePt t="49622" x="4633913" y="1133475"/>
          <p14:tracePt t="49638" x="4643438" y="1133475"/>
          <p14:tracePt t="49712" x="4633913" y="1143000"/>
          <p14:tracePt t="49719" x="4589463" y="1152525"/>
          <p14:tracePt t="49727" x="4562475" y="1169988"/>
          <p14:tracePt t="49738" x="4527550" y="1179513"/>
          <p14:tracePt t="49755" x="4483100" y="1204913"/>
          <p14:tracePt t="49772" x="4456113" y="1214438"/>
          <p14:tracePt t="49789" x="4429125" y="1231900"/>
          <p14:tracePt t="49805" x="4411663" y="1231900"/>
          <p14:tracePt t="49821" x="4384675" y="1231900"/>
          <p14:tracePt t="49837" x="4367213" y="1231900"/>
          <p14:tracePt t="49854" x="4348163" y="1231900"/>
          <p14:tracePt t="49871" x="4313238" y="1258888"/>
          <p14:tracePt t="49888" x="4295775" y="1258888"/>
          <p14:tracePt t="49954" x="4303713" y="1258888"/>
          <p14:tracePt t="49969" x="4313238" y="1258888"/>
          <p14:tracePt t="49977" x="4330700" y="1258888"/>
          <p14:tracePt t="49988" x="4340225" y="1258888"/>
          <p14:tracePt t="50004" x="4394200" y="1258888"/>
          <p14:tracePt t="50021" x="4473575" y="1285875"/>
          <p14:tracePt t="50040" x="4625975" y="1295400"/>
          <p14:tracePt t="50055" x="4714875" y="1312863"/>
          <p14:tracePt t="50072" x="4822825" y="1312863"/>
          <p14:tracePt t="50088" x="4929188" y="1312863"/>
          <p14:tracePt t="50105" x="5018088" y="1312863"/>
          <p14:tracePt t="50122" x="5081588" y="1303338"/>
          <p14:tracePt t="50138" x="5143500" y="1303338"/>
          <p14:tracePt t="50155" x="5207000" y="1312863"/>
          <p14:tracePt t="50172" x="5251450" y="1312863"/>
          <p14:tracePt t="50190" x="5268913" y="1312863"/>
          <p14:tracePt t="50205" x="5286375" y="1312863"/>
          <p14:tracePt t="50222" x="5313363" y="1312863"/>
          <p14:tracePt t="50238" x="5330825" y="1312863"/>
          <p14:tracePt t="50259" x="5340350" y="1312863"/>
          <p14:tracePt t="50407" x="5330825" y="1312863"/>
          <p14:tracePt t="50416" x="5322888" y="1312863"/>
          <p14:tracePt t="50425" x="5303838" y="1312863"/>
          <p14:tracePt t="50440" x="5232400" y="1312863"/>
          <p14:tracePt t="50455" x="5143500" y="1312863"/>
          <p14:tracePt t="50472" x="5037138" y="1312863"/>
          <p14:tracePt t="50488" x="4965700" y="1312863"/>
          <p14:tracePt t="50505" x="4867275" y="1303338"/>
          <p14:tracePt t="50522" x="4776788" y="1276350"/>
          <p14:tracePt t="50538" x="4660900" y="1250950"/>
          <p14:tracePt t="50555" x="4394200" y="1231900"/>
          <p14:tracePt t="50572" x="4286250" y="1241425"/>
          <p14:tracePt t="50588" x="4197350" y="1241425"/>
          <p14:tracePt t="50605" x="4152900" y="1241425"/>
          <p14:tracePt t="50622" x="4116388" y="1223963"/>
          <p14:tracePt t="50638" x="4089400" y="1204913"/>
          <p14:tracePt t="50655" x="4071938" y="1187450"/>
          <p14:tracePt t="50674" x="4054475" y="1169988"/>
          <p14:tracePt t="50688" x="4054475" y="1152525"/>
          <p14:tracePt t="50808" x="4062413" y="1152525"/>
          <p14:tracePt t="50816" x="4071938" y="1143000"/>
          <p14:tracePt t="50822" x="4098925" y="1143000"/>
          <p14:tracePt t="50838" x="4143375" y="1143000"/>
          <p14:tracePt t="50855" x="4214813" y="1152525"/>
          <p14:tracePt t="50872" x="4295775" y="1152525"/>
          <p14:tracePt t="50888" x="4384675" y="1152525"/>
          <p14:tracePt t="50905" x="4465638" y="1152525"/>
          <p14:tracePt t="50924" x="4581525" y="1160463"/>
          <p14:tracePt t="50940" x="4660900" y="1187450"/>
          <p14:tracePt t="50955" x="4724400" y="1214438"/>
          <p14:tracePt t="50972" x="4803775" y="1250950"/>
          <p14:tracePt t="50988" x="4875213" y="1276350"/>
          <p14:tracePt t="51005" x="4929188" y="1295400"/>
          <p14:tracePt t="51022" x="4983163" y="1295400"/>
          <p14:tracePt t="51038" x="5064125" y="1303338"/>
          <p14:tracePt t="51055" x="5143500" y="1303338"/>
          <p14:tracePt t="51072" x="5214938" y="1303338"/>
          <p14:tracePt t="51088" x="5330825" y="1303338"/>
          <p14:tracePt t="51105" x="5394325" y="1303338"/>
          <p14:tracePt t="51122" x="5429250" y="1303338"/>
          <p14:tracePt t="51138" x="5438775" y="1303338"/>
          <p14:tracePt t="51198" x="5438775" y="1312863"/>
          <p14:tracePt t="51214" x="5411788" y="1330325"/>
          <p14:tracePt t="51222" x="5375275" y="1339850"/>
          <p14:tracePt t="51229" x="5330825" y="1357313"/>
          <p14:tracePt t="51238" x="5295900" y="1366838"/>
          <p14:tracePt t="51255" x="5187950" y="1393825"/>
          <p14:tracePt t="51272" x="4983163" y="1428750"/>
          <p14:tracePt t="51288" x="4786313" y="1446213"/>
          <p14:tracePt t="51305" x="4589463" y="1438275"/>
          <p14:tracePt t="51324" x="4402138" y="1393825"/>
          <p14:tracePt t="51340" x="4322763" y="1366838"/>
          <p14:tracePt t="51355" x="4276725" y="1339850"/>
          <p14:tracePt t="51372" x="4241800" y="1330325"/>
          <p14:tracePt t="51388" x="4232275" y="1330325"/>
          <p14:tracePt t="51448" x="4241800" y="1330325"/>
          <p14:tracePt t="51456" x="4251325" y="1330325"/>
          <p14:tracePt t="51472" x="4259263" y="1330325"/>
          <p14:tracePt t="51480" x="4268788" y="1322388"/>
          <p14:tracePt t="51489" x="4276725" y="1322388"/>
          <p14:tracePt t="51505" x="4313238" y="1322388"/>
          <p14:tracePt t="51522" x="4384675" y="1322388"/>
          <p14:tracePt t="51538" x="4510088" y="1330325"/>
          <p14:tracePt t="51555" x="4670425" y="1357313"/>
          <p14:tracePt t="51572" x="4840288" y="1357313"/>
          <p14:tracePt t="51590" x="5126038" y="1357313"/>
          <p14:tracePt t="51605" x="5259388" y="1339850"/>
          <p14:tracePt t="51622" x="5349875" y="1339850"/>
          <p14:tracePt t="51638" x="5402263" y="1322388"/>
          <p14:tracePt t="51655" x="5411788" y="1322388"/>
          <p14:tracePt t="51754" x="5384800" y="1322388"/>
          <p14:tracePt t="51762" x="5375275" y="1312863"/>
          <p14:tracePt t="51772" x="5340350" y="1312863"/>
          <p14:tracePt t="51788" x="5251450" y="1285875"/>
          <p14:tracePt t="51805" x="5143500" y="1276350"/>
          <p14:tracePt t="51823" x="4965700" y="1258888"/>
          <p14:tracePt t="51839" x="4813300" y="1231900"/>
          <p14:tracePt t="51855" x="4679950" y="1196975"/>
          <p14:tracePt t="51872" x="4572000" y="1169988"/>
          <p14:tracePt t="51888" x="4473575" y="1160463"/>
          <p14:tracePt t="51905" x="4367213" y="1143000"/>
          <p14:tracePt t="51922" x="4276725" y="1143000"/>
          <p14:tracePt t="51940" x="4143375" y="1152525"/>
          <p14:tracePt t="51956" x="4125913" y="1160463"/>
          <p14:tracePt t="51972" x="4116388" y="1160463"/>
          <p14:tracePt t="52066" x="4143375" y="1160463"/>
          <p14:tracePt t="52074" x="4160838" y="1160463"/>
          <p14:tracePt t="52081" x="4197350" y="1160463"/>
          <p14:tracePt t="52090" x="4251325" y="1160463"/>
          <p14:tracePt t="52106" x="4348163" y="1160463"/>
          <p14:tracePt t="52122" x="4473575" y="1169988"/>
          <p14:tracePt t="52138" x="4670425" y="1187450"/>
          <p14:tracePt t="52155" x="4867275" y="1187450"/>
          <p14:tracePt t="52172" x="5064125" y="1179513"/>
          <p14:tracePt t="52189" x="5170488" y="1169988"/>
          <p14:tracePt t="52205" x="5278438" y="1152525"/>
          <p14:tracePt t="52222" x="5411788" y="1125538"/>
          <p14:tracePt t="52238" x="5483225" y="1125538"/>
          <p14:tracePt t="52256" x="5510213" y="1125538"/>
          <p14:tracePt t="52272" x="5518150" y="1125538"/>
          <p14:tracePt t="52378" x="5510213" y="1125538"/>
          <p14:tracePt t="52386" x="5492750" y="1125538"/>
          <p14:tracePt t="52394" x="5483225" y="1125538"/>
          <p14:tracePt t="52405" x="5473700" y="1125538"/>
          <p14:tracePt t="52422" x="5429250" y="1125538"/>
          <p14:tracePt t="52438" x="5357813" y="1125538"/>
          <p14:tracePt t="52455" x="5251450" y="1125538"/>
          <p14:tracePt t="52472" x="5081588" y="1133475"/>
          <p14:tracePt t="52489" x="4956175" y="1152525"/>
          <p14:tracePt t="52505" x="4786313" y="1160463"/>
          <p14:tracePt t="52522" x="4581525" y="1179513"/>
          <p14:tracePt t="52538" x="4411663" y="1214438"/>
          <p14:tracePt t="52555" x="4313238" y="1223963"/>
          <p14:tracePt t="52572" x="4268788" y="1231900"/>
          <p14:tracePt t="52590" x="4232275" y="1231900"/>
          <p14:tracePt t="52724" x="4251325" y="1231900"/>
          <p14:tracePt t="52730" x="4268788" y="1231900"/>
          <p14:tracePt t="52740" x="4303713" y="1231900"/>
          <p14:tracePt t="52755" x="4348163" y="1231900"/>
          <p14:tracePt t="52772" x="4429125" y="1231900"/>
          <p14:tracePt t="52788" x="4518025" y="1250950"/>
          <p14:tracePt t="52804" x="4616450" y="1276350"/>
          <p14:tracePt t="52821" x="4679950" y="1285875"/>
          <p14:tracePt t="52838" x="4768850" y="1312863"/>
          <p14:tracePt t="52855" x="4884738" y="1339850"/>
          <p14:tracePt t="52871" x="4921250" y="1339850"/>
          <p14:tracePt t="52888" x="4938713" y="1347788"/>
          <p14:tracePt t="52904" x="4965700" y="1347788"/>
          <p14:tracePt t="52921" x="4983163" y="1347788"/>
          <p14:tracePt t="52938" x="5010150" y="1347788"/>
          <p14:tracePt t="52954" x="5045075" y="1339850"/>
          <p14:tracePt t="52971" x="5089525" y="1339850"/>
          <p14:tracePt t="52988" x="5135563" y="1339850"/>
          <p14:tracePt t="53004" x="5180013" y="1339850"/>
          <p14:tracePt t="53021" x="5259388" y="1357313"/>
          <p14:tracePt t="53038" x="5367338" y="1384300"/>
          <p14:tracePt t="53055" x="5473700" y="1411288"/>
          <p14:tracePt t="53071" x="5608638" y="1428750"/>
          <p14:tracePt t="53088" x="5715000" y="1428750"/>
          <p14:tracePt t="53105" x="5741988" y="1428750"/>
          <p14:tracePt t="53326" x="5741988" y="1419225"/>
          <p14:tracePt t="56032" x="5759450" y="1339850"/>
          <p14:tracePt t="56041" x="5778500" y="1241425"/>
          <p14:tracePt t="56047" x="5778500" y="1187450"/>
          <p14:tracePt t="56056" x="5778500" y="1133475"/>
          <p14:tracePt t="56072" x="5778500" y="1027113"/>
          <p14:tracePt t="56090" x="5778500" y="955675"/>
          <p14:tracePt t="56105" x="5778500" y="928688"/>
          <p14:tracePt t="56121" x="5778500" y="911225"/>
          <p14:tracePt t="56138" x="5778500" y="893763"/>
          <p14:tracePt t="56155" x="5778500" y="874713"/>
          <p14:tracePt t="56990" x="5741988" y="893763"/>
          <p14:tracePt t="57007" x="5608638" y="946150"/>
          <p14:tracePt t="57024" x="5527675" y="973138"/>
          <p14:tracePt t="57042" x="5421313" y="1000125"/>
          <p14:tracePt t="57058" x="5303838" y="1027113"/>
          <p14:tracePt t="57074" x="5170488" y="1081088"/>
          <p14:tracePt t="57091" x="4992688" y="1125538"/>
          <p14:tracePt t="57107" x="4813300" y="1179513"/>
          <p14:tracePt t="57124" x="4625975" y="1241425"/>
          <p14:tracePt t="57140" x="4419600" y="1312863"/>
          <p14:tracePt t="57157" x="4116388" y="1411288"/>
          <p14:tracePt t="57174" x="3911600" y="1465263"/>
          <p14:tracePt t="57191" x="3776663" y="1490663"/>
          <p14:tracePt t="57207" x="3697288" y="1517650"/>
          <p14:tracePt t="57224" x="3633788" y="1544638"/>
          <p14:tracePt t="57241" x="3571875" y="1571625"/>
          <p14:tracePt t="57257" x="3490913" y="1608138"/>
          <p14:tracePt t="57273" x="3411538" y="1633538"/>
          <p14:tracePt t="57290" x="3268663" y="1679575"/>
          <p14:tracePt t="57307" x="3133725" y="1704975"/>
          <p14:tracePt t="57323" x="3000375" y="1724025"/>
          <p14:tracePt t="57339" x="2911475" y="1731963"/>
          <p14:tracePt t="57356" x="2830513" y="1731963"/>
          <p14:tracePt t="57373" x="2768600" y="1731963"/>
          <p14:tracePt t="57389" x="2697163" y="1751013"/>
          <p14:tracePt t="57406" x="2616200" y="1751013"/>
          <p14:tracePt t="57424" x="2500313" y="1741488"/>
          <p14:tracePt t="57439" x="2438400" y="1731963"/>
          <p14:tracePt t="57456" x="2401888" y="1731963"/>
          <p14:tracePt t="57472" x="2374900" y="1724025"/>
          <p14:tracePt t="57489" x="2330450" y="1724025"/>
          <p14:tracePt t="57506" x="2295525" y="1724025"/>
          <p14:tracePt t="57522" x="2251075" y="1724025"/>
          <p14:tracePt t="57541" x="2152650" y="1724025"/>
          <p14:tracePt t="57557" x="2071688" y="1724025"/>
          <p14:tracePt t="57573" x="2017713" y="1724025"/>
          <p14:tracePt t="57589" x="1955800" y="1724025"/>
          <p14:tracePt t="57606" x="1893888" y="1704975"/>
          <p14:tracePt t="57622" x="1830388" y="1679575"/>
          <p14:tracePt t="57639" x="1768475" y="1670050"/>
          <p14:tracePt t="57656" x="1697038" y="1625600"/>
          <p14:tracePt t="57673" x="1625600" y="1608138"/>
          <p14:tracePt t="57691" x="1544638" y="1571625"/>
          <p14:tracePt t="57706" x="1517650" y="1571625"/>
          <p14:tracePt t="57722" x="1473200" y="1571625"/>
          <p14:tracePt t="57739" x="1428750" y="1554163"/>
          <p14:tracePt t="57756" x="1366838" y="1544638"/>
          <p14:tracePt t="57773" x="1303338" y="1544638"/>
          <p14:tracePt t="57789" x="1241425" y="1517650"/>
          <p14:tracePt t="57806" x="1125538" y="1509713"/>
          <p14:tracePt t="57823" x="1044575" y="1490663"/>
          <p14:tracePt t="57839" x="1009650" y="1482725"/>
          <p14:tracePt t="57856" x="965200" y="1473200"/>
          <p14:tracePt t="57872" x="946150" y="1473200"/>
          <p14:tracePt t="57889" x="928688" y="1473200"/>
          <p14:tracePt t="57906" x="911225" y="1473200"/>
          <p14:tracePt t="57923" x="884238" y="1473200"/>
          <p14:tracePt t="57941" x="857250" y="1473200"/>
          <p14:tracePt t="57957" x="822325" y="1482725"/>
          <p14:tracePt t="57973" x="803275" y="1490663"/>
          <p14:tracePt t="57989" x="795338" y="1500188"/>
          <p14:tracePt t="58006" x="785813" y="1500188"/>
          <p14:tracePt t="58238" x="785813" y="1509713"/>
          <p14:tracePt t="58253" x="795338" y="1509713"/>
          <p14:tracePt t="58261" x="812800" y="1509713"/>
          <p14:tracePt t="58273" x="839788" y="1509713"/>
          <p14:tracePt t="58289" x="874713" y="1509713"/>
          <p14:tracePt t="58308" x="928688" y="1509713"/>
          <p14:tracePt t="58323" x="946150" y="1509713"/>
          <p14:tracePt t="58339" x="965200" y="1509713"/>
          <p14:tracePt t="58356" x="990600" y="1509713"/>
          <p14:tracePt t="58372" x="1017588" y="1509713"/>
          <p14:tracePt t="58389" x="1054100" y="1517650"/>
          <p14:tracePt t="58406" x="1125538" y="1544638"/>
          <p14:tracePt t="58423" x="1204913" y="1571625"/>
          <p14:tracePt t="58441" x="1322388" y="1616075"/>
          <p14:tracePt t="58457" x="1401763" y="1643063"/>
          <p14:tracePt t="58472" x="1482725" y="1670050"/>
          <p14:tracePt t="58489" x="1562100" y="1687513"/>
          <p14:tracePt t="58506" x="1625600" y="1704975"/>
          <p14:tracePt t="58522" x="1670050" y="1714500"/>
          <p14:tracePt t="58539" x="1704975" y="1714500"/>
          <p14:tracePt t="58558" x="1758950" y="1731963"/>
          <p14:tracePt t="58572" x="1830388" y="1751013"/>
          <p14:tracePt t="58589" x="1938338" y="1776413"/>
          <p14:tracePt t="58606" x="2036763" y="1803400"/>
          <p14:tracePt t="58623" x="2116138" y="1803400"/>
          <p14:tracePt t="58639" x="2187575" y="1830388"/>
          <p14:tracePt t="58656" x="2268538" y="1857375"/>
          <p14:tracePt t="58674" x="2357438" y="1893888"/>
          <p14:tracePt t="58691" x="2419350" y="1901825"/>
          <p14:tracePt t="58708" x="2500313" y="1920875"/>
          <p14:tracePt t="58723" x="2571750" y="1920875"/>
          <p14:tracePt t="58739" x="2652713" y="1928813"/>
          <p14:tracePt t="58756" x="2724150" y="1928813"/>
          <p14:tracePt t="58773" x="2751138" y="1928813"/>
          <p14:tracePt t="58789" x="2768600" y="1928813"/>
          <p14:tracePt t="58806" x="2786063" y="1928813"/>
          <p14:tracePt t="58823" x="2857500" y="1928813"/>
          <p14:tracePt t="58839" x="2928938" y="1928813"/>
          <p14:tracePt t="58856" x="2982913" y="1911350"/>
          <p14:tracePt t="58873" x="3000375" y="1901825"/>
          <p14:tracePt t="58889" x="3017838" y="1901825"/>
          <p14:tracePt t="58906" x="3062288" y="1911350"/>
          <p14:tracePt t="58922" x="3098800" y="1920875"/>
          <p14:tracePt t="58940" x="3143250" y="1920875"/>
          <p14:tracePt t="58956" x="3152775" y="1920875"/>
          <p14:tracePt t="58995" x="3160713" y="1920875"/>
          <p14:tracePt t="59011" x="3197225" y="1920875"/>
          <p14:tracePt t="59023" x="3205163" y="1920875"/>
          <p14:tracePt t="59039" x="3241675" y="1920875"/>
          <p14:tracePt t="59056" x="3259138" y="1920875"/>
          <p14:tracePt t="59073" x="3268663" y="1920875"/>
          <p14:tracePt t="59089" x="3295650" y="1920875"/>
          <p14:tracePt t="59106" x="3322638" y="1911350"/>
          <p14:tracePt t="59123" x="3340100" y="1911350"/>
          <p14:tracePt t="59139" x="3348038" y="1911350"/>
          <p14:tracePt t="59156" x="3367088" y="1911350"/>
          <p14:tracePt t="59175" x="3402013" y="1911350"/>
          <p14:tracePt t="59190" x="3419475" y="1911350"/>
          <p14:tracePt t="59207" x="3438525" y="1911350"/>
          <p14:tracePt t="59223" x="3465513" y="1893888"/>
          <p14:tracePt t="59239" x="3482975" y="1893888"/>
          <p14:tracePt t="59256" x="3509963" y="1884363"/>
          <p14:tracePt t="59273" x="3544888" y="1874838"/>
          <p14:tracePt t="59289" x="3562350" y="1866900"/>
          <p14:tracePt t="59305" x="3581400" y="1866900"/>
          <p14:tracePt t="59323" x="3589338" y="1857375"/>
          <p14:tracePt t="59341" x="3616325" y="1857375"/>
          <p14:tracePt t="59356" x="3633788" y="1849438"/>
          <p14:tracePt t="59373" x="3660775" y="1849438"/>
          <p14:tracePt t="59389" x="3670300" y="1849438"/>
          <p14:tracePt t="59406" x="3679825" y="1849438"/>
          <p14:tracePt t="59423" x="3687763" y="1849438"/>
          <p14:tracePt t="59439" x="3705225" y="1849438"/>
          <p14:tracePt t="59489" x="3714750" y="1849438"/>
          <p14:tracePt t="59519" x="3732213" y="1849438"/>
          <p14:tracePt t="59527" x="3741738" y="1830388"/>
          <p14:tracePt t="59539" x="3759200" y="1830388"/>
          <p14:tracePt t="59556" x="3776663" y="1830388"/>
          <p14:tracePt t="59573" x="3803650" y="1830388"/>
          <p14:tracePt t="59591" x="3840163" y="1830388"/>
          <p14:tracePt t="59606" x="3867150" y="1822450"/>
          <p14:tracePt t="59623" x="3884613" y="1822450"/>
          <p14:tracePt t="59639" x="3902075" y="1812925"/>
          <p14:tracePt t="59656" x="3929063" y="1812925"/>
          <p14:tracePt t="59673" x="3946525" y="1812925"/>
          <p14:tracePt t="59690" x="4000500" y="1812925"/>
          <p14:tracePt t="59708" x="4044950" y="1812925"/>
          <p14:tracePt t="59723" x="4081463" y="1803400"/>
          <p14:tracePt t="59739" x="4098925" y="1803400"/>
          <p14:tracePt t="59756" x="4116388" y="1803400"/>
          <p14:tracePt t="59773" x="4143375" y="1803400"/>
          <p14:tracePt t="59789" x="4160838" y="1803400"/>
          <p14:tracePt t="59806" x="4179888" y="1795463"/>
          <p14:tracePt t="59823" x="4214813" y="1795463"/>
          <p14:tracePt t="59840" x="4241800" y="1785938"/>
          <p14:tracePt t="59857" x="4276725" y="1785938"/>
          <p14:tracePt t="59873" x="4295775" y="1785938"/>
          <p14:tracePt t="59889" x="4340225" y="1768475"/>
          <p14:tracePt t="59906" x="4402138" y="1768475"/>
          <p14:tracePt t="59924" x="4473575" y="1768475"/>
          <p14:tracePt t="59939" x="4554538" y="1768475"/>
          <p14:tracePt t="59958" x="4670425" y="1768475"/>
          <p14:tracePt t="59973" x="4714875" y="1768475"/>
          <p14:tracePt t="59989" x="4759325" y="1768475"/>
          <p14:tracePt t="60006" x="4795838" y="1768475"/>
          <p14:tracePt t="60023" x="4822825" y="1768475"/>
          <p14:tracePt t="60039" x="4867275" y="1776413"/>
          <p14:tracePt t="60057" x="4921250" y="1776413"/>
          <p14:tracePt t="60073" x="4946650" y="1776413"/>
          <p14:tracePt t="60091" x="4983163" y="1776413"/>
          <p14:tracePt t="60107" x="5000625" y="1776413"/>
          <p14:tracePt t="60123" x="5018088" y="1776413"/>
          <p14:tracePt t="60139" x="5045075" y="1776413"/>
          <p14:tracePt t="60156" x="5064125" y="1776413"/>
          <p14:tracePt t="60173" x="5081588" y="1776413"/>
          <p14:tracePt t="60189" x="5108575" y="1776413"/>
          <p14:tracePt t="60208" x="5135563" y="1785938"/>
          <p14:tracePt t="60223" x="5153025" y="1785938"/>
          <p14:tracePt t="60240" x="5170488" y="1795463"/>
          <p14:tracePt t="60257" x="5197475" y="1803400"/>
          <p14:tracePt t="60273" x="5214938" y="1812925"/>
          <p14:tracePt t="60290" x="5232400" y="1822450"/>
          <p14:tracePt t="60306" x="5259388" y="1822450"/>
          <p14:tracePt t="60323" x="5278438" y="1822450"/>
          <p14:tracePt t="60339" x="5295900" y="1822450"/>
          <p14:tracePt t="60358" x="5313363" y="1803400"/>
          <p14:tracePt t="60373" x="5340350" y="1795463"/>
          <p14:tracePt t="60389" x="5357813" y="1768475"/>
          <p14:tracePt t="60406" x="5375275" y="1751013"/>
          <p14:tracePt t="60423" x="5384800" y="1741488"/>
          <p14:tracePt t="62438" x="5421313" y="1741488"/>
          <p14:tracePt t="62446" x="5473700" y="1751013"/>
          <p14:tracePt t="62456" x="5518150" y="1751013"/>
          <p14:tracePt t="62473" x="5564188" y="1758950"/>
          <p14:tracePt t="62492" x="5589588" y="1768475"/>
          <p14:tracePt t="62508" x="5616575" y="1776413"/>
          <p14:tracePt t="62523" x="5626100" y="1776413"/>
          <p14:tracePt t="62540" x="5635625" y="1776413"/>
          <p14:tracePt t="62556" x="5643563" y="1776413"/>
          <p14:tracePt t="62573" x="5653088" y="1776413"/>
          <p14:tracePt t="62589" x="5670550" y="1776413"/>
          <p14:tracePt t="62623" x="5697538" y="1776413"/>
          <p14:tracePt t="62640" x="5715000" y="1776413"/>
          <p14:tracePt t="62656" x="5741988" y="1776413"/>
          <p14:tracePt t="62673" x="5759450" y="1776413"/>
          <p14:tracePt t="62690" x="5768975" y="1776413"/>
          <p14:tracePt t="62706" x="5786438" y="1768475"/>
          <p14:tracePt t="62723" x="5795963" y="1768475"/>
          <p14:tracePt t="62914" x="5803900" y="1768475"/>
          <p14:tracePt t="62922" x="5813425" y="1768475"/>
          <p14:tracePt t="62946" x="5822950" y="1768475"/>
          <p14:tracePt t="62954" x="5822950" y="1758950"/>
          <p14:tracePt t="62962" x="5840413" y="1758950"/>
          <p14:tracePt t="63000" x="5849938" y="1758950"/>
          <p14:tracePt t="63008" x="5857875" y="1758950"/>
          <p14:tracePt t="63016" x="5867400" y="1758950"/>
          <p14:tracePt t="63025" x="5875338" y="1758950"/>
          <p14:tracePt t="63040" x="5946775" y="1751013"/>
          <p14:tracePt t="63057" x="6027738" y="1751013"/>
          <p14:tracePt t="63073" x="6072188" y="1751013"/>
          <p14:tracePt t="63089" x="6089650" y="1751013"/>
          <p14:tracePt t="63106" x="6099175" y="1751013"/>
          <p14:tracePt t="63150" x="6108700" y="1751013"/>
          <p14:tracePt t="63172" x="6126163" y="1751013"/>
          <p14:tracePt t="63180" x="6135688" y="1751013"/>
          <p14:tracePt t="63196" x="6143625" y="1751013"/>
          <p14:tracePt t="63206" x="6153150" y="1751013"/>
          <p14:tracePt t="63223" x="6170613" y="1751013"/>
          <p14:tracePt t="63240" x="6197600" y="1751013"/>
          <p14:tracePt t="63258" x="6224588" y="1758950"/>
          <p14:tracePt t="63274" x="6242050" y="1768475"/>
          <p14:tracePt t="63289" x="6259513" y="1768475"/>
          <p14:tracePt t="63306" x="6286500" y="1776413"/>
          <p14:tracePt t="63323" x="6303963" y="1785938"/>
          <p14:tracePt t="63340" x="6323013" y="1785938"/>
          <p14:tracePt t="63356" x="6357938" y="1795463"/>
          <p14:tracePt t="63373" x="6375400" y="1803400"/>
          <p14:tracePt t="63391" x="6429375" y="1830388"/>
          <p14:tracePt t="63408" x="6483350" y="1839913"/>
          <p14:tracePt t="63423" x="6500813" y="1849438"/>
          <p14:tracePt t="63440" x="6527800" y="1849438"/>
          <p14:tracePt t="63456" x="6608763" y="1874838"/>
          <p14:tracePt t="63473" x="6688138" y="1901825"/>
          <p14:tracePt t="63490" x="6751638" y="1901825"/>
          <p14:tracePt t="63508" x="6804025" y="1901825"/>
          <p14:tracePt t="63523" x="6823075" y="1901825"/>
          <p14:tracePt t="63540" x="6831013" y="1901825"/>
          <p14:tracePt t="63573" x="6840538" y="1901825"/>
          <p14:tracePt t="63590" x="6867525" y="1901825"/>
          <p14:tracePt t="63606" x="6884988" y="1901825"/>
          <p14:tracePt t="63623" x="6902450" y="1901825"/>
          <p14:tracePt t="63640" x="6929438" y="1893888"/>
          <p14:tracePt t="63658" x="6965950" y="1884363"/>
          <p14:tracePt t="63674" x="6983413" y="1884363"/>
          <p14:tracePt t="63690" x="7010400" y="1874838"/>
          <p14:tracePt t="63706" x="7027863" y="1866900"/>
          <p14:tracePt t="63723" x="7064375" y="1849438"/>
          <p14:tracePt t="63740" x="7099300" y="1839913"/>
          <p14:tracePt t="63743" x="7108825" y="1830388"/>
          <p14:tracePt t="63757" x="7116763" y="1830388"/>
          <p14:tracePt t="63774" x="7143750" y="1812925"/>
          <p14:tracePt t="63790" x="7170738" y="1812925"/>
          <p14:tracePt t="63806" x="7188200" y="1785938"/>
          <p14:tracePt t="63823" x="7207250" y="1776413"/>
          <p14:tracePt t="63840" x="7242175" y="1758950"/>
          <p14:tracePt t="63856" x="7259638" y="1758950"/>
          <p14:tracePt t="63873" x="7278688" y="1751013"/>
          <p14:tracePt t="63890" x="7286625" y="1731963"/>
          <p14:tracePt t="63908" x="7313613" y="1731963"/>
          <p14:tracePt t="63924" x="7331075" y="1731963"/>
          <p14:tracePt t="63940" x="7350125" y="1731963"/>
          <p14:tracePt t="63956" x="7367588" y="1724025"/>
          <p14:tracePt t="63973" x="7385050" y="1724025"/>
          <p14:tracePt t="63990" x="7402513" y="1724025"/>
          <p14:tracePt t="64040" x="7412038" y="1724025"/>
          <p14:tracePt t="65096" x="7412038" y="1714500"/>
          <p14:tracePt t="65113" x="7412038" y="1704975"/>
          <p14:tracePt t="65120" x="7412038" y="1697038"/>
          <p14:tracePt t="65128" x="7412038" y="1687513"/>
          <p14:tracePt t="66668" x="7385050" y="1697038"/>
          <p14:tracePt t="66677" x="7350125" y="1714500"/>
          <p14:tracePt t="66690" x="7304088" y="1724025"/>
          <p14:tracePt t="66708" x="7170738" y="1768475"/>
          <p14:tracePt t="66725" x="7064375" y="1795463"/>
          <p14:tracePt t="66740" x="6983413" y="1822450"/>
          <p14:tracePt t="66757" x="6911975" y="1849438"/>
          <p14:tracePt t="66774" x="6813550" y="1857375"/>
          <p14:tracePt t="66791" x="6707188" y="1857375"/>
          <p14:tracePt t="66807" x="6572250" y="1839913"/>
          <p14:tracePt t="66823" x="6367463" y="1731963"/>
          <p14:tracePt t="66840" x="5983288" y="1589088"/>
          <p14:tracePt t="66857" x="5661025" y="1517650"/>
          <p14:tracePt t="66874" x="5330825" y="1473200"/>
          <p14:tracePt t="66890" x="4946650" y="1473200"/>
          <p14:tracePt t="66907" x="4589463" y="1473200"/>
          <p14:tracePt t="66923" x="4259263" y="1473200"/>
          <p14:tracePt t="66940" x="3919538" y="1509713"/>
          <p14:tracePt t="66958" x="3482975" y="1562100"/>
          <p14:tracePt t="66974" x="3214688" y="1598613"/>
          <p14:tracePt t="66990" x="3071813" y="1598613"/>
          <p14:tracePt t="67007" x="2911475" y="1625600"/>
          <p14:tracePt t="67024" x="2803525" y="1625600"/>
          <p14:tracePt t="67040" x="2732088" y="1643063"/>
          <p14:tracePt t="67057" x="2652713" y="1643063"/>
          <p14:tracePt t="67073" x="2571750" y="1652588"/>
          <p14:tracePt t="67090" x="2446338" y="1679575"/>
          <p14:tracePt t="67107" x="2347913" y="1704975"/>
          <p14:tracePt t="67123" x="2268538" y="1731963"/>
          <p14:tracePt t="67140" x="2187575" y="1758950"/>
          <p14:tracePt t="67157" x="2116138" y="1785938"/>
          <p14:tracePt t="67173" x="2036763" y="1795463"/>
          <p14:tracePt t="67190" x="2017713" y="1803400"/>
          <p14:tracePt t="67242" x="2009775" y="1803400"/>
          <p14:tracePt t="67248" x="1990725" y="1803400"/>
          <p14:tracePt t="67257" x="1973263" y="1803400"/>
          <p14:tracePt t="67274" x="1928813" y="1830388"/>
          <p14:tracePt t="67290" x="1874838" y="1857375"/>
          <p14:tracePt t="67307" x="1839913" y="1866900"/>
          <p14:tracePt t="67324" x="1822450" y="1874838"/>
          <p14:tracePt t="67340" x="1803400" y="1893888"/>
          <p14:tracePt t="67357" x="1795463" y="1893888"/>
          <p14:tracePt t="67521" x="1795463" y="1911350"/>
          <p14:tracePt t="67529" x="1795463" y="1928813"/>
          <p14:tracePt t="67540" x="1795463" y="1938338"/>
          <p14:tracePt t="67557" x="1812925" y="1965325"/>
          <p14:tracePt t="67573" x="1822450" y="1973263"/>
          <p14:tracePt t="67590" x="1830388" y="1992313"/>
          <p14:tracePt t="67607" x="1857375" y="2017713"/>
          <p14:tracePt t="67624" x="1866900" y="2027238"/>
          <p14:tracePt t="67640" x="1874838" y="2044700"/>
          <p14:tracePt t="67657" x="1893888" y="2054225"/>
          <p14:tracePt t="67673" x="1919288" y="2071688"/>
          <p14:tracePt t="67690" x="1938338" y="2089150"/>
          <p14:tracePt t="67709" x="1965325" y="2125663"/>
          <p14:tracePt t="67725" x="1990725" y="2143125"/>
          <p14:tracePt t="67740" x="2009775" y="2160588"/>
          <p14:tracePt t="67757" x="2027238" y="2187575"/>
          <p14:tracePt t="67774" x="2044700" y="2206625"/>
          <p14:tracePt t="67790" x="2062163" y="2214563"/>
          <p14:tracePt t="67959" x="2071688" y="2214563"/>
          <p14:tracePt t="79753" x="2071688" y="2224088"/>
          <p14:tracePt t="79761" x="2071688" y="2232025"/>
          <p14:tracePt t="79887" x="2071688" y="2241550"/>
          <p14:tracePt t="79895" x="2062163" y="2278063"/>
          <p14:tracePt t="79908" x="2062163" y="2322513"/>
          <p14:tracePt t="79925" x="2062163" y="2428875"/>
          <p14:tracePt t="79942" x="2062163" y="2527300"/>
          <p14:tracePt t="79959" x="2062163" y="2598738"/>
          <p14:tracePt t="79975" x="2081213" y="2635250"/>
          <p14:tracePt t="79992" x="2089150" y="2670175"/>
          <p14:tracePt t="80009" x="2098675" y="2679700"/>
          <p14:tracePt t="80027" x="2133600" y="2706688"/>
          <p14:tracePt t="80043" x="2143125" y="2714625"/>
          <p14:tracePt t="80059" x="2152650" y="2714625"/>
          <p14:tracePt t="80075" x="2160588" y="2741613"/>
          <p14:tracePt t="80092" x="2179638" y="2759075"/>
          <p14:tracePt t="80109" x="2205038" y="2803525"/>
          <p14:tracePt t="80125" x="2232025" y="2840038"/>
          <p14:tracePt t="80142" x="2251075" y="2867025"/>
          <p14:tracePt t="80158" x="2268538" y="2884488"/>
          <p14:tracePt t="80175" x="2303463" y="2894013"/>
          <p14:tracePt t="80192" x="2322513" y="2911475"/>
          <p14:tracePt t="80208" x="2339975" y="2911475"/>
          <p14:tracePt t="80225" x="2347913" y="2921000"/>
          <p14:tracePt t="80242" x="2374900" y="2921000"/>
          <p14:tracePt t="80258" x="2393950" y="2921000"/>
          <p14:tracePt t="80275" x="2401888" y="2921000"/>
          <p14:tracePt t="80465" x="2393950" y="2921000"/>
          <p14:tracePt t="80481" x="2384425" y="2921000"/>
          <p14:tracePt t="80489" x="2357438" y="2921000"/>
          <p14:tracePt t="80497" x="2330450" y="2911475"/>
          <p14:tracePt t="80508" x="2322513" y="2901950"/>
          <p14:tracePt t="80527" x="2276475" y="2867025"/>
          <p14:tracePt t="80543" x="2259013" y="2849563"/>
          <p14:tracePt t="80559" x="2241550" y="2830513"/>
          <p14:tracePt t="80575" x="2224088" y="2803525"/>
          <p14:tracePt t="80592" x="2197100" y="2786063"/>
          <p14:tracePt t="80609" x="2187575" y="2778125"/>
          <p14:tracePt t="80625" x="2170113" y="2768600"/>
          <p14:tracePt t="80642" x="2160588" y="2759075"/>
          <p14:tracePt t="80658" x="2152650" y="2759075"/>
          <p14:tracePt t="80676" x="2125663" y="2724150"/>
          <p14:tracePt t="80692" x="2108200" y="2706688"/>
          <p14:tracePt t="80709" x="2108200" y="2697163"/>
          <p14:tracePt t="80725" x="2098675" y="2697163"/>
          <p14:tracePt t="80809" x="2071688" y="2706688"/>
          <p14:tracePt t="80817" x="2062163" y="2714625"/>
          <p14:tracePt t="80825" x="2054225" y="2732088"/>
          <p14:tracePt t="80842" x="2036763" y="2741613"/>
          <p14:tracePt t="80859" x="2027238" y="2751138"/>
          <p14:tracePt t="80875" x="2009775" y="2759075"/>
          <p14:tracePt t="80892" x="1990725" y="2778125"/>
          <p14:tracePt t="80909" x="1982788" y="2803525"/>
          <p14:tracePt t="81239" x="2009775" y="2795588"/>
          <p14:tracePt t="81247" x="2017713" y="2795588"/>
          <p14:tracePt t="81258" x="2027238" y="2786063"/>
          <p14:tracePt t="81276" x="2062163" y="2768600"/>
          <p14:tracePt t="81292" x="2098675" y="2741613"/>
          <p14:tracePt t="81309" x="2116138" y="2724150"/>
          <p14:tracePt t="81326" x="2133600" y="2706688"/>
          <p14:tracePt t="81342" x="2152650" y="2679700"/>
          <p14:tracePt t="81359" x="2187575" y="2652713"/>
          <p14:tracePt t="81375" x="2224088" y="2625725"/>
          <p14:tracePt t="81392" x="2241550" y="2616200"/>
          <p14:tracePt t="81409" x="2268538" y="2616200"/>
          <p14:tracePt t="81678" x="2276475" y="2616200"/>
          <p14:tracePt t="81685" x="2276475" y="2625725"/>
          <p14:tracePt t="81694" x="2286000" y="2643188"/>
          <p14:tracePt t="81709" x="2303463" y="2660650"/>
          <p14:tracePt t="81725" x="2322513" y="2670175"/>
          <p14:tracePt t="81742" x="2339975" y="2679700"/>
          <p14:tracePt t="81759" x="2347913" y="2679700"/>
          <p14:tracePt t="81775" x="2366963" y="2679700"/>
          <p14:tracePt t="81792" x="2384425" y="2679700"/>
          <p14:tracePt t="81809" x="2401888" y="2679700"/>
          <p14:tracePt t="81825" x="2446338" y="2679700"/>
          <p14:tracePt t="81842" x="2465388" y="2687638"/>
          <p14:tracePt t="81859" x="2517775" y="2697163"/>
          <p14:tracePt t="81875" x="2544763" y="2714625"/>
          <p14:tracePt t="81892" x="2562225" y="2714625"/>
          <p14:tracePt t="81909" x="2589213" y="2714625"/>
          <p14:tracePt t="81925" x="2598738" y="2714625"/>
          <p14:tracePt t="82013" x="2616200" y="2714625"/>
          <p14:tracePt t="82029" x="2652713" y="2714625"/>
          <p14:tracePt t="82038" x="2670175" y="2714625"/>
          <p14:tracePt t="82045" x="2679700" y="2714625"/>
          <p14:tracePt t="82060" x="2697163" y="2714625"/>
          <p14:tracePt t="82078" x="2714625" y="2724150"/>
          <p14:tracePt t="82093" x="2741613" y="2732088"/>
          <p14:tracePt t="82109" x="2759075" y="2732088"/>
          <p14:tracePt t="82125" x="2786063" y="2741613"/>
          <p14:tracePt t="82142" x="2840038" y="2768600"/>
          <p14:tracePt t="82159" x="2874963" y="2786063"/>
          <p14:tracePt t="82175" x="2901950" y="2786063"/>
          <p14:tracePt t="82193" x="2955925" y="2795588"/>
          <p14:tracePt t="82209" x="2982913" y="2795588"/>
          <p14:tracePt t="82225" x="2990850" y="2795588"/>
          <p14:tracePt t="82242" x="3000375" y="2795588"/>
          <p14:tracePt t="82259" x="3017838" y="2813050"/>
          <p14:tracePt t="82276" x="3036888" y="2813050"/>
          <p14:tracePt t="82292" x="3062288" y="2813050"/>
          <p14:tracePt t="82309" x="3108325" y="2813050"/>
          <p14:tracePt t="82326" x="3160713" y="2803525"/>
          <p14:tracePt t="82342" x="3179763" y="2786063"/>
          <p14:tracePt t="82359" x="3214688" y="2786063"/>
          <p14:tracePt t="82375" x="3232150" y="2786063"/>
          <p14:tracePt t="82392" x="3268663" y="2786063"/>
          <p14:tracePt t="82409" x="3330575" y="2803525"/>
          <p14:tracePt t="82427" x="3402013" y="2813050"/>
          <p14:tracePt t="82443" x="3419475" y="2822575"/>
          <p14:tracePt t="82459" x="3438525" y="2822575"/>
          <p14:tracePt t="82475" x="3455988" y="2822575"/>
          <p14:tracePt t="82492" x="3482975" y="2822575"/>
          <p14:tracePt t="82509" x="3490913" y="2822575"/>
          <p14:tracePt t="82525" x="3500438" y="2822575"/>
          <p14:tracePt t="82542" x="3509963" y="2813050"/>
          <p14:tracePt t="82559" x="3517900" y="2803525"/>
          <p14:tracePt t="82576" x="3527425" y="2795588"/>
          <p14:tracePt t="82594" x="3527425" y="2786063"/>
          <p14:tracePt t="82609" x="3544888" y="2768600"/>
          <p14:tracePt t="82625" x="3544888" y="2751138"/>
          <p14:tracePt t="82659" x="3544888" y="2732088"/>
          <p14:tracePt t="82675" x="3544888" y="2714625"/>
          <p14:tracePt t="82693" x="3527425" y="2679700"/>
          <p14:tracePt t="82709" x="3509963" y="2660650"/>
          <p14:tracePt t="82725" x="3490913" y="2643188"/>
          <p14:tracePt t="82743" x="3482975" y="2616200"/>
          <p14:tracePt t="82759" x="3455988" y="2608263"/>
          <p14:tracePt t="82776" x="3438525" y="2589213"/>
          <p14:tracePt t="82792" x="3419475" y="2571750"/>
          <p14:tracePt t="82809" x="3394075" y="2544763"/>
          <p14:tracePt t="82827" x="3367088" y="2517775"/>
          <p14:tracePt t="82844" x="3348038" y="2509838"/>
          <p14:tracePt t="82859" x="3340100" y="2492375"/>
          <p14:tracePt t="82875" x="3313113" y="2473325"/>
          <p14:tracePt t="82892" x="3295650" y="2465388"/>
          <p14:tracePt t="82909" x="3286125" y="2465388"/>
          <p14:tracePt t="82925" x="3268663" y="2455863"/>
          <p14:tracePt t="82943" x="3232150" y="2455863"/>
          <p14:tracePt t="82959" x="3205163" y="2446338"/>
          <p14:tracePt t="82975" x="3152775" y="2438400"/>
          <p14:tracePt t="82992" x="3125788" y="2420938"/>
          <p14:tracePt t="83009" x="3098800" y="2411413"/>
          <p14:tracePt t="83025" x="3081338" y="2411413"/>
          <p14:tracePt t="83042" x="3062288" y="2411413"/>
          <p14:tracePt t="83061" x="3027363" y="2411413"/>
          <p14:tracePt t="83075" x="3017838" y="2411413"/>
          <p14:tracePt t="83092" x="3009900" y="2411413"/>
          <p14:tracePt t="83109" x="3000375" y="2411413"/>
          <p14:tracePt t="83125" x="2982913" y="2411413"/>
          <p14:tracePt t="83142" x="2955925" y="2411413"/>
          <p14:tracePt t="83159" x="2938463" y="2411413"/>
          <p14:tracePt t="83175" x="2919413" y="2411413"/>
          <p14:tracePt t="83192" x="2901950" y="2411413"/>
          <p14:tracePt t="83210" x="2867025" y="2411413"/>
          <p14:tracePt t="83225" x="2857500" y="2411413"/>
          <p14:tracePt t="83243" x="2847975" y="2411413"/>
          <p14:tracePt t="83259" x="2840038" y="2420938"/>
          <p14:tracePt t="83276" x="2822575" y="2438400"/>
          <p14:tracePt t="83293" x="2795588" y="2438400"/>
          <p14:tracePt t="83309" x="2786063" y="2438400"/>
          <p14:tracePt t="83325" x="2776538" y="2446338"/>
          <p14:tracePt t="83342" x="2768600" y="2446338"/>
          <p14:tracePt t="83524" x="2768600" y="2482850"/>
          <p14:tracePt t="83532" x="2776538" y="2492375"/>
          <p14:tracePt t="83542" x="2786063" y="2500313"/>
          <p14:tracePt t="83559" x="2840038" y="2527300"/>
          <p14:tracePt t="83577" x="2919413" y="2544763"/>
          <p14:tracePt t="83593" x="2973388" y="2563813"/>
          <p14:tracePt t="83610" x="3000375" y="2563813"/>
          <p14:tracePt t="83626" x="3044825" y="2571750"/>
          <p14:tracePt t="83642" x="3089275" y="2571750"/>
          <p14:tracePt t="83659" x="3116263" y="2581275"/>
          <p14:tracePt t="83675" x="3133725" y="2581275"/>
          <p14:tracePt t="83692" x="3152775" y="2589213"/>
          <p14:tracePt t="83709" x="3170238" y="2589213"/>
          <p14:tracePt t="83726" x="3197225" y="2598738"/>
          <p14:tracePt t="83742" x="3224213" y="2616200"/>
          <p14:tracePt t="83759" x="3241675" y="2635250"/>
          <p14:tracePt t="83776" x="3276600" y="2652713"/>
          <p14:tracePt t="83792" x="3313113" y="2670175"/>
          <p14:tracePt t="83809" x="3357563" y="2679700"/>
          <p14:tracePt t="83827" x="3402013" y="2697163"/>
          <p14:tracePt t="83844" x="3438525" y="2724150"/>
          <p14:tracePt t="83860" x="3465513" y="2724150"/>
          <p14:tracePt t="83876" x="3490913" y="2732088"/>
          <p14:tracePt t="83892" x="3509963" y="2741613"/>
          <p14:tracePt t="83909" x="3527425" y="2751138"/>
          <p14:tracePt t="83925" x="3544888" y="2751138"/>
          <p14:tracePt t="83942" x="3581400" y="2751138"/>
          <p14:tracePt t="83959" x="3598863" y="2759075"/>
          <p14:tracePt t="83976" x="3616325" y="2759075"/>
          <p14:tracePt t="84024" x="3633788" y="2768600"/>
          <p14:tracePt t="84032" x="3652838" y="2768600"/>
          <p14:tracePt t="84042" x="3660775" y="2768600"/>
          <p14:tracePt t="84059" x="3670300" y="2768600"/>
          <p14:tracePt t="84076" x="3679825" y="2768600"/>
          <p14:tracePt t="84158" x="3697288" y="2786063"/>
          <p14:tracePt t="84486" x="3687763" y="2786063"/>
          <p14:tracePt t="84508" x="3679825" y="2786063"/>
          <p14:tracePt t="84548" x="3670300" y="2786063"/>
          <p14:tracePt t="84580" x="3660775" y="2778125"/>
          <p14:tracePt t="84602" x="3652838" y="2778125"/>
          <p14:tracePt t="84642" x="3643313" y="2778125"/>
          <p14:tracePt t="84650" x="3633788" y="2768600"/>
          <p14:tracePt t="84696" x="3616325" y="2768600"/>
          <p14:tracePt t="84712" x="3608388" y="2768600"/>
          <p14:tracePt t="84736" x="3598863" y="2768600"/>
          <p14:tracePt t="84744" x="3598863" y="2759075"/>
          <p14:tracePt t="84760" x="3589338" y="2759075"/>
          <p14:tracePt t="84797" x="3581400" y="2759075"/>
          <p14:tracePt t="84805" x="3571875" y="2759075"/>
          <p14:tracePt t="84813" x="3571875" y="2751138"/>
          <p14:tracePt t="84825" x="3562350" y="2751138"/>
          <p14:tracePt t="84842" x="3544888" y="2741613"/>
          <p14:tracePt t="84859" x="3536950" y="2732088"/>
          <p14:tracePt t="84924" x="3527425" y="2732088"/>
          <p14:tracePt t="84940" x="3517900" y="2732088"/>
          <p14:tracePt t="84948" x="3509963" y="2732088"/>
          <p14:tracePt t="84959" x="3500438" y="2732088"/>
          <p14:tracePt t="84977" x="3482975" y="2732088"/>
          <p14:tracePt t="84994" x="3482975" y="2741613"/>
          <p14:tracePt t="85009" x="3455988" y="2741613"/>
          <p14:tracePt t="85026" x="3438525" y="2741613"/>
          <p14:tracePt t="85042" x="3419475" y="2741613"/>
          <p14:tracePt t="85059" x="3394075" y="2741613"/>
          <p14:tracePt t="85076" x="3375025" y="2741613"/>
          <p14:tracePt t="85092" x="3357563" y="2741613"/>
          <p14:tracePt t="85109" x="3340100" y="2741613"/>
          <p14:tracePt t="85126" x="3295650" y="2741613"/>
          <p14:tracePt t="85142" x="3276600" y="2741613"/>
          <p14:tracePt t="85159" x="3251200" y="2741613"/>
          <p14:tracePt t="85176" x="3232150" y="2741613"/>
          <p14:tracePt t="85192" x="3197225" y="2741613"/>
          <p14:tracePt t="85209" x="3179763" y="2741613"/>
          <p14:tracePt t="85227" x="3116263" y="2732088"/>
          <p14:tracePt t="85244" x="3054350" y="2714625"/>
          <p14:tracePt t="85260" x="3017838" y="2706688"/>
          <p14:tracePt t="85276" x="2982913" y="2706688"/>
          <p14:tracePt t="85292" x="2955925" y="2706688"/>
          <p14:tracePt t="85309" x="2919413" y="2706688"/>
          <p14:tracePt t="85325" x="2894013" y="2706688"/>
          <p14:tracePt t="85342" x="2857500" y="2697163"/>
          <p14:tracePt t="85359" x="2813050" y="2679700"/>
          <p14:tracePt t="85376" x="2751138" y="2670175"/>
          <p14:tracePt t="85392" x="2660650" y="2660650"/>
          <p14:tracePt t="85409" x="2616200" y="2660650"/>
          <p14:tracePt t="85426" x="2581275" y="2660650"/>
          <p14:tracePt t="85442" x="2536825" y="2660650"/>
          <p14:tracePt t="85459" x="2482850" y="2660650"/>
          <p14:tracePt t="85476" x="2401888" y="2660650"/>
          <p14:tracePt t="85494" x="2303463" y="2687638"/>
          <p14:tracePt t="85509" x="2251075" y="2697163"/>
          <p14:tracePt t="85526" x="2224088" y="2697163"/>
          <p14:tracePt t="85542" x="2197100" y="2697163"/>
          <p14:tracePt t="85559" x="2179638" y="2697163"/>
          <p14:tracePt t="85576" x="2160588" y="2697163"/>
          <p14:tracePt t="85592" x="2133600" y="2697163"/>
          <p14:tracePt t="85609" x="2108200" y="2697163"/>
          <p14:tracePt t="85626" x="2089150" y="2724150"/>
          <p14:tracePt t="85642" x="2054225" y="2741613"/>
          <p14:tracePt t="85659" x="2036763" y="2741613"/>
          <p14:tracePt t="85676" x="2027238" y="2741613"/>
          <p14:tracePt t="85916" x="2036763" y="2741613"/>
          <p14:tracePt t="85924" x="2044700" y="2741613"/>
          <p14:tracePt t="85932" x="2054225" y="2741613"/>
          <p14:tracePt t="85942" x="2081213" y="2741613"/>
          <p14:tracePt t="85959" x="2108200" y="2741613"/>
          <p14:tracePt t="85976" x="2143125" y="2741613"/>
          <p14:tracePt t="85995" x="2187575" y="2741613"/>
          <p14:tracePt t="86010" x="2205038" y="2741613"/>
          <p14:tracePt t="86026" x="2224088" y="2741613"/>
          <p14:tracePt t="86042" x="2251075" y="2732088"/>
          <p14:tracePt t="86060" x="2268538" y="2732088"/>
          <p14:tracePt t="86076" x="2286000" y="2732088"/>
          <p14:tracePt t="86092" x="2322513" y="2732088"/>
          <p14:tracePt t="86109" x="2366963" y="2714625"/>
          <p14:tracePt t="86128" x="2419350" y="2706688"/>
          <p14:tracePt t="86144" x="2438400" y="2706688"/>
          <p14:tracePt t="86160" x="2465388" y="2706688"/>
          <p14:tracePt t="86176" x="2482850" y="2706688"/>
          <p14:tracePt t="86192" x="2490788" y="2714625"/>
          <p14:tracePt t="86209" x="2509838" y="2714625"/>
          <p14:tracePt t="86226" x="2527300" y="2714625"/>
          <p14:tracePt t="86244" x="2554288" y="2714625"/>
          <p14:tracePt t="86260" x="2562225" y="2714625"/>
          <p14:tracePt t="86277" x="2571750" y="2714625"/>
          <p14:tracePt t="86440" x="2571750" y="2724150"/>
          <p14:tracePt t="86456" x="2571750" y="2741613"/>
          <p14:tracePt t="86464" x="2554288" y="2751138"/>
          <p14:tracePt t="86476" x="2536825" y="2759075"/>
          <p14:tracePt t="86493" x="2509838" y="2778125"/>
          <p14:tracePt t="86510" x="2393950" y="2822575"/>
          <p14:tracePt t="86526" x="2286000" y="2849563"/>
          <p14:tracePt t="86542" x="2170113" y="2874963"/>
          <p14:tracePt t="86559" x="2098675" y="2884488"/>
          <p14:tracePt t="86576" x="2081213" y="2884488"/>
          <p14:tracePt t="86592" x="2044700" y="2867025"/>
          <p14:tracePt t="86609" x="2009775" y="2840038"/>
          <p14:tracePt t="86626" x="1990725" y="2822575"/>
          <p14:tracePt t="86644" x="1965325" y="2795588"/>
          <p14:tracePt t="86754" x="1982788" y="2778125"/>
          <p14:tracePt t="86762" x="2027238" y="2778125"/>
          <p14:tracePt t="86776" x="2098675" y="2778125"/>
          <p14:tracePt t="86793" x="2179638" y="2778125"/>
          <p14:tracePt t="86809" x="2251075" y="2778125"/>
          <p14:tracePt t="86826" x="2330450" y="2778125"/>
          <p14:tracePt t="86842" x="2419350" y="2795588"/>
          <p14:tracePt t="86859" x="2500313" y="2813050"/>
          <p14:tracePt t="86876" x="2581275" y="2813050"/>
          <p14:tracePt t="86894" x="2660650" y="2813050"/>
          <p14:tracePt t="86910" x="2697163" y="2813050"/>
          <p14:tracePt t="86926" x="2714625" y="2795588"/>
          <p14:tracePt t="86942" x="2751138" y="2786063"/>
          <p14:tracePt t="86959" x="2776538" y="2786063"/>
          <p14:tracePt t="86976" x="2803525" y="2786063"/>
          <p14:tracePt t="86993" x="2822575" y="2786063"/>
          <p14:tracePt t="87009" x="2840038" y="2786063"/>
          <p14:tracePt t="87026" x="2857500" y="2786063"/>
          <p14:tracePt t="87043" x="2884488" y="2778125"/>
          <p14:tracePt t="87060" x="2928938" y="2768600"/>
          <p14:tracePt t="87076" x="3017838" y="2751138"/>
          <p14:tracePt t="87093" x="3098800" y="2741613"/>
          <p14:tracePt t="87109" x="3179763" y="2724150"/>
          <p14:tracePt t="87126" x="3197225" y="2724150"/>
          <p14:tracePt t="87144" x="3224213" y="2714625"/>
          <p14:tracePt t="87160" x="3241675" y="2714625"/>
          <p14:tracePt t="87176" x="3268663" y="2714625"/>
          <p14:tracePt t="87193" x="3276600" y="2714625"/>
          <p14:tracePt t="87209" x="3286125" y="2714625"/>
          <p14:tracePt t="88168" x="3295650" y="2714625"/>
          <p14:tracePt t="88184" x="3303588" y="2732088"/>
          <p14:tracePt t="88192" x="3313113" y="2741613"/>
          <p14:tracePt t="88200" x="3330575" y="2741613"/>
          <p14:tracePt t="88210" x="3340100" y="2751138"/>
          <p14:tracePt t="88226" x="3357563" y="2768600"/>
          <p14:tracePt t="88243" x="3394075" y="2778125"/>
          <p14:tracePt t="88259" x="3419475" y="2795588"/>
          <p14:tracePt t="88277" x="3455988" y="2803525"/>
          <p14:tracePt t="88295" x="3500438" y="2822575"/>
          <p14:tracePt t="88310" x="3509963" y="2830513"/>
          <p14:tracePt t="88326" x="3527425" y="2840038"/>
          <p14:tracePt t="88343" x="3536950" y="2840038"/>
          <p14:tracePt t="88442" x="3544888" y="2849563"/>
          <p14:tracePt t="88450" x="3554413" y="2849563"/>
          <p14:tracePt t="88466" x="3562350" y="2849563"/>
          <p14:tracePt t="88512" x="3581400" y="2849563"/>
          <p14:tracePt t="88537" x="3589338" y="2849563"/>
          <p14:tracePt t="88614" x="3598863" y="2849563"/>
          <p14:tracePt t="88638" x="3598863" y="2867025"/>
          <p14:tracePt t="88655" x="3608388" y="2867025"/>
          <p14:tracePt t="88663" x="3616325" y="2867025"/>
          <p14:tracePt t="88676" x="3633788" y="2867025"/>
          <p14:tracePt t="88693" x="3652838" y="2867025"/>
          <p14:tracePt t="88709" x="3670300" y="2867025"/>
          <p14:tracePt t="88726" x="3687763" y="2867025"/>
          <p14:tracePt t="88743" x="3697288" y="2867025"/>
          <p14:tracePt t="88843" x="3705225" y="2857500"/>
          <p14:tracePt t="88850" x="3724275" y="2857500"/>
          <p14:tracePt t="89077" x="3724275" y="2849563"/>
          <p14:tracePt t="89257" x="3732213" y="2849563"/>
          <p14:tracePt t="89273" x="3732213" y="2840038"/>
          <p14:tracePt t="89303" x="3741738" y="2830513"/>
          <p14:tracePt t="89318" x="3741738" y="2822575"/>
          <p14:tracePt t="89335" x="3741738" y="2813050"/>
          <p14:tracePt t="89561" x="3741738" y="2803525"/>
          <p14:tracePt t="91602" x="3759200" y="2803525"/>
          <p14:tracePt t="91611" x="3768725" y="2803525"/>
          <p14:tracePt t="91619" x="3786188" y="2803525"/>
          <p14:tracePt t="91628" x="3795713" y="2803525"/>
          <p14:tracePt t="91643" x="3822700" y="2813050"/>
          <p14:tracePt t="91660" x="3875088" y="2822575"/>
          <p14:tracePt t="91676" x="3919538" y="2840038"/>
          <p14:tracePt t="91693" x="4000500" y="2849563"/>
          <p14:tracePt t="91710" x="4044950" y="2867025"/>
          <p14:tracePt t="91726" x="4089400" y="2874963"/>
          <p14:tracePt t="91744" x="4133850" y="2884488"/>
          <p14:tracePt t="91760" x="4152900" y="2894013"/>
          <p14:tracePt t="91777" x="4179888" y="2894013"/>
          <p14:tracePt t="91793" x="4197350" y="2901950"/>
          <p14:tracePt t="91809" x="4214813" y="2921000"/>
          <p14:tracePt t="91827" x="4232275" y="2928938"/>
          <p14:tracePt t="91845" x="4268788" y="2946400"/>
          <p14:tracePt t="91862" x="4295775" y="2946400"/>
          <p14:tracePt t="91877" x="4330700" y="2946400"/>
          <p14:tracePt t="91893" x="4348163" y="2946400"/>
          <p14:tracePt t="91910" x="4367213" y="2946400"/>
          <p14:tracePt t="91927" x="4394200" y="2946400"/>
          <p14:tracePt t="91943" x="4419600" y="2946400"/>
          <p14:tracePt t="91960" x="4446588" y="2938463"/>
          <p14:tracePt t="91977" x="4491038" y="2911475"/>
          <p14:tracePt t="91993" x="4562475" y="2874963"/>
          <p14:tracePt t="92010" x="4625975" y="2867025"/>
          <p14:tracePt t="92027" x="4670425" y="2840038"/>
          <p14:tracePt t="92043" x="4697413" y="2822575"/>
          <p14:tracePt t="92061" x="4714875" y="2803525"/>
          <p14:tracePt t="92076" x="4732338" y="2786063"/>
          <p14:tracePt t="92093" x="4741863" y="2768600"/>
          <p14:tracePt t="92111" x="4759325" y="2759075"/>
          <p14:tracePt t="92127" x="4768850" y="2732088"/>
          <p14:tracePt t="92143" x="4776788" y="2714625"/>
          <p14:tracePt t="92160" x="4786313" y="2697163"/>
          <p14:tracePt t="92176" x="4786313" y="2679700"/>
          <p14:tracePt t="92193" x="4786313" y="2670175"/>
          <p14:tracePt t="92210" x="4786313" y="2652713"/>
          <p14:tracePt t="92226" x="4786313" y="2635250"/>
          <p14:tracePt t="92245" x="4751388" y="2608263"/>
          <p14:tracePt t="92260" x="4732338" y="2581275"/>
          <p14:tracePt t="92277" x="4697413" y="2563813"/>
          <p14:tracePt t="92293" x="4679950" y="2544763"/>
          <p14:tracePt t="92310" x="4660900" y="2517775"/>
          <p14:tracePt t="92327" x="4616450" y="2509838"/>
          <p14:tracePt t="92345" x="4545013" y="2473325"/>
          <p14:tracePt t="92362" x="4510088" y="2455863"/>
          <p14:tracePt t="92377" x="4446588" y="2428875"/>
          <p14:tracePt t="92393" x="4402138" y="2428875"/>
          <p14:tracePt t="92410" x="4367213" y="2411413"/>
          <p14:tracePt t="92427" x="4322763" y="2411413"/>
          <p14:tracePt t="92443" x="4286250" y="2411413"/>
          <p14:tracePt t="92460" x="4268788" y="2401888"/>
          <p14:tracePt t="92477" x="4251325" y="2401888"/>
          <p14:tracePt t="92495" x="4224338" y="2384425"/>
          <p14:tracePt t="92510" x="4205288" y="2384425"/>
          <p14:tracePt t="92526" x="4187825" y="2374900"/>
          <p14:tracePt t="92543" x="4170363" y="2374900"/>
          <p14:tracePt t="92560" x="4133850" y="2366963"/>
          <p14:tracePt t="92577" x="4116388" y="2366963"/>
          <p14:tracePt t="92594" x="4081463" y="2366963"/>
          <p14:tracePt t="92612" x="4062413" y="2357438"/>
          <p14:tracePt t="92627" x="4044950" y="2339975"/>
          <p14:tracePt t="92643" x="4010025" y="2322513"/>
          <p14:tracePt t="92660" x="3990975" y="2312988"/>
          <p14:tracePt t="92676" x="3956050" y="2312988"/>
          <p14:tracePt t="92693" x="3938588" y="2303463"/>
          <p14:tracePt t="92710" x="3919538" y="2303463"/>
          <p14:tracePt t="92726" x="3894138" y="2303463"/>
          <p14:tracePt t="92745" x="3867150" y="2303463"/>
          <p14:tracePt t="92762" x="3848100" y="2303463"/>
          <p14:tracePt t="92777" x="3822700" y="2303463"/>
          <p14:tracePt t="92793" x="3813175" y="2312988"/>
          <p14:tracePt t="92810" x="3795713" y="2312988"/>
          <p14:tracePt t="92827" x="3776663" y="2312988"/>
          <p14:tracePt t="92843" x="3751263" y="2312988"/>
          <p14:tracePt t="92862" x="3724275" y="2312988"/>
          <p14:tracePt t="92877" x="3705225" y="2322513"/>
          <p14:tracePt t="92893" x="3687763" y="2322513"/>
          <p14:tracePt t="92910" x="3660775" y="2330450"/>
          <p14:tracePt t="92926" x="3643313" y="2339975"/>
          <p14:tracePt t="92943" x="3625850" y="2357438"/>
          <p14:tracePt t="92960" x="3616325" y="2357438"/>
          <p14:tracePt t="92977" x="3616325" y="2366963"/>
          <p14:tracePt t="92993" x="3598863" y="2374900"/>
          <p14:tracePt t="93066" x="3598863" y="2384425"/>
          <p14:tracePt t="93094" x="3589338" y="2393950"/>
          <p14:tracePt t="93110" x="3571875" y="2411413"/>
          <p14:tracePt t="93126" x="3571875" y="2446338"/>
          <p14:tracePt t="93143" x="3571875" y="2455863"/>
          <p14:tracePt t="93159" x="3571875" y="2473325"/>
          <p14:tracePt t="93192" x="3571875" y="2492375"/>
          <p14:tracePt t="93209" x="3581400" y="2517775"/>
          <p14:tracePt t="93226" x="3608388" y="2536825"/>
          <p14:tracePt t="93243" x="3625850" y="2571750"/>
          <p14:tracePt t="93244" x="3633788" y="2581275"/>
          <p14:tracePt t="93260" x="3670300" y="2598738"/>
          <p14:tracePt t="93276" x="3687763" y="2616200"/>
          <p14:tracePt t="93292" x="3705225" y="2643188"/>
          <p14:tracePt t="93309" x="3732213" y="2660650"/>
          <p14:tracePt t="93325" x="3751263" y="2679700"/>
          <p14:tracePt t="93343" x="3776663" y="2706688"/>
          <p14:tracePt t="93360" x="3803650" y="2724150"/>
          <p14:tracePt t="93377" x="3830638" y="2751138"/>
          <p14:tracePt t="93394" x="3848100" y="2778125"/>
          <p14:tracePt t="93409" x="3875088" y="2786063"/>
          <p14:tracePt t="93426" x="3894138" y="2795588"/>
          <p14:tracePt t="93442" x="3911600" y="2803525"/>
          <p14:tracePt t="93459" x="3938588" y="2813050"/>
          <p14:tracePt t="93476" x="3965575" y="2822575"/>
          <p14:tracePt t="93493" x="4000500" y="2849563"/>
          <p14:tracePt t="93509" x="4037013" y="2849563"/>
          <p14:tracePt t="93527" x="4098925" y="2857500"/>
          <p14:tracePt t="93544" x="4133850" y="2857500"/>
          <p14:tracePt t="93560" x="4170363" y="2867025"/>
          <p14:tracePt t="93576" x="4197350" y="2867025"/>
          <p14:tracePt t="93593" x="4214813" y="2867025"/>
          <p14:tracePt t="93609" x="4251325" y="2867025"/>
          <p14:tracePt t="93627" x="4268788" y="2867025"/>
          <p14:tracePt t="93643" x="4303713" y="2867025"/>
          <p14:tracePt t="93659" x="4322763" y="2857500"/>
          <p14:tracePt t="93676" x="4340225" y="2849563"/>
          <p14:tracePt t="93693" x="4357688" y="2830513"/>
          <p14:tracePt t="93726" x="4384675" y="2813050"/>
          <p14:tracePt t="100606" x="4375150" y="2795588"/>
          <p14:tracePt t="100615" x="4322763" y="2751138"/>
          <p14:tracePt t="100628" x="4259263" y="2706688"/>
          <p14:tracePt t="100645" x="4116388" y="2589213"/>
          <p14:tracePt t="100661" x="3965575" y="2455863"/>
          <p14:tracePt t="100678" x="3633788" y="2224088"/>
          <p14:tracePt t="100694" x="3251200" y="1938338"/>
          <p14:tracePt t="100711" x="2894013" y="1616075"/>
          <p14:tracePt t="100728" x="2554288" y="1339850"/>
          <p14:tracePt t="100744" x="2232025" y="1187450"/>
          <p14:tracePt t="100748" x="2081213" y="1116013"/>
          <p14:tracePt t="100762" x="1839913" y="973138"/>
          <p14:tracePt t="100779" x="1652588" y="847725"/>
          <p14:tracePt t="100794" x="1438275" y="741363"/>
          <p14:tracePt t="100811" x="1204913" y="652463"/>
          <p14:tracePt t="100828" x="965200" y="615950"/>
          <p14:tracePt t="100844" x="741363" y="581025"/>
          <p14:tracePt t="100861" x="561975" y="554038"/>
          <p14:tracePt t="100878" x="428625" y="527050"/>
          <p14:tracePt t="100894" x="295275" y="490538"/>
          <p14:tracePt t="102088" x="4500563" y="3938588"/>
          <p14:tracePt t="102104" x="4510088" y="3929063"/>
          <p14:tracePt t="102112" x="4510088" y="3921125"/>
          <p14:tracePt t="102120" x="4510088" y="3902075"/>
          <p14:tracePt t="102135" x="4518025" y="3884613"/>
          <p14:tracePt t="102150" x="4527550" y="3867150"/>
          <p14:tracePt t="102166" x="4527550" y="3849688"/>
          <p14:tracePt t="102183" x="4527550" y="3813175"/>
          <p14:tracePt t="102200" x="4527550" y="3733800"/>
          <p14:tracePt t="102216" x="4510088" y="3643313"/>
          <p14:tracePt t="102233" x="4483100" y="3554413"/>
          <p14:tracePt t="102250" x="4394200" y="3340100"/>
          <p14:tracePt t="102268" x="4152900" y="2928938"/>
          <p14:tracePt t="102284" x="3990975" y="2714625"/>
          <p14:tracePt t="102300" x="3848100" y="2517775"/>
          <p14:tracePt t="102316" x="3741738" y="2411413"/>
          <p14:tracePt t="102333" x="3660775" y="2339975"/>
          <p14:tracePt t="102350" x="3562350" y="2286000"/>
          <p14:tracePt t="102366" x="3482975" y="2251075"/>
          <p14:tracePt t="102384" x="3375025" y="2206625"/>
          <p14:tracePt t="102400" x="3357563" y="2197100"/>
          <p14:tracePt t="102416" x="3348038" y="2197100"/>
          <p14:tracePt t="102433" x="3340100" y="2197100"/>
          <p14:tracePt t="102451" x="3330575" y="2197100"/>
          <p14:tracePt t="102467" x="3322638" y="2197100"/>
          <p14:tracePt t="102500" x="3295650" y="2187575"/>
          <p14:tracePt t="102542" x="3286125" y="2187575"/>
          <p14:tracePt t="102550" x="3276600" y="2187575"/>
          <p14:tracePt t="102566" x="3232150" y="2187575"/>
          <p14:tracePt t="102583" x="3197225" y="2214563"/>
          <p14:tracePt t="102600" x="3160713" y="2232025"/>
          <p14:tracePt t="102617" x="3143250" y="2259013"/>
          <p14:tracePt t="102635" x="3116263" y="2295525"/>
          <p14:tracePt t="102650" x="3089275" y="2322513"/>
          <p14:tracePt t="102667" x="3089275" y="2330450"/>
          <p14:tracePt t="102744" x="3089275" y="2339975"/>
          <p14:tracePt t="102752" x="3089275" y="2349500"/>
          <p14:tracePt t="102768" x="3108325" y="2357438"/>
          <p14:tracePt t="102776" x="3116263" y="2366963"/>
          <p14:tracePt t="102785" x="3125788" y="2374900"/>
          <p14:tracePt t="102800" x="3160713" y="2411413"/>
          <p14:tracePt t="102817" x="3205163" y="2446338"/>
          <p14:tracePt t="102833" x="3286125" y="2492375"/>
          <p14:tracePt t="102850" x="3367088" y="2517775"/>
          <p14:tracePt t="102866" x="3429000" y="2536825"/>
          <p14:tracePt t="102884" x="3455988" y="2536825"/>
          <p14:tracePt t="102901" x="3500438" y="2536825"/>
          <p14:tracePt t="102917" x="3509963" y="2536825"/>
          <p14:tracePt t="102933" x="3536950" y="2544763"/>
          <p14:tracePt t="102950" x="3554413" y="2544763"/>
          <p14:tracePt t="102966" x="3571875" y="2571750"/>
          <p14:tracePt t="102983" x="3589338" y="2581275"/>
          <p14:tracePt t="103000" x="3616325" y="2589213"/>
          <p14:tracePt t="103019" x="3633788" y="2598738"/>
          <p14:tracePt t="103033" x="3643313" y="2608263"/>
          <p14:tracePt t="103050" x="3652838" y="2616200"/>
          <p14:tracePt t="103067" x="3660775" y="2635250"/>
          <p14:tracePt t="103083" x="3679825" y="2652713"/>
          <p14:tracePt t="103100" x="3679825" y="2670175"/>
          <p14:tracePt t="103116" x="3687763" y="2687638"/>
          <p14:tracePt t="103134" x="3697288" y="2706688"/>
          <p14:tracePt t="103137" x="3697288" y="2714625"/>
          <p14:tracePt t="103150" x="3705225" y="2732088"/>
          <p14:tracePt t="103167" x="3705225" y="2751138"/>
          <p14:tracePt t="103183" x="3705225" y="2759075"/>
          <p14:tracePt t="103200" x="3705225" y="2778125"/>
          <p14:tracePt t="103238" x="3714750" y="2778125"/>
          <p14:tracePt t="103292" x="3714750" y="2786063"/>
          <p14:tracePt t="103300" x="3724275" y="2795588"/>
          <p14:tracePt t="103308" x="3732213" y="2803525"/>
          <p14:tracePt t="103324" x="3741738" y="2813050"/>
          <p14:tracePt t="103333" x="3759200" y="2813050"/>
          <p14:tracePt t="103350" x="3776663" y="2830513"/>
          <p14:tracePt t="103367" x="3813175" y="2857500"/>
          <p14:tracePt t="103384" x="3840163" y="2857500"/>
          <p14:tracePt t="103400" x="3884613" y="2867025"/>
          <p14:tracePt t="103417" x="3990975" y="2894013"/>
          <p14:tracePt t="103433" x="4054475" y="2921000"/>
          <p14:tracePt t="103451" x="4116388" y="2921000"/>
          <p14:tracePt t="103467" x="4160838" y="2928938"/>
          <p14:tracePt t="103483" x="4241800" y="2928938"/>
          <p14:tracePt t="103500" x="4313238" y="2946400"/>
          <p14:tracePt t="103518" x="4411663" y="2955925"/>
          <p14:tracePt t="103534" x="4491038" y="2955925"/>
          <p14:tracePt t="103550" x="4527550" y="2955925"/>
          <p14:tracePt t="103567" x="4545013" y="2955925"/>
          <p14:tracePt t="103583" x="4562475" y="2955925"/>
          <p14:tracePt t="103600" x="4589463" y="2955925"/>
          <p14:tracePt t="103617" x="4608513" y="2955925"/>
          <p14:tracePt t="103634" x="4633913" y="2955925"/>
          <p14:tracePt t="103636" x="4643438" y="2955925"/>
          <p14:tracePt t="103650" x="4660900" y="2955925"/>
          <p14:tracePt t="103667" x="4679950" y="2955925"/>
          <p14:tracePt t="103808" x="4697413" y="2946400"/>
          <p14:tracePt t="103824" x="4714875" y="2938463"/>
          <p14:tracePt t="103832" x="4724400" y="2938463"/>
          <p14:tracePt t="103840" x="4732338" y="2921000"/>
          <p14:tracePt t="103911" x="4741863" y="2911475"/>
          <p14:tracePt t="103918" x="4751388" y="2901950"/>
          <p14:tracePt t="103926" x="4751388" y="2894013"/>
          <p14:tracePt t="103935" x="4759325" y="2884488"/>
          <p14:tracePt t="103950" x="4759325" y="2874963"/>
          <p14:tracePt t="103967" x="4768850" y="2867025"/>
          <p14:tracePt t="103983" x="4768850" y="2849563"/>
          <p14:tracePt t="104004" x="4768850" y="2840038"/>
          <p14:tracePt t="104144" x="4759325" y="2840038"/>
          <p14:tracePt t="104152" x="4751388" y="2840038"/>
          <p14:tracePt t="104160" x="4732338" y="2840038"/>
          <p14:tracePt t="104169" x="4705350" y="2840038"/>
          <p14:tracePt t="104184" x="4660900" y="2840038"/>
          <p14:tracePt t="104200" x="4616450" y="2840038"/>
          <p14:tracePt t="104217" x="4581525" y="2840038"/>
          <p14:tracePt t="104233" x="4562475" y="2857500"/>
          <p14:tracePt t="104250" x="4527550" y="2857500"/>
          <p14:tracePt t="104267" x="4510088" y="2857500"/>
          <p14:tracePt t="104284" x="4483100" y="2857500"/>
          <p14:tracePt t="104300" x="4456113" y="2857500"/>
          <p14:tracePt t="104317" x="4446588" y="2857500"/>
          <p14:tracePt t="104333" x="4438650" y="2857500"/>
          <p14:tracePt t="104367" x="4429125" y="2857500"/>
          <p14:tracePt t="104504" x="4419600" y="2849563"/>
          <p14:tracePt t="104520" x="4419600" y="2822575"/>
          <p14:tracePt t="104528" x="4419600" y="2759075"/>
          <p14:tracePt t="104537" x="4438650" y="2706688"/>
          <p14:tracePt t="104550" x="4446588" y="2697163"/>
          <p14:tracePt t="105577" x="4446588" y="2687638"/>
          <p14:tracePt t="105585" x="4394200" y="2679700"/>
          <p14:tracePt t="105590" x="4322763" y="2660650"/>
          <p14:tracePt t="105600" x="4241800" y="2660650"/>
          <p14:tracePt t="105617" x="4098925" y="2660650"/>
          <p14:tracePt t="105635" x="3946525" y="2660650"/>
          <p14:tracePt t="105650" x="3776663" y="2660650"/>
          <p14:tracePt t="105667" x="3589338" y="2660650"/>
          <p14:tracePt t="105685" x="3322638" y="2660650"/>
          <p14:tracePt t="105700" x="3187700" y="2635250"/>
          <p14:tracePt t="105717" x="3081338" y="2635250"/>
          <p14:tracePt t="105733" x="2982913" y="2652713"/>
          <p14:tracePt t="105750" x="2911475" y="2679700"/>
          <p14:tracePt t="105767" x="2857500" y="2697163"/>
          <p14:tracePt t="105783" x="2840038" y="2697163"/>
          <p14:tracePt t="105800" x="2822575" y="2697163"/>
          <p14:tracePt t="105817" x="2803525" y="2697163"/>
          <p14:tracePt t="105912" x="2795588" y="2706688"/>
          <p14:tracePt t="105921" x="2776538" y="2724150"/>
          <p14:tracePt t="105934" x="2768600" y="2732088"/>
          <p14:tracePt t="105950" x="2705100" y="2759075"/>
          <p14:tracePt t="105967" x="2643188" y="2786063"/>
          <p14:tracePt t="105984" x="2598738" y="2803525"/>
          <p14:tracePt t="106000" x="2554288" y="2803525"/>
          <p14:tracePt t="106017" x="2527300" y="2803525"/>
          <p14:tracePt t="106050" x="2509838" y="2803525"/>
          <p14:tracePt t="106069" x="2482850" y="2803525"/>
          <p14:tracePt t="106171" x="2473325" y="2803525"/>
          <p14:tracePt t="106187" x="2446338" y="2803525"/>
          <p14:tracePt t="106195" x="2411413" y="2786063"/>
          <p14:tracePt t="106202" x="2366963" y="2786063"/>
          <p14:tracePt t="106217" x="2295525" y="2759075"/>
          <p14:tracePt t="106234" x="2214563" y="2751138"/>
          <p14:tracePt t="106250" x="2133600" y="2732088"/>
          <p14:tracePt t="106267" x="2089150" y="2732088"/>
          <p14:tracePt t="106284" x="2044700" y="2732088"/>
          <p14:tracePt t="106300" x="1982788" y="2741613"/>
          <p14:tracePt t="106319" x="1901825" y="2751138"/>
          <p14:tracePt t="106334" x="1866900" y="2751138"/>
          <p14:tracePt t="106350" x="1839913" y="2751138"/>
          <p14:tracePt t="106367" x="1812925" y="2751138"/>
          <p14:tracePt t="106385" x="1795463" y="2751138"/>
          <p14:tracePt t="106400" x="1776413" y="2741613"/>
          <p14:tracePt t="106417" x="1751013" y="2732088"/>
          <p14:tracePt t="106434" x="1731963" y="2732088"/>
          <p14:tracePt t="106452" x="1704975" y="2732088"/>
          <p14:tracePt t="106600" x="1741488" y="2741613"/>
          <p14:tracePt t="106609" x="1758950" y="2741613"/>
          <p14:tracePt t="106618" x="1785938" y="2741613"/>
          <p14:tracePt t="106634" x="1830388" y="2741613"/>
          <p14:tracePt t="106650" x="1874838" y="2741613"/>
          <p14:tracePt t="106667" x="1911350" y="2741613"/>
          <p14:tracePt t="106683" x="1928813" y="2751138"/>
          <p14:tracePt t="106700" x="1938338" y="2751138"/>
          <p14:tracePt t="106717" x="1955800" y="2751138"/>
          <p14:tracePt t="106734" x="1982788" y="2751138"/>
          <p14:tracePt t="106750" x="2000250" y="2751138"/>
          <p14:tracePt t="106767" x="2017713" y="2751138"/>
          <p14:tracePt t="106800" x="2027238" y="2751138"/>
          <p14:tracePt t="106945" x="2027238" y="2759075"/>
          <p14:tracePt t="106953" x="2027238" y="2778125"/>
          <p14:tracePt t="106967" x="2027238" y="2786063"/>
          <p14:tracePt t="106984" x="2009775" y="2803525"/>
          <p14:tracePt t="107000" x="1990725" y="2813050"/>
          <p14:tracePt t="107017" x="1965325" y="2822575"/>
          <p14:tracePt t="107034" x="1946275" y="2822575"/>
          <p14:tracePt t="107050" x="1911350" y="2822575"/>
          <p14:tracePt t="107069" x="1874838" y="2822575"/>
          <p14:tracePt t="107085" x="1847850" y="2813050"/>
          <p14:tracePt t="107117" x="1839913" y="2803525"/>
          <p14:tracePt t="107134" x="1830388" y="2803525"/>
          <p14:tracePt t="107273" x="1857375" y="2795588"/>
          <p14:tracePt t="107281" x="1874838" y="2795588"/>
          <p14:tracePt t="107288" x="1901825" y="2795588"/>
          <p14:tracePt t="107300" x="1938338" y="2795588"/>
          <p14:tracePt t="107317" x="2000250" y="2778125"/>
          <p14:tracePt t="107335" x="2054225" y="2778125"/>
          <p14:tracePt t="107351" x="2081213" y="2778125"/>
          <p14:tracePt t="107367" x="2108200" y="2778125"/>
          <p14:tracePt t="107385" x="2187575" y="2768600"/>
          <p14:tracePt t="107400" x="2251075" y="2741613"/>
          <p14:tracePt t="107417" x="2330450" y="2724150"/>
          <p14:tracePt t="107434" x="2393950" y="2714625"/>
          <p14:tracePt t="107453" x="2446338" y="2697163"/>
          <p14:tracePt t="107469" x="2509838" y="2670175"/>
          <p14:tracePt t="107485" x="2554288" y="2660650"/>
          <p14:tracePt t="107500" x="2589213" y="2643188"/>
          <p14:tracePt t="107517" x="2608263" y="2635250"/>
          <p14:tracePt t="107534" x="2625725" y="2635250"/>
          <p14:tracePt t="107550" x="2652713" y="2635250"/>
          <p14:tracePt t="107567" x="2679700" y="2635250"/>
          <p14:tracePt t="107585" x="2732088" y="2616200"/>
          <p14:tracePt t="107600" x="2776538" y="2616200"/>
          <p14:tracePt t="107617" x="2840038" y="2598738"/>
          <p14:tracePt t="107634" x="2884488" y="2598738"/>
          <p14:tracePt t="107650" x="2919413" y="2589213"/>
          <p14:tracePt t="107667" x="2938463" y="2589213"/>
          <p14:tracePt t="107684" x="2955925" y="2589213"/>
          <p14:tracePt t="107700" x="2982913" y="2589213"/>
          <p14:tracePt t="107719" x="3009900" y="2608263"/>
          <p14:tracePt t="107735" x="3027363" y="2635250"/>
          <p14:tracePt t="107750" x="3054350" y="2643188"/>
          <p14:tracePt t="107767" x="3071813" y="2660650"/>
          <p14:tracePt t="107784" x="3089275" y="2670175"/>
          <p14:tracePt t="107801" x="3116263" y="2679700"/>
          <p14:tracePt t="107817" x="3133725" y="2697163"/>
          <p14:tracePt t="107834" x="3152775" y="2697163"/>
          <p14:tracePt t="107851" x="3179763" y="2714625"/>
          <p14:tracePt t="107868" x="3214688" y="2724150"/>
          <p14:tracePt t="107884" x="3232150" y="2741613"/>
          <p14:tracePt t="107900" x="3259138" y="2751138"/>
          <p14:tracePt t="107916" x="3276600" y="2768600"/>
          <p14:tracePt t="107933" x="3295650" y="2778125"/>
          <p14:tracePt t="107950" x="3330575" y="2786063"/>
          <p14:tracePt t="107966" x="3348038" y="2795588"/>
          <p14:tracePt t="107984" x="3394075" y="2803525"/>
          <p14:tracePt t="108000" x="3411538" y="2813050"/>
          <p14:tracePt t="108016" x="3473450" y="2840038"/>
          <p14:tracePt t="108033" x="3544888" y="2857500"/>
          <p14:tracePt t="108050" x="3625850" y="2867025"/>
          <p14:tracePt t="108067" x="3705225" y="2894013"/>
          <p14:tracePt t="108084" x="3768725" y="2901950"/>
          <p14:tracePt t="108100" x="3840163" y="2928938"/>
          <p14:tracePt t="108117" x="3867150" y="2938463"/>
          <p14:tracePt t="108135" x="3902075" y="2938463"/>
          <p14:tracePt t="108151" x="3946525" y="2938463"/>
          <p14:tracePt t="108167" x="3983038" y="2938463"/>
          <p14:tracePt t="108184" x="4017963" y="2938463"/>
          <p14:tracePt t="108200" x="4037013" y="2938463"/>
          <p14:tracePt t="108217" x="4054475" y="2928938"/>
          <p14:tracePt t="108235" x="4071938" y="2928938"/>
          <p14:tracePt t="108251" x="4098925" y="2928938"/>
          <p14:tracePt t="108267" x="4116388" y="2928938"/>
          <p14:tracePt t="108284" x="4133850" y="2938463"/>
          <p14:tracePt t="108300" x="4152900" y="2938463"/>
          <p14:tracePt t="108317" x="4179888" y="2938463"/>
          <p14:tracePt t="110542" x="4160838" y="2973388"/>
          <p14:tracePt t="110548" x="4152900" y="2982913"/>
          <p14:tracePt t="110556" x="4143375" y="2992438"/>
          <p14:tracePt t="110567" x="4133850" y="3000375"/>
          <p14:tracePt t="110584" x="4116388" y="3027363"/>
          <p14:tracePt t="110601" x="4089400" y="3044825"/>
          <p14:tracePt t="110617" x="4044950" y="3063875"/>
          <p14:tracePt t="110635" x="3965575" y="3089275"/>
          <p14:tracePt t="110638" x="3929063" y="3108325"/>
          <p14:tracePt t="110651" x="3848100" y="3135313"/>
          <p14:tracePt t="110668" x="3741738" y="3160713"/>
          <p14:tracePt t="110684" x="3581400" y="3206750"/>
          <p14:tracePt t="110701" x="3429000" y="3241675"/>
          <p14:tracePt t="110717" x="3313113" y="3268663"/>
          <p14:tracePt t="110734" x="3205163" y="3278188"/>
          <p14:tracePt t="110751" x="3133725" y="3278188"/>
          <p14:tracePt t="110769" x="2965450" y="3232150"/>
          <p14:tracePt t="110786" x="2759075" y="3160713"/>
          <p14:tracePt t="110801" x="2554288" y="3135313"/>
          <p14:tracePt t="110817" x="2419350" y="3098800"/>
          <p14:tracePt t="110834" x="2330450" y="3071813"/>
          <p14:tracePt t="110851" x="2251075" y="3063875"/>
          <p14:tracePt t="110867" x="2179638" y="3063875"/>
          <p14:tracePt t="110886" x="2071688" y="3054350"/>
          <p14:tracePt t="110901" x="2000250" y="3054350"/>
          <p14:tracePt t="110918" x="1919288" y="3036888"/>
          <p14:tracePt t="110934" x="1874838" y="3036888"/>
          <p14:tracePt t="110951" x="1857375" y="3027363"/>
          <p14:tracePt t="110968" x="1847850" y="3027363"/>
          <p14:tracePt t="110984" x="1822450" y="3017838"/>
          <p14:tracePt t="111001" x="1803400" y="3017838"/>
          <p14:tracePt t="111020" x="1795463" y="3017838"/>
          <p14:tracePt t="111051" x="1795463" y="3009900"/>
          <p14:tracePt t="111068" x="1785938" y="3000375"/>
          <p14:tracePt t="111084" x="1785938" y="2973388"/>
          <p14:tracePt t="111101" x="1785938" y="2965450"/>
          <p14:tracePt t="111117" x="1803400" y="2946400"/>
          <p14:tracePt t="111135" x="1839913" y="2928938"/>
          <p14:tracePt t="111138" x="1847850" y="2911475"/>
          <p14:tracePt t="111151" x="1857375" y="2901950"/>
          <p14:tracePt t="111167" x="1893888" y="2874963"/>
          <p14:tracePt t="111184" x="1911350" y="2857500"/>
          <p14:tracePt t="111201" x="1938338" y="2830513"/>
          <p14:tracePt t="111217" x="2009775" y="2803525"/>
          <p14:tracePt t="111234" x="2081213" y="2778125"/>
          <p14:tracePt t="111251" x="2160588" y="2751138"/>
          <p14:tracePt t="111268" x="2251075" y="2732088"/>
          <p14:tracePt t="111286" x="2268538" y="2732088"/>
          <p14:tracePt t="111301" x="2286000" y="2732088"/>
          <p14:tracePt t="111334" x="2322513" y="2732088"/>
          <p14:tracePt t="111351" x="2339975" y="2732088"/>
          <p14:tracePt t="111367" x="2366963" y="2732088"/>
          <p14:tracePt t="111385" x="2384425" y="2714625"/>
          <p14:tracePt t="111401" x="2401888" y="2706688"/>
          <p14:tracePt t="111417" x="2428875" y="2697163"/>
          <p14:tracePt t="111434" x="2455863" y="2697163"/>
          <p14:tracePt t="111452" x="2465388" y="2697163"/>
          <p14:tracePt t="111468" x="2482850" y="2697163"/>
          <p14:tracePt t="111484" x="2500313" y="2697163"/>
          <p14:tracePt t="111501" x="2527300" y="2706688"/>
          <p14:tracePt t="111518" x="2544763" y="2724150"/>
          <p14:tracePt t="111590" x="2571750" y="2732088"/>
          <p14:tracePt t="111605" x="2581275" y="2741613"/>
          <p14:tracePt t="111630" x="2589213" y="2741613"/>
          <p14:tracePt t="111639" x="2598738" y="2741613"/>
          <p14:tracePt t="111652" x="2608263" y="2741613"/>
          <p14:tracePt t="111667" x="2625725" y="2751138"/>
          <p14:tracePt t="111684" x="2652713" y="2768600"/>
          <p14:tracePt t="111701" x="2670175" y="2786063"/>
          <p14:tracePt t="111717" x="2687638" y="2803525"/>
          <p14:tracePt t="111734" x="2705100" y="2822575"/>
          <p14:tracePt t="111751" x="2732088" y="2830513"/>
          <p14:tracePt t="111769" x="2759075" y="2857500"/>
          <p14:tracePt t="111785" x="2776538" y="2857500"/>
          <p14:tracePt t="111801" x="2795588" y="2867025"/>
          <p14:tracePt t="111848" x="2803525" y="2874963"/>
          <p14:tracePt t="111856" x="2813050" y="2884488"/>
          <p14:tracePt t="111867" x="2822575" y="2884488"/>
          <p14:tracePt t="111885" x="2840038" y="2894013"/>
          <p14:tracePt t="111920" x="2867025" y="2901950"/>
          <p14:tracePt t="111934" x="2874963" y="2911475"/>
          <p14:tracePt t="111951" x="2884488" y="2938463"/>
          <p14:tracePt t="111968" x="2894013" y="2946400"/>
          <p14:tracePt t="111984" x="2901950" y="2965450"/>
          <p14:tracePt t="112001" x="2911475" y="2973388"/>
          <p14:tracePt t="112018" x="2919413" y="2982913"/>
          <p14:tracePt t="112034" x="2919413" y="2992438"/>
          <p14:tracePt t="112051" x="2928938" y="3009900"/>
          <p14:tracePt t="112068" x="2946400" y="3017838"/>
          <p14:tracePt t="112084" x="2965450" y="3036888"/>
          <p14:tracePt t="112101" x="2973388" y="3044825"/>
          <p14:tracePt t="112118" x="2990850" y="3054350"/>
          <p14:tracePt t="112135" x="3000375" y="3054350"/>
          <p14:tracePt t="112151" x="3027363" y="3081338"/>
          <p14:tracePt t="112168" x="3036888" y="3081338"/>
          <p14:tracePt t="112184" x="3054350" y="3098800"/>
          <p14:tracePt t="112201" x="3062288" y="3108325"/>
          <p14:tracePt t="112218" x="3071813" y="3116263"/>
          <p14:tracePt t="112234" x="3089275" y="3116263"/>
          <p14:tracePt t="112251" x="3098800" y="3125788"/>
          <p14:tracePt t="112514" x="3108325" y="3125788"/>
          <p14:tracePt t="116628" x="3116263" y="3116263"/>
          <p14:tracePt t="116638" x="3125788" y="3116263"/>
          <p14:tracePt t="116644" x="3133725" y="3116263"/>
          <p14:tracePt t="116652" x="3143250" y="3108325"/>
          <p14:tracePt t="116668" x="3160713" y="3108325"/>
          <p14:tracePt t="116685" x="3170238" y="3108325"/>
          <p14:tracePt t="116701" x="3179763" y="3108325"/>
          <p14:tracePt t="116793" x="3187700" y="3108325"/>
          <p14:tracePt t="116817" x="3197225" y="3098800"/>
          <p14:tracePt t="117763" x="3197225" y="3089275"/>
          <p14:tracePt t="117771" x="3197225" y="3071813"/>
          <p14:tracePt t="118443" x="3187700" y="3081338"/>
          <p14:tracePt t="118452" x="3179763" y="3089275"/>
          <p14:tracePt t="118459" x="3170238" y="3098800"/>
          <p14:tracePt t="118468" x="3143250" y="3108325"/>
          <p14:tracePt t="118485" x="3098800" y="3116263"/>
          <p14:tracePt t="118502" x="3071813" y="3135313"/>
          <p14:tracePt t="118518" x="3054350" y="3135313"/>
          <p14:tracePt t="118537" x="3027363" y="3135313"/>
          <p14:tracePt t="118553" x="3000375" y="3135313"/>
          <p14:tracePt t="118568" x="2990850" y="3125788"/>
          <p14:tracePt t="118586" x="2973388" y="3108325"/>
          <p14:tracePt t="118602" x="2965450" y="3098800"/>
          <p14:tracePt t="118618" x="2946400" y="3089275"/>
          <p14:tracePt t="118635" x="2938463" y="3081338"/>
          <p14:tracePt t="118639" x="2938463" y="3071813"/>
          <p14:tracePt t="118652" x="2919413" y="3054350"/>
          <p14:tracePt t="118668" x="2901950" y="3044825"/>
          <p14:tracePt t="118685" x="2884488" y="3044825"/>
          <p14:tracePt t="118702" x="2847975" y="3044825"/>
          <p14:tracePt t="118718" x="2830513" y="3044825"/>
          <p14:tracePt t="118735" x="2813050" y="3044825"/>
          <p14:tracePt t="118752" x="2786063" y="3044825"/>
          <p14:tracePt t="118768" x="2776538" y="3044825"/>
          <p14:tracePt t="118787" x="2751138" y="3044825"/>
          <p14:tracePt t="118803" x="2732088" y="3027363"/>
          <p14:tracePt t="118819" x="2714625" y="3017838"/>
          <p14:tracePt t="118835" x="2687638" y="3000375"/>
          <p14:tracePt t="118852" x="2670175" y="2973388"/>
          <p14:tracePt t="118868" x="2616200" y="2965450"/>
          <p14:tracePt t="118886" x="2571750" y="2955925"/>
          <p14:tracePt t="118903" x="2509838" y="2938463"/>
          <p14:tracePt t="118918" x="2411413" y="2928938"/>
          <p14:tracePt t="118934" x="2347913" y="2911475"/>
          <p14:tracePt t="118952" x="2286000" y="2911475"/>
          <p14:tracePt t="118968" x="2214563" y="2911475"/>
          <p14:tracePt t="118985" x="2133600" y="2911475"/>
          <p14:tracePt t="119002" x="2054225" y="2921000"/>
          <p14:tracePt t="119018" x="1982788" y="2928938"/>
          <p14:tracePt t="119037" x="1911350" y="2946400"/>
          <p14:tracePt t="119053" x="1866900" y="2955925"/>
          <p14:tracePt t="119069" x="1839913" y="2965450"/>
          <p14:tracePt t="119085" x="1812925" y="2973388"/>
          <p14:tracePt t="119102" x="1776413" y="2992438"/>
          <p14:tracePt t="119118" x="1758950" y="2992438"/>
          <p14:tracePt t="119135" x="1751013" y="2992438"/>
          <p14:tracePt t="119152" x="1731963" y="2973388"/>
          <p14:tracePt t="119155" x="1731963" y="2965450"/>
          <p14:tracePt t="119168" x="1724025" y="2955925"/>
          <p14:tracePt t="119185" x="1697038" y="2928938"/>
          <p14:tracePt t="119202" x="1679575" y="2911475"/>
          <p14:tracePt t="119218" x="1660525" y="2884488"/>
          <p14:tracePt t="119235" x="1660525" y="2867025"/>
          <p14:tracePt t="119252" x="1652588" y="2849563"/>
          <p14:tracePt t="119268" x="1652588" y="2822575"/>
          <p14:tracePt t="119287" x="1687513" y="2751138"/>
          <p14:tracePt t="119303" x="1714500" y="2732088"/>
          <p14:tracePt t="119318" x="1758950" y="2714625"/>
          <p14:tracePt t="119335" x="1795463" y="2687638"/>
          <p14:tracePt t="119352" x="1857375" y="2660650"/>
          <p14:tracePt t="119369" x="1919288" y="2652713"/>
          <p14:tracePt t="119386" x="1990725" y="2652713"/>
          <p14:tracePt t="119402" x="2098675" y="2635250"/>
          <p14:tracePt t="119421" x="2214563" y="2635250"/>
          <p14:tracePt t="119435" x="2295525" y="2643188"/>
          <p14:tracePt t="119452" x="2366963" y="2643188"/>
          <p14:tracePt t="119468" x="2465388" y="2635250"/>
          <p14:tracePt t="119485" x="2554288" y="2635250"/>
          <p14:tracePt t="119502" x="2633663" y="2652713"/>
          <p14:tracePt t="119519" x="2697163" y="2679700"/>
          <p14:tracePt t="119536" x="2724150" y="2687638"/>
          <p14:tracePt t="119553" x="2751138" y="2687638"/>
          <p14:tracePt t="119568" x="2768600" y="2687638"/>
          <p14:tracePt t="119586" x="2786063" y="2687638"/>
          <p14:tracePt t="119602" x="2813050" y="2687638"/>
          <p14:tracePt t="119619" x="2830513" y="2687638"/>
          <p14:tracePt t="119636" x="2840038" y="2697163"/>
          <p14:tracePt t="119655" x="2847975" y="2714625"/>
          <p14:tracePt t="119668" x="2857500" y="2714625"/>
          <p14:tracePt t="119686" x="2867025" y="2732088"/>
          <p14:tracePt t="119702" x="2894013" y="2751138"/>
          <p14:tracePt t="119718" x="2911475" y="2768600"/>
          <p14:tracePt t="119735" x="2928938" y="2803525"/>
          <p14:tracePt t="119752" x="2955925" y="2822575"/>
          <p14:tracePt t="119768" x="2973388" y="2849563"/>
          <p14:tracePt t="119785" x="2982913" y="2857500"/>
          <p14:tracePt t="119819" x="2982913" y="2867025"/>
          <p14:tracePt t="119835" x="3000375" y="2884488"/>
          <p14:tracePt t="119851" x="3009900" y="2901950"/>
          <p14:tracePt t="119868" x="3027363" y="2928938"/>
          <p14:tracePt t="119885" x="3036888" y="2938463"/>
          <p14:tracePt t="119901" x="3036888" y="2955925"/>
          <p14:tracePt t="119918" x="3036888" y="2965450"/>
          <p14:tracePt t="119935" x="3036888" y="2982913"/>
          <p14:tracePt t="119951" x="3009900" y="3027363"/>
          <p14:tracePt t="119968" x="2973388" y="3081338"/>
          <p14:tracePt t="119985" x="2938463" y="3125788"/>
          <p14:tracePt t="120002" x="2884488" y="3179763"/>
          <p14:tracePt t="120018" x="2830513" y="3214688"/>
          <p14:tracePt t="120037" x="2803525" y="3241675"/>
          <p14:tracePt t="120053" x="2786063" y="3251200"/>
          <p14:tracePt t="120069" x="2751138" y="3259138"/>
          <p14:tracePt t="120085" x="2705100" y="3268663"/>
          <p14:tracePt t="120102" x="2625725" y="3286125"/>
          <p14:tracePt t="120119" x="2554288" y="3286125"/>
          <p14:tracePt t="120137" x="2473325" y="3278188"/>
          <p14:tracePt t="120140" x="2438400" y="3268663"/>
          <p14:tracePt t="120152" x="2393950" y="3251200"/>
          <p14:tracePt t="120169" x="2322513" y="3224213"/>
          <p14:tracePt t="120187" x="2197100" y="3187700"/>
          <p14:tracePt t="120203" x="2152650" y="3179763"/>
          <p14:tracePt t="120219" x="2108200" y="3152775"/>
          <p14:tracePt t="120235" x="2081213" y="3135313"/>
          <p14:tracePt t="120252" x="2054225" y="3098800"/>
          <p14:tracePt t="120269" x="2027238" y="3063875"/>
          <p14:tracePt t="120285" x="2000250" y="3036888"/>
          <p14:tracePt t="120303" x="1938338" y="2982913"/>
          <p14:tracePt t="120319" x="1911350" y="2973388"/>
          <p14:tracePt t="120336" x="1893888" y="2955925"/>
          <p14:tracePt t="120352" x="1884363" y="2946400"/>
          <p14:tracePt t="120368" x="1884363" y="2921000"/>
          <p14:tracePt t="120387" x="1874838" y="2901950"/>
          <p14:tracePt t="120403" x="1874838" y="2884488"/>
          <p14:tracePt t="120418" x="1893888" y="2849563"/>
          <p14:tracePt t="120435" x="1919288" y="2830513"/>
          <p14:tracePt t="120455" x="1973263" y="2795588"/>
          <p14:tracePt t="120469" x="2027238" y="2778125"/>
          <p14:tracePt t="120485" x="2098675" y="2751138"/>
          <p14:tracePt t="120502" x="2179638" y="2724150"/>
          <p14:tracePt t="120519" x="2312988" y="2687638"/>
          <p14:tracePt t="120535" x="2438400" y="2679700"/>
          <p14:tracePt t="120552" x="2536825" y="2652713"/>
          <p14:tracePt t="120569" x="2652713" y="2652713"/>
          <p14:tracePt t="120585" x="2697163" y="2660650"/>
          <p14:tracePt t="120602" x="2732088" y="2687638"/>
          <p14:tracePt t="120618" x="2768600" y="2706688"/>
          <p14:tracePt t="120635" x="2813050" y="2732088"/>
          <p14:tracePt t="120652" x="2857500" y="2741613"/>
          <p14:tracePt t="120655" x="2894013" y="2759075"/>
          <p14:tracePt t="120669" x="2901950" y="2759075"/>
          <p14:tracePt t="120687" x="2938463" y="2786063"/>
          <p14:tracePt t="120703" x="2955925" y="2795588"/>
          <p14:tracePt t="120719" x="2973388" y="2813050"/>
          <p14:tracePt t="120736" x="2982913" y="2830513"/>
          <p14:tracePt t="120769" x="2990850" y="2857500"/>
          <p14:tracePt t="120785" x="3009900" y="2901950"/>
          <p14:tracePt t="120802" x="3009900" y="2921000"/>
          <p14:tracePt t="120819" x="3017838" y="2955925"/>
          <p14:tracePt t="120835" x="3017838" y="2973388"/>
          <p14:tracePt t="120852" x="3017838" y="2992438"/>
          <p14:tracePt t="120868" x="3000375" y="3027363"/>
          <p14:tracePt t="120887" x="2990850" y="3044825"/>
          <p14:tracePt t="120903" x="2982913" y="3071813"/>
          <p14:tracePt t="120919" x="2982913" y="3089275"/>
          <p14:tracePt t="120937" x="2955925" y="3116263"/>
          <p14:tracePt t="120953" x="2928938" y="3143250"/>
          <p14:tracePt t="120969" x="2911475" y="3160713"/>
          <p14:tracePt t="120985" x="2894013" y="3179763"/>
          <p14:tracePt t="121002" x="2867025" y="3206750"/>
          <p14:tracePt t="121019" x="2840038" y="3224213"/>
          <p14:tracePt t="121035" x="2803525" y="3241675"/>
          <p14:tracePt t="121053" x="2741613" y="3268663"/>
          <p14:tracePt t="121068" x="2705100" y="3278188"/>
          <p14:tracePt t="121085" x="2589213" y="3303588"/>
          <p14:tracePt t="121101" x="2500313" y="3303588"/>
          <p14:tracePt t="121118" x="2428875" y="3303588"/>
          <p14:tracePt t="121135" x="2347913" y="3303588"/>
          <p14:tracePt t="121151" x="2286000" y="3303588"/>
          <p14:tracePt t="121168" x="2251075" y="3278188"/>
          <p14:tracePt t="121185" x="2232025" y="3259138"/>
          <p14:tracePt t="121202" x="2187575" y="3232150"/>
          <p14:tracePt t="121219" x="2170113" y="3206750"/>
          <p14:tracePt t="121235" x="2152650" y="3187700"/>
          <p14:tracePt t="121251" x="2133600" y="3170238"/>
          <p14:tracePt t="121268" x="2108200" y="3152775"/>
          <p14:tracePt t="121285" x="2089150" y="3125788"/>
          <p14:tracePt t="121301" x="2071688" y="3108325"/>
          <p14:tracePt t="121318" x="2044700" y="3063875"/>
          <p14:tracePt t="121335" x="2009775" y="3017838"/>
          <p14:tracePt t="121351" x="2000250" y="2982913"/>
          <p14:tracePt t="121368" x="1990725" y="2965450"/>
          <p14:tracePt t="121385" x="1982788" y="2946400"/>
          <p14:tracePt t="121402" x="1982788" y="2921000"/>
          <p14:tracePt t="121419" x="1982788" y="2901950"/>
          <p14:tracePt t="121438" x="2009775" y="2874963"/>
          <p14:tracePt t="121455" x="2036763" y="2867025"/>
          <p14:tracePt t="121469" x="2098675" y="2840038"/>
          <p14:tracePt t="121486" x="2160588" y="2822575"/>
          <p14:tracePt t="121502" x="2232025" y="2822575"/>
          <p14:tracePt t="121519" x="2312988" y="2813050"/>
          <p14:tracePt t="121536" x="2384425" y="2813050"/>
          <p14:tracePt t="121552" x="2465388" y="2795588"/>
          <p14:tracePt t="121569" x="2544763" y="2795588"/>
          <p14:tracePt t="121586" x="2643188" y="2795588"/>
          <p14:tracePt t="121602" x="2679700" y="2813050"/>
          <p14:tracePt t="121619" x="2697163" y="2830513"/>
          <p14:tracePt t="121635" x="2759075" y="2857500"/>
          <p14:tracePt t="121652" x="2840038" y="2884488"/>
          <p14:tracePt t="121669" x="2928938" y="2911475"/>
          <p14:tracePt t="121687" x="3044825" y="2946400"/>
          <p14:tracePt t="121703" x="3098800" y="2973388"/>
          <p14:tracePt t="121720" x="3116263" y="2973388"/>
          <p14:tracePt t="121735" x="3133725" y="2982913"/>
          <p14:tracePt t="121752" x="3143250" y="2982913"/>
          <p14:tracePt t="121769" x="3160713" y="2982913"/>
          <p14:tracePt t="121829" x="3170238" y="2982913"/>
          <p14:tracePt t="121844" x="3179763" y="2992438"/>
          <p14:tracePt t="121851" x="3187700" y="2992438"/>
          <p14:tracePt t="121875" x="3197225" y="2992438"/>
          <p14:tracePt t="121922" x="3197225" y="3000375"/>
          <p14:tracePt t="121938" x="3197225" y="3017838"/>
          <p14:tracePt t="121953" x="3197225" y="3027363"/>
          <p14:tracePt t="122048" x="3187700" y="3009900"/>
          <p14:tracePt t="122056" x="3179763" y="3000375"/>
          <p14:tracePt t="122069" x="3179763" y="2992438"/>
          <p14:tracePt t="122086" x="3179763" y="2973388"/>
          <p14:tracePt t="122102" x="3179763" y="2965450"/>
          <p14:tracePt t="122119" x="3179763" y="2938463"/>
          <p14:tracePt t="122135" x="3179763" y="2921000"/>
          <p14:tracePt t="122153" x="3179763" y="2911475"/>
          <p14:tracePt t="122169" x="3197225" y="2894013"/>
          <p14:tracePt t="122185" x="3214688" y="2884488"/>
          <p14:tracePt t="122203" x="3241675" y="2849563"/>
          <p14:tracePt t="122219" x="3259138" y="2840038"/>
          <p14:tracePt t="122235" x="3276600" y="2822575"/>
          <p14:tracePt t="122252" x="3286125" y="2813050"/>
          <p14:tracePt t="122269" x="3313113" y="2803525"/>
          <p14:tracePt t="122285" x="3330575" y="2786063"/>
          <p14:tracePt t="122302" x="3357563" y="2778125"/>
          <p14:tracePt t="122319" x="3411538" y="2759075"/>
          <p14:tracePt t="122337" x="3482975" y="2741613"/>
          <p14:tracePt t="122354" x="3509963" y="2741613"/>
          <p14:tracePt t="122369" x="3536950" y="2741613"/>
          <p14:tracePt t="122387" x="3589338" y="2759075"/>
          <p14:tracePt t="122402" x="3670300" y="2759075"/>
          <p14:tracePt t="122418" x="3759200" y="2759075"/>
          <p14:tracePt t="122435" x="3830638" y="2759075"/>
          <p14:tracePt t="122454" x="3938588" y="2751138"/>
          <p14:tracePt t="122469" x="3965575" y="2741613"/>
          <p14:tracePt t="122486" x="3990975" y="2741613"/>
          <p14:tracePt t="122502" x="4010025" y="2741613"/>
          <p14:tracePt t="122519" x="4027488" y="2741613"/>
          <p14:tracePt t="122535" x="4044950" y="2741613"/>
          <p14:tracePt t="122552" x="4062413" y="2741613"/>
          <p14:tracePt t="122569" x="4081463" y="2741613"/>
          <p14:tracePt t="122587" x="4108450" y="2732088"/>
          <p14:tracePt t="122604" x="4152900" y="2732088"/>
          <p14:tracePt t="122619" x="4170363" y="2724150"/>
          <p14:tracePt t="122636" x="4214813" y="2724150"/>
          <p14:tracePt t="122652" x="4241800" y="2724150"/>
          <p14:tracePt t="122669" x="4259263" y="2732088"/>
          <p14:tracePt t="122686" x="4276725" y="2741613"/>
          <p14:tracePt t="122703" x="4313238" y="2751138"/>
          <p14:tracePt t="122719" x="4330700" y="2759075"/>
          <p14:tracePt t="122736" x="4348163" y="2759075"/>
          <p14:tracePt t="122752" x="4394200" y="2759075"/>
          <p14:tracePt t="122769" x="4446588" y="2759075"/>
          <p14:tracePt t="122786" x="4491038" y="2759075"/>
          <p14:tracePt t="122802" x="4510088" y="2759075"/>
          <p14:tracePt t="122819" x="4518025" y="2759075"/>
          <p14:tracePt t="122838" x="4527550" y="2759075"/>
          <p14:tracePt t="122854" x="4537075" y="2778125"/>
          <p14:tracePt t="122870" x="4562475" y="2786063"/>
          <p14:tracePt t="122885" x="4572000" y="2795588"/>
          <p14:tracePt t="122902" x="4581525" y="2813050"/>
          <p14:tracePt t="122919" x="4598988" y="2830513"/>
          <p14:tracePt t="122936" x="4616450" y="2857500"/>
          <p14:tracePt t="122952" x="4643438" y="2874963"/>
          <p14:tracePt t="122970" x="4660900" y="2901950"/>
          <p14:tracePt t="122986" x="4679950" y="2911475"/>
          <p14:tracePt t="123019" x="4705350" y="2928938"/>
          <p14:tracePt t="123036" x="4714875" y="2938463"/>
          <p14:tracePt t="123052" x="4724400" y="2946400"/>
          <p14:tracePt t="123069" x="4741863" y="2965450"/>
          <p14:tracePt t="123088" x="4759325" y="3000375"/>
          <p14:tracePt t="123104" x="4768850" y="3017838"/>
          <p14:tracePt t="123119" x="4786313" y="3036888"/>
          <p14:tracePt t="123136" x="4795838" y="3044825"/>
          <p14:tracePt t="123152" x="4803775" y="3071813"/>
          <p14:tracePt t="123169" x="4803775" y="3089275"/>
          <p14:tracePt t="123186" x="4803775" y="3108325"/>
          <p14:tracePt t="123202" x="4803775" y="3125788"/>
          <p14:tracePt t="123219" x="4803775" y="3160713"/>
          <p14:tracePt t="123236" x="4803775" y="3179763"/>
          <p14:tracePt t="123252" x="4803775" y="3197225"/>
          <p14:tracePt t="123269" x="4795838" y="3206750"/>
          <p14:tracePt t="123286" x="4768850" y="3232150"/>
          <p14:tracePt t="123302" x="4759325" y="3251200"/>
          <p14:tracePt t="123319" x="4741863" y="3268663"/>
          <p14:tracePt t="123336" x="4714875" y="3295650"/>
          <p14:tracePt t="123354" x="4679950" y="3303588"/>
          <p14:tracePt t="123369" x="4643438" y="3322638"/>
          <p14:tracePt t="123387" x="4581525" y="3349625"/>
          <p14:tracePt t="123403" x="4500563" y="3375025"/>
          <p14:tracePt t="123418" x="4438650" y="3402013"/>
          <p14:tracePt t="123435" x="4375150" y="3411538"/>
          <p14:tracePt t="123453" x="4313238" y="3411538"/>
          <p14:tracePt t="123469" x="4286250" y="3411538"/>
          <p14:tracePt t="123486" x="4170363" y="3411538"/>
          <p14:tracePt t="123502" x="4108450" y="3411538"/>
          <p14:tracePt t="123519" x="4062413" y="3411538"/>
          <p14:tracePt t="123535" x="4037013" y="3411538"/>
          <p14:tracePt t="123552" x="4010025" y="3411538"/>
          <p14:tracePt t="123569" x="3990975" y="3411538"/>
          <p14:tracePt t="123587" x="3956050" y="3411538"/>
          <p14:tracePt t="123604" x="3911600" y="3411538"/>
          <p14:tracePt t="123619" x="3848100" y="3411538"/>
          <p14:tracePt t="123636" x="3768725" y="3411538"/>
          <p14:tracePt t="123652" x="3697288" y="3411538"/>
          <p14:tracePt t="123669" x="3616325" y="3411538"/>
          <p14:tracePt t="123686" x="3544888" y="3411538"/>
          <p14:tracePt t="123702" x="3465513" y="3384550"/>
          <p14:tracePt t="123719" x="3411538" y="3357563"/>
          <p14:tracePt t="123736" x="3384550" y="3340100"/>
          <p14:tracePt t="123752" x="3367088" y="3322638"/>
          <p14:tracePt t="123769" x="3330575" y="3295650"/>
          <p14:tracePt t="123786" x="3295650" y="3278188"/>
          <p14:tracePt t="123802" x="3268663" y="3251200"/>
          <p14:tracePt t="123819" x="3241675" y="3232150"/>
          <p14:tracePt t="123837" x="3214688" y="3206750"/>
          <p14:tracePt t="123854" x="3197225" y="3187700"/>
          <p14:tracePt t="123870" x="3170238" y="3160713"/>
          <p14:tracePt t="123886" x="3152775" y="3143250"/>
          <p14:tracePt t="123903" x="3133725" y="3125788"/>
          <p14:tracePt t="123919" x="3116263" y="3098800"/>
          <p14:tracePt t="123936" x="3116263" y="3081338"/>
          <p14:tracePt t="123953" x="3098800" y="3044825"/>
          <p14:tracePt t="123969" x="3098800" y="3027363"/>
          <p14:tracePt t="123988" x="3116263" y="2982913"/>
          <p14:tracePt t="124002" x="3133725" y="2965450"/>
          <p14:tracePt t="124019" x="3152775" y="2946400"/>
          <p14:tracePt t="124036" x="3179763" y="2928938"/>
          <p14:tracePt t="124053" x="3197225" y="2901950"/>
          <p14:tracePt t="124069" x="3241675" y="2884488"/>
          <p14:tracePt t="124088" x="3348038" y="2840038"/>
          <p14:tracePt t="124104" x="3419475" y="2813050"/>
          <p14:tracePt t="124120" x="3500438" y="2795588"/>
          <p14:tracePt t="124137" x="3562350" y="2768600"/>
          <p14:tracePt t="124153" x="3625850" y="2751138"/>
          <p14:tracePt t="124169" x="3679825" y="2741613"/>
          <p14:tracePt t="124186" x="3705225" y="2732088"/>
          <p14:tracePt t="124202" x="3741738" y="2724150"/>
          <p14:tracePt t="124219" x="3813175" y="2724150"/>
          <p14:tracePt t="124236" x="3911600" y="2724150"/>
          <p14:tracePt t="124254" x="4037013" y="2724150"/>
          <p14:tracePt t="124269" x="4116388" y="2724150"/>
          <p14:tracePt t="124286" x="4160838" y="2724150"/>
          <p14:tracePt t="124302" x="4187825" y="2724150"/>
          <p14:tracePt t="124319" x="4251325" y="2732088"/>
          <p14:tracePt t="124336" x="4286250" y="2741613"/>
          <p14:tracePt t="124354" x="4411663" y="2786063"/>
          <p14:tracePt t="124370" x="4510088" y="2795588"/>
          <p14:tracePt t="124387" x="4598988" y="2813050"/>
          <p14:tracePt t="124403" x="4679950" y="2813050"/>
          <p14:tracePt t="124419" x="4724400" y="2813050"/>
          <p14:tracePt t="124436" x="4741863" y="2822575"/>
          <p14:tracePt t="124455" x="4751388" y="2822575"/>
          <p14:tracePt t="124496" x="4759325" y="2830513"/>
          <p14:tracePt t="124512" x="4786313" y="2849563"/>
          <p14:tracePt t="124519" x="4795838" y="2867025"/>
          <p14:tracePt t="124536" x="4803775" y="2874963"/>
          <p14:tracePt t="124552" x="4830763" y="2884488"/>
          <p14:tracePt t="124569" x="4848225" y="2901950"/>
          <p14:tracePt t="124586" x="4857750" y="2921000"/>
          <p14:tracePt t="124603" x="4867275" y="2946400"/>
          <p14:tracePt t="124620" x="4867275" y="2973388"/>
          <p14:tracePt t="124636" x="4867275" y="2992438"/>
          <p14:tracePt t="124652" x="4867275" y="3017838"/>
          <p14:tracePt t="124669" x="4848225" y="3036888"/>
          <p14:tracePt t="124686" x="4822825" y="3054350"/>
          <p14:tracePt t="124703" x="4803775" y="3071813"/>
          <p14:tracePt t="124719" x="4795838" y="3098800"/>
          <p14:tracePt t="124737" x="4768850" y="3116263"/>
          <p14:tracePt t="124754" x="4732338" y="3135313"/>
          <p14:tracePt t="124770" x="4697413" y="3160713"/>
          <p14:tracePt t="124786" x="4670425" y="3170238"/>
          <p14:tracePt t="124802" x="4652963" y="3179763"/>
          <p14:tracePt t="124819" x="4625975" y="3187700"/>
          <p14:tracePt t="124836" x="4598988" y="3187700"/>
          <p14:tracePt t="124853" x="4537075" y="3206750"/>
          <p14:tracePt t="124870" x="4483100" y="3214688"/>
          <p14:tracePt t="124887" x="4465638" y="3214688"/>
          <p14:tracePt t="124903" x="4411663" y="3224213"/>
          <p14:tracePt t="124919" x="4394200" y="3232150"/>
          <p14:tracePt t="124936" x="4367213" y="3232150"/>
          <p14:tracePt t="124953" x="4303713" y="3251200"/>
          <p14:tracePt t="124969" x="4259263" y="3251200"/>
          <p14:tracePt t="124986" x="4205288" y="3251200"/>
          <p14:tracePt t="125004" x="4152900" y="3224213"/>
          <p14:tracePt t="125020" x="4133850" y="3214688"/>
          <p14:tracePt t="125036" x="4108450" y="3206750"/>
          <p14:tracePt t="125053" x="4089400" y="3197225"/>
          <p14:tracePt t="125069" x="4071938" y="3170238"/>
          <p14:tracePt t="125086" x="4037013" y="3160713"/>
          <p14:tracePt t="125102" x="4010025" y="3152775"/>
          <p14:tracePt t="125120" x="3938588" y="3125788"/>
          <p14:tracePt t="125136" x="3884613" y="3116263"/>
          <p14:tracePt t="125153" x="3857625" y="3098800"/>
          <p14:tracePt t="125169" x="3830638" y="3081338"/>
          <p14:tracePt t="125186" x="3813175" y="3063875"/>
          <p14:tracePt t="125203" x="3795713" y="3054350"/>
          <p14:tracePt t="125219" x="3768725" y="3044825"/>
          <p14:tracePt t="125236" x="3751263" y="3027363"/>
          <p14:tracePt t="125254" x="3724275" y="3027363"/>
          <p14:tracePt t="125270" x="3697288" y="3027363"/>
          <p14:tracePt t="125442" x="3687763" y="3027363"/>
          <p14:tracePt t="125458" x="3679825" y="3036888"/>
          <p14:tracePt t="125464" x="3670300" y="3036888"/>
          <p14:tracePt t="125472" x="3660775" y="3044825"/>
          <p14:tracePt t="125489" x="3652838" y="3044825"/>
          <p14:tracePt t="127031" x="3652838" y="3054350"/>
          <p14:tracePt t="127036" x="3652838" y="3063875"/>
          <p14:tracePt t="127053" x="3652838" y="3081338"/>
          <p14:tracePt t="127070" x="3652838" y="3108325"/>
          <p14:tracePt t="127086" x="3643313" y="3125788"/>
          <p14:tracePt t="127119" x="3643313" y="3135313"/>
          <p14:tracePt t="127703" x="3633788" y="3135313"/>
          <p14:tracePt t="128797" x="3643313" y="3135313"/>
          <p14:tracePt t="128805" x="3697288" y="3135313"/>
          <p14:tracePt t="128812" x="3751263" y="3135313"/>
          <p14:tracePt t="128822" x="3786188" y="3143250"/>
          <p14:tracePt t="128836" x="3867150" y="3170238"/>
          <p14:tracePt t="128853" x="3929063" y="3197225"/>
          <p14:tracePt t="128869" x="3973513" y="3197225"/>
          <p14:tracePt t="128887" x="4000500" y="3206750"/>
          <p14:tracePt t="128903" x="4054475" y="3206750"/>
          <p14:tracePt t="128919" x="4133850" y="3206750"/>
          <p14:tracePt t="128936" x="4197350" y="3206750"/>
          <p14:tracePt t="128954" x="4251325" y="3224213"/>
          <p14:tracePt t="128969" x="4268788" y="3224213"/>
          <p14:tracePt t="128986" x="4286250" y="3224213"/>
          <p14:tracePt t="129003" x="4313238" y="3224213"/>
          <p14:tracePt t="129020" x="4330700" y="3224213"/>
          <p14:tracePt t="129036" x="4348163" y="3224213"/>
          <p14:tracePt t="129055" x="4384675" y="3224213"/>
          <p14:tracePt t="129071" x="4394200" y="3214688"/>
          <p14:tracePt t="129086" x="4411663" y="3214688"/>
          <p14:tracePt t="129103" x="4419600" y="3206750"/>
          <p14:tracePt t="129119" x="4429125" y="3197225"/>
          <p14:tracePt t="129136" x="4446588" y="3197225"/>
          <p14:tracePt t="129196" x="4446588" y="3187700"/>
          <p14:tracePt t="129457" x="4446588" y="3179763"/>
          <p14:tracePt t="129541" x="4438650" y="3152775"/>
          <p14:tracePt t="129557" x="4438650" y="3143250"/>
          <p14:tracePt t="129571" x="4429125" y="3135313"/>
          <p14:tracePt t="129587" x="4429125" y="3125788"/>
          <p14:tracePt t="129745" x="4429125" y="3116263"/>
          <p14:tracePt t="129837" x="4438650" y="3125788"/>
          <p14:tracePt t="129845" x="4465638" y="3135313"/>
          <p14:tracePt t="129853" x="4473575" y="3143250"/>
          <p14:tracePt t="129870" x="4491038" y="3170238"/>
          <p14:tracePt t="129886" x="4518025" y="3187700"/>
          <p14:tracePt t="129903" x="4537075" y="3206750"/>
          <p14:tracePt t="129920" x="4554538" y="3214688"/>
          <p14:tracePt t="129936" x="4572000" y="3232150"/>
          <p14:tracePt t="129953" x="4625975" y="3251200"/>
          <p14:tracePt t="129971" x="4724400" y="3251200"/>
          <p14:tracePt t="129987" x="4768850" y="3268663"/>
          <p14:tracePt t="130003" x="4813300" y="3268663"/>
          <p14:tracePt t="130020" x="4830763" y="3268663"/>
          <p14:tracePt t="130036" x="4857750" y="3278188"/>
          <p14:tracePt t="130053" x="4902200" y="3286125"/>
          <p14:tracePt t="130070" x="4973638" y="3286125"/>
          <p14:tracePt t="130087" x="5010150" y="3286125"/>
          <p14:tracePt t="130103" x="5054600" y="3286125"/>
          <p14:tracePt t="130120" x="5072063" y="3278188"/>
          <p14:tracePt t="130136" x="5089525" y="3268663"/>
          <p14:tracePt t="130153" x="5116513" y="3251200"/>
          <p14:tracePt t="130170" x="5135563" y="3241675"/>
          <p14:tracePt t="130187" x="5153025" y="3232150"/>
          <p14:tracePt t="130205" x="5187950" y="3224213"/>
          <p14:tracePt t="130220" x="5197475" y="3224213"/>
          <p14:tracePt t="130236" x="5207000" y="3224213"/>
          <p14:tracePt t="130400" x="5214938" y="3224213"/>
          <p14:tracePt t="130408" x="5224463" y="3224213"/>
          <p14:tracePt t="130419" x="5232400" y="3224213"/>
          <p14:tracePt t="130436" x="5251450" y="3214688"/>
          <p14:tracePt t="130453" x="5278438" y="3214688"/>
          <p14:tracePt t="130471" x="5313363" y="3206750"/>
          <p14:tracePt t="130486" x="5340350" y="3206750"/>
          <p14:tracePt t="130503" x="5357813" y="3206750"/>
          <p14:tracePt t="130519" x="5375275" y="3206750"/>
          <p14:tracePt t="130536" x="5402263" y="3197225"/>
          <p14:tracePt t="130552" x="5421313" y="3197225"/>
          <p14:tracePt t="130569" x="5438775" y="3179763"/>
          <p14:tracePt t="130586" x="5456238" y="3170238"/>
          <p14:tracePt t="130602" x="5483225" y="3170238"/>
          <p14:tracePt t="130619" x="5510213" y="3170238"/>
          <p14:tracePt t="130636" x="5537200" y="3170238"/>
          <p14:tracePt t="130652" x="5554663" y="3170238"/>
          <p14:tracePt t="130669" x="5626100" y="3197225"/>
          <p14:tracePt t="130686" x="5741988" y="3278188"/>
          <p14:tracePt t="130703" x="5857875" y="3402013"/>
          <p14:tracePt t="130720" x="5849938" y="3724275"/>
          <p14:tracePt t="130736" x="5795963" y="3902075"/>
          <p14:tracePt t="130753" x="5768975" y="4019550"/>
          <p14:tracePt t="130787" x="5751513" y="4037013"/>
          <p14:tracePt t="131041" x="5751513" y="4027488"/>
          <p14:tracePt t="131089" x="5741988" y="4027488"/>
          <p14:tracePt t="131121" x="5741988" y="3992563"/>
          <p14:tracePt t="131129" x="5741988" y="3956050"/>
          <p14:tracePt t="131137" x="5751513" y="3921125"/>
          <p14:tracePt t="131153" x="5768975" y="3849688"/>
          <p14:tracePt t="131170" x="5795963" y="3778250"/>
          <p14:tracePt t="131187" x="5822950" y="3714750"/>
          <p14:tracePt t="131203" x="5840413" y="3652838"/>
          <p14:tracePt t="131222" x="5849938" y="3563938"/>
          <p14:tracePt t="131237" x="5857875" y="3544888"/>
          <p14:tracePt t="131253" x="5857875" y="3517900"/>
          <p14:tracePt t="131270" x="5857875" y="3500438"/>
          <p14:tracePt t="131287" x="5875338" y="3482975"/>
          <p14:tracePt t="131303" x="5894388" y="3446463"/>
          <p14:tracePt t="131320" x="5911850" y="3402013"/>
          <p14:tracePt t="131337" x="5938838" y="3340100"/>
          <p14:tracePt t="131355" x="5946775" y="3303588"/>
          <p14:tracePt t="131372" x="5946775" y="3295650"/>
          <p14:tracePt t="131409" x="5946775" y="3286125"/>
          <p14:tracePt t="131432" x="5946775" y="3278188"/>
          <p14:tracePt t="131440" x="5946775" y="3268663"/>
          <p14:tracePt t="131453" x="5956300" y="3259138"/>
          <p14:tracePt t="131470" x="5983288" y="3224213"/>
          <p14:tracePt t="131486" x="6000750" y="3197225"/>
          <p14:tracePt t="131502" x="6018213" y="3170238"/>
          <p14:tracePt t="131519" x="6018213" y="3160713"/>
          <p14:tracePt t="131536" x="6018213" y="3152775"/>
          <p14:tracePt t="131552" x="6037263" y="3143250"/>
          <p14:tracePt t="131569" x="6037263" y="3135313"/>
          <p14:tracePt t="131603" x="6045200" y="3125788"/>
          <p14:tracePt t="131622" x="6045200" y="3098800"/>
          <p14:tracePt t="131731" x="6045200" y="3089275"/>
          <p14:tracePt t="131761" x="6045200" y="3081338"/>
          <p14:tracePt t="131777" x="6027738" y="3071813"/>
          <p14:tracePt t="131793" x="6018213" y="3071813"/>
          <p14:tracePt t="131801" x="6010275" y="3063875"/>
          <p14:tracePt t="131809" x="6000750" y="3063875"/>
          <p14:tracePt t="131820" x="5992813" y="3054350"/>
          <p14:tracePt t="131837" x="5983288" y="3054350"/>
          <p14:tracePt t="131855" x="5946775" y="3054350"/>
          <p14:tracePt t="131872" x="5929313" y="3054350"/>
          <p14:tracePt t="131887" x="5911850" y="3054350"/>
          <p14:tracePt t="131903" x="5884863" y="3054350"/>
          <p14:tracePt t="131920" x="5867400" y="3054350"/>
          <p14:tracePt t="131937" x="5849938" y="3054350"/>
          <p14:tracePt t="131953" x="5830888" y="3054350"/>
          <p14:tracePt t="131970" x="5795963" y="3036888"/>
          <p14:tracePt t="131987" x="5759450" y="3044825"/>
          <p14:tracePt t="132004" x="5732463" y="3063875"/>
          <p14:tracePt t="132020" x="5715000" y="3081338"/>
          <p14:tracePt t="132037" x="5707063" y="3081338"/>
          <p14:tracePt t="132053" x="5688013" y="3081338"/>
          <p14:tracePt t="132070" x="5670550" y="3081338"/>
          <p14:tracePt t="132106" x="5661025" y="3081338"/>
          <p14:tracePt t="132122" x="5643563" y="3089275"/>
          <p14:tracePt t="132137" x="5626100" y="3108325"/>
          <p14:tracePt t="132154" x="5608638" y="3116263"/>
          <p14:tracePt t="132170" x="5608638" y="3125788"/>
          <p14:tracePt t="132326" x="5599113" y="3135313"/>
          <p14:tracePt t="132339" x="5581650" y="3152775"/>
          <p14:tracePt t="132347" x="5581650" y="3170238"/>
          <p14:tracePt t="132356" x="5572125" y="3179763"/>
          <p14:tracePt t="132432" x="5554663" y="3179763"/>
          <p14:tracePt t="132448" x="5545138" y="3160713"/>
          <p14:tracePt t="132456" x="5537200" y="3160713"/>
          <p14:tracePt t="132470" x="5537200" y="3152775"/>
          <p14:tracePt t="132487" x="5527675" y="3152775"/>
          <p14:tracePt t="132504" x="5492750" y="3135313"/>
          <p14:tracePt t="132520" x="5473700" y="3125788"/>
          <p14:tracePt t="132537" x="5456238" y="3116263"/>
          <p14:tracePt t="132553" x="5438775" y="3098800"/>
          <p14:tracePt t="132570" x="5411788" y="3089275"/>
          <p14:tracePt t="132587" x="5394325" y="3081338"/>
          <p14:tracePt t="132604" x="5384800" y="3071813"/>
          <p14:tracePt t="132622" x="5357813" y="3054350"/>
          <p14:tracePt t="132637" x="5330825" y="3044825"/>
          <p14:tracePt t="132654" x="5322888" y="3027363"/>
          <p14:tracePt t="132670" x="5303838" y="3017838"/>
          <p14:tracePt t="132687" x="5295900" y="3017838"/>
          <p14:tracePt t="132703" x="5268913" y="3009900"/>
          <p14:tracePt t="132720" x="5259388" y="3000375"/>
          <p14:tracePt t="132737" x="5251450" y="3000375"/>
          <p14:tracePt t="132755" x="5232400" y="2992438"/>
          <p14:tracePt t="132770" x="5224463" y="2982913"/>
          <p14:tracePt t="132787" x="5214938" y="2982913"/>
          <p14:tracePt t="132804" x="5197475" y="2982913"/>
          <p14:tracePt t="132820" x="5187950" y="2973388"/>
          <p14:tracePt t="132837" x="5180013" y="2973388"/>
          <p14:tracePt t="132934" x="5170488" y="2973388"/>
          <p14:tracePt t="132997" x="5160963" y="2973388"/>
          <p14:tracePt t="133059" x="5160963" y="2982913"/>
          <p14:tracePt t="133076" x="5160963" y="2992438"/>
          <p14:tracePt t="133129" x="5160963" y="3000375"/>
          <p14:tracePt t="133139" x="5160963" y="3009900"/>
          <p14:tracePt t="133146" x="5170488" y="3017838"/>
          <p14:tracePt t="133154" x="5170488" y="3036888"/>
          <p14:tracePt t="133170" x="5180013" y="3054350"/>
          <p14:tracePt t="133187" x="5187950" y="3071813"/>
          <p14:tracePt t="133203" x="5187950" y="3089275"/>
          <p14:tracePt t="133220" x="5207000" y="3116263"/>
          <p14:tracePt t="133237" x="5214938" y="3125788"/>
          <p14:tracePt t="133254" x="5224463" y="3143250"/>
          <p14:tracePt t="133272" x="5241925" y="3152775"/>
          <p14:tracePt t="133287" x="5259388" y="3160713"/>
          <p14:tracePt t="133303" x="5286375" y="3160713"/>
          <p14:tracePt t="133320" x="5303838" y="3160713"/>
          <p14:tracePt t="133337" x="5340350" y="3160713"/>
          <p14:tracePt t="133353" x="5357813" y="3160713"/>
          <p14:tracePt t="133372" x="5384800" y="3160713"/>
          <p14:tracePt t="133387" x="5421313" y="3160713"/>
          <p14:tracePt t="133404" x="5473700" y="3160713"/>
          <p14:tracePt t="133421" x="5554663" y="3160713"/>
          <p14:tracePt t="133437" x="5635625" y="3143250"/>
          <p14:tracePt t="133455" x="5707063" y="3135313"/>
          <p14:tracePt t="133470" x="5786438" y="3135313"/>
          <p14:tracePt t="133487" x="5822950" y="3135313"/>
          <p14:tracePt t="133505" x="5884863" y="3135313"/>
          <p14:tracePt t="133521" x="5911850" y="3135313"/>
          <p14:tracePt t="133537" x="5921375" y="3135313"/>
          <p14:tracePt t="133553" x="5938838" y="3135313"/>
          <p14:tracePt t="133570" x="5956300" y="3116263"/>
          <p14:tracePt t="133587" x="5992813" y="3089275"/>
          <p14:tracePt t="133603" x="6010275" y="3081338"/>
          <p14:tracePt t="133620" x="6027738" y="3071813"/>
          <p14:tracePt t="133639" x="6054725" y="3071813"/>
          <p14:tracePt t="133653" x="6064250" y="3071813"/>
          <p14:tracePt t="133670" x="6081713" y="3071813"/>
          <p14:tracePt t="133704" x="6089650" y="3071813"/>
          <p14:tracePt t="133748" x="6099175" y="3071813"/>
          <p14:tracePt t="133764" x="6116638" y="3071813"/>
          <p14:tracePt t="133772" x="6126163" y="3071813"/>
          <p14:tracePt t="133779" x="6135688" y="3071813"/>
          <p14:tracePt t="133801" x="6143625" y="3071813"/>
          <p14:tracePt t="133818" x="6153150" y="3071813"/>
          <p14:tracePt t="133834" x="6161088" y="3071813"/>
          <p14:tracePt t="133850" x="6170613" y="3071813"/>
          <p14:tracePt t="133873" x="6180138" y="3063875"/>
          <p14:tracePt t="133881" x="6197600" y="3063875"/>
          <p14:tracePt t="133895" x="6207125" y="3063875"/>
          <p14:tracePt t="133935" x="6215063" y="3063875"/>
          <p14:tracePt t="133951" x="6224588" y="3063875"/>
          <p14:tracePt t="133958" x="6232525" y="3063875"/>
          <p14:tracePt t="133981" x="6242050" y="3054350"/>
          <p14:tracePt t="133988" x="6259513" y="3027363"/>
          <p14:tracePt t="134005" x="6269038" y="2982913"/>
          <p14:tracePt t="134022" x="6269038" y="2946400"/>
          <p14:tracePt t="134037" x="6269038" y="2928938"/>
          <p14:tracePt t="134054" x="6269038" y="2921000"/>
          <p14:tracePt t="134141" x="6259513" y="2921000"/>
          <p14:tracePt t="134147" x="6242050" y="2921000"/>
          <p14:tracePt t="134154" x="6232525" y="2921000"/>
          <p14:tracePt t="134170" x="6224588" y="2921000"/>
          <p14:tracePt t="134187" x="6207125" y="2901950"/>
          <p14:tracePt t="134204" x="6197600" y="2894013"/>
          <p14:tracePt t="134220" x="6188075" y="2874963"/>
          <p14:tracePt t="134237" x="6180138" y="2867025"/>
          <p14:tracePt t="134254" x="6143625" y="2849563"/>
          <p14:tracePt t="134270" x="6135688" y="2849563"/>
          <p14:tracePt t="134287" x="6126163" y="2849563"/>
          <p14:tracePt t="134304" x="6116638" y="2849563"/>
          <p14:tracePt t="134320" x="6089650" y="2849563"/>
          <p14:tracePt t="134337" x="6072188" y="2849563"/>
          <p14:tracePt t="134354" x="6054725" y="2849563"/>
          <p14:tracePt t="134370" x="6037263" y="2849563"/>
          <p14:tracePt t="134387" x="6010275" y="2857500"/>
          <p14:tracePt t="134404" x="5992813" y="2857500"/>
          <p14:tracePt t="134420" x="5983288" y="2857500"/>
          <p14:tracePt t="134492" x="5973763" y="2857500"/>
          <p14:tracePt t="134506" x="5965825" y="2857500"/>
          <p14:tracePt t="134515" x="5956300" y="2857500"/>
          <p14:tracePt t="134522" x="5938838" y="2857500"/>
          <p14:tracePt t="134538" x="5921375" y="2857500"/>
          <p14:tracePt t="134554" x="5911850" y="2857500"/>
          <p14:tracePt t="134570" x="5902325" y="2857500"/>
          <p14:tracePt t="134641" x="5894388" y="2857500"/>
          <p14:tracePt t="134648" x="5884863" y="2857500"/>
          <p14:tracePt t="134726" x="5857875" y="2857500"/>
          <p14:tracePt t="134734" x="5849938" y="2857500"/>
          <p14:tracePt t="135288" x="5840413" y="2857500"/>
          <p14:tracePt t="135296" x="5830888" y="2867025"/>
          <p14:tracePt t="135304" x="5822950" y="2884488"/>
          <p14:tracePt t="135320" x="5795963" y="2901950"/>
          <p14:tracePt t="135337" x="5786438" y="2921000"/>
          <p14:tracePt t="135354" x="5778500" y="2938463"/>
          <p14:tracePt t="135371" x="5768975" y="2955925"/>
          <p14:tracePt t="135387" x="5768975" y="2973388"/>
          <p14:tracePt t="135404" x="5759450" y="2973388"/>
          <p14:tracePt t="135420" x="5759450" y="2982913"/>
          <p14:tracePt t="135586" x="5759450" y="2992438"/>
          <p14:tracePt t="135602" x="5759450" y="3000375"/>
          <p14:tracePt t="135610" x="5759450" y="3009900"/>
          <p14:tracePt t="135758" x="5759450" y="3027363"/>
          <p14:tracePt t="135774" x="5759450" y="3036888"/>
          <p14:tracePt t="136196" x="5768975" y="3044825"/>
          <p14:tracePt t="136212" x="5778500" y="3063875"/>
          <p14:tracePt t="136220" x="5786438" y="3063875"/>
          <p14:tracePt t="136244" x="5803900" y="3071813"/>
          <p14:tracePt t="136250" x="5813425" y="3071813"/>
          <p14:tracePt t="136258" x="5813425" y="3089275"/>
          <p14:tracePt t="136282" x="5822950" y="3089275"/>
          <p14:tracePt t="136290" x="5830888" y="3098800"/>
          <p14:tracePt t="136304" x="5840413" y="3098800"/>
          <p14:tracePt t="136322" x="5849938" y="3108325"/>
          <p14:tracePt t="136354" x="5857875" y="3108325"/>
          <p14:tracePt t="136868" x="5875338" y="3116263"/>
          <p14:tracePt t="136884" x="5884863" y="3125788"/>
          <p14:tracePt t="136932" x="5894388" y="3125788"/>
          <p14:tracePt t="136946" x="5911850" y="3089275"/>
          <p14:tracePt t="136956" x="5929313" y="3063875"/>
          <p14:tracePt t="136971" x="5946775" y="3044825"/>
          <p14:tracePt t="136987" x="5965825" y="3027363"/>
          <p14:tracePt t="137004" x="5973763" y="3017838"/>
          <p14:tracePt t="137021" x="6000750" y="3009900"/>
          <p14:tracePt t="137037" x="6010275" y="2992438"/>
          <p14:tracePt t="137104" x="6018213" y="3000375"/>
          <p14:tracePt t="137118" x="6027738" y="3017838"/>
          <p14:tracePt t="137126" x="6037263" y="3017838"/>
          <p14:tracePt t="137137" x="6037263" y="3027363"/>
          <p14:tracePt t="137154" x="6054725" y="3036888"/>
          <p14:tracePt t="137171" x="6064250" y="3036888"/>
          <p14:tracePt t="137191" x="6072188" y="3036888"/>
          <p14:tracePt t="137206" x="6081713" y="3036888"/>
          <p14:tracePt t="137221" x="6099175" y="3036888"/>
          <p14:tracePt t="137237" x="6126163" y="3027363"/>
          <p14:tracePt t="137254" x="6143625" y="3027363"/>
          <p14:tracePt t="137270" x="6153150" y="3027363"/>
          <p14:tracePt t="137287" x="6170613" y="3027363"/>
          <p14:tracePt t="137304" x="6188075" y="3027363"/>
          <p14:tracePt t="137322" x="6242050" y="3027363"/>
          <p14:tracePt t="137339" x="6269038" y="3036888"/>
          <p14:tracePt t="137354" x="6313488" y="3054350"/>
          <p14:tracePt t="137371" x="6357938" y="3063875"/>
          <p14:tracePt t="137388" x="6402388" y="3071813"/>
          <p14:tracePt t="137405" x="6438900" y="3089275"/>
          <p14:tracePt t="137421" x="6456363" y="3098800"/>
          <p14:tracePt t="137437" x="6483350" y="3098800"/>
          <p14:tracePt t="137455" x="6518275" y="3098800"/>
          <p14:tracePt t="137471" x="6545263" y="3098800"/>
          <p14:tracePt t="137488" x="6564313" y="3098800"/>
          <p14:tracePt t="137504" x="6581775" y="3098800"/>
          <p14:tracePt t="137521" x="6599238" y="3098800"/>
          <p14:tracePt t="137537" x="6626225" y="3098800"/>
          <p14:tracePt t="137554" x="6653213" y="3098800"/>
          <p14:tracePt t="137572" x="6697663" y="3089275"/>
          <p14:tracePt t="137588" x="6715125" y="3089275"/>
          <p14:tracePt t="137604" x="6732588" y="3089275"/>
          <p14:tracePt t="137621" x="6751638" y="3108325"/>
          <p14:tracePt t="137637" x="6769100" y="3116263"/>
          <p14:tracePt t="137654" x="6786563" y="3125788"/>
          <p14:tracePt t="137670" x="6813550" y="3125788"/>
          <p14:tracePt t="137688" x="6823075" y="3135313"/>
          <p14:tracePt t="137707" x="6831013" y="3135313"/>
          <p14:tracePt t="137728" x="6840538" y="3143250"/>
          <p14:tracePt t="137745" x="6850063" y="3143250"/>
          <p14:tracePt t="137754" x="6858000" y="3143250"/>
          <p14:tracePt t="137771" x="6875463" y="3143250"/>
          <p14:tracePt t="137798" x="6884988" y="3143250"/>
          <p14:tracePt t="138073" x="6894513" y="3152775"/>
          <p14:tracePt t="138089" x="6902450" y="3152775"/>
          <p14:tracePt t="138096" x="6911975" y="3160713"/>
          <p14:tracePt t="138105" x="6921500" y="3160713"/>
          <p14:tracePt t="138121" x="6929438" y="3179763"/>
          <p14:tracePt t="138138" x="6956425" y="3179763"/>
          <p14:tracePt t="138154" x="6973888" y="3187700"/>
          <p14:tracePt t="138174" x="6983413" y="3197225"/>
          <p14:tracePt t="138300" x="6992938" y="3197225"/>
          <p14:tracePt t="138308" x="7000875" y="3197225"/>
          <p14:tracePt t="138321" x="7010400" y="3197225"/>
          <p14:tracePt t="138472" x="7027863" y="3197225"/>
          <p14:tracePt t="138526" x="7037388" y="3197225"/>
          <p14:tracePt t="138567" x="7045325" y="3197225"/>
          <p14:tracePt t="144418" x="7018338" y="3224213"/>
          <p14:tracePt t="144425" x="6956425" y="3268663"/>
          <p14:tracePt t="144440" x="6858000" y="3313113"/>
          <p14:tracePt t="144457" x="6796088" y="3322638"/>
          <p14:tracePt t="144472" x="6732588" y="3330575"/>
          <p14:tracePt t="144488" x="6688138" y="3330575"/>
          <p14:tracePt t="144505" x="6670675" y="3330575"/>
          <p14:tracePt t="144521" x="6643688" y="3322638"/>
          <p14:tracePt t="144538" x="6626225" y="3303588"/>
          <p14:tracePt t="144555" x="6608763" y="3295650"/>
          <p14:tracePt t="144574" x="6572250" y="3278188"/>
          <p14:tracePt t="144590" x="6554788" y="3251200"/>
          <p14:tracePt t="144605" x="6537325" y="3241675"/>
          <p14:tracePt t="144622" x="6518275" y="3241675"/>
          <p14:tracePt t="144638" x="6500813" y="3232150"/>
          <p14:tracePt t="144655" x="6492875" y="3232150"/>
          <p14:tracePt t="144671" x="6483350" y="3224213"/>
          <p14:tracePt t="144705" x="6473825" y="3206750"/>
          <p14:tracePt t="144722" x="6473825" y="3143250"/>
          <p14:tracePt t="144739" x="6473825" y="3116263"/>
          <p14:tracePt t="144755" x="6473825" y="3081338"/>
          <p14:tracePt t="144772" x="6465888" y="3063875"/>
          <p14:tracePt t="144788" x="6465888" y="3054350"/>
          <p14:tracePt t="144805" x="6456363" y="3027363"/>
          <p14:tracePt t="144821" x="6446838" y="3009900"/>
          <p14:tracePt t="144839" x="6411913" y="2982913"/>
          <p14:tracePt t="144856" x="6402388" y="2955925"/>
          <p14:tracePt t="144871" x="6384925" y="2938463"/>
          <p14:tracePt t="144888" x="6357938" y="2921000"/>
          <p14:tracePt t="144905" x="6340475" y="2894013"/>
          <p14:tracePt t="144922" x="6323013" y="2874963"/>
          <p14:tracePt t="144938" x="6313488" y="2857500"/>
          <p14:tracePt t="144956" x="6286500" y="2822575"/>
          <p14:tracePt t="144971" x="6269038" y="2803525"/>
          <p14:tracePt t="144988" x="6251575" y="2795588"/>
          <p14:tracePt t="145005" x="6242050" y="2778125"/>
          <p14:tracePt t="145022" x="6224588" y="2768600"/>
          <p14:tracePt t="145038" x="6207125" y="2768600"/>
          <p14:tracePt t="145055" x="6197600" y="2768600"/>
          <p14:tracePt t="145074" x="6170613" y="2768600"/>
          <p14:tracePt t="145090" x="6153150" y="2768600"/>
          <p14:tracePt t="145105" x="6126163" y="2768600"/>
          <p14:tracePt t="145122" x="6108700" y="2786063"/>
          <p14:tracePt t="145138" x="6089650" y="2795588"/>
          <p14:tracePt t="145155" x="6054725" y="2822575"/>
          <p14:tracePt t="145171" x="6037263" y="2840038"/>
          <p14:tracePt t="145188" x="6018213" y="2857500"/>
          <p14:tracePt t="145205" x="5992813" y="2874963"/>
          <p14:tracePt t="145221" x="5965825" y="2911475"/>
          <p14:tracePt t="145239" x="5956300" y="2921000"/>
          <p14:tracePt t="145410" x="5946775" y="2928938"/>
          <p14:tracePt t="145426" x="5929313" y="2938463"/>
          <p14:tracePt t="145926" x="5946775" y="2965450"/>
          <p14:tracePt t="145934" x="5983288" y="2973388"/>
          <p14:tracePt t="145942" x="6027738" y="2992438"/>
          <p14:tracePt t="145955" x="6064250" y="3000375"/>
          <p14:tracePt t="145972" x="6153150" y="3000375"/>
          <p14:tracePt t="145990" x="6303963" y="3000375"/>
          <p14:tracePt t="146005" x="6375400" y="3000375"/>
          <p14:tracePt t="146022" x="6456363" y="3000375"/>
          <p14:tracePt t="146038" x="6500813" y="3000375"/>
          <p14:tracePt t="146055" x="6545263" y="3017838"/>
          <p14:tracePt t="146072" x="6572250" y="3036888"/>
          <p14:tracePt t="146090" x="6589713" y="3054350"/>
          <p14:tracePt t="146106" x="6608763" y="3071813"/>
          <p14:tracePt t="146122" x="6626225" y="3089275"/>
          <p14:tracePt t="146139" x="6653213" y="3089275"/>
          <p14:tracePt t="146155" x="6670675" y="3098800"/>
          <p14:tracePt t="146172" x="6688138" y="3108325"/>
          <p14:tracePt t="146188" x="6715125" y="3116263"/>
          <p14:tracePt t="146205" x="6724650" y="3116263"/>
          <p14:tracePt t="146223" x="6732588" y="3125788"/>
          <p14:tracePt t="146240" x="6751638" y="3135313"/>
          <p14:tracePt t="146255" x="6769100" y="3135313"/>
          <p14:tracePt t="146272" x="6796088" y="3143250"/>
          <p14:tracePt t="146288" x="6813550" y="3170238"/>
          <p14:tracePt t="146305" x="6831013" y="3179763"/>
          <p14:tracePt t="146322" x="6850063" y="3197225"/>
          <p14:tracePt t="146338" x="6875463" y="3206750"/>
          <p14:tracePt t="146356" x="6911975" y="3214688"/>
          <p14:tracePt t="146372" x="6946900" y="3214688"/>
          <p14:tracePt t="146389" x="6983413" y="3214688"/>
          <p14:tracePt t="146405" x="7027863" y="3214688"/>
          <p14:tracePt t="146422" x="7089775" y="3197225"/>
          <p14:tracePt t="146439" x="7161213" y="3187700"/>
          <p14:tracePt t="146457" x="7286625" y="3152775"/>
          <p14:tracePt t="146474" x="7350125" y="3135313"/>
          <p14:tracePt t="146490" x="7367588" y="3125788"/>
          <p14:tracePt t="146522" x="7375525" y="3125788"/>
          <p14:tracePt t="146614" x="7367588" y="3135313"/>
          <p14:tracePt t="146622" x="7331075" y="3152775"/>
          <p14:tracePt t="146630" x="7296150" y="3152775"/>
          <p14:tracePt t="146639" x="7251700" y="3152775"/>
          <p14:tracePt t="146655" x="7180263" y="3152775"/>
          <p14:tracePt t="146672" x="7126288" y="3143250"/>
          <p14:tracePt t="146689" x="7099300" y="3135313"/>
          <p14:tracePt t="146705" x="7054850" y="3135313"/>
          <p14:tracePt t="146722" x="7018338" y="3125788"/>
          <p14:tracePt t="146740" x="6992938" y="3116263"/>
          <p14:tracePt t="146755" x="6983413" y="3116263"/>
          <p14:tracePt t="146772" x="6956425" y="3116263"/>
          <p14:tracePt t="146826" x="6965950" y="3116263"/>
          <p14:tracePt t="146834" x="6973888" y="3116263"/>
          <p14:tracePt t="146842" x="6992938" y="3116263"/>
          <p14:tracePt t="146855" x="7037388" y="3098800"/>
          <p14:tracePt t="146872" x="7180263" y="3089275"/>
          <p14:tracePt t="146889" x="7286625" y="3071813"/>
          <p14:tracePt t="146905" x="7394575" y="3063875"/>
          <p14:tracePt t="146921" x="7493000" y="3044825"/>
          <p14:tracePt t="146939" x="7599363" y="3044825"/>
          <p14:tracePt t="146956" x="7670800" y="3036888"/>
          <p14:tracePt t="147044" x="7661275" y="3036888"/>
          <p14:tracePt t="147052" x="7635875" y="3036888"/>
          <p14:tracePt t="147060" x="7599363" y="3044825"/>
          <p14:tracePt t="147072" x="7564438" y="3044825"/>
          <p14:tracePt t="147088" x="7483475" y="3044825"/>
          <p14:tracePt t="147105" x="7412038" y="3044825"/>
          <p14:tracePt t="147122" x="7278688" y="3027363"/>
          <p14:tracePt t="147138" x="7197725" y="3036888"/>
          <p14:tracePt t="147155" x="7126288" y="3044825"/>
          <p14:tracePt t="147172" x="7072313" y="3063875"/>
          <p14:tracePt t="147189" x="7054850" y="3071813"/>
          <p14:tracePt t="147205" x="7045325" y="3071813"/>
          <p14:tracePt t="147294" x="7045325" y="3081338"/>
          <p14:tracePt t="147302" x="7089775" y="3089275"/>
          <p14:tracePt t="147310" x="7153275" y="3108325"/>
          <p14:tracePt t="147322" x="7207250" y="3116263"/>
          <p14:tracePt t="147338" x="7340600" y="3152775"/>
          <p14:tracePt t="147355" x="7518400" y="3179763"/>
          <p14:tracePt t="147372" x="7670800" y="3214688"/>
          <p14:tracePt t="147389" x="7858125" y="3241675"/>
          <p14:tracePt t="147405" x="7983538" y="3259138"/>
          <p14:tracePt t="147422" x="8064500" y="3251200"/>
          <p14:tracePt t="147438" x="8081963" y="3251200"/>
          <p14:tracePt t="147472" x="8081963" y="3241675"/>
          <p14:tracePt t="147669" x="8072438" y="3241675"/>
          <p14:tracePt t="147678" x="8054975" y="3259138"/>
          <p14:tracePt t="147688" x="8037513" y="3259138"/>
          <p14:tracePt t="147705" x="8018463" y="3268663"/>
          <p14:tracePt t="147722" x="8001000" y="3278188"/>
          <p14:tracePt t="147739" x="7983538" y="3278188"/>
          <p14:tracePt t="147756" x="7956550" y="3286125"/>
          <p14:tracePt t="147772" x="7939088" y="3295650"/>
          <p14:tracePt t="147805" x="7929563" y="3295650"/>
          <p14:tracePt t="152169" x="7921625" y="3303588"/>
          <p14:tracePt t="152177" x="7680325" y="3492500"/>
          <p14:tracePt t="152191" x="6884988" y="4054475"/>
          <p14:tracePt t="152208" x="6367463" y="4313238"/>
          <p14:tracePt t="152222" x="6135688" y="4402138"/>
          <p14:tracePt t="152239" x="5983288" y="4429125"/>
          <p14:tracePt t="152256" x="5759450" y="4465638"/>
          <p14:tracePt t="152272" x="5394325" y="4483100"/>
          <p14:tracePt t="152289" x="4938713" y="4411663"/>
          <p14:tracePt t="152306" x="4446588" y="4286250"/>
          <p14:tracePt t="152323" x="4037013" y="4233863"/>
          <p14:tracePt t="152341" x="3643313" y="4162425"/>
          <p14:tracePt t="152358" x="3490913" y="4125913"/>
          <p14:tracePt t="152372" x="3384550" y="4116388"/>
          <p14:tracePt t="152389" x="3303588" y="4090988"/>
          <p14:tracePt t="152406" x="3251200" y="4064000"/>
          <p14:tracePt t="152422" x="3232150" y="4044950"/>
          <p14:tracePt t="152439" x="3214688" y="4027488"/>
          <p14:tracePt t="152458" x="3170238" y="3992563"/>
          <p14:tracePt t="152473" x="3116263" y="3956050"/>
          <p14:tracePt t="152489" x="3054350" y="3902075"/>
          <p14:tracePt t="152506" x="2973388" y="3849688"/>
          <p14:tracePt t="152523" x="2894013" y="3778250"/>
          <p14:tracePt t="152539" x="2867025" y="3714750"/>
          <p14:tracePt t="152556" x="2840038" y="3670300"/>
          <p14:tracePt t="152572" x="2822575" y="3635375"/>
          <p14:tracePt t="152591" x="2776538" y="3589338"/>
          <p14:tracePt t="152607" x="2751138" y="3571875"/>
          <p14:tracePt t="152622" x="2732088" y="3563938"/>
          <p14:tracePt t="152639" x="2724150" y="3536950"/>
          <p14:tracePt t="152656" x="2714625" y="3527425"/>
          <p14:tracePt t="152672" x="2705100" y="3517900"/>
          <p14:tracePt t="152689" x="2679700" y="3500438"/>
          <p14:tracePt t="152708" x="2660650" y="3473450"/>
          <p14:tracePt t="152723" x="2652713" y="3465513"/>
          <p14:tracePt t="152739" x="2633663" y="3465513"/>
          <p14:tracePt t="152756" x="2608263" y="3455988"/>
          <p14:tracePt t="152772" x="2589213" y="3438525"/>
          <p14:tracePt t="152789" x="2571750" y="3429000"/>
          <p14:tracePt t="152806" x="2544763" y="3402013"/>
          <p14:tracePt t="152822" x="2527300" y="3384550"/>
          <p14:tracePt t="152841" x="2500313" y="3357563"/>
          <p14:tracePt t="152857" x="2465388" y="3330575"/>
          <p14:tracePt t="152872" x="2438400" y="3313113"/>
          <p14:tracePt t="152890" x="2393950" y="3259138"/>
          <p14:tracePt t="152906" x="2347913" y="3224213"/>
          <p14:tracePt t="152922" x="2312988" y="3206750"/>
          <p14:tracePt t="152939" x="2295525" y="3197225"/>
          <p14:tracePt t="152956" x="2259013" y="3197225"/>
          <p14:tracePt t="152973" x="2232025" y="3197225"/>
          <p14:tracePt t="152989" x="2197100" y="3197225"/>
          <p14:tracePt t="153006" x="2170113" y="3197225"/>
          <p14:tracePt t="153023" x="2133600" y="3197225"/>
          <p14:tracePt t="153039" x="2116138" y="3197225"/>
          <p14:tracePt t="153072" x="2098675" y="3197225"/>
          <p14:tracePt t="153091" x="2062163" y="3197225"/>
          <p14:tracePt t="153107" x="2044700" y="3197225"/>
          <p14:tracePt t="153122" x="2027238" y="3187700"/>
          <p14:tracePt t="153139" x="2009775" y="3187700"/>
          <p14:tracePt t="153156" x="2000250" y="3187700"/>
          <p14:tracePt t="153185" x="1990725" y="3187700"/>
          <p14:tracePt t="153201" x="1982788" y="3187700"/>
          <p14:tracePt t="153209" x="1973263" y="3187700"/>
          <p14:tracePt t="153223" x="1965325" y="3187700"/>
          <p14:tracePt t="153240" x="1955800" y="3187700"/>
          <p14:tracePt t="153256" x="1928813" y="3206750"/>
          <p14:tracePt t="153273" x="1911350" y="3224213"/>
          <p14:tracePt t="153289" x="1893888" y="3232150"/>
          <p14:tracePt t="153365" x="1893888" y="3251200"/>
          <p14:tracePt t="153381" x="1884363" y="3278188"/>
          <p14:tracePt t="153387" x="1866900" y="3295650"/>
          <p14:tracePt t="153395" x="1857375" y="3303588"/>
          <p14:tracePt t="153406" x="1857375" y="3313113"/>
          <p14:tracePt t="153423" x="1847850" y="3322638"/>
          <p14:tracePt t="153440" x="1847850" y="3340100"/>
          <p14:tracePt t="153459" x="1839913" y="3375025"/>
          <p14:tracePt t="153473" x="1839913" y="3384550"/>
          <p14:tracePt t="153489" x="1839913" y="3402013"/>
          <p14:tracePt t="153506" x="1839913" y="3421063"/>
          <p14:tracePt t="153522" x="1839913" y="3446463"/>
          <p14:tracePt t="153539" x="1830388" y="3465513"/>
          <p14:tracePt t="153556" x="1830388" y="3473450"/>
          <p14:tracePt t="153572" x="1830388" y="3492500"/>
          <p14:tracePt t="153590" x="1830388" y="3517900"/>
          <p14:tracePt t="153607" x="1839913" y="3536950"/>
          <p14:tracePt t="153623" x="1847850" y="3554413"/>
          <p14:tracePt t="153639" x="1857375" y="3571875"/>
          <p14:tracePt t="153656" x="1874838" y="3598863"/>
          <p14:tracePt t="153673" x="1893888" y="3616325"/>
          <p14:tracePt t="153689" x="1911350" y="3625850"/>
          <p14:tracePt t="153706" x="1928813" y="3643313"/>
          <p14:tracePt t="153723" x="1938338" y="3670300"/>
          <p14:tracePt t="153739" x="1965325" y="3687763"/>
          <p14:tracePt t="153756" x="1982788" y="3697288"/>
          <p14:tracePt t="153773" x="2000250" y="3714750"/>
          <p14:tracePt t="153790" x="2027238" y="3741738"/>
          <p14:tracePt t="153806" x="2044700" y="3759200"/>
          <p14:tracePt t="153823" x="2062163" y="3768725"/>
          <p14:tracePt t="153841" x="2098675" y="3778250"/>
          <p14:tracePt t="153857" x="2116138" y="3778250"/>
          <p14:tracePt t="153873" x="2133600" y="3786188"/>
          <p14:tracePt t="153890" x="2152650" y="3805238"/>
          <p14:tracePt t="153906" x="2197100" y="3805238"/>
          <p14:tracePt t="153923" x="2232025" y="3813175"/>
          <p14:tracePt t="153939" x="2268538" y="3813175"/>
          <p14:tracePt t="153956" x="2286000" y="3813175"/>
          <p14:tracePt t="153973" x="2322513" y="3786188"/>
          <p14:tracePt t="153991" x="2347913" y="3768725"/>
          <p14:tracePt t="154006" x="2366963" y="3751263"/>
          <p14:tracePt t="154022" x="2384425" y="3724275"/>
          <p14:tracePt t="154039" x="2411413" y="3706813"/>
          <p14:tracePt t="154056" x="2428875" y="3687763"/>
          <p14:tracePt t="154073" x="2446338" y="3662363"/>
          <p14:tracePt t="154147" x="2446338" y="3652838"/>
          <p14:tracePt t="154155" x="2455863" y="3643313"/>
          <p14:tracePt t="154163" x="2455863" y="3635375"/>
          <p14:tracePt t="154172" x="2455863" y="3625850"/>
          <p14:tracePt t="154189" x="2455863" y="3608388"/>
          <p14:tracePt t="154206" x="2455863" y="3581400"/>
          <p14:tracePt t="154222" x="2446338" y="3563938"/>
          <p14:tracePt t="154241" x="2438400" y="3536950"/>
          <p14:tracePt t="154257" x="2419350" y="3509963"/>
          <p14:tracePt t="154273" x="2393950" y="3492500"/>
          <p14:tracePt t="154289" x="2374900" y="3473450"/>
          <p14:tracePt t="154306" x="2357438" y="3455988"/>
          <p14:tracePt t="154323" x="2347913" y="3429000"/>
          <p14:tracePt t="154339" x="2330450" y="3411538"/>
          <p14:tracePt t="154357" x="2295525" y="3384550"/>
          <p14:tracePt t="154373" x="2276475" y="3357563"/>
          <p14:tracePt t="154389" x="2259013" y="3340100"/>
          <p14:tracePt t="154406" x="2232025" y="3330575"/>
          <p14:tracePt t="154423" x="2214563" y="3313113"/>
          <p14:tracePt t="154439" x="2205038" y="3313113"/>
          <p14:tracePt t="154457" x="2187575" y="3303588"/>
          <p14:tracePt t="154473" x="2160588" y="3286125"/>
          <p14:tracePt t="154490" x="2133600" y="3268663"/>
          <p14:tracePt t="154507" x="2116138" y="3251200"/>
          <p14:tracePt t="154523" x="2089150" y="3251200"/>
          <p14:tracePt t="154539" x="2081213" y="3241675"/>
          <p14:tracePt t="154556" x="2071688" y="3241675"/>
          <p14:tracePt t="154573" x="2054225" y="3232150"/>
          <p14:tracePt t="154589" x="2036763" y="3232150"/>
          <p14:tracePt t="154606" x="2009775" y="3206750"/>
          <p14:tracePt t="154623" x="2000250" y="3206750"/>
          <p14:tracePt t="154656" x="1990725" y="3206750"/>
          <p14:tracePt t="154673" x="1955800" y="3214688"/>
          <p14:tracePt t="154689" x="1938338" y="3232150"/>
          <p14:tracePt t="154707" x="1919288" y="3241675"/>
          <p14:tracePt t="154723" x="1901825" y="3259138"/>
          <p14:tracePt t="154739" x="1893888" y="3259138"/>
          <p14:tracePt t="154835" x="1893888" y="3268663"/>
          <p14:tracePt t="154851" x="1884363" y="3286125"/>
          <p14:tracePt t="154858" x="1884363" y="3303588"/>
          <p14:tracePt t="154873" x="1866900" y="3322638"/>
          <p14:tracePt t="154890" x="1857375" y="3349625"/>
          <p14:tracePt t="154907" x="1847850" y="3367088"/>
          <p14:tracePt t="154983" x="1847850" y="3375025"/>
          <p14:tracePt t="154999" x="1847850" y="3394075"/>
          <p14:tracePt t="155008" x="1847850" y="3402013"/>
          <p14:tracePt t="155015" x="1847850" y="3421063"/>
          <p14:tracePt t="155024" x="1847850" y="3429000"/>
          <p14:tracePt t="155039" x="1847850" y="3446463"/>
          <p14:tracePt t="155056" x="1847850" y="3465513"/>
          <p14:tracePt t="155073" x="1847850" y="3492500"/>
          <p14:tracePt t="155090" x="1857375" y="3500438"/>
          <p14:tracePt t="155106" x="1857375" y="3517900"/>
          <p14:tracePt t="155123" x="1866900" y="3536950"/>
          <p14:tracePt t="155139" x="1884363" y="3563938"/>
          <p14:tracePt t="155156" x="1893888" y="3581400"/>
          <p14:tracePt t="155173" x="1919288" y="3598863"/>
          <p14:tracePt t="155190" x="1938338" y="3616325"/>
          <p14:tracePt t="155207" x="1946275" y="3635375"/>
          <p14:tracePt t="155223" x="1946275" y="3652838"/>
          <p14:tracePt t="155240" x="1946275" y="3662363"/>
          <p14:tracePt t="155256" x="1955800" y="3670300"/>
          <p14:tracePt t="155319" x="1965325" y="3679825"/>
          <p14:tracePt t="155327" x="1973263" y="3679825"/>
          <p14:tracePt t="155359" x="1990725" y="3687763"/>
          <p14:tracePt t="155367" x="2000250" y="3697288"/>
          <p14:tracePt t="155375" x="2009775" y="3714750"/>
          <p14:tracePt t="155390" x="2027238" y="3724275"/>
          <p14:tracePt t="155406" x="2044700" y="3733800"/>
          <p14:tracePt t="155423" x="2071688" y="3741738"/>
          <p14:tracePt t="155439" x="2089150" y="3751263"/>
          <p14:tracePt t="155457" x="2125663" y="3759200"/>
          <p14:tracePt t="155473" x="2143125" y="3768725"/>
          <p14:tracePt t="155490" x="2187575" y="3795713"/>
          <p14:tracePt t="155508" x="2205038" y="3805238"/>
          <p14:tracePt t="155523" x="2214563" y="3805238"/>
          <p14:tracePt t="155540" x="2232025" y="3805238"/>
          <p14:tracePt t="155556" x="2259013" y="3805238"/>
          <p14:tracePt t="155573" x="2276475" y="3805238"/>
          <p14:tracePt t="155589" x="2295525" y="3786188"/>
          <p14:tracePt t="155606" x="2312988" y="3768725"/>
          <p14:tracePt t="155623" x="2330450" y="3759200"/>
          <p14:tracePt t="155640" x="2357438" y="3741738"/>
          <p14:tracePt t="155656" x="2366963" y="3724275"/>
          <p14:tracePt t="155673" x="2384425" y="3714750"/>
          <p14:tracePt t="155689" x="2401888" y="3697288"/>
          <p14:tracePt t="155706" x="2411413" y="3697288"/>
          <p14:tracePt t="155749" x="2419350" y="3687763"/>
          <p14:tracePt t="155774" x="2428875" y="3679825"/>
          <p14:tracePt t="155782" x="2438400" y="3670300"/>
          <p14:tracePt t="155790" x="2446338" y="3662363"/>
          <p14:tracePt t="155806" x="2465388" y="3643313"/>
          <p14:tracePt t="155823" x="2482850" y="3625850"/>
          <p14:tracePt t="155839" x="2490788" y="3616325"/>
          <p14:tracePt t="155914" x="2490788" y="3608388"/>
          <p14:tracePt t="155922" x="2490788" y="3598863"/>
          <p14:tracePt t="155978" x="2490788" y="3589338"/>
          <p14:tracePt t="155984" x="2490788" y="3581400"/>
          <p14:tracePt t="155992" x="2490788" y="3571875"/>
          <p14:tracePt t="156008" x="2473325" y="3544888"/>
          <p14:tracePt t="156023" x="2455863" y="3527425"/>
          <p14:tracePt t="156039" x="2446338" y="3492500"/>
          <p14:tracePt t="156056" x="2428875" y="3473450"/>
          <p14:tracePt t="156073" x="2419350" y="3455988"/>
          <p14:tracePt t="156090" x="2401888" y="3438525"/>
          <p14:tracePt t="156107" x="2384425" y="3411538"/>
          <p14:tracePt t="156123" x="2384425" y="3402013"/>
          <p14:tracePt t="156141" x="2366963" y="3394075"/>
          <p14:tracePt t="156156" x="2357438" y="3384550"/>
          <p14:tracePt t="156179" x="2347913" y="3384550"/>
          <p14:tracePt t="156190" x="2330450" y="3375025"/>
          <p14:tracePt t="156207" x="2322513" y="3375025"/>
          <p14:tracePt t="156223" x="2303463" y="3357563"/>
          <p14:tracePt t="156240" x="2286000" y="3330575"/>
          <p14:tracePt t="156257" x="2251075" y="3303588"/>
          <p14:tracePt t="156274" x="2232025" y="3295650"/>
          <p14:tracePt t="156290" x="2214563" y="3268663"/>
          <p14:tracePt t="156306" x="2197100" y="3268663"/>
          <p14:tracePt t="156323" x="2170113" y="3259138"/>
          <p14:tracePt t="156340" x="2152650" y="3251200"/>
          <p14:tracePt t="156356" x="2133600" y="3251200"/>
          <p14:tracePt t="156373" x="2108200" y="3251200"/>
          <p14:tracePt t="156391" x="2081213" y="3278188"/>
          <p14:tracePt t="156408" x="2062163" y="3278188"/>
          <p14:tracePt t="156422" x="2054225" y="3278188"/>
          <p14:tracePt t="156439" x="2036763" y="3278188"/>
          <p14:tracePt t="156486" x="2027238" y="3268663"/>
          <p14:tracePt t="156493" x="2017713" y="3268663"/>
          <p14:tracePt t="156507" x="2009775" y="3268663"/>
          <p14:tracePt t="156524" x="1990725" y="3259138"/>
          <p14:tracePt t="156540" x="1982788" y="3259138"/>
          <p14:tracePt t="156556" x="1965325" y="3259138"/>
          <p14:tracePt t="156573" x="1946275" y="3278188"/>
          <p14:tracePt t="156589" x="1928813" y="3295650"/>
          <p14:tracePt t="156606" x="1911350" y="3313113"/>
          <p14:tracePt t="156623" x="1901825" y="3313113"/>
          <p14:tracePt t="156736" x="1884363" y="3340100"/>
          <p14:tracePt t="156751" x="1874838" y="3349625"/>
          <p14:tracePt t="156760" x="1874838" y="3357563"/>
          <p14:tracePt t="156773" x="1866900" y="3375025"/>
          <p14:tracePt t="156790" x="1857375" y="3411538"/>
          <p14:tracePt t="156806" x="1839913" y="3455988"/>
          <p14:tracePt t="156823" x="1830388" y="3473450"/>
          <p14:tracePt t="156840" x="1830388" y="3482975"/>
          <p14:tracePt t="156856" x="1830388" y="3492500"/>
          <p14:tracePt t="156962" x="1830388" y="3509963"/>
          <p14:tracePt t="156970" x="1830388" y="3517900"/>
          <p14:tracePt t="156977" x="1830388" y="3527425"/>
          <p14:tracePt t="156990" x="1830388" y="3536950"/>
          <p14:tracePt t="157006" x="1857375" y="3554413"/>
          <p14:tracePt t="157023" x="1874838" y="3589338"/>
          <p14:tracePt t="157040" x="1884363" y="3598863"/>
          <p14:tracePt t="157056" x="1884363" y="3608388"/>
          <p14:tracePt t="157073" x="1893888" y="3608388"/>
          <p14:tracePt t="157090" x="1893888" y="3616325"/>
          <p14:tracePt t="157106" x="1919288" y="3635375"/>
          <p14:tracePt t="157123" x="1938338" y="3652838"/>
          <p14:tracePt t="157140" x="1955800" y="3670300"/>
          <p14:tracePt t="157158" x="1990725" y="3697288"/>
          <p14:tracePt t="157174" x="2009775" y="3714750"/>
          <p14:tracePt t="157190" x="2027238" y="3741738"/>
          <p14:tracePt t="157206" x="2044700" y="3751263"/>
          <p14:tracePt t="157223" x="2071688" y="3768725"/>
          <p14:tracePt t="157240" x="2089150" y="3786188"/>
          <p14:tracePt t="157256" x="2108200" y="3805238"/>
          <p14:tracePt t="157274" x="2143125" y="3822700"/>
          <p14:tracePt t="157290" x="2160588" y="3830638"/>
          <p14:tracePt t="157307" x="2179638" y="3840163"/>
          <p14:tracePt t="157323" x="2187575" y="3840163"/>
          <p14:tracePt t="157340" x="2214563" y="3840163"/>
          <p14:tracePt t="157356" x="2241550" y="3840163"/>
          <p14:tracePt t="157373" x="2286000" y="3822700"/>
          <p14:tracePt t="157391" x="2330450" y="3786188"/>
          <p14:tracePt t="157406" x="2347913" y="3778250"/>
          <p14:tracePt t="157424" x="2374900" y="3751263"/>
          <p14:tracePt t="157440" x="2393950" y="3741738"/>
          <p14:tracePt t="157457" x="2411413" y="3724275"/>
          <p14:tracePt t="157473" x="2438400" y="3714750"/>
          <p14:tracePt t="157490" x="2438400" y="3706813"/>
          <p14:tracePt t="157556" x="2446338" y="3697288"/>
          <p14:tracePt t="157572" x="2455863" y="3687763"/>
          <p14:tracePt t="157580" x="2465388" y="3670300"/>
          <p14:tracePt t="157590" x="2465388" y="3662363"/>
          <p14:tracePt t="157612" x="2465388" y="3652838"/>
          <p14:tracePt t="157623" x="2473325" y="3643313"/>
          <p14:tracePt t="157640" x="2473325" y="3625850"/>
          <p14:tracePt t="157658" x="2473325" y="3581400"/>
          <p14:tracePt t="157674" x="2482850" y="3563938"/>
          <p14:tracePt t="157690" x="2482850" y="3527425"/>
          <p14:tracePt t="157708" x="2482850" y="3509963"/>
          <p14:tracePt t="157723" x="2482850" y="3492500"/>
          <p14:tracePt t="157756" x="2473325" y="3473450"/>
          <p14:tracePt t="157773" x="2473325" y="3465513"/>
          <p14:tracePt t="157790" x="2465388" y="3455988"/>
          <p14:tracePt t="157806" x="2446338" y="3438525"/>
          <p14:tracePt t="157823" x="2419350" y="3421063"/>
          <p14:tracePt t="157840" x="2401888" y="3394075"/>
          <p14:tracePt t="157856" x="2384425" y="3375025"/>
          <p14:tracePt t="157873" x="2357438" y="3357563"/>
          <p14:tracePt t="157892" x="2330450" y="3322638"/>
          <p14:tracePt t="157908" x="2312988" y="3303588"/>
          <p14:tracePt t="157924" x="2303463" y="3286125"/>
          <p14:tracePt t="157940" x="2286000" y="3278188"/>
          <p14:tracePt t="157958" x="2268538" y="3268663"/>
          <p14:tracePt t="157974" x="2251075" y="3251200"/>
          <p14:tracePt t="157990" x="2232025" y="3241675"/>
          <p14:tracePt t="158006" x="2205038" y="3232150"/>
          <p14:tracePt t="158023" x="2179638" y="3224213"/>
          <p14:tracePt t="158039" x="2160588" y="3214688"/>
          <p14:tracePt t="158055" x="2125663" y="3214688"/>
          <p14:tracePt t="158073" x="2116138" y="3206750"/>
          <p14:tracePt t="158089" x="2098675" y="3206750"/>
          <p14:tracePt t="158106" x="2071688" y="3206750"/>
          <p14:tracePt t="158123" x="2062163" y="3206750"/>
          <p14:tracePt t="158141" x="2036763" y="3206750"/>
          <p14:tracePt t="158157" x="2017713" y="3206750"/>
          <p14:tracePt t="158174" x="1990725" y="3206750"/>
          <p14:tracePt t="158190" x="1973263" y="3206750"/>
          <p14:tracePt t="158206" x="1955800" y="3206750"/>
          <p14:tracePt t="158223" x="1946275" y="3206750"/>
          <p14:tracePt t="158240" x="1919288" y="3206750"/>
          <p14:tracePt t="158257" x="1911350" y="3206750"/>
          <p14:tracePt t="158276" x="1901825" y="3206750"/>
          <p14:tracePt t="158293" x="1893888" y="3206750"/>
          <p14:tracePt t="158307" x="1884363" y="3206750"/>
          <p14:tracePt t="158323" x="1884363" y="3214688"/>
          <p14:tracePt t="158340" x="1874838" y="3214688"/>
          <p14:tracePt t="158394" x="1866900" y="3224213"/>
          <p14:tracePt t="158399" x="1866900" y="3232150"/>
          <p14:tracePt t="158407" x="1847850" y="3241675"/>
          <p14:tracePt t="158424" x="1839913" y="3259138"/>
          <p14:tracePt t="158439" x="1830388" y="3268663"/>
          <p14:tracePt t="158458" x="1822450" y="3268663"/>
          <p14:tracePt t="158474" x="1822450" y="3278188"/>
          <p14:tracePt t="158604" x="1812925" y="3286125"/>
          <p14:tracePt t="158620" x="1803400" y="3295650"/>
          <p14:tracePt t="158628" x="1803400" y="3322638"/>
          <p14:tracePt t="158640" x="1795463" y="3330575"/>
          <p14:tracePt t="158656" x="1795463" y="3340100"/>
          <p14:tracePt t="158722" x="1795463" y="3357563"/>
          <p14:tracePt t="158738" x="1795463" y="3367088"/>
          <p14:tracePt t="158746" x="1795463" y="3384550"/>
          <p14:tracePt t="158757" x="1795463" y="3402013"/>
          <p14:tracePt t="158773" x="1795463" y="3421063"/>
          <p14:tracePt t="158790" x="1795463" y="3446463"/>
          <p14:tracePt t="158807" x="1795463" y="3473450"/>
          <p14:tracePt t="158824" x="1795463" y="3492500"/>
          <p14:tracePt t="158840" x="1803400" y="3500438"/>
          <p14:tracePt t="158873" x="1803400" y="3509963"/>
          <p14:tracePt t="158890" x="1812925" y="3527425"/>
          <p14:tracePt t="158907" x="1822450" y="3544888"/>
          <p14:tracePt t="158924" x="1830388" y="3571875"/>
          <p14:tracePt t="158940" x="1839913" y="3581400"/>
          <p14:tracePt t="158958" x="1839913" y="3598863"/>
          <p14:tracePt t="158973" x="1857375" y="3608388"/>
          <p14:tracePt t="159007" x="1866900" y="3616325"/>
          <p14:tracePt t="159023" x="1884363" y="3635375"/>
          <p14:tracePt t="159040" x="1901825" y="3652838"/>
          <p14:tracePt t="159058" x="1938338" y="3679825"/>
          <p14:tracePt t="159090" x="1946275" y="3679825"/>
          <p14:tracePt t="159107" x="1965325" y="3687763"/>
          <p14:tracePt t="159123" x="1982788" y="3687763"/>
          <p14:tracePt t="159140" x="2009775" y="3687763"/>
          <p14:tracePt t="159157" x="2027238" y="3687763"/>
          <p14:tracePt t="159160" x="2036763" y="3697288"/>
          <p14:tracePt t="159177" x="2044700" y="3697288"/>
          <p14:tracePt t="159191" x="2054225" y="3697288"/>
          <p14:tracePt t="159207" x="2081213" y="3697288"/>
          <p14:tracePt t="159223" x="2098675" y="3706813"/>
          <p14:tracePt t="159241" x="2108200" y="3714750"/>
          <p14:tracePt t="159257" x="2125663" y="3714750"/>
          <p14:tracePt t="159273" x="2133600" y="3724275"/>
          <p14:tracePt t="159290" x="2160588" y="3724275"/>
          <p14:tracePt t="159306" x="2170113" y="3724275"/>
          <p14:tracePt t="159496" x="2179638" y="3724275"/>
          <p14:tracePt t="159512" x="2187575" y="3724275"/>
          <p14:tracePt t="159526" x="2197100" y="3724275"/>
          <p14:tracePt t="159583" x="2205038" y="3724275"/>
          <p14:tracePt t="159636" x="2224088" y="3714750"/>
          <p14:tracePt t="159645" x="2232025" y="3706813"/>
          <p14:tracePt t="159657" x="2241550" y="3697288"/>
          <p14:tracePt t="159673" x="2251075" y="3687763"/>
          <p14:tracePt t="159840" x="2251075" y="3679825"/>
          <p14:tracePt t="159856" x="2241550" y="3679825"/>
          <p14:tracePt t="159864" x="2214563" y="3662363"/>
          <p14:tracePt t="159873" x="2205038" y="3662363"/>
          <p14:tracePt t="159890" x="2160588" y="3662363"/>
          <p14:tracePt t="159907" x="2098675" y="3662363"/>
          <p14:tracePt t="159923" x="2027238" y="3662363"/>
          <p14:tracePt t="159940" x="1973263" y="3643313"/>
          <p14:tracePt t="159959" x="1919288" y="3616325"/>
          <p14:tracePt t="159973" x="1874838" y="3616325"/>
          <p14:tracePt t="159990" x="1812925" y="3616325"/>
          <p14:tracePt t="160007" x="1768475" y="3616325"/>
          <p14:tracePt t="160023" x="1704975" y="3616325"/>
          <p14:tracePt t="160040" x="1643063" y="3616325"/>
          <p14:tracePt t="160058" x="1562100" y="3616325"/>
          <p14:tracePt t="160074" x="1527175" y="3608388"/>
          <p14:tracePt t="160090" x="1509713" y="3608388"/>
          <p14:tracePt t="160107" x="1473200" y="3598863"/>
          <p14:tracePt t="160123" x="1455738" y="3598863"/>
          <p14:tracePt t="160140" x="1428750" y="3598863"/>
          <p14:tracePt t="160157" x="1393825" y="3598863"/>
          <p14:tracePt t="160160" x="1384300" y="3598863"/>
          <p14:tracePt t="160173" x="1366838" y="3598863"/>
          <p14:tracePt t="160190" x="1330325" y="3598863"/>
          <p14:tracePt t="160209" x="1295400" y="3598863"/>
          <p14:tracePt t="160224" x="1276350" y="3598863"/>
          <p14:tracePt t="160240" x="1258888" y="3598863"/>
          <p14:tracePt t="160257" x="1250950" y="3598863"/>
          <p14:tracePt t="160273" x="1223963" y="3608388"/>
          <p14:tracePt t="160290" x="1204913" y="3616325"/>
          <p14:tracePt t="160309" x="1187450" y="3625850"/>
          <p14:tracePt t="160324" x="1169988" y="3635375"/>
          <p14:tracePt t="160340" x="1143000" y="3635375"/>
          <p14:tracePt t="160357" x="1133475" y="3643313"/>
          <p14:tracePt t="160373" x="1116013" y="3662363"/>
          <p14:tracePt t="160391" x="1098550" y="3670300"/>
          <p14:tracePt t="160407" x="1089025" y="3670300"/>
          <p14:tracePt t="160692" x="1116013" y="3670300"/>
          <p14:tracePt t="160700" x="1133475" y="3670300"/>
          <p14:tracePt t="160708" x="1143000" y="3670300"/>
          <p14:tracePt t="160724" x="1160463" y="3670300"/>
          <p14:tracePt t="160739" x="1179513" y="3670300"/>
          <p14:tracePt t="160756" x="1204913" y="3670300"/>
          <p14:tracePt t="160773" x="1223963" y="3670300"/>
          <p14:tracePt t="160790" x="1231900" y="3670300"/>
          <p14:tracePt t="160807" x="1250950" y="3670300"/>
          <p14:tracePt t="160825" x="1285875" y="3670300"/>
          <p14:tracePt t="160840" x="1295400" y="3670300"/>
          <p14:tracePt t="160857" x="1322388" y="3670300"/>
          <p14:tracePt t="160874" x="1347788" y="3670300"/>
          <p14:tracePt t="160890" x="1366838" y="3679825"/>
          <p14:tracePt t="160907" x="1384300" y="3679825"/>
          <p14:tracePt t="160923" x="1401763" y="3697288"/>
          <p14:tracePt t="160940" x="1428750" y="3706813"/>
          <p14:tracePt t="160958" x="1465263" y="3733800"/>
          <p14:tracePt t="160975" x="1490663" y="3733800"/>
          <p14:tracePt t="160991" x="1500188" y="3733800"/>
          <p14:tracePt t="161007" x="1517650" y="3733800"/>
          <p14:tracePt t="161023" x="1527175" y="3733800"/>
          <p14:tracePt t="161040" x="1554163" y="3733800"/>
          <p14:tracePt t="161057" x="1571625" y="3741738"/>
          <p14:tracePt t="161075" x="1643063" y="3751263"/>
          <p14:tracePt t="161090" x="1687513" y="3751263"/>
          <p14:tracePt t="161107" x="1704975" y="3751263"/>
          <p14:tracePt t="161123" x="1724025" y="3751263"/>
          <p14:tracePt t="161140" x="1741488" y="3751263"/>
          <p14:tracePt t="161157" x="1776413" y="3759200"/>
          <p14:tracePt t="161173" x="1795463" y="3759200"/>
          <p14:tracePt t="161190" x="1822450" y="3759200"/>
          <p14:tracePt t="161208" x="1839913" y="3759200"/>
          <p14:tracePt t="161225" x="1857375" y="3759200"/>
          <p14:tracePt t="161348" x="1866900" y="3759200"/>
          <p14:tracePt t="161356" x="1884363" y="3759200"/>
          <p14:tracePt t="161365" x="1893888" y="3759200"/>
          <p14:tracePt t="161374" x="1901825" y="3759200"/>
          <p14:tracePt t="161390" x="1911350" y="3759200"/>
          <p14:tracePt t="161435" x="1919288" y="3759200"/>
          <p14:tracePt t="161450" x="1938338" y="3759200"/>
          <p14:tracePt t="161460" x="1955800" y="3759200"/>
          <p14:tracePt t="161475" x="1965325" y="3759200"/>
          <p14:tracePt t="161483" x="1973263" y="3759200"/>
          <p14:tracePt t="161491" x="1982788" y="3759200"/>
          <p14:tracePt t="161507" x="2000250" y="3759200"/>
          <p14:tracePt t="161524" x="2027238" y="3759200"/>
          <p14:tracePt t="161540" x="2054225" y="3759200"/>
          <p14:tracePt t="161557" x="2062163" y="3759200"/>
          <p14:tracePt t="161598" x="2071688" y="3759200"/>
          <p14:tracePt t="161615" x="2089150" y="3759200"/>
          <p14:tracePt t="161624" x="2098675" y="3759200"/>
          <p14:tracePt t="164877" x="2108200" y="3751263"/>
          <p14:tracePt t="164885" x="2152650" y="3706813"/>
          <p14:tracePt t="164894" x="2160588" y="3697288"/>
          <p14:tracePt t="164907" x="2160588" y="3687763"/>
          <p14:tracePt t="165073" x="2197100" y="3662363"/>
          <p14:tracePt t="165082" x="2232025" y="3652838"/>
          <p14:tracePt t="165090" x="2286000" y="3635375"/>
          <p14:tracePt t="165107" x="2347913" y="3616325"/>
          <p14:tracePt t="165124" x="2384425" y="3589338"/>
          <p14:tracePt t="165141" x="2419350" y="3571875"/>
          <p14:tracePt t="165157" x="2438400" y="3544888"/>
          <p14:tracePt t="165205" x="2446338" y="3536950"/>
          <p14:tracePt t="165221" x="2465388" y="3500438"/>
          <p14:tracePt t="165229" x="2465388" y="3492500"/>
          <p14:tracePt t="165241" x="2473325" y="3482975"/>
          <p14:tracePt t="165259" x="2482850" y="3455988"/>
          <p14:tracePt t="165275" x="2482850" y="3438525"/>
          <p14:tracePt t="165291" x="2482850" y="3429000"/>
          <p14:tracePt t="165307" x="2482850" y="3421063"/>
          <p14:tracePt t="165324" x="2473325" y="3402013"/>
          <p14:tracePt t="165340" x="2473325" y="3394075"/>
          <p14:tracePt t="165357" x="2446338" y="3384550"/>
          <p14:tracePt t="165374" x="2428875" y="3357563"/>
          <p14:tracePt t="165391" x="2411413" y="3340100"/>
          <p14:tracePt t="165409" x="2374900" y="3313113"/>
          <p14:tracePt t="165425" x="2357438" y="3303588"/>
          <p14:tracePt t="165441" x="2339975" y="3286125"/>
          <p14:tracePt t="165458" x="2330450" y="3278188"/>
          <p14:tracePt t="165474" x="2303463" y="3268663"/>
          <p14:tracePt t="165491" x="2295525" y="3259138"/>
          <p14:tracePt t="165507" x="2286000" y="3259138"/>
          <p14:tracePt t="165526" x="2268538" y="3251200"/>
          <p14:tracePt t="165541" x="2259013" y="3241675"/>
          <p14:tracePt t="165557" x="2241550" y="3241675"/>
          <p14:tracePt t="165574" x="2232025" y="3214688"/>
          <p14:tracePt t="165591" x="2214563" y="3197225"/>
          <p14:tracePt t="165607" x="2197100" y="3187700"/>
          <p14:tracePt t="165624" x="2187575" y="3179763"/>
          <p14:tracePt t="165641" x="2160588" y="3179763"/>
          <p14:tracePt t="165659" x="2133600" y="3179763"/>
          <p14:tracePt t="165674" x="2125663" y="3179763"/>
          <p14:tracePt t="165691" x="2108200" y="3179763"/>
          <p14:tracePt t="165708" x="2089150" y="3179763"/>
          <p14:tracePt t="165741" x="2081213" y="3179763"/>
          <p14:tracePt t="165757" x="2071688" y="3179763"/>
          <p14:tracePt t="165777" x="2062163" y="3179763"/>
          <p14:tracePt t="165792" x="2044700" y="3179763"/>
          <p14:tracePt t="165807" x="2017713" y="3187700"/>
          <p14:tracePt t="165824" x="2000250" y="3206750"/>
          <p14:tracePt t="165840" x="1982788" y="3232150"/>
          <p14:tracePt t="165856" x="1982788" y="3241675"/>
          <p14:tracePt t="165873" x="1973263" y="3241675"/>
          <p14:tracePt t="166020" x="1973263" y="3251200"/>
          <p14:tracePt t="166089" x="1965325" y="3259138"/>
          <p14:tracePt t="166105" x="1946275" y="3268663"/>
          <p14:tracePt t="166151" x="1946275" y="3278188"/>
          <p14:tracePt t="166175" x="1938338" y="3278188"/>
          <p14:tracePt t="166183" x="1928813" y="3278188"/>
          <p14:tracePt t="166192" x="1928813" y="3295650"/>
          <p14:tracePt t="166215" x="1928813" y="3303588"/>
          <p14:tracePt t="166224" x="1919288" y="3303588"/>
          <p14:tracePt t="166242" x="1919288" y="3313113"/>
          <p14:tracePt t="166257" x="1911350" y="3313113"/>
          <p14:tracePt t="166274" x="1911350" y="3322638"/>
          <p14:tracePt t="166433" x="1911350" y="3340100"/>
          <p14:tracePt t="166441" x="1901825" y="3357563"/>
          <p14:tracePt t="166449" x="1901825" y="3367088"/>
          <p14:tracePt t="166459" x="1901825" y="3375025"/>
          <p14:tracePt t="166474" x="1901825" y="3394075"/>
          <p14:tracePt t="166491" x="1901825" y="3411538"/>
          <p14:tracePt t="166508" x="1901825" y="3438525"/>
          <p14:tracePt t="166524" x="1901825" y="3446463"/>
          <p14:tracePt t="166541" x="1901825" y="3455988"/>
          <p14:tracePt t="166557" x="1911350" y="3482975"/>
          <p14:tracePt t="166574" x="1919288" y="3492500"/>
          <p14:tracePt t="166591" x="1928813" y="3527425"/>
          <p14:tracePt t="166607" x="1928813" y="3544888"/>
          <p14:tracePt t="166624" x="1946275" y="3571875"/>
          <p14:tracePt t="166641" x="1946275" y="3581400"/>
          <p14:tracePt t="166657" x="1946275" y="3589338"/>
          <p14:tracePt t="166676" x="1946275" y="3598863"/>
          <p14:tracePt t="166730" x="1955800" y="3598863"/>
          <p14:tracePt t="166753" x="1955800" y="3608388"/>
          <p14:tracePt t="166761" x="1955800" y="3635375"/>
          <p14:tracePt t="166774" x="1965325" y="3643313"/>
          <p14:tracePt t="166791" x="1982788" y="3662363"/>
          <p14:tracePt t="166809" x="2000250" y="3687763"/>
          <p14:tracePt t="166824" x="2027238" y="3714750"/>
          <p14:tracePt t="166841" x="2044700" y="3733800"/>
          <p14:tracePt t="166857" x="2062163" y="3751263"/>
          <p14:tracePt t="166874" x="2089150" y="3759200"/>
          <p14:tracePt t="166891" x="2108200" y="3759200"/>
          <p14:tracePt t="166910" x="2170113" y="3759200"/>
          <p14:tracePt t="166926" x="2205038" y="3759200"/>
          <p14:tracePt t="166941" x="2241550" y="3759200"/>
          <p14:tracePt t="166959" x="2259013" y="3759200"/>
          <p14:tracePt t="166974" x="2268538" y="3759200"/>
          <p14:tracePt t="166991" x="2276475" y="3759200"/>
          <p14:tracePt t="167036" x="2286000" y="3759200"/>
          <p14:tracePt t="167130" x="2303463" y="3759200"/>
          <p14:tracePt t="167146" x="2312988" y="3759200"/>
          <p14:tracePt t="167153" x="2322513" y="3751263"/>
          <p14:tracePt t="167160" x="2330450" y="3751263"/>
          <p14:tracePt t="167254" x="2339975" y="3751263"/>
          <p14:tracePt t="168178" x="2339975" y="3778250"/>
          <p14:tracePt t="168288" x="2330450" y="3786188"/>
          <p14:tracePt t="168296" x="2322513" y="3786188"/>
          <p14:tracePt t="168308" x="2295525" y="3786188"/>
          <p14:tracePt t="168326" x="2268538" y="3786188"/>
          <p14:tracePt t="168342" x="2232025" y="3759200"/>
          <p14:tracePt t="168358" x="2197100" y="3751263"/>
          <p14:tracePt t="168374" x="2125663" y="3741738"/>
          <p14:tracePt t="168391" x="2044700" y="3741738"/>
          <p14:tracePt t="168408" x="1973263" y="3741738"/>
          <p14:tracePt t="168424" x="1911350" y="3751263"/>
          <p14:tracePt t="168441" x="1847850" y="3768725"/>
          <p14:tracePt t="168460" x="1741488" y="3795713"/>
          <p14:tracePt t="168475" x="1679575" y="3795713"/>
          <p14:tracePt t="168491" x="1652588" y="3805238"/>
          <p14:tracePt t="168508" x="1633538" y="3805238"/>
          <p14:tracePt t="168600" x="1660525" y="3805238"/>
          <p14:tracePt t="168607" x="1714500" y="3805238"/>
          <p14:tracePt t="168616" x="1803400" y="3805238"/>
          <p14:tracePt t="168624" x="1901825" y="3805238"/>
          <p14:tracePt t="168641" x="2081213" y="3786188"/>
          <p14:tracePt t="168658" x="2259013" y="3751263"/>
          <p14:tracePt t="168661" x="2339975" y="3733800"/>
          <p14:tracePt t="168674" x="2393950" y="3724275"/>
          <p14:tracePt t="168691" x="2438400" y="3697288"/>
          <p14:tracePt t="168788" x="2419350" y="3697288"/>
          <p14:tracePt t="168796" x="2374900" y="3697288"/>
          <p14:tracePt t="168808" x="2339975" y="3697288"/>
          <p14:tracePt t="168826" x="2224088" y="3697288"/>
          <p14:tracePt t="168841" x="2170113" y="3697288"/>
          <p14:tracePt t="168858" x="2108200" y="3697288"/>
          <p14:tracePt t="168874" x="2044700" y="3697288"/>
          <p14:tracePt t="168891" x="2009775" y="3697288"/>
          <p14:tracePt t="168908" x="1990725" y="3697288"/>
          <p14:tracePt t="168925" x="1973263" y="3697288"/>
          <p14:tracePt t="168941" x="1946275" y="3687763"/>
          <p14:tracePt t="168959" x="1938338" y="3687763"/>
          <p14:tracePt t="169014" x="1965325" y="3687763"/>
          <p14:tracePt t="169022" x="2000250" y="3687763"/>
          <p14:tracePt t="169030" x="2071688" y="3687763"/>
          <p14:tracePt t="169041" x="2125663" y="3687763"/>
          <p14:tracePt t="169058" x="2259013" y="3662363"/>
          <p14:tracePt t="169074" x="2366963" y="3635375"/>
          <p14:tracePt t="169092" x="2482850" y="3635375"/>
          <p14:tracePt t="169108" x="2509838" y="3635375"/>
          <p14:tracePt t="169141" x="2500313" y="3635375"/>
          <p14:tracePt t="169158" x="2482850" y="3652838"/>
          <p14:tracePt t="169174" x="2465388" y="3670300"/>
          <p14:tracePt t="169191" x="2419350" y="3687763"/>
          <p14:tracePt t="169209" x="2330450" y="3697288"/>
          <p14:tracePt t="169226" x="2268538" y="3697288"/>
          <p14:tracePt t="169242" x="2179638" y="3697288"/>
          <p14:tracePt t="169258" x="2108200" y="3697288"/>
          <p14:tracePt t="169274" x="2036763" y="3670300"/>
          <p14:tracePt t="169291" x="2017713" y="3670300"/>
          <p14:tracePt t="169308" x="2000250" y="3662363"/>
          <p14:tracePt t="169422" x="2027238" y="3662363"/>
          <p14:tracePt t="169428" x="2081213" y="3662363"/>
          <p14:tracePt t="169441" x="2133600" y="3679825"/>
          <p14:tracePt t="169459" x="2214563" y="3687763"/>
          <p14:tracePt t="169476" x="2295525" y="3687763"/>
          <p14:tracePt t="169492" x="2312988" y="3687763"/>
          <p14:tracePt t="169616" x="2276475" y="3679825"/>
          <p14:tracePt t="169624" x="2224088" y="3662363"/>
          <p14:tracePt t="169632" x="2187575" y="3652838"/>
          <p14:tracePt t="169641" x="2143125" y="3652838"/>
          <p14:tracePt t="169658" x="2089150" y="3635375"/>
          <p14:tracePt t="169675" x="2054225" y="3625850"/>
          <p14:tracePt t="169691" x="2027238" y="3608388"/>
          <p14:tracePt t="169708" x="2009775" y="3581400"/>
          <p14:tracePt t="169724" x="2009775" y="3571875"/>
          <p14:tracePt t="169852" x="2054225" y="3616325"/>
          <p14:tracePt t="169858" x="2081213" y="3625850"/>
          <p14:tracePt t="169875" x="2152650" y="3652838"/>
          <p14:tracePt t="169891" x="2232025" y="3652838"/>
          <p14:tracePt t="169908" x="2322513" y="3652838"/>
          <p14:tracePt t="169924" x="2401888" y="3652838"/>
          <p14:tracePt t="169940" x="2438400" y="3635375"/>
          <p14:tracePt t="169959" x="2446338" y="3635375"/>
          <p14:tracePt t="170008" x="2446338" y="3643313"/>
          <p14:tracePt t="170016" x="2411413" y="3652838"/>
          <p14:tracePt t="170025" x="2384425" y="3662363"/>
          <p14:tracePt t="170041" x="2347913" y="3662363"/>
          <p14:tracePt t="170058" x="2303463" y="3662363"/>
          <p14:tracePt t="170075" x="2259013" y="3662363"/>
          <p14:tracePt t="170091" x="2224088" y="3652838"/>
          <p14:tracePt t="170108" x="2205038" y="3643313"/>
          <p14:tracePt t="170125" x="2187575" y="3643313"/>
          <p14:tracePt t="170141" x="2170113" y="3643313"/>
          <p14:tracePt t="170158" x="2160588" y="3643313"/>
          <p14:tracePt t="170174" x="2143125" y="3643313"/>
          <p14:tracePt t="170211" x="2133600" y="3643313"/>
          <p14:tracePt t="170226" x="2133600" y="3652838"/>
          <p14:tracePt t="170234" x="2133600" y="3662363"/>
          <p14:tracePt t="170243" x="2133600" y="3670300"/>
          <p14:tracePt t="170258" x="2133600" y="3697288"/>
          <p14:tracePt t="170275" x="2170113" y="3714750"/>
          <p14:tracePt t="170291" x="2214563" y="3724275"/>
          <p14:tracePt t="170308" x="2251075" y="3724275"/>
          <p14:tracePt t="170325" x="2295525" y="3724275"/>
          <p14:tracePt t="170341" x="2357438" y="3724275"/>
          <p14:tracePt t="170358" x="2419350" y="3724275"/>
          <p14:tracePt t="170375" x="2473325" y="3706813"/>
          <p14:tracePt t="170391" x="2536825" y="3687763"/>
          <p14:tracePt t="170408" x="2554288" y="3662363"/>
          <p14:tracePt t="170424" x="2581275" y="3616325"/>
          <p14:tracePt t="170441" x="2608263" y="3554413"/>
          <p14:tracePt t="170459" x="2625725" y="3509963"/>
          <p14:tracePt t="170476" x="2633663" y="3492500"/>
          <p14:tracePt t="170492" x="2633663" y="3473450"/>
          <p14:tracePt t="170509" x="2633663" y="3429000"/>
          <p14:tracePt t="170525" x="2608263" y="3375025"/>
          <p14:tracePt t="170541" x="2581275" y="3330575"/>
          <p14:tracePt t="170558" x="2562225" y="3295650"/>
          <p14:tracePt t="170575" x="2536825" y="3278188"/>
          <p14:tracePt t="170591" x="2517775" y="3251200"/>
          <p14:tracePt t="170608" x="2490788" y="3232150"/>
          <p14:tracePt t="170625" x="2455863" y="3197225"/>
          <p14:tracePt t="170641" x="2438400" y="3179763"/>
          <p14:tracePt t="170657" x="2401888" y="3160713"/>
          <p14:tracePt t="170675" x="2384425" y="3143250"/>
          <p14:tracePt t="170691" x="2347913" y="3125788"/>
          <p14:tracePt t="170709" x="2303463" y="3125788"/>
          <p14:tracePt t="170726" x="2224088" y="3135313"/>
          <p14:tracePt t="170742" x="2187575" y="3143250"/>
          <p14:tracePt t="170758" x="2170113" y="3160713"/>
          <p14:tracePt t="170775" x="2133600" y="3160713"/>
          <p14:tracePt t="170791" x="2116138" y="3160713"/>
          <p14:tracePt t="170808" x="2098675" y="3160713"/>
          <p14:tracePt t="170825" x="2071688" y="3160713"/>
          <p14:tracePt t="170841" x="2054225" y="3160713"/>
          <p14:tracePt t="170858" x="2044700" y="3160713"/>
          <p14:tracePt t="170877" x="2027238" y="3160713"/>
          <p14:tracePt t="170891" x="2000250" y="3160713"/>
          <p14:tracePt t="170907" x="1982788" y="3179763"/>
          <p14:tracePt t="170924" x="1919288" y="3214688"/>
          <p14:tracePt t="170941" x="1901825" y="3251200"/>
          <p14:tracePt t="170958" x="1884363" y="3268663"/>
          <p14:tracePt t="170974" x="1874838" y="3295650"/>
          <p14:tracePt t="170992" x="1847850" y="3313113"/>
          <p14:tracePt t="171032" x="1847850" y="3322638"/>
          <p14:tracePt t="171048" x="1847850" y="3340100"/>
          <p14:tracePt t="171058" x="1847850" y="3384550"/>
          <p14:tracePt t="171075" x="1847850" y="3455988"/>
          <p14:tracePt t="171091" x="1847850" y="3536950"/>
          <p14:tracePt t="171108" x="1847850" y="3608388"/>
          <p14:tracePt t="171126" x="1884363" y="3714750"/>
          <p14:tracePt t="171142" x="1911350" y="3778250"/>
          <p14:tracePt t="171158" x="1928813" y="3813175"/>
          <p14:tracePt t="171175" x="1946275" y="3840163"/>
          <p14:tracePt t="171191" x="2000250" y="3867150"/>
          <p14:tracePt t="171209" x="2017713" y="3884613"/>
          <p14:tracePt t="171225" x="2036763" y="3894138"/>
          <p14:tracePt t="171243" x="2071688" y="3929063"/>
          <p14:tracePt t="171258" x="2089150" y="3929063"/>
          <p14:tracePt t="171275" x="2116138" y="3929063"/>
          <p14:tracePt t="171291" x="2160588" y="3929063"/>
          <p14:tracePt t="171308" x="2214563" y="3929063"/>
          <p14:tracePt t="171325" x="2241550" y="3929063"/>
          <p14:tracePt t="171341" x="2276475" y="3902075"/>
          <p14:tracePt t="171358" x="2339975" y="3876675"/>
          <p14:tracePt t="171376" x="2401888" y="3849688"/>
          <p14:tracePt t="171392" x="2419350" y="3822700"/>
          <p14:tracePt t="171408" x="2438400" y="3805238"/>
          <p14:tracePt t="171424" x="2455863" y="3786188"/>
          <p14:tracePt t="171441" x="2473325" y="3733800"/>
          <p14:tracePt t="171457" x="2500313" y="3670300"/>
          <p14:tracePt t="171475" x="2527300" y="3608388"/>
          <p14:tracePt t="171492" x="2554288" y="3544888"/>
          <p14:tracePt t="171508" x="2554288" y="3500438"/>
          <p14:tracePt t="171524" x="2554288" y="3482975"/>
          <p14:tracePt t="171541" x="2554288" y="3465513"/>
          <p14:tracePt t="171557" x="2536825" y="3455988"/>
          <p14:tracePt t="171574" x="2517775" y="3429000"/>
          <p14:tracePt t="171591" x="2500313" y="3411538"/>
          <p14:tracePt t="171607" x="2455863" y="3384550"/>
          <p14:tracePt t="171626" x="2411413" y="3367088"/>
          <p14:tracePt t="171642" x="2393950" y="3349625"/>
          <p14:tracePt t="171658" x="2374900" y="3330575"/>
          <p14:tracePt t="171674" x="2366963" y="3330575"/>
          <p14:tracePt t="171696" x="2357438" y="3322638"/>
          <p14:tracePt t="171708" x="2347913" y="3322638"/>
          <p14:tracePt t="171724" x="2322513" y="3322638"/>
          <p14:tracePt t="171741" x="2303463" y="3322638"/>
          <p14:tracePt t="171758" x="2276475" y="3313113"/>
          <p14:tracePt t="171774" x="2259013" y="3303588"/>
          <p14:tracePt t="171791" x="2232025" y="3295650"/>
          <p14:tracePt t="174035" x="2259013" y="3322638"/>
          <p14:tracePt t="174043" x="2322513" y="3349625"/>
          <p14:tracePt t="174051" x="2374900" y="3367088"/>
          <p14:tracePt t="174060" x="2411413" y="3375025"/>
          <p14:tracePt t="174075" x="2544763" y="3411538"/>
          <p14:tracePt t="174092" x="2714625" y="3411538"/>
          <p14:tracePt t="174108" x="2795588" y="3421063"/>
          <p14:tracePt t="174125" x="2813050" y="3429000"/>
          <p14:tracePt t="174199" x="2840038" y="3465513"/>
          <p14:tracePt t="174207" x="2867025" y="3482975"/>
          <p14:tracePt t="174215" x="2901950" y="3509963"/>
          <p14:tracePt t="174225" x="2946400" y="3536950"/>
          <p14:tracePt t="174242" x="2990850" y="3554413"/>
          <p14:tracePt t="174258" x="3054350" y="3581400"/>
          <p14:tracePt t="174277" x="3098800" y="3616325"/>
          <p14:tracePt t="174293" x="3133725" y="3635375"/>
          <p14:tracePt t="174308" x="3152775" y="3652838"/>
          <p14:tracePt t="174325" x="3160713" y="3662363"/>
          <p14:tracePt t="174342" x="3170238" y="3679825"/>
          <p14:tracePt t="174358" x="3170238" y="3687763"/>
          <p14:tracePt t="174375" x="3179763" y="3687763"/>
          <p14:tracePt t="174392" x="3197225" y="3697288"/>
          <p14:tracePt t="174426" x="3205163" y="3706813"/>
          <p14:tracePt t="174443" x="3214688" y="3724275"/>
          <p14:tracePt t="174450" x="3224213" y="3741738"/>
          <p14:tracePt t="174458" x="3224213" y="3751263"/>
          <p14:tracePt t="174475" x="3241675" y="3768725"/>
          <p14:tracePt t="174491" x="3268663" y="3805238"/>
          <p14:tracePt t="174508" x="3313113" y="3840163"/>
          <p14:tracePt t="174525" x="3367088" y="3894138"/>
          <p14:tracePt t="174543" x="3455988" y="3938588"/>
          <p14:tracePt t="174558" x="3509963" y="3965575"/>
          <p14:tracePt t="174575" x="3554413" y="3992563"/>
          <p14:tracePt t="174592" x="3616325" y="4019550"/>
          <p14:tracePt t="174608" x="3660775" y="4090988"/>
          <p14:tracePt t="174626" x="3670300" y="4170363"/>
          <p14:tracePt t="174642" x="3741738" y="4251325"/>
          <p14:tracePt t="174659" x="3768725" y="4322763"/>
          <p14:tracePt t="174677" x="3776663" y="4322763"/>
          <p14:tracePt t="174701" x="3776663" y="4330700"/>
          <p14:tracePt t="174711" x="3759200" y="4367213"/>
          <p14:tracePt t="174725" x="3751263" y="4429125"/>
          <p14:tracePt t="174742" x="3741738" y="4448175"/>
          <p14:tracePt t="174865" x="3741738" y="4421188"/>
          <p14:tracePt t="174873" x="3768725" y="4394200"/>
          <p14:tracePt t="174881" x="3776663" y="4357688"/>
          <p14:tracePt t="174892" x="3803650" y="4330700"/>
          <p14:tracePt t="174909" x="3857625" y="4278313"/>
          <p14:tracePt t="174927" x="3902075" y="4251325"/>
          <p14:tracePt t="174943" x="3929063" y="4214813"/>
          <p14:tracePt t="174959" x="3946525" y="4170363"/>
          <p14:tracePt t="174975" x="3946525" y="4090988"/>
          <p14:tracePt t="174992" x="3965575" y="4027488"/>
          <p14:tracePt t="175009" x="3990975" y="3948113"/>
          <p14:tracePt t="175025" x="4010025" y="3902075"/>
          <p14:tracePt t="175042" x="4037013" y="3884613"/>
          <p14:tracePt t="175058" x="4044950" y="3867150"/>
          <p14:tracePt t="175075" x="4044950" y="3857625"/>
          <p14:tracePt t="175123" x="4044950" y="3849688"/>
          <p14:tracePt t="175357" x="4054475" y="3849688"/>
          <p14:tracePt t="175373" x="4062413" y="3849688"/>
          <p14:tracePt t="175381" x="4071938" y="3849688"/>
          <p14:tracePt t="175392" x="4081463" y="3840163"/>
          <p14:tracePt t="175419" x="4089400" y="3840163"/>
          <p14:tracePt t="175460" x="4108450" y="3840163"/>
          <p14:tracePt t="175467" x="4116388" y="3830638"/>
          <p14:tracePt t="175476" x="4125913" y="3830638"/>
          <p14:tracePt t="175492" x="4143375" y="3830638"/>
          <p14:tracePt t="175508" x="4160838" y="3822700"/>
          <p14:tracePt t="175527" x="4187825" y="3822700"/>
          <p14:tracePt t="175542" x="4205288" y="3813175"/>
          <p14:tracePt t="175559" x="4214813" y="3813175"/>
          <p14:tracePt t="175591" x="4232275" y="3813175"/>
          <p14:tracePt t="175608" x="4251325" y="3795713"/>
          <p14:tracePt t="175625" x="4268788" y="3786188"/>
          <p14:tracePt t="175642" x="4286250" y="3768725"/>
          <p14:tracePt t="175659" x="4322763" y="3751263"/>
          <p14:tracePt t="175662" x="4330700" y="3751263"/>
          <p14:tracePt t="175677" x="4348163" y="3724275"/>
          <p14:tracePt t="175693" x="4367213" y="3724275"/>
          <p14:tracePt t="175709" x="4384675" y="3714750"/>
          <p14:tracePt t="175725" x="4394200" y="3714750"/>
          <p14:tracePt t="175795" x="4402138" y="3714750"/>
          <p14:tracePt t="175811" x="4411663" y="3714750"/>
          <p14:tracePt t="175827" x="4419600" y="3714750"/>
          <p14:tracePt t="175841" x="4429125" y="3714750"/>
          <p14:tracePt t="175849" x="4438650" y="3714750"/>
          <p14:tracePt t="175859" x="4456113" y="3714750"/>
          <p14:tracePt t="175875" x="4473575" y="3714750"/>
          <p14:tracePt t="175892" x="4483100" y="3714750"/>
          <p14:tracePt t="175909" x="4500563" y="3706813"/>
          <p14:tracePt t="175927" x="4518025" y="3706813"/>
          <p14:tracePt t="175942" x="4537075" y="3706813"/>
          <p14:tracePt t="175960" x="4545013" y="3706813"/>
          <p14:tracePt t="175976" x="4554538" y="3706813"/>
          <p14:tracePt t="175993" x="4562475" y="3706813"/>
          <p14:tracePt t="176009" x="4572000" y="3706813"/>
          <p14:tracePt t="176025" x="4581525" y="3706813"/>
          <p14:tracePt t="176042" x="4589463" y="3706813"/>
          <p14:tracePt t="176059" x="4616450" y="3714750"/>
          <p14:tracePt t="176077" x="4633913" y="3714750"/>
          <p14:tracePt t="176093" x="4643438" y="3724275"/>
          <p14:tracePt t="176109" x="4652963" y="3724275"/>
          <p14:tracePt t="176125" x="4679950" y="3724275"/>
          <p14:tracePt t="176142" x="4697413" y="3724275"/>
          <p14:tracePt t="176159" x="4714875" y="3724275"/>
          <p14:tracePt t="176176" x="4732338" y="3714750"/>
          <p14:tracePt t="176193" x="4768850" y="3706813"/>
          <p14:tracePt t="176209" x="4786313" y="3706813"/>
          <p14:tracePt t="176225" x="4803775" y="3697288"/>
          <p14:tracePt t="176242" x="4813300" y="3697288"/>
          <p14:tracePt t="176259" x="4840288" y="3697288"/>
          <p14:tracePt t="176275" x="4848225" y="3697288"/>
          <p14:tracePt t="176292" x="4857750" y="3697288"/>
          <p14:tracePt t="176309" x="4875213" y="3697288"/>
          <p14:tracePt t="176325" x="4884738" y="3697288"/>
          <p14:tracePt t="176343" x="4911725" y="3697288"/>
          <p14:tracePt t="176358" x="4929188" y="3687763"/>
          <p14:tracePt t="176375" x="4938713" y="3687763"/>
          <p14:tracePt t="176392" x="4956175" y="3679825"/>
          <p14:tracePt t="176409" x="4973638" y="3670300"/>
          <p14:tracePt t="176425" x="4992688" y="3652838"/>
          <p14:tracePt t="176442" x="4992688" y="3643313"/>
          <p14:tracePt t="176545" x="5000625" y="3643313"/>
          <p14:tracePt t="176561" x="5010150" y="3643313"/>
          <p14:tracePt t="176569" x="5018088" y="3643313"/>
          <p14:tracePt t="176578" x="5027613" y="3643313"/>
          <p14:tracePt t="176592" x="5045075" y="3643313"/>
          <p14:tracePt t="176609" x="5064125" y="3643313"/>
          <p14:tracePt t="176625" x="5072063" y="3643313"/>
          <p14:tracePt t="176642" x="5081588" y="3643313"/>
          <p14:tracePt t="176659" x="5099050" y="3635375"/>
          <p14:tracePt t="176675" x="5126038" y="3616325"/>
          <p14:tracePt t="176693" x="5160963" y="3589338"/>
          <p14:tracePt t="176710" x="5197475" y="3589338"/>
          <p14:tracePt t="176725" x="5232400" y="3589338"/>
          <p14:tracePt t="176743" x="5259388" y="3589338"/>
          <p14:tracePt t="176759" x="5340350" y="3598863"/>
          <p14:tracePt t="176775" x="5402263" y="3608388"/>
          <p14:tracePt t="176792" x="5473700" y="3608388"/>
          <p14:tracePt t="176809" x="5510213" y="3608388"/>
          <p14:tracePt t="176827" x="5537200" y="3625850"/>
          <p14:tracePt t="176844" x="5545138" y="3625850"/>
          <p14:tracePt t="176860" x="5564188" y="3635375"/>
          <p14:tracePt t="176875" x="5572125" y="3635375"/>
          <p14:tracePt t="176892" x="5581650" y="3643313"/>
          <p14:tracePt t="176909" x="5589588" y="3643313"/>
          <p14:tracePt t="176925" x="5608638" y="3662363"/>
          <p14:tracePt t="176942" x="5635625" y="3670300"/>
          <p14:tracePt t="176960" x="5653088" y="3706813"/>
          <p14:tracePt t="176975" x="5661025" y="3714750"/>
          <p14:tracePt t="176992" x="5670550" y="3733800"/>
          <p14:tracePt t="177009" x="5680075" y="3751263"/>
          <p14:tracePt t="177025" x="5680075" y="3778250"/>
          <p14:tracePt t="177042" x="5680075" y="3795713"/>
          <p14:tracePt t="177059" x="5680075" y="3813175"/>
          <p14:tracePt t="177077" x="5680075" y="3849688"/>
          <p14:tracePt t="177093" x="5670550" y="3867150"/>
          <p14:tracePt t="177109" x="5653088" y="3884613"/>
          <p14:tracePt t="177125" x="5626100" y="3902075"/>
          <p14:tracePt t="177142" x="5608638" y="3929063"/>
          <p14:tracePt t="177159" x="5589588" y="3948113"/>
          <p14:tracePt t="177175" x="5572125" y="3965575"/>
          <p14:tracePt t="177192" x="5545138" y="3983038"/>
          <p14:tracePt t="177210" x="5518150" y="4019550"/>
          <p14:tracePt t="177226" x="5500688" y="4037013"/>
          <p14:tracePt t="177242" x="5473700" y="4044950"/>
          <p14:tracePt t="177259" x="5456238" y="4054475"/>
          <p14:tracePt t="177275" x="5438775" y="4071938"/>
          <p14:tracePt t="177293" x="5421313" y="4081463"/>
          <p14:tracePt t="177309" x="5384800" y="4081463"/>
          <p14:tracePt t="177327" x="5313363" y="4090988"/>
          <p14:tracePt t="177343" x="5268913" y="4098925"/>
          <p14:tracePt t="177359" x="5207000" y="4116388"/>
          <p14:tracePt t="177375" x="5170488" y="4125913"/>
          <p14:tracePt t="177393" x="5126038" y="4125913"/>
          <p14:tracePt t="177409" x="5072063" y="4152900"/>
          <p14:tracePt t="177425" x="4992688" y="4162425"/>
          <p14:tracePt t="177442" x="4911725" y="4187825"/>
          <p14:tracePt t="177458" x="4830763" y="4206875"/>
          <p14:tracePt t="177475" x="4705350" y="4241800"/>
          <p14:tracePt t="177492" x="4652963" y="4259263"/>
          <p14:tracePt t="177508" x="4608513" y="4278313"/>
          <p14:tracePt t="177525" x="4527550" y="4295775"/>
          <p14:tracePt t="177542" x="4483100" y="4313238"/>
          <p14:tracePt t="177558" x="4402138" y="4330700"/>
          <p14:tracePt t="177575" x="4357688" y="4340225"/>
          <p14:tracePt t="177593" x="4286250" y="4340225"/>
          <p14:tracePt t="177608" x="4251325" y="4340225"/>
          <p14:tracePt t="177625" x="4232275" y="4340225"/>
          <p14:tracePt t="177642" x="4197350" y="4340225"/>
          <p14:tracePt t="177659" x="4160838" y="4340225"/>
          <p14:tracePt t="177676" x="4108450" y="4340225"/>
          <p14:tracePt t="177692" x="4044950" y="4322763"/>
          <p14:tracePt t="177709" x="4017963" y="4322763"/>
          <p14:tracePt t="177726" x="3983038" y="4322763"/>
          <p14:tracePt t="177742" x="3965575" y="4313238"/>
          <p14:tracePt t="177759" x="3946525" y="4313238"/>
          <p14:tracePt t="177776" x="3911600" y="4305300"/>
          <p14:tracePt t="177792" x="3875088" y="4286250"/>
          <p14:tracePt t="177809" x="3830638" y="4259263"/>
          <p14:tracePt t="177827" x="3714750" y="4224338"/>
          <p14:tracePt t="177844" x="3670300" y="4224338"/>
          <p14:tracePt t="177860" x="3589338" y="4206875"/>
          <p14:tracePt t="177876" x="3544888" y="4197350"/>
          <p14:tracePt t="177893" x="3509963" y="4170363"/>
          <p14:tracePt t="177909" x="3490913" y="4152900"/>
          <p14:tracePt t="177926" x="3465513" y="4116388"/>
          <p14:tracePt t="177942" x="3446463" y="4098925"/>
          <p14:tracePt t="177959" x="3429000" y="4081463"/>
          <p14:tracePt t="177977" x="3394075" y="4064000"/>
          <p14:tracePt t="177992" x="3375025" y="4044950"/>
          <p14:tracePt t="178009" x="3357563" y="4037013"/>
          <p14:tracePt t="178025" x="3340100" y="4027488"/>
          <p14:tracePt t="178042" x="3313113" y="4027488"/>
          <p14:tracePt t="178059" x="3295650" y="4019550"/>
          <p14:tracePt t="178077" x="3268663" y="4010025"/>
          <p14:tracePt t="178094" x="3241675" y="3992563"/>
          <p14:tracePt t="178109" x="3224213" y="3965575"/>
          <p14:tracePt t="178126" x="3205163" y="3948113"/>
          <p14:tracePt t="178142" x="3187700" y="3929063"/>
          <p14:tracePt t="178159" x="3160713" y="3902075"/>
          <p14:tracePt t="178175" x="3152775" y="3884613"/>
          <p14:tracePt t="178192" x="3143250" y="3867150"/>
          <p14:tracePt t="178209" x="3125788" y="3849688"/>
          <p14:tracePt t="178227" x="3125788" y="3805238"/>
          <p14:tracePt t="178242" x="3125788" y="3768725"/>
          <p14:tracePt t="178259" x="3125788" y="3751263"/>
          <p14:tracePt t="178276" x="3125788" y="3733800"/>
          <p14:tracePt t="178292" x="3133725" y="3714750"/>
          <p14:tracePt t="178309" x="3143250" y="3687763"/>
          <p14:tracePt t="178327" x="3179763" y="3662363"/>
          <p14:tracePt t="178344" x="3197225" y="3643313"/>
          <p14:tracePt t="178359" x="3214688" y="3616325"/>
          <p14:tracePt t="178376" x="3232150" y="3598863"/>
          <p14:tracePt t="178392" x="3259138" y="3589338"/>
          <p14:tracePt t="178409" x="3276600" y="3581400"/>
          <p14:tracePt t="178442" x="3286125" y="3581400"/>
          <p14:tracePt t="178459" x="3303588" y="3581400"/>
          <p14:tracePt t="178476" x="3340100" y="3571875"/>
          <p14:tracePt t="178494" x="3419475" y="3571875"/>
          <p14:tracePt t="178509" x="3482975" y="3554413"/>
          <p14:tracePt t="178526" x="3517900" y="3554413"/>
          <p14:tracePt t="178542" x="3536950" y="3554413"/>
          <p14:tracePt t="178559" x="3544888" y="3554413"/>
          <p14:tracePt t="178576" x="3571875" y="3563938"/>
          <p14:tracePt t="178594" x="3589338" y="3598863"/>
          <p14:tracePt t="178610" x="3608388" y="3616325"/>
          <p14:tracePt t="178626" x="3616325" y="3652838"/>
          <p14:tracePt t="178642" x="3643313" y="3670300"/>
          <p14:tracePt t="178659" x="3652838" y="3687763"/>
          <p14:tracePt t="178676" x="3660775" y="3714750"/>
          <p14:tracePt t="178692" x="3660775" y="3733800"/>
          <p14:tracePt t="178711" x="3660775" y="3759200"/>
          <p14:tracePt t="178727" x="3660775" y="3786188"/>
          <p14:tracePt t="178744" x="3652838" y="3805238"/>
          <p14:tracePt t="178759" x="3643313" y="3822700"/>
          <p14:tracePt t="178776" x="3616325" y="3830638"/>
          <p14:tracePt t="178792" x="3608388" y="3840163"/>
          <p14:tracePt t="178809" x="3589338" y="3857625"/>
          <p14:tracePt t="178826" x="3571875" y="3876675"/>
          <p14:tracePt t="178844" x="3536950" y="3902075"/>
          <p14:tracePt t="178859" x="3517900" y="3929063"/>
          <p14:tracePt t="178876" x="3500438" y="3938588"/>
          <p14:tracePt t="178893" x="3482975" y="3948113"/>
          <p14:tracePt t="178909" x="3465513" y="3956050"/>
          <p14:tracePt t="178925" x="3455988" y="3956050"/>
          <p14:tracePt t="178942" x="3438525" y="3965575"/>
          <p14:tracePt t="178958" x="3429000" y="3965575"/>
          <p14:tracePt t="178975" x="3411538" y="3973513"/>
          <p14:tracePt t="178992" x="3402013" y="3983038"/>
          <p14:tracePt t="179009" x="3375025" y="3992563"/>
          <p14:tracePt t="179025" x="3357563" y="3992563"/>
          <p14:tracePt t="179043" x="3348038" y="3992563"/>
          <p14:tracePt t="179075" x="3330575" y="4010025"/>
          <p14:tracePt t="179092" x="3313113" y="4010025"/>
          <p14:tracePt t="179109" x="3268663" y="3992563"/>
          <p14:tracePt t="179125" x="3251200" y="3973513"/>
          <p14:tracePt t="179141" x="3232150" y="3956050"/>
          <p14:tracePt t="179158" x="3214688" y="3929063"/>
          <p14:tracePt t="179175" x="3187700" y="3884613"/>
          <p14:tracePt t="179191" x="3160713" y="3840163"/>
          <p14:tracePt t="179208" x="3152775" y="3805238"/>
          <p14:tracePt t="179225" x="3143250" y="3768725"/>
          <p14:tracePt t="179241" x="3143250" y="3741738"/>
          <p14:tracePt t="179258" x="3143250" y="3706813"/>
          <p14:tracePt t="179305" x="3143250" y="3697288"/>
          <p14:tracePt t="179321" x="3143250" y="3687763"/>
          <p14:tracePt t="179328" x="3152775" y="3687763"/>
          <p14:tracePt t="179341" x="3152775" y="3679825"/>
          <p14:tracePt t="179358" x="3170238" y="3662363"/>
          <p14:tracePt t="179374" x="3187700" y="3635375"/>
          <p14:tracePt t="179391" x="3214688" y="3625850"/>
          <p14:tracePt t="179408" x="3224213" y="3616325"/>
          <p14:tracePt t="179424" x="3232150" y="3616325"/>
          <p14:tracePt t="179441" x="3241675" y="3616325"/>
          <p14:tracePt t="179458" x="3241675" y="3608388"/>
          <p14:tracePt t="179475" x="3251200" y="3608388"/>
          <p14:tracePt t="179491" x="3276600" y="3608388"/>
          <p14:tracePt t="179508" x="3303588" y="3625850"/>
          <p14:tracePt t="179525" x="3313113" y="3635375"/>
          <p14:tracePt t="179541" x="3330575" y="3662363"/>
          <p14:tracePt t="179558" x="3330575" y="3679825"/>
          <p14:tracePt t="179574" x="3330575" y="3714750"/>
          <p14:tracePt t="179592" x="3330575" y="3759200"/>
          <p14:tracePt t="179609" x="3313113" y="3795713"/>
          <p14:tracePt t="179626" x="3276600" y="3822700"/>
          <p14:tracePt t="179642" x="3268663" y="3840163"/>
          <p14:tracePt t="179659" x="3251200" y="3867150"/>
          <p14:tracePt t="179676" x="3224213" y="3876675"/>
          <p14:tracePt t="179692" x="3205163" y="3894138"/>
          <p14:tracePt t="179710" x="3187700" y="3911600"/>
          <p14:tracePt t="179727" x="3152775" y="3948113"/>
          <p14:tracePt t="179744" x="3133725" y="3956050"/>
          <p14:tracePt t="179760" x="3116263" y="3965575"/>
          <p14:tracePt t="179776" x="3098800" y="3965575"/>
          <p14:tracePt t="179830" x="3089275" y="3965575"/>
          <p14:tracePt t="179838" x="3071813" y="3948113"/>
          <p14:tracePt t="179846" x="3071813" y="3938588"/>
          <p14:tracePt t="179859" x="3062288" y="3921125"/>
          <p14:tracePt t="179877" x="3062288" y="3830638"/>
          <p14:tracePt t="179893" x="3062288" y="3805238"/>
          <p14:tracePt t="179909" x="3089275" y="3768725"/>
          <p14:tracePt t="179926" x="3108325" y="3751263"/>
          <p14:tracePt t="179942" x="3125788" y="3724275"/>
          <p14:tracePt t="179960" x="3152775" y="3706813"/>
          <p14:tracePt t="179976" x="3170238" y="3687763"/>
          <p14:tracePt t="179994" x="3197225" y="3652838"/>
          <p14:tracePt t="180010" x="3224213" y="3635375"/>
          <p14:tracePt t="180026" x="3241675" y="3625850"/>
          <p14:tracePt t="180043" x="3259138" y="3616325"/>
          <p14:tracePt t="180059" x="3276600" y="3616325"/>
          <p14:tracePt t="180076" x="3303588" y="3608388"/>
          <p14:tracePt t="180092" x="3322638" y="3608388"/>
          <p14:tracePt t="180109" x="3348038" y="3608388"/>
          <p14:tracePt t="180125" x="3384550" y="3608388"/>
          <p14:tracePt t="180142" x="3419475" y="3608388"/>
          <p14:tracePt t="180158" x="3438525" y="3608388"/>
          <p14:tracePt t="180175" x="3465513" y="3616325"/>
          <p14:tracePt t="180192" x="3490913" y="3616325"/>
          <p14:tracePt t="180208" x="3509963" y="3616325"/>
          <p14:tracePt t="180225" x="3527425" y="3616325"/>
          <p14:tracePt t="180243" x="3562350" y="3625850"/>
          <p14:tracePt t="180259" x="3581400" y="3635375"/>
          <p14:tracePt t="180275" x="3598863" y="3662363"/>
          <p14:tracePt t="180291" x="3616325" y="3679825"/>
          <p14:tracePt t="180308" x="3643313" y="3697288"/>
          <p14:tracePt t="180325" x="3660775" y="3706813"/>
          <p14:tracePt t="180342" x="3670300" y="3714750"/>
          <p14:tracePt t="180359" x="3687763" y="3741738"/>
          <p14:tracePt t="180375" x="3714750" y="3751263"/>
          <p14:tracePt t="180392" x="3724275" y="3759200"/>
          <p14:tracePt t="180408" x="3751263" y="3778250"/>
          <p14:tracePt t="180425" x="3759200" y="3786188"/>
          <p14:tracePt t="180442" x="3776663" y="3795713"/>
          <p14:tracePt t="180459" x="3786188" y="3813175"/>
          <p14:tracePt t="180475" x="3795713" y="3830638"/>
          <p14:tracePt t="180492" x="3803650" y="3849688"/>
          <p14:tracePt t="180509" x="3813175" y="3867150"/>
          <p14:tracePt t="180526" x="3813175" y="3894138"/>
          <p14:tracePt t="180542" x="3822700" y="3911600"/>
          <p14:tracePt t="180559" x="3822700" y="3929063"/>
          <p14:tracePt t="180576" x="3822700" y="3938588"/>
          <p14:tracePt t="180592" x="3822700" y="3965575"/>
          <p14:tracePt t="180609" x="3822700" y="3973513"/>
          <p14:tracePt t="180626" x="3803650" y="3992563"/>
          <p14:tracePt t="180644" x="3786188" y="4010025"/>
          <p14:tracePt t="180659" x="3759200" y="4037013"/>
          <p14:tracePt t="180676" x="3741738" y="4054475"/>
          <p14:tracePt t="180693" x="3732213" y="4071938"/>
          <p14:tracePt t="180710" x="3714750" y="4090988"/>
          <p14:tracePt t="180726" x="3687763" y="4116388"/>
          <p14:tracePt t="180743" x="3679825" y="4116388"/>
          <p14:tracePt t="180800" x="3670300" y="4116388"/>
          <p14:tracePt t="180816" x="3660775" y="4116388"/>
          <p14:tracePt t="180822" x="3652838" y="4098925"/>
          <p14:tracePt t="180830" x="3643313" y="4090988"/>
          <p14:tracePt t="180842" x="3625850" y="4081463"/>
          <p14:tracePt t="180859" x="3616325" y="4071938"/>
          <p14:tracePt t="180877" x="3598863" y="4044950"/>
          <p14:tracePt t="180894" x="3589338" y="4019550"/>
          <p14:tracePt t="180910" x="3589338" y="3992563"/>
          <p14:tracePt t="180926" x="3589338" y="3973513"/>
          <p14:tracePt t="180943" x="3589338" y="3948113"/>
          <p14:tracePt t="180960" x="3589338" y="3929063"/>
          <p14:tracePt t="180976" x="3589338" y="3911600"/>
          <p14:tracePt t="180994" x="3589338" y="3876675"/>
          <p14:tracePt t="181010" x="3598863" y="3857625"/>
          <p14:tracePt t="181026" x="3608388" y="3849688"/>
          <p14:tracePt t="181043" x="3616325" y="3840163"/>
          <p14:tracePt t="181060" x="3643313" y="3813175"/>
          <p14:tracePt t="181076" x="3660775" y="3795713"/>
          <p14:tracePt t="181093" x="3679825" y="3778250"/>
          <p14:tracePt t="181109" x="3714750" y="3768725"/>
          <p14:tracePt t="181128" x="3741738" y="3733800"/>
          <p14:tracePt t="181143" x="3768725" y="3724275"/>
          <p14:tracePt t="181160" x="3786188" y="3706813"/>
          <p14:tracePt t="181175" x="3795713" y="3697288"/>
          <p14:tracePt t="181192" x="3813175" y="3697288"/>
          <p14:tracePt t="181209" x="3840163" y="3687763"/>
          <p14:tracePt t="181226" x="3848100" y="3687763"/>
          <p14:tracePt t="181242" x="3857625" y="3670300"/>
          <p14:tracePt t="181259" x="3884613" y="3670300"/>
          <p14:tracePt t="181275" x="3894138" y="3670300"/>
          <p14:tracePt t="181292" x="3911600" y="3670300"/>
          <p14:tracePt t="181325" x="3919538" y="3670300"/>
          <p14:tracePt t="181342" x="3938588" y="3670300"/>
          <p14:tracePt t="181359" x="3956050" y="3679825"/>
          <p14:tracePt t="181375" x="3983038" y="3697288"/>
          <p14:tracePt t="181393" x="4000500" y="3714750"/>
          <p14:tracePt t="181410" x="4017963" y="3733800"/>
          <p14:tracePt t="181425" x="4027488" y="3759200"/>
          <p14:tracePt t="181442" x="4037013" y="3778250"/>
          <p14:tracePt t="181459" x="4037013" y="3786188"/>
          <p14:tracePt t="181475" x="4054475" y="3805238"/>
          <p14:tracePt t="181492" x="4062413" y="3830638"/>
          <p14:tracePt t="181510" x="4071938" y="3840163"/>
          <p14:tracePt t="181527" x="4071938" y="3857625"/>
          <p14:tracePt t="181566" x="4071938" y="3867150"/>
          <p14:tracePt t="181576" x="4071938" y="3876675"/>
          <p14:tracePt t="181592" x="4071938" y="3884613"/>
          <p14:tracePt t="181609" x="4081463" y="3902075"/>
          <p14:tracePt t="181626" x="4081463" y="3911600"/>
          <p14:tracePt t="181645" x="4081463" y="3921125"/>
          <p14:tracePt t="181660" x="4081463" y="3938588"/>
          <p14:tracePt t="181676" x="4081463" y="3948113"/>
          <p14:tracePt t="181692" x="4081463" y="3973513"/>
          <p14:tracePt t="181710" x="4071938" y="3992563"/>
          <p14:tracePt t="181726" x="4044950" y="4010025"/>
          <p14:tracePt t="181743" x="4027488" y="4027488"/>
          <p14:tracePt t="181759" x="4017963" y="4054475"/>
          <p14:tracePt t="181776" x="3990975" y="4071938"/>
          <p14:tracePt t="181793" x="3973513" y="4090988"/>
          <p14:tracePt t="181809" x="3956050" y="4098925"/>
          <p14:tracePt t="181826" x="3938588" y="4108450"/>
          <p14:tracePt t="181842" x="3902075" y="4125913"/>
          <p14:tracePt t="181859" x="3875088" y="4135438"/>
          <p14:tracePt t="181876" x="3848100" y="4135438"/>
          <p14:tracePt t="181894" x="3830638" y="4143375"/>
          <p14:tracePt t="181925" x="3813175" y="4143375"/>
          <p14:tracePt t="181942" x="3786188" y="4143375"/>
          <p14:tracePt t="181959" x="3768725" y="4135438"/>
          <p14:tracePt t="181975" x="3741738" y="4125913"/>
          <p14:tracePt t="181993" x="3714750" y="4125913"/>
          <p14:tracePt t="182009" x="3697288" y="4116388"/>
          <p14:tracePt t="182026" x="3687763" y="4098925"/>
          <p14:tracePt t="182058" x="3679825" y="4090988"/>
          <p14:tracePt t="182074" x="3670300" y="4081463"/>
          <p14:tracePt t="182082" x="3660775" y="4071938"/>
          <p14:tracePt t="182093" x="3660775" y="4064000"/>
          <p14:tracePt t="182109" x="3633788" y="4044950"/>
          <p14:tracePt t="182127" x="3633788" y="4027488"/>
          <p14:tracePt t="182143" x="3625850" y="4019550"/>
          <p14:tracePt t="182159" x="3625850" y="4010025"/>
          <p14:tracePt t="182176" x="3625850" y="4000500"/>
          <p14:tracePt t="182193" x="3616325" y="3983038"/>
          <p14:tracePt t="182211" x="3616325" y="3956050"/>
          <p14:tracePt t="182226" x="3616325" y="3948113"/>
          <p14:tracePt t="182243" x="3616325" y="3938588"/>
          <p14:tracePt t="182259" x="3616325" y="3921125"/>
          <p14:tracePt t="182276" x="3616325" y="3902075"/>
          <p14:tracePt t="182293" x="3616325" y="3867150"/>
          <p14:tracePt t="182309" x="3616325" y="3857625"/>
          <p14:tracePt t="182342" x="3625850" y="3840163"/>
          <p14:tracePt t="182359" x="3633788" y="3830638"/>
          <p14:tracePt t="182376" x="3660775" y="3805238"/>
          <p14:tracePt t="182394" x="3679825" y="3778250"/>
          <p14:tracePt t="182410" x="3687763" y="3768725"/>
          <p14:tracePt t="182426" x="3697288" y="3759200"/>
          <p14:tracePt t="182443" x="3705225" y="3751263"/>
          <p14:tracePt t="182459" x="3732213" y="3733800"/>
          <p14:tracePt t="182476" x="3751263" y="3733800"/>
          <p14:tracePt t="182493" x="3768725" y="3724275"/>
          <p14:tracePt t="182509" x="3786188" y="3714750"/>
          <p14:tracePt t="182526" x="3813175" y="3706813"/>
          <p14:tracePt t="182543" x="3830638" y="3697288"/>
          <p14:tracePt t="182559" x="3840163" y="3697288"/>
          <p14:tracePt t="182631" x="3848100" y="3697288"/>
          <p14:tracePt t="182645" x="3857625" y="3697288"/>
          <p14:tracePt t="182652" x="3875088" y="3697288"/>
          <p14:tracePt t="182661" x="3884613" y="3697288"/>
          <p14:tracePt t="182692" x="3894138" y="3697288"/>
          <p14:tracePt t="182709" x="3894138" y="3706813"/>
          <p14:tracePt t="182716" x="3894138" y="3714750"/>
          <p14:tracePt t="182726" x="3894138" y="3724275"/>
          <p14:tracePt t="182743" x="3894138" y="3751263"/>
          <p14:tracePt t="182760" x="3894138" y="3768725"/>
          <p14:tracePt t="182776" x="3894138" y="3778250"/>
          <p14:tracePt t="182795" x="3857625" y="3795713"/>
          <p14:tracePt t="182810" x="3848100" y="3813175"/>
          <p14:tracePt t="182826" x="3830638" y="3830638"/>
          <p14:tracePt t="182843" x="3813175" y="3849688"/>
          <p14:tracePt t="182859" x="3786188" y="3857625"/>
          <p14:tracePt t="182876" x="3776663" y="3867150"/>
          <p14:tracePt t="182934" x="3768725" y="3884613"/>
          <p14:tracePt t="182950" x="3751263" y="3894138"/>
          <p14:tracePt t="182958" x="3732213" y="3902075"/>
          <p14:tracePt t="182966" x="3724275" y="3902075"/>
          <p14:tracePt t="182977" x="3714750" y="3911600"/>
          <p14:tracePt t="182993" x="3697288" y="3921125"/>
          <p14:tracePt t="183036" x="3687763" y="3921125"/>
          <p14:tracePt t="183052" x="3687763" y="3911600"/>
          <p14:tracePt t="183061" x="3687763" y="3884613"/>
          <p14:tracePt t="183076" x="3687763" y="3867150"/>
          <p14:tracePt t="183093" x="3687763" y="3849688"/>
          <p14:tracePt t="183110" x="3697288" y="3840163"/>
          <p14:tracePt t="183161" x="3732213" y="3822700"/>
          <p14:tracePt t="183168" x="3741738" y="3813175"/>
          <p14:tracePt t="183177" x="3768725" y="3805238"/>
          <p14:tracePt t="183193" x="3795713" y="3778250"/>
          <p14:tracePt t="183209" x="3848100" y="3759200"/>
          <p14:tracePt t="183226" x="3867150" y="3751263"/>
          <p14:tracePt t="183243" x="3884613" y="3751263"/>
          <p14:tracePt t="183259" x="3902075" y="3751263"/>
          <p14:tracePt t="183276" x="3919538" y="3751263"/>
          <p14:tracePt t="183293" x="3938588" y="3751263"/>
          <p14:tracePt t="183311" x="3956050" y="3751263"/>
          <p14:tracePt t="183326" x="3990975" y="3751263"/>
          <p14:tracePt t="183343" x="4010025" y="3751263"/>
          <p14:tracePt t="183360" x="4027488" y="3751263"/>
          <p14:tracePt t="183376" x="4037013" y="3751263"/>
          <p14:tracePt t="183393" x="4054475" y="3759200"/>
          <p14:tracePt t="183411" x="4071938" y="3778250"/>
          <p14:tracePt t="183426" x="4071938" y="3786188"/>
          <p14:tracePt t="183443" x="4089400" y="3813175"/>
          <p14:tracePt t="183460" x="4098925" y="3822700"/>
          <p14:tracePt t="183476" x="4098925" y="3840163"/>
          <p14:tracePt t="183492" x="4098925" y="3857625"/>
          <p14:tracePt t="183510" x="4098925" y="3884613"/>
          <p14:tracePt t="183526" x="4098925" y="3902075"/>
          <p14:tracePt t="183545" x="4098925" y="3929063"/>
          <p14:tracePt t="183561" x="4098925" y="3948113"/>
          <p14:tracePt t="183576" x="4098925" y="3973513"/>
          <p14:tracePt t="183593" x="4098925" y="3992563"/>
          <p14:tracePt t="183610" x="4089400" y="4010025"/>
          <p14:tracePt t="183626" x="4081463" y="4037013"/>
          <p14:tracePt t="183643" x="4081463" y="4044950"/>
          <p14:tracePt t="183661" x="4062413" y="4064000"/>
          <p14:tracePt t="183676" x="4037013" y="4071938"/>
          <p14:tracePt t="183693" x="4017963" y="4090988"/>
          <p14:tracePt t="183709" x="4000500" y="4108450"/>
          <p14:tracePt t="183726" x="3965575" y="4125913"/>
          <p14:tracePt t="183743" x="3919538" y="4143375"/>
          <p14:tracePt t="183760" x="3902075" y="4170363"/>
          <p14:tracePt t="183776" x="3894138" y="4170363"/>
          <p14:tracePt t="183795" x="3857625" y="4179888"/>
          <p14:tracePt t="183811" x="3840163" y="4179888"/>
          <p14:tracePt t="183826" x="3822700" y="4179888"/>
          <p14:tracePt t="183843" x="3795713" y="4179888"/>
          <p14:tracePt t="183859" x="3776663" y="4170363"/>
          <p14:tracePt t="183876" x="3759200" y="4143375"/>
          <p14:tracePt t="183893" x="3741738" y="4125913"/>
          <p14:tracePt t="183910" x="3714750" y="4108450"/>
          <p14:tracePt t="183926" x="3697288" y="4071938"/>
          <p14:tracePt t="183943" x="3687763" y="4054475"/>
          <p14:tracePt t="183959" x="3679825" y="4037013"/>
          <p14:tracePt t="183976" x="3670300" y="4010025"/>
          <p14:tracePt t="183993" x="3670300" y="3992563"/>
          <p14:tracePt t="184010" x="3652838" y="3973513"/>
          <p14:tracePt t="184026" x="3652838" y="3956050"/>
          <p14:tracePt t="184045" x="3643313" y="3921125"/>
          <p14:tracePt t="184061" x="3643313" y="3902075"/>
          <p14:tracePt t="184076" x="3643313" y="3884613"/>
          <p14:tracePt t="184093" x="3643313" y="3857625"/>
          <p14:tracePt t="184110" x="3643313" y="3840163"/>
          <p14:tracePt t="184127" x="3643313" y="3822700"/>
          <p14:tracePt t="184143" x="3643313" y="3805238"/>
          <p14:tracePt t="184159" x="3643313" y="3778250"/>
          <p14:tracePt t="184176" x="3660775" y="3759200"/>
          <p14:tracePt t="184192" x="3679825" y="3733800"/>
          <p14:tracePt t="184209" x="3687763" y="3706813"/>
          <p14:tracePt t="184226" x="3705225" y="3687763"/>
          <p14:tracePt t="184242" x="3732213" y="3670300"/>
          <p14:tracePt t="184259" x="3751263" y="3643313"/>
          <p14:tracePt t="184276" x="3759200" y="3635375"/>
          <p14:tracePt t="184293" x="3776663" y="3625850"/>
          <p14:tracePt t="184310" x="3803650" y="3625850"/>
          <p14:tracePt t="184326" x="3822700" y="3625850"/>
          <p14:tracePt t="184342" x="3840163" y="3625850"/>
          <p14:tracePt t="184359" x="3857625" y="3625850"/>
          <p14:tracePt t="184376" x="3884613" y="3625850"/>
          <p14:tracePt t="184392" x="3911600" y="3652838"/>
          <p14:tracePt t="184410" x="3938588" y="3662363"/>
          <p14:tracePt t="184426" x="3956050" y="3662363"/>
          <p14:tracePt t="184443" x="3983038" y="3670300"/>
          <p14:tracePt t="184460" x="4010025" y="3679825"/>
          <p14:tracePt t="184476" x="4027488" y="3697288"/>
          <p14:tracePt t="184493" x="4044950" y="3724275"/>
          <p14:tracePt t="184510" x="4062413" y="3741738"/>
          <p14:tracePt t="184526" x="4071938" y="3759200"/>
          <p14:tracePt t="184545" x="4089400" y="3795713"/>
          <p14:tracePt t="184561" x="4089400" y="3813175"/>
          <p14:tracePt t="184577" x="4098925" y="3822700"/>
          <p14:tracePt t="184593" x="4098925" y="3840163"/>
          <p14:tracePt t="184610" x="4098925" y="3849688"/>
          <p14:tracePt t="184626" x="4108450" y="3867150"/>
          <p14:tracePt t="184643" x="4108450" y="3884613"/>
          <p14:tracePt t="184660" x="4108450" y="3902075"/>
          <p14:tracePt t="184663" x="4108450" y="3911600"/>
          <p14:tracePt t="184676" x="4108450" y="3921125"/>
          <p14:tracePt t="184693" x="4098925" y="3948113"/>
          <p14:tracePt t="184710" x="4098925" y="3956050"/>
          <p14:tracePt t="184727" x="4081463" y="3973513"/>
          <p14:tracePt t="184743" x="4062413" y="3992563"/>
          <p14:tracePt t="184760" x="4054475" y="4019550"/>
          <p14:tracePt t="184776" x="4037013" y="4027488"/>
          <p14:tracePt t="184795" x="4000500" y="4054475"/>
          <p14:tracePt t="184811" x="3983038" y="4081463"/>
          <p14:tracePt t="184826" x="3965575" y="4098925"/>
          <p14:tracePt t="184843" x="3929063" y="4116388"/>
          <p14:tracePt t="184860" x="3902075" y="4125913"/>
          <p14:tracePt t="184876" x="3875088" y="4125913"/>
          <p14:tracePt t="184893" x="3867150" y="4125913"/>
          <p14:tracePt t="184910" x="3848100" y="4125913"/>
          <p14:tracePt t="184926" x="3830638" y="4125913"/>
          <p14:tracePt t="184942" x="3803650" y="4116388"/>
          <p14:tracePt t="184960" x="3776663" y="4090988"/>
          <p14:tracePt t="184976" x="3759200" y="4071938"/>
          <p14:tracePt t="184993" x="3732213" y="4054475"/>
          <p14:tracePt t="185010" x="3714750" y="4037013"/>
          <p14:tracePt t="185026" x="3697288" y="4019550"/>
          <p14:tracePt t="185044" x="3679825" y="3983038"/>
          <p14:tracePt t="185062" x="3660775" y="3965575"/>
          <p14:tracePt t="185076" x="3652838" y="3948113"/>
          <p14:tracePt t="185093" x="3643313" y="3921125"/>
          <p14:tracePt t="185110" x="3633788" y="3902075"/>
          <p14:tracePt t="185126" x="3625850" y="3884613"/>
          <p14:tracePt t="185143" x="3625850" y="3867150"/>
          <p14:tracePt t="185160" x="3616325" y="3840163"/>
          <p14:tracePt t="185177" x="3616325" y="3830638"/>
          <p14:tracePt t="185195" x="3616325" y="3813175"/>
          <p14:tracePt t="185210" x="3616325" y="3795713"/>
          <p14:tracePt t="185226" x="3616325" y="3768725"/>
          <p14:tracePt t="185243" x="3616325" y="3751263"/>
          <p14:tracePt t="185260" x="3616325" y="3741738"/>
          <p14:tracePt t="185276" x="3625850" y="3733800"/>
          <p14:tracePt t="185295" x="3643313" y="3714750"/>
          <p14:tracePt t="185311" x="3670300" y="3697288"/>
          <p14:tracePt t="185326" x="3687763" y="3687763"/>
          <p14:tracePt t="185343" x="3705225" y="3670300"/>
          <p14:tracePt t="185360" x="3724275" y="3652838"/>
          <p14:tracePt t="185376" x="3751263" y="3643313"/>
          <p14:tracePt t="185393" x="3768725" y="3625850"/>
          <p14:tracePt t="185410" x="3786188" y="3616325"/>
          <p14:tracePt t="185426" x="3813175" y="3616325"/>
          <p14:tracePt t="185443" x="3840163" y="3598863"/>
          <p14:tracePt t="185462" x="3857625" y="3589338"/>
          <p14:tracePt t="185476" x="3875088" y="3589338"/>
          <p14:tracePt t="185494" x="3894138" y="3581400"/>
          <p14:tracePt t="185510" x="3911600" y="3581400"/>
          <p14:tracePt t="185527" x="3929063" y="3571875"/>
          <p14:tracePt t="185543" x="3938588" y="3571875"/>
          <p14:tracePt t="185560" x="3946525" y="3571875"/>
          <p14:tracePt t="185577" x="3973513" y="3581400"/>
          <p14:tracePt t="185593" x="3983038" y="3589338"/>
          <p14:tracePt t="185610" x="3990975" y="3598863"/>
          <p14:tracePt t="185626" x="4000500" y="3598863"/>
          <p14:tracePt t="185643" x="4010025" y="3608388"/>
          <p14:tracePt t="185660" x="4017963" y="3616325"/>
          <p14:tracePt t="185663" x="4037013" y="3635375"/>
          <p14:tracePt t="185676" x="4044950" y="3643313"/>
          <p14:tracePt t="185695" x="4062413" y="3670300"/>
          <p14:tracePt t="185712" x="4071938" y="3679825"/>
          <p14:tracePt t="185726" x="4081463" y="3706813"/>
          <p14:tracePt t="185743" x="4089400" y="3724275"/>
          <p14:tracePt t="185760" x="4108450" y="3741738"/>
          <p14:tracePt t="185776" x="4108450" y="3759200"/>
          <p14:tracePt t="185793" x="4108450" y="3786188"/>
          <p14:tracePt t="185811" x="4108450" y="3813175"/>
          <p14:tracePt t="185827" x="4116388" y="3830638"/>
          <p14:tracePt t="185843" x="4116388" y="3857625"/>
          <p14:tracePt t="185860" x="4116388" y="3876675"/>
          <p14:tracePt t="185876" x="4116388" y="3884613"/>
          <p14:tracePt t="185893" x="4116388" y="3902075"/>
          <p14:tracePt t="185910" x="4116388" y="3911600"/>
          <p14:tracePt t="185945" x="4116388" y="3938588"/>
          <p14:tracePt t="185962" x="4116388" y="3948113"/>
          <p14:tracePt t="185977" x="4116388" y="3965575"/>
          <p14:tracePt t="185993" x="4089400" y="3983038"/>
          <p14:tracePt t="186010" x="4071938" y="4010025"/>
          <p14:tracePt t="186026" x="4054475" y="4027488"/>
          <p14:tracePt t="186043" x="4027488" y="4044950"/>
          <p14:tracePt t="186061" x="4010025" y="4054475"/>
          <p14:tracePt t="186077" x="3990975" y="4081463"/>
          <p14:tracePt t="186093" x="3973513" y="4098925"/>
          <p14:tracePt t="186110" x="3946525" y="4108450"/>
          <p14:tracePt t="186126" x="3938588" y="4108450"/>
          <p14:tracePt t="186143" x="3929063" y="4116388"/>
          <p14:tracePt t="186176" x="3919538" y="4125913"/>
          <p14:tracePt t="186193" x="3902075" y="4125913"/>
          <p14:tracePt t="186212" x="3875088" y="4135438"/>
          <p14:tracePt t="186227" x="3867150" y="4135438"/>
          <p14:tracePt t="186243" x="3848100" y="4135438"/>
          <p14:tracePt t="186260" x="3830638" y="4135438"/>
          <p14:tracePt t="186277" x="3803650" y="4135438"/>
          <p14:tracePt t="186293" x="3786188" y="4135438"/>
          <p14:tracePt t="186310" x="3768725" y="4125913"/>
          <p14:tracePt t="186327" x="3732213" y="4108450"/>
          <p14:tracePt t="186343" x="3714750" y="4090988"/>
          <p14:tracePt t="186360" x="3697288" y="4071938"/>
          <p14:tracePt t="186377" x="3679825" y="4054475"/>
          <p14:tracePt t="186394" x="3660775" y="4037013"/>
          <p14:tracePt t="186410" x="3643313" y="4019550"/>
          <p14:tracePt t="186427" x="3633788" y="3992563"/>
          <p14:tracePt t="186445" x="3616325" y="3965575"/>
          <p14:tracePt t="186462" x="3616325" y="3948113"/>
          <p14:tracePt t="186478" x="3608388" y="3921125"/>
          <p14:tracePt t="186493" x="3608388" y="3911600"/>
          <p14:tracePt t="186510" x="3589338" y="3902075"/>
          <p14:tracePt t="186526" x="3589338" y="3884613"/>
          <p14:tracePt t="186560" x="3589338" y="3876675"/>
          <p14:tracePt t="186576" x="3589338" y="3867150"/>
          <p14:tracePt t="186593" x="3589338" y="3849688"/>
          <p14:tracePt t="186610" x="3598863" y="3840163"/>
          <p14:tracePt t="186626" x="3608388" y="3830638"/>
          <p14:tracePt t="186643" x="3616325" y="3813175"/>
          <p14:tracePt t="186660" x="3633788" y="3795713"/>
          <p14:tracePt t="186663" x="3660775" y="3778250"/>
          <p14:tracePt t="186676" x="3670300" y="3768725"/>
          <p14:tracePt t="186695" x="3741738" y="3751263"/>
          <p14:tracePt t="186712" x="3795713" y="3751263"/>
          <p14:tracePt t="186727" x="3848100" y="3751263"/>
          <p14:tracePt t="186743" x="3919538" y="3751263"/>
          <p14:tracePt t="186760" x="4000500" y="3778250"/>
          <p14:tracePt t="186777" x="4081463" y="3786188"/>
          <p14:tracePt t="186793" x="4125913" y="3813175"/>
          <p14:tracePt t="186810" x="4160838" y="3840163"/>
          <p14:tracePt t="186827" x="4179888" y="3857625"/>
          <p14:tracePt t="186844" x="4205288" y="3884613"/>
          <p14:tracePt t="186860" x="4214813" y="3902075"/>
          <p14:tracePt t="186876" x="4232275" y="3911600"/>
          <p14:tracePt t="186893" x="4241800" y="3929063"/>
          <p14:tracePt t="186910" x="4251325" y="3929063"/>
          <p14:tracePt t="186926" x="4251325" y="3948113"/>
          <p14:tracePt t="186945" x="4276725" y="3973513"/>
          <p14:tracePt t="186962" x="4286250" y="3983038"/>
          <p14:tracePt t="186977" x="4286250" y="4000500"/>
          <p14:tracePt t="186993" x="4286250" y="4010025"/>
          <p14:tracePt t="187027" x="4286250" y="4019550"/>
          <p14:tracePt t="187043" x="4286250" y="4027488"/>
          <p14:tracePt t="187063" x="4286250" y="4037013"/>
          <p14:tracePt t="187187" x="4268788" y="4037013"/>
          <p14:tracePt t="187195" x="4268788" y="4027488"/>
          <p14:tracePt t="187203" x="4259263" y="4019550"/>
          <p14:tracePt t="187212" x="4259263" y="4010025"/>
          <p14:tracePt t="187227" x="4259263" y="3973513"/>
          <p14:tracePt t="187244" x="4251325" y="3956050"/>
          <p14:tracePt t="187260" x="4251325" y="3938588"/>
          <p14:tracePt t="187277" x="4251325" y="3921125"/>
          <p14:tracePt t="187293" x="4251325" y="3894138"/>
          <p14:tracePt t="187310" x="4251325" y="3884613"/>
          <p14:tracePt t="187327" x="4251325" y="3867150"/>
          <p14:tracePt t="187345" x="4259263" y="3830638"/>
          <p14:tracePt t="187360" x="4286250" y="3805238"/>
          <p14:tracePt t="187377" x="4303713" y="3786188"/>
          <p14:tracePt t="187393" x="4303713" y="3768725"/>
          <p14:tracePt t="187410" x="4313238" y="3751263"/>
          <p14:tracePt t="187427" x="4322763" y="3741738"/>
          <p14:tracePt t="187445" x="4330700" y="3733800"/>
          <p14:tracePt t="187462" x="4348163" y="3714750"/>
          <p14:tracePt t="187477" x="4357688" y="3697288"/>
          <p14:tracePt t="187493" x="4375150" y="3679825"/>
          <p14:tracePt t="187510" x="4384675" y="3670300"/>
          <p14:tracePt t="187527" x="4394200" y="3662363"/>
          <p14:tracePt t="187595" x="4402138" y="3662363"/>
          <p14:tracePt t="187617" x="4419600" y="3652838"/>
          <p14:tracePt t="187633" x="4429125" y="3652838"/>
          <p14:tracePt t="187651" x="4438650" y="3652838"/>
          <p14:tracePt t="187657" x="4446588" y="3652838"/>
          <p14:tracePt t="187673" x="4456113" y="3643313"/>
          <p14:tracePt t="187689" x="4465638" y="3643313"/>
          <p14:tracePt t="187727" x="4473575" y="3643313"/>
          <p14:tracePt t="187767" x="4491038" y="3643313"/>
          <p14:tracePt t="187783" x="4500563" y="3643313"/>
          <p14:tracePt t="187797" x="4510088" y="3643313"/>
          <p14:tracePt t="187805" x="4518025" y="3652838"/>
          <p14:tracePt t="187883" x="4527550" y="3652838"/>
          <p14:tracePt t="187900" x="4537075" y="3652838"/>
          <p14:tracePt t="187907" x="4545013" y="3662363"/>
          <p14:tracePt t="187924" x="4562475" y="3662363"/>
          <p14:tracePt t="187939" x="4572000" y="3662363"/>
          <p14:tracePt t="187962" x="4581525" y="3670300"/>
          <p14:tracePt t="187978" x="4589463" y="3679825"/>
          <p14:tracePt t="187993" x="4598988" y="3687763"/>
          <p14:tracePt t="188010" x="4608513" y="3687763"/>
          <p14:tracePt t="188025" x="4608513" y="3706813"/>
          <p14:tracePt t="188088" x="4616450" y="3714750"/>
          <p14:tracePt t="188103" x="4625975" y="3724275"/>
          <p14:tracePt t="188112" x="4643438" y="3733800"/>
          <p14:tracePt t="188119" x="4643438" y="3741738"/>
          <p14:tracePt t="188133" x="4652963" y="3751263"/>
          <p14:tracePt t="188143" x="4660900" y="3751263"/>
          <p14:tracePt t="188160" x="4660900" y="3759200"/>
          <p14:tracePt t="188177" x="4670425" y="3778250"/>
          <p14:tracePt t="188219" x="4670425" y="3786188"/>
          <p14:tracePt t="188243" x="4679950" y="3795713"/>
          <p14:tracePt t="188259" x="4679950" y="3805238"/>
          <p14:tracePt t="188267" x="4687888" y="3813175"/>
          <p14:tracePt t="188283" x="4687888" y="3822700"/>
          <p14:tracePt t="188431" x="4697413" y="3822700"/>
          <p14:tracePt t="188448" x="4724400" y="3822700"/>
          <p14:tracePt t="188464" x="4732338" y="3813175"/>
          <p14:tracePt t="188472" x="4741863" y="3813175"/>
          <p14:tracePt t="188478" x="4751388" y="3805238"/>
          <p14:tracePt t="188494" x="4751388" y="3786188"/>
          <p14:tracePt t="188510" x="4759325" y="3768725"/>
          <p14:tracePt t="188527" x="4759325" y="3751263"/>
          <p14:tracePt t="188543" x="4759325" y="3741738"/>
          <p14:tracePt t="188561" x="4759325" y="3733800"/>
          <p14:tracePt t="188577" x="4759325" y="3724275"/>
          <p14:tracePt t="188611" x="4732338" y="3714750"/>
          <p14:tracePt t="188651" x="4724400" y="3697288"/>
          <p14:tracePt t="188666" x="4714875" y="3687763"/>
          <p14:tracePt t="188677" x="4697413" y="3679825"/>
          <p14:tracePt t="188693" x="4687888" y="3670300"/>
          <p14:tracePt t="188710" x="4679950" y="3662363"/>
          <p14:tracePt t="188727" x="4660900" y="3643313"/>
          <p14:tracePt t="188743" x="4652963" y="3643313"/>
          <p14:tracePt t="188760" x="4643438" y="3625850"/>
          <p14:tracePt t="188793" x="4625975" y="3625850"/>
          <p14:tracePt t="188810" x="4608513" y="3616325"/>
          <p14:tracePt t="188827" x="4589463" y="3616325"/>
          <p14:tracePt t="188846" x="4562475" y="3616325"/>
          <p14:tracePt t="188862" x="4537075" y="3616325"/>
          <p14:tracePt t="188878" x="4518025" y="3616325"/>
          <p14:tracePt t="188893" x="4510088" y="3616325"/>
          <p14:tracePt t="188911" x="4491038" y="3616325"/>
          <p14:tracePt t="188927" x="4465638" y="3616325"/>
          <p14:tracePt t="188943" x="4446588" y="3643313"/>
          <p14:tracePt t="188960" x="4429125" y="3652838"/>
          <p14:tracePt t="188977" x="4402138" y="3652838"/>
          <p14:tracePt t="188995" x="4384675" y="3662363"/>
          <p14:tracePt t="189011" x="4375150" y="3670300"/>
          <p14:tracePt t="189027" x="4357688" y="3670300"/>
          <p14:tracePt t="189043" x="4330700" y="3679825"/>
          <p14:tracePt t="189060" x="4313238" y="3679825"/>
          <p14:tracePt t="189077" x="4303713" y="3687763"/>
          <p14:tracePt t="189110" x="4303713" y="3706813"/>
          <p14:tracePt t="189128" x="4286250" y="3714750"/>
          <p14:tracePt t="189144" x="4268788" y="3724275"/>
          <p14:tracePt t="189160" x="4251325" y="3741738"/>
          <p14:tracePt t="189177" x="4232275" y="3778250"/>
          <p14:tracePt t="189194" x="4224338" y="3795713"/>
          <p14:tracePt t="189211" x="4214813" y="3830638"/>
          <p14:tracePt t="189227" x="4214813" y="3849688"/>
          <p14:tracePt t="189245" x="4214813" y="3876675"/>
          <p14:tracePt t="189260" x="4214813" y="3902075"/>
          <p14:tracePt t="189277" x="4214813" y="3911600"/>
          <p14:tracePt t="189293" x="4214813" y="3929063"/>
          <p14:tracePt t="189310" x="4214813" y="3965575"/>
          <p14:tracePt t="189327" x="4224338" y="3983038"/>
          <p14:tracePt t="189345" x="4241800" y="4010025"/>
          <p14:tracePt t="189361" x="4268788" y="4037013"/>
          <p14:tracePt t="189377" x="4286250" y="4054475"/>
          <p14:tracePt t="189394" x="4303713" y="4071938"/>
          <p14:tracePt t="189411" x="4322763" y="4090988"/>
          <p14:tracePt t="189426" x="4348163" y="4116388"/>
          <p14:tracePt t="189443" x="4375150" y="4135438"/>
          <p14:tracePt t="189460" x="4402138" y="4143375"/>
          <p14:tracePt t="189477" x="4419600" y="4162425"/>
          <p14:tracePt t="189494" x="4438650" y="4179888"/>
          <p14:tracePt t="189511" x="4473575" y="4187825"/>
          <p14:tracePt t="189527" x="4491038" y="4187825"/>
          <p14:tracePt t="189543" x="4518025" y="4187825"/>
          <p14:tracePt t="189560" x="4554538" y="4187825"/>
          <p14:tracePt t="189577" x="4589463" y="4187825"/>
          <p14:tracePt t="189593" x="4608513" y="4187825"/>
          <p14:tracePt t="189612" x="4633913" y="4187825"/>
          <p14:tracePt t="189627" x="4660900" y="4170363"/>
          <p14:tracePt t="189644" x="4679950" y="4162425"/>
          <p14:tracePt t="189660" x="4697413" y="4152900"/>
          <p14:tracePt t="189677" x="4714875" y="4143375"/>
          <p14:tracePt t="189694" x="4741863" y="4125913"/>
          <p14:tracePt t="189710" x="4751388" y="4108450"/>
          <p14:tracePt t="189727" x="4768850" y="4090988"/>
          <p14:tracePt t="189744" x="4776788" y="4071938"/>
          <p14:tracePt t="189761" x="4786313" y="4064000"/>
          <p14:tracePt t="189778" x="4795838" y="4054475"/>
          <p14:tracePt t="189794" x="4813300" y="4037013"/>
          <p14:tracePt t="189810" x="4822825" y="4019550"/>
          <p14:tracePt t="189827" x="4830763" y="4000500"/>
          <p14:tracePt t="189844" x="4830763" y="3983038"/>
          <p14:tracePt t="189862" x="4830763" y="3948113"/>
          <p14:tracePt t="189878" x="4830763" y="3929063"/>
          <p14:tracePt t="189894" x="4830763" y="3911600"/>
          <p14:tracePt t="189910" x="4830763" y="3902075"/>
          <p14:tracePt t="189927" x="4830763" y="3894138"/>
          <p14:tracePt t="189944" x="4822825" y="3867150"/>
          <p14:tracePt t="189960" x="4803775" y="3849688"/>
          <p14:tracePt t="189978" x="4803775" y="3840163"/>
          <p14:tracePt t="189996" x="4786313" y="3822700"/>
          <p14:tracePt t="190012" x="4776788" y="3813175"/>
          <p14:tracePt t="190027" x="4768850" y="3786188"/>
          <p14:tracePt t="190044" x="4768850" y="3778250"/>
          <p14:tracePt t="190060" x="4759325" y="3778250"/>
          <p14:tracePt t="190077" x="4751388" y="3768725"/>
          <p14:tracePt t="190110" x="4724400" y="3751263"/>
          <p14:tracePt t="190127" x="4697413" y="3741738"/>
          <p14:tracePt t="190144" x="4660900" y="3724275"/>
          <p14:tracePt t="190160" x="4643438" y="3714750"/>
          <p14:tracePt t="190177" x="4625975" y="3714750"/>
          <p14:tracePt t="190194" x="4598988" y="3706813"/>
          <p14:tracePt t="190210" x="4581525" y="3706813"/>
          <p14:tracePt t="190227" x="4562475" y="3706813"/>
          <p14:tracePt t="190244" x="4545013" y="3706813"/>
          <p14:tracePt t="190262" x="4518025" y="3714750"/>
          <p14:tracePt t="190278" x="4500563" y="3724275"/>
          <p14:tracePt t="190294" x="4491038" y="3724275"/>
          <p14:tracePt t="190310" x="4483100" y="3741738"/>
          <p14:tracePt t="190327" x="4473575" y="3741738"/>
          <p14:tracePt t="190378" x="4465638" y="3741738"/>
          <p14:tracePt t="190394" x="4446588" y="3741738"/>
          <p14:tracePt t="190402" x="4438650" y="3741738"/>
          <p14:tracePt t="190411" x="4429125" y="3741738"/>
          <p14:tracePt t="190427" x="4411663" y="3751263"/>
          <p14:tracePt t="190444" x="4402138" y="3751263"/>
          <p14:tracePt t="190460" x="4394200" y="3751263"/>
          <p14:tracePt t="190477" x="4367213" y="3759200"/>
          <p14:tracePt t="190496" x="4357688" y="3759200"/>
          <p14:tracePt t="190582" x="4348163" y="3768725"/>
          <p14:tracePt t="190597" x="4340225" y="3778250"/>
          <p14:tracePt t="190614" x="4330700" y="3778250"/>
          <p14:tracePt t="190754" x="4330700" y="3786188"/>
          <p14:tracePt t="190762" x="4330700" y="3795713"/>
          <p14:tracePt t="190770" x="4322763" y="3813175"/>
          <p14:tracePt t="190779" x="4322763" y="3822700"/>
          <p14:tracePt t="190794" x="4303713" y="3840163"/>
          <p14:tracePt t="190810" x="4303713" y="3857625"/>
          <p14:tracePt t="190827" x="4303713" y="3876675"/>
          <p14:tracePt t="190844" x="4303713" y="3894138"/>
          <p14:tracePt t="190860" x="4303713" y="3902075"/>
          <p14:tracePt t="190877" x="4303713" y="3911600"/>
          <p14:tracePt t="190918" x="4303713" y="3921125"/>
          <p14:tracePt t="190933" x="4313238" y="3929063"/>
          <p14:tracePt t="190941" x="4322763" y="3938588"/>
          <p14:tracePt t="190949" x="4330700" y="3948113"/>
          <p14:tracePt t="190960" x="4340225" y="3965575"/>
          <p14:tracePt t="190976" x="4357688" y="3983038"/>
          <p14:tracePt t="190993" x="4367213" y="4000500"/>
          <p14:tracePt t="191010" x="4384675" y="4019550"/>
          <p14:tracePt t="191028" x="4402138" y="4044950"/>
          <p14:tracePt t="191044" x="4419600" y="4054475"/>
          <p14:tracePt t="191060" x="4438650" y="4064000"/>
          <p14:tracePt t="191077" x="4465638" y="4081463"/>
          <p14:tracePt t="191094" x="4483100" y="4090988"/>
          <p14:tracePt t="191111" x="4500563" y="4108450"/>
          <p14:tracePt t="191127" x="4527550" y="4116388"/>
          <p14:tracePt t="191144" x="4554538" y="4135438"/>
          <p14:tracePt t="191161" x="4572000" y="4143375"/>
          <p14:tracePt t="191177" x="4589463" y="4152900"/>
          <p14:tracePt t="191194" x="4616450" y="4152900"/>
          <p14:tracePt t="191227" x="4633913" y="4152900"/>
          <p14:tracePt t="191244" x="4652963" y="4152900"/>
          <p14:tracePt t="191262" x="4687888" y="4143375"/>
          <p14:tracePt t="191278" x="4705350" y="4135438"/>
          <p14:tracePt t="191347" x="4714875" y="4125913"/>
          <p14:tracePt t="191363" x="4724400" y="4116388"/>
          <p14:tracePt t="191370" x="4741863" y="4090988"/>
          <p14:tracePt t="191379" x="4751388" y="4081463"/>
          <p14:tracePt t="191393" x="4759325" y="4071938"/>
          <p14:tracePt t="191410" x="4768850" y="4037013"/>
          <p14:tracePt t="191427" x="4768850" y="4027488"/>
          <p14:tracePt t="191444" x="4768850" y="4019550"/>
          <p14:tracePt t="191490" x="4768850" y="4010025"/>
          <p14:tracePt t="191504" x="4768850" y="3983038"/>
          <p14:tracePt t="191512" x="4759325" y="3973513"/>
          <p14:tracePt t="191528" x="4732338" y="3948113"/>
          <p14:tracePt t="191544" x="4724400" y="3911600"/>
          <p14:tracePt t="191561" x="4705350" y="3894138"/>
          <p14:tracePt t="191577" x="4697413" y="3876675"/>
          <p14:tracePt t="191594" x="4679950" y="3857625"/>
          <p14:tracePt t="191610" x="4679950" y="3840163"/>
          <p14:tracePt t="191627" x="4660900" y="3822700"/>
          <p14:tracePt t="191644" x="4652963" y="3805238"/>
          <p14:tracePt t="191662" x="4643438" y="3768725"/>
          <p14:tracePt t="191677" x="4633913" y="3759200"/>
          <p14:tracePt t="191694" x="4616450" y="3741738"/>
          <p14:tracePt t="191710" x="4598988" y="3733800"/>
          <p14:tracePt t="191727" x="4598988" y="3714750"/>
          <p14:tracePt t="191744" x="4581525" y="3697288"/>
          <p14:tracePt t="191762" x="4554538" y="3679825"/>
          <p14:tracePt t="191778" x="4527550" y="3679825"/>
          <p14:tracePt t="191794" x="4518025" y="3670300"/>
          <p14:tracePt t="191810" x="4500563" y="3662363"/>
          <p14:tracePt t="191827" x="4483100" y="3662363"/>
          <p14:tracePt t="191844" x="4446588" y="3662363"/>
          <p14:tracePt t="191860" x="4419600" y="3662363"/>
          <p14:tracePt t="191877" x="4394200" y="3652838"/>
          <p14:tracePt t="191896" x="4375150" y="3652838"/>
          <p14:tracePt t="191911" x="4367213" y="3652838"/>
          <p14:tracePt t="191927" x="4348163" y="3652838"/>
          <p14:tracePt t="191944" x="4322763" y="3652838"/>
          <p14:tracePt t="191960" x="4303713" y="3670300"/>
          <p14:tracePt t="191977" x="4286250" y="3687763"/>
          <p14:tracePt t="191994" x="4268788" y="3697288"/>
          <p14:tracePt t="192010" x="4251325" y="3697288"/>
          <p14:tracePt t="192028" x="4241800" y="3697288"/>
          <p14:tracePt t="192044" x="4241800" y="3706813"/>
          <p14:tracePt t="192077" x="4232275" y="3724275"/>
          <p14:tracePt t="192094" x="4232275" y="3733800"/>
          <p14:tracePt t="192111" x="4224338" y="3751263"/>
          <p14:tracePt t="192127" x="4214813" y="3768725"/>
          <p14:tracePt t="192144" x="4205288" y="3795713"/>
          <p14:tracePt t="192163" x="4197350" y="3813175"/>
          <p14:tracePt t="192177" x="4197350" y="3830638"/>
          <p14:tracePt t="192194" x="4197350" y="3849688"/>
          <p14:tracePt t="192210" x="4197350" y="3876675"/>
          <p14:tracePt t="192227" x="4197350" y="3894138"/>
          <p14:tracePt t="192244" x="4197350" y="3911600"/>
          <p14:tracePt t="192261" x="4214813" y="3929063"/>
          <p14:tracePt t="192279" x="4232275" y="3965575"/>
          <p14:tracePt t="192294" x="4259263" y="3973513"/>
          <p14:tracePt t="192311" x="4276725" y="3992563"/>
          <p14:tracePt t="192327" x="4303713" y="4000500"/>
          <p14:tracePt t="192344" x="4367213" y="4019550"/>
          <p14:tracePt t="192360" x="4446588" y="4027488"/>
          <p14:tracePt t="192377" x="4537075" y="4027488"/>
          <p14:tracePt t="192394" x="4616450" y="4027488"/>
          <p14:tracePt t="192412" x="4687888" y="4027488"/>
          <p14:tracePt t="192428" x="4724400" y="4027488"/>
          <p14:tracePt t="192444" x="4741863" y="4037013"/>
          <p14:tracePt t="192461" x="4759325" y="4044950"/>
          <p14:tracePt t="192477" x="4776788" y="4071938"/>
          <p14:tracePt t="192494" x="4803775" y="4071938"/>
          <p14:tracePt t="192511" x="4803775" y="4081463"/>
          <p14:tracePt t="192529" x="4813300" y="4090988"/>
          <p14:tracePt t="192544" x="4830763" y="4090988"/>
          <p14:tracePt t="192560" x="4840288" y="4098925"/>
          <p14:tracePt t="192577" x="4848225" y="4098925"/>
          <p14:tracePt t="192594" x="4857750" y="4098925"/>
          <p14:tracePt t="192610" x="4875213" y="4098925"/>
          <p14:tracePt t="192627" x="4884738" y="4098925"/>
          <p14:tracePt t="192644" x="4902200" y="4098925"/>
          <p14:tracePt t="192662" x="4929188" y="4090988"/>
          <p14:tracePt t="192678" x="4956175" y="4081463"/>
          <p14:tracePt t="192694" x="4965700" y="4071938"/>
          <p14:tracePt t="192786" x="4965700" y="4054475"/>
          <p14:tracePt t="192802" x="4965700" y="4027488"/>
          <p14:tracePt t="192810" x="4956175" y="4000500"/>
          <p14:tracePt t="192818" x="4946650" y="3973513"/>
          <p14:tracePt t="192827" x="4946650" y="3938588"/>
          <p14:tracePt t="192844" x="4946650" y="3894138"/>
          <p14:tracePt t="192861" x="4946650" y="3840163"/>
          <p14:tracePt t="192877" x="4946650" y="3822700"/>
          <p14:tracePt t="192896" x="4946650" y="3805238"/>
          <p14:tracePt t="192912" x="4965700" y="3786188"/>
          <p14:tracePt t="192928" x="4973638" y="3751263"/>
          <p14:tracePt t="192944" x="4983163" y="3733800"/>
          <p14:tracePt t="192977" x="4992688" y="3714750"/>
          <p14:tracePt t="192994" x="5010150" y="3687763"/>
          <p14:tracePt t="193011" x="5018088" y="3679825"/>
          <p14:tracePt t="193027" x="5037138" y="3670300"/>
          <p14:tracePt t="193044" x="5054600" y="3652838"/>
          <p14:tracePt t="193061" x="5072063" y="3643313"/>
          <p14:tracePt t="193077" x="5089525" y="3643313"/>
          <p14:tracePt t="193094" x="5116513" y="3643313"/>
          <p14:tracePt t="193111" x="5135563" y="3643313"/>
          <p14:tracePt t="193127" x="5170488" y="3652838"/>
          <p14:tracePt t="193144" x="5187950" y="3670300"/>
          <p14:tracePt t="193162" x="5214938" y="3697288"/>
          <p14:tracePt t="193179" x="5241925" y="3714750"/>
          <p14:tracePt t="193194" x="5259388" y="3724275"/>
          <p14:tracePt t="193211" x="5278438" y="3741738"/>
          <p14:tracePt t="193228" x="5295900" y="3759200"/>
          <p14:tracePt t="193244" x="5322888" y="3778250"/>
          <p14:tracePt t="193261" x="5322888" y="3786188"/>
          <p14:tracePt t="193278" x="5340350" y="3795713"/>
          <p14:tracePt t="193294" x="5340350" y="3805238"/>
          <p14:tracePt t="193311" x="5349875" y="3830638"/>
          <p14:tracePt t="193327" x="5349875" y="3857625"/>
          <p14:tracePt t="193344" x="5349875" y="3876675"/>
          <p14:tracePt t="193361" x="5349875" y="3894138"/>
          <p14:tracePt t="193377" x="5340350" y="3921125"/>
          <p14:tracePt t="193394" x="5322888" y="3938588"/>
          <p14:tracePt t="193413" x="5286375" y="3965575"/>
          <p14:tracePt t="193429" x="5268913" y="3992563"/>
          <p14:tracePt t="193444" x="5251450" y="4000500"/>
          <p14:tracePt t="193461" x="5224463" y="4019550"/>
          <p14:tracePt t="193478" x="5207000" y="4027488"/>
          <p14:tracePt t="193494" x="5170488" y="4037013"/>
          <p14:tracePt t="193511" x="5143500" y="4054475"/>
          <p14:tracePt t="193527" x="5081588" y="4071938"/>
          <p14:tracePt t="193544" x="5037138" y="4071938"/>
          <p14:tracePt t="193561" x="5018088" y="4071938"/>
          <p14:tracePt t="193578" x="4992688" y="4071938"/>
          <p14:tracePt t="193594" x="4973638" y="4071938"/>
          <p14:tracePt t="193611" x="4956175" y="4054475"/>
          <p14:tracePt t="193627" x="4929188" y="4037013"/>
          <p14:tracePt t="193644" x="4921250" y="4010025"/>
          <p14:tracePt t="193663" x="4911725" y="3956050"/>
          <p14:tracePt t="193679" x="4911725" y="3894138"/>
          <p14:tracePt t="193695" x="4911725" y="3867150"/>
          <p14:tracePt t="193711" x="4911725" y="3840163"/>
          <p14:tracePt t="193728" x="4921250" y="3822700"/>
          <p14:tracePt t="193744" x="4929188" y="3805238"/>
          <p14:tracePt t="193761" x="4956175" y="3786188"/>
          <p14:tracePt t="193778" x="4965700" y="3768725"/>
          <p14:tracePt t="193794" x="4983163" y="3751263"/>
          <p14:tracePt t="193812" x="5000625" y="3733800"/>
          <p14:tracePt t="193828" x="5027613" y="3724275"/>
          <p14:tracePt t="193844" x="5045075" y="3697288"/>
          <p14:tracePt t="193861" x="5072063" y="3687763"/>
          <p14:tracePt t="193877" x="5153025" y="3687763"/>
          <p14:tracePt t="193894" x="5224463" y="3706813"/>
          <p14:tracePt t="193912" x="5330825" y="3759200"/>
          <p14:tracePt t="193929" x="5384800" y="3795713"/>
          <p14:tracePt t="193944" x="5402263" y="3840163"/>
          <p14:tracePt t="193961" x="5421313" y="3876675"/>
          <p14:tracePt t="193978" x="5438775" y="3921125"/>
          <p14:tracePt t="193994" x="5446713" y="4000500"/>
          <p14:tracePt t="194011" x="5446713" y="4064000"/>
          <p14:tracePt t="194027" x="5446713" y="4125913"/>
          <p14:tracePt t="194044" x="5429250" y="4187825"/>
          <p14:tracePt t="194062" x="5394325" y="4278313"/>
          <p14:tracePt t="194078" x="5375275" y="4295775"/>
          <p14:tracePt t="194094" x="5349875" y="4322763"/>
          <p14:tracePt t="194111" x="5330825" y="4349750"/>
          <p14:tracePt t="194127" x="5322888" y="4357688"/>
          <p14:tracePt t="194144" x="5303838" y="4376738"/>
          <p14:tracePt t="194163" x="5286375" y="4376738"/>
          <p14:tracePt t="194178" x="5268913" y="4384675"/>
          <p14:tracePt t="194211" x="5259388" y="4394200"/>
          <p14:tracePt t="194297" x="5251450" y="4394200"/>
          <p14:tracePt t="194313" x="5232400" y="4411663"/>
          <p14:tracePt t="194366" x="5214938" y="4411663"/>
          <p14:tracePt t="194813" x="5214938" y="4394200"/>
          <p14:tracePt t="197119" x="5180013" y="4421188"/>
          <p14:tracePt t="197127" x="5099050" y="4473575"/>
          <p14:tracePt t="197135" x="4992688" y="4527550"/>
          <p14:tracePt t="197145" x="4894263" y="4545013"/>
          <p14:tracePt t="197161" x="4786313" y="4572000"/>
          <p14:tracePt t="197177" x="4705350" y="4572000"/>
          <p14:tracePt t="197194" x="4616450" y="4572000"/>
          <p14:tracePt t="197213" x="4384675" y="4545013"/>
          <p14:tracePt t="197230" x="4125913" y="4527550"/>
          <p14:tracePt t="197245" x="3830638" y="4492625"/>
          <p14:tracePt t="197261" x="3608388" y="4456113"/>
          <p14:tracePt t="197278" x="3500438" y="4448175"/>
          <p14:tracePt t="197294" x="3375025" y="4448175"/>
          <p14:tracePt t="197311" x="3276600" y="4429125"/>
          <p14:tracePt t="197328" x="3205163" y="4429125"/>
          <p14:tracePt t="197344" x="3187700" y="4421188"/>
          <p14:tracePt t="197363" x="3152775" y="4421188"/>
          <p14:tracePt t="197378" x="3133725" y="4421188"/>
          <p14:tracePt t="197395" x="3125788" y="4411663"/>
          <p14:tracePt t="197412" x="3116263" y="4411663"/>
          <p14:tracePt t="197454" x="3089275" y="4411663"/>
          <p14:tracePt t="197463" x="3081338" y="4411663"/>
          <p14:tracePt t="197478" x="3062288" y="4402138"/>
          <p14:tracePt t="197518" x="3054350" y="4402138"/>
          <p14:tracePt t="197643" x="3036888" y="4402138"/>
          <p14:tracePt t="197659" x="3027363" y="4402138"/>
          <p14:tracePt t="197667" x="3017838" y="4402138"/>
          <p14:tracePt t="197678" x="3009900" y="4402138"/>
          <p14:tracePt t="197694" x="2990850" y="4402138"/>
          <p14:tracePt t="197711" x="2965450" y="4402138"/>
          <p14:tracePt t="197730" x="2938463" y="4402138"/>
          <p14:tracePt t="197745" x="2928938" y="4402138"/>
          <p14:tracePt t="197761" x="2919413" y="4402138"/>
          <p14:tracePt t="198294" x="2919413" y="4411663"/>
          <p14:tracePt t="198301" x="2928938" y="4438650"/>
          <p14:tracePt t="198411" x="2938463" y="4438650"/>
          <p14:tracePt t="198989" x="2946400" y="4438650"/>
          <p14:tracePt t="198998" x="2973388" y="4421188"/>
          <p14:tracePt t="199005" x="3009900" y="4411663"/>
          <p14:tracePt t="199014" x="3054350" y="4411663"/>
          <p14:tracePt t="199029" x="3125788" y="4394200"/>
          <p14:tracePt t="199045" x="3205163" y="4394200"/>
          <p14:tracePt t="199062" x="3241675" y="4394200"/>
          <p14:tracePt t="199078" x="3259138" y="4394200"/>
          <p14:tracePt t="199095" x="3268663" y="4402138"/>
          <p14:tracePt t="199113" x="3286125" y="4402138"/>
          <p14:tracePt t="199130" x="3295650" y="4402138"/>
          <p14:tracePt t="199161" x="3313113" y="4411663"/>
          <p14:tracePt t="199239" x="3322638" y="4421188"/>
          <p14:tracePt t="199248" x="3330575" y="4429125"/>
          <p14:tracePt t="199262" x="3340100" y="4438650"/>
          <p14:tracePt t="199279" x="3367088" y="4456113"/>
          <p14:tracePt t="199295" x="3394075" y="4483100"/>
          <p14:tracePt t="199311" x="3411538" y="4492625"/>
          <p14:tracePt t="199328" x="3419475" y="4500563"/>
          <p14:tracePt t="199345" x="3429000" y="4510088"/>
          <p14:tracePt t="199362" x="3438525" y="4510088"/>
          <p14:tracePt t="199615" x="3446463" y="4510088"/>
          <p14:tracePt t="199630" x="3465513" y="4510088"/>
          <p14:tracePt t="199637" x="3473450" y="4510088"/>
          <p14:tracePt t="199646" x="3482975" y="4510088"/>
          <p14:tracePt t="199669" x="3490913" y="4510088"/>
          <p14:tracePt t="199678" x="3500438" y="4510088"/>
          <p14:tracePt t="199695" x="3517900" y="4510088"/>
          <p14:tracePt t="199711" x="3544888" y="4510088"/>
          <p14:tracePt t="199764" x="3554413" y="4510088"/>
          <p14:tracePt t="199771" x="3562350" y="4519613"/>
          <p14:tracePt t="199781" x="3571875" y="4519613"/>
          <p14:tracePt t="199796" x="3581400" y="4519613"/>
          <p14:tracePt t="199811" x="3589338" y="4519613"/>
          <p14:tracePt t="199828" x="3598863" y="4519613"/>
          <p14:tracePt t="199845" x="3616325" y="4519613"/>
          <p14:tracePt t="199862" x="3625850" y="4519613"/>
          <p14:tracePt t="199878" x="3643313" y="4519613"/>
          <p14:tracePt t="199896" x="3670300" y="4510088"/>
          <p14:tracePt t="199912" x="3697288" y="4510088"/>
          <p14:tracePt t="199928" x="3714750" y="4510088"/>
          <p14:tracePt t="199945" x="3724275" y="4500563"/>
          <p14:tracePt t="200006" x="3732213" y="4500563"/>
          <p14:tracePt t="200021" x="3759200" y="4483100"/>
          <p14:tracePt t="200030" x="3768725" y="4473575"/>
          <p14:tracePt t="200037" x="3776663" y="4465638"/>
          <p14:tracePt t="200047" x="3786188" y="4465638"/>
          <p14:tracePt t="200061" x="3803650" y="4448175"/>
          <p14:tracePt t="200078" x="3822700" y="4438650"/>
          <p14:tracePt t="200095" x="3830638" y="4429125"/>
          <p14:tracePt t="200128" x="3840163" y="4429125"/>
          <p14:tracePt t="200148" x="3840163" y="4421188"/>
          <p14:tracePt t="200201" x="3848100" y="4402138"/>
          <p14:tracePt t="200209" x="3848100" y="4384675"/>
          <p14:tracePt t="200217" x="3848100" y="4376738"/>
          <p14:tracePt t="200228" x="3857625" y="4367213"/>
          <p14:tracePt t="200245" x="3857625" y="4330700"/>
          <p14:tracePt t="200261" x="3857625" y="4313238"/>
          <p14:tracePt t="200280" x="3857625" y="4295775"/>
          <p14:tracePt t="200295" x="3857625" y="4278313"/>
          <p14:tracePt t="200389" x="3857625" y="4259263"/>
          <p14:tracePt t="200405" x="3848100" y="4251325"/>
          <p14:tracePt t="200413" x="3848100" y="4241800"/>
          <p14:tracePt t="200428" x="3840163" y="4214813"/>
          <p14:tracePt t="200445" x="3840163" y="4197350"/>
          <p14:tracePt t="200462" x="3830638" y="4197350"/>
          <p14:tracePt t="200478" x="3813175" y="4187825"/>
          <p14:tracePt t="200495" x="3813175" y="4179888"/>
          <p14:tracePt t="200531" x="3803650" y="4179888"/>
          <p14:tracePt t="200545" x="3803650" y="4170363"/>
          <p14:tracePt t="200562" x="3795713" y="4162425"/>
          <p14:tracePt t="200579" x="3786188" y="4135438"/>
          <p14:tracePt t="200595" x="3776663" y="4125913"/>
          <p14:tracePt t="200611" x="3768725" y="4116388"/>
          <p14:tracePt t="200657" x="3759200" y="4108450"/>
          <p14:tracePt t="200662" x="3751263" y="4108450"/>
          <p14:tracePt t="200678" x="3732213" y="4098925"/>
          <p14:tracePt t="200695" x="3732213" y="4090988"/>
          <p14:tracePt t="200712" x="3724275" y="4090988"/>
          <p14:tracePt t="200728" x="3714750" y="4081463"/>
          <p14:tracePt t="200745" x="3697288" y="4064000"/>
          <p14:tracePt t="200761" x="3687763" y="4054475"/>
          <p14:tracePt t="200780" x="3660775" y="4037013"/>
          <p14:tracePt t="200795" x="3652838" y="4037013"/>
          <p14:tracePt t="200812" x="3643313" y="4027488"/>
          <p14:tracePt t="200828" x="3633788" y="4010025"/>
          <p14:tracePt t="200845" x="3625850" y="4010025"/>
          <p14:tracePt t="200861" x="3625850" y="3992563"/>
          <p14:tracePt t="200895" x="3616325" y="3983038"/>
          <p14:tracePt t="200911" x="3589338" y="3983038"/>
          <p14:tracePt t="200928" x="3562350" y="3973513"/>
          <p14:tracePt t="200945" x="3544888" y="3973513"/>
          <p14:tracePt t="200962" x="3517900" y="3965575"/>
          <p14:tracePt t="200978" x="3500438" y="3956050"/>
          <p14:tracePt t="200995" x="3482975" y="3948113"/>
          <p14:tracePt t="201012" x="3465513" y="3938588"/>
          <p14:tracePt t="201031" x="3419475" y="3921125"/>
          <p14:tracePt t="201046" x="3402013" y="3921125"/>
          <p14:tracePt t="201062" x="3375025" y="3911600"/>
          <p14:tracePt t="201078" x="3357563" y="3911600"/>
          <p14:tracePt t="201095" x="3340100" y="3911600"/>
          <p14:tracePt t="201112" x="3303588" y="3911600"/>
          <p14:tracePt t="201128" x="3276600" y="3929063"/>
          <p14:tracePt t="201145" x="3251200" y="3938588"/>
          <p14:tracePt t="201162" x="3232150" y="3938588"/>
          <p14:tracePt t="201164" x="3224213" y="3938588"/>
          <p14:tracePt t="201179" x="3205163" y="3938588"/>
          <p14:tracePt t="201195" x="3197225" y="3938588"/>
          <p14:tracePt t="201212" x="3170238" y="3938588"/>
          <p14:tracePt t="201228" x="3152775" y="3938588"/>
          <p14:tracePt t="201246" x="3133725" y="3948113"/>
          <p14:tracePt t="201262" x="3125788" y="3948113"/>
          <p14:tracePt t="201294" x="3116263" y="3948113"/>
          <p14:tracePt t="201311" x="3098800" y="3948113"/>
          <p14:tracePt t="201328" x="3081338" y="3956050"/>
          <p14:tracePt t="201344" x="3071813" y="3956050"/>
          <p14:tracePt t="201361" x="3062288" y="3965575"/>
          <p14:tracePt t="201460" x="3054350" y="3973513"/>
          <p14:tracePt t="201475" x="3044825" y="3983038"/>
          <p14:tracePt t="201483" x="3027363" y="4000500"/>
          <p14:tracePt t="201500" x="3017838" y="4010025"/>
          <p14:tracePt t="201512" x="3009900" y="4019550"/>
          <p14:tracePt t="201530" x="2990850" y="4027488"/>
          <p14:tracePt t="201602" x="2982913" y="4037013"/>
          <p14:tracePt t="201616" x="2973388" y="4044950"/>
          <p14:tracePt t="201773" x="2973388" y="4054475"/>
          <p14:tracePt t="201844" x="2973388" y="4071938"/>
          <p14:tracePt t="201860" x="2955925" y="4081463"/>
          <p14:tracePt t="201868" x="2955925" y="4090988"/>
          <p14:tracePt t="201897" x="2955925" y="4098925"/>
          <p14:tracePt t="201906" x="2955925" y="4108450"/>
          <p14:tracePt t="201938" x="2955925" y="4116388"/>
          <p14:tracePt t="201960" x="2955925" y="4125913"/>
          <p14:tracePt t="202054" x="2955925" y="4143375"/>
          <p14:tracePt t="202062" x="2965450" y="4152900"/>
          <p14:tracePt t="202070" x="2965450" y="4162425"/>
          <p14:tracePt t="202079" x="2965450" y="4170363"/>
          <p14:tracePt t="202095" x="2973388" y="4179888"/>
          <p14:tracePt t="202112" x="2973388" y="4187825"/>
          <p14:tracePt t="202128" x="2973388" y="4197350"/>
          <p14:tracePt t="202145" x="2982913" y="4224338"/>
          <p14:tracePt t="202162" x="2982913" y="4233863"/>
          <p14:tracePt t="202165" x="2990850" y="4241800"/>
          <p14:tracePt t="202178" x="2990850" y="4251325"/>
          <p14:tracePt t="202196" x="3000375" y="4268788"/>
          <p14:tracePt t="202212" x="3009900" y="4268788"/>
          <p14:tracePt t="202228" x="3009900" y="4278313"/>
          <p14:tracePt t="202245" x="3009900" y="4295775"/>
          <p14:tracePt t="202262" x="3017838" y="4305300"/>
          <p14:tracePt t="202279" x="3017838" y="4313238"/>
          <p14:tracePt t="202295" x="3036888" y="4322763"/>
          <p14:tracePt t="202312" x="3044825" y="4330700"/>
          <p14:tracePt t="202328" x="3054350" y="4349750"/>
          <p14:tracePt t="202345" x="3054350" y="4367213"/>
          <p14:tracePt t="202362" x="3071813" y="4384675"/>
          <p14:tracePt t="202378" x="3081338" y="4402138"/>
          <p14:tracePt t="202395" x="3089275" y="4411663"/>
          <p14:tracePt t="202412" x="3089275" y="4421188"/>
          <p14:tracePt t="202428" x="3108325" y="4421188"/>
          <p14:tracePt t="202476" x="3116263" y="4438650"/>
          <p14:tracePt t="202484" x="3125788" y="4438650"/>
          <p14:tracePt t="202508" x="3133725" y="4438650"/>
          <p14:tracePt t="202524" x="3133725" y="4448175"/>
          <p14:tracePt t="202532" x="3143250" y="4448175"/>
          <p14:tracePt t="202545" x="3152775" y="4456113"/>
          <p14:tracePt t="202562" x="3179763" y="4456113"/>
          <p14:tracePt t="202579" x="3205163" y="4465638"/>
          <p14:tracePt t="202595" x="3214688" y="4465638"/>
          <p14:tracePt t="202612" x="3232150" y="4473575"/>
          <p14:tracePt t="202628" x="3259138" y="4473575"/>
          <p14:tracePt t="202645" x="3276600" y="4473575"/>
          <p14:tracePt t="202662" x="3295650" y="4473575"/>
          <p14:tracePt t="202665" x="3322638" y="4483100"/>
          <p14:tracePt t="202680" x="3340100" y="4483100"/>
          <p14:tracePt t="202696" x="3357563" y="4492625"/>
          <p14:tracePt t="202712" x="3375025" y="4510088"/>
          <p14:tracePt t="202728" x="3402013" y="4519613"/>
          <p14:tracePt t="202745" x="3419475" y="4519613"/>
          <p14:tracePt t="202762" x="3429000" y="4519613"/>
          <p14:tracePt t="202779" x="3438525" y="4519613"/>
          <p14:tracePt t="202813" x="3473450" y="4519613"/>
          <p14:tracePt t="202828" x="3490913" y="4519613"/>
          <p14:tracePt t="202845" x="3509963" y="4519613"/>
          <p14:tracePt t="202862" x="3517900" y="4500563"/>
          <p14:tracePt t="202879" x="3544888" y="4500563"/>
          <p14:tracePt t="202895" x="3554413" y="4510088"/>
          <p14:tracePt t="202912" x="3571875" y="4510088"/>
          <p14:tracePt t="202929" x="3581400" y="4519613"/>
          <p14:tracePt t="202946" x="3608388" y="4519613"/>
          <p14:tracePt t="202962" x="3616325" y="4519613"/>
          <p14:tracePt t="202978" x="3625850" y="4519613"/>
          <p14:tracePt t="202996" x="3643313" y="4519613"/>
          <p14:tracePt t="203013" x="3660775" y="4519613"/>
          <p14:tracePt t="203028" x="3687763" y="4500563"/>
          <p14:tracePt t="203045" x="3705225" y="4500563"/>
          <p14:tracePt t="203062" x="3724275" y="4483100"/>
          <p14:tracePt t="203078" x="3741738" y="4473575"/>
          <p14:tracePt t="203095" x="3759200" y="4473575"/>
          <p14:tracePt t="203164" x="3768725" y="4465638"/>
          <p14:tracePt t="203180" x="3776663" y="4456113"/>
          <p14:tracePt t="203188" x="3786188" y="4456113"/>
          <p14:tracePt t="203266" x="3795713" y="4448175"/>
          <p14:tracePt t="203282" x="3803650" y="4429125"/>
          <p14:tracePt t="203290" x="3813175" y="4421188"/>
          <p14:tracePt t="203298" x="3813175" y="4411663"/>
          <p14:tracePt t="203312" x="3813175" y="4402138"/>
          <p14:tracePt t="203330" x="3840163" y="4376738"/>
          <p14:tracePt t="203345" x="3840163" y="4349750"/>
          <p14:tracePt t="203362" x="3840163" y="4330700"/>
          <p14:tracePt t="203379" x="3840163" y="4322763"/>
          <p14:tracePt t="203412" x="3840163" y="4313238"/>
          <p14:tracePt t="203428" x="3848100" y="4313238"/>
          <p14:tracePt t="203454" x="3848100" y="4305300"/>
          <p14:tracePt t="203463" x="3848100" y="4295775"/>
          <p14:tracePt t="203479" x="3857625" y="4268788"/>
          <p14:tracePt t="203495" x="3857625" y="4259263"/>
          <p14:tracePt t="203512" x="3857625" y="4241800"/>
          <p14:tracePt t="203529" x="3857625" y="4233863"/>
          <p14:tracePt t="203546" x="3857625" y="4206875"/>
          <p14:tracePt t="203562" x="3857625" y="4187825"/>
          <p14:tracePt t="203580" x="3857625" y="4170363"/>
          <p14:tracePt t="203596" x="3857625" y="4162425"/>
          <p14:tracePt t="203612" x="3848100" y="4152900"/>
          <p14:tracePt t="203629" x="3848100" y="4125913"/>
          <p14:tracePt t="203645" x="3840163" y="4116388"/>
          <p14:tracePt t="203662" x="3822700" y="4098925"/>
          <p14:tracePt t="203679" x="3813175" y="4090988"/>
          <p14:tracePt t="203696" x="3803650" y="4071938"/>
          <p14:tracePt t="203712" x="3786188" y="4044950"/>
          <p14:tracePt t="203729" x="3776663" y="4027488"/>
          <p14:tracePt t="203745" x="3768725" y="4019550"/>
          <p14:tracePt t="203762" x="3741738" y="4010025"/>
          <p14:tracePt t="203779" x="3724275" y="4000500"/>
          <p14:tracePt t="203795" x="3705225" y="3983038"/>
          <p14:tracePt t="203812" x="3697288" y="3973513"/>
          <p14:tracePt t="203830" x="3679825" y="3965575"/>
          <p14:tracePt t="203846" x="3670300" y="3965575"/>
          <p14:tracePt t="203862" x="3652838" y="3956050"/>
          <p14:tracePt t="203879" x="3633788" y="3948113"/>
          <p14:tracePt t="203895" x="3608388" y="3938588"/>
          <p14:tracePt t="203912" x="3589338" y="3938588"/>
          <p14:tracePt t="203929" x="3571875" y="3938588"/>
          <p14:tracePt t="203945" x="3544888" y="3938588"/>
          <p14:tracePt t="203962" x="3527425" y="3938588"/>
          <p14:tracePt t="203979" x="3509963" y="3921125"/>
          <p14:tracePt t="203995" x="3500438" y="3921125"/>
          <p14:tracePt t="204012" x="3482975" y="3921125"/>
          <p14:tracePt t="204045" x="3465513" y="3921125"/>
          <p14:tracePt t="204062" x="3446463" y="3921125"/>
          <p14:tracePt t="204080" x="3429000" y="3921125"/>
          <p14:tracePt t="204097" x="3411538" y="3921125"/>
          <p14:tracePt t="204112" x="3384550" y="3929063"/>
          <p14:tracePt t="204129" x="3367088" y="3929063"/>
          <p14:tracePt t="204145" x="3367088" y="3938588"/>
          <p14:tracePt t="204179" x="3357563" y="3948113"/>
          <p14:tracePt t="204195" x="3348038" y="3956050"/>
          <p14:tracePt t="204212" x="3322638" y="3965575"/>
          <p14:tracePt t="204306" x="3313113" y="3992563"/>
          <p14:tracePt t="204322" x="3303588" y="4000500"/>
          <p14:tracePt t="204330" x="3295650" y="4010025"/>
          <p14:tracePt t="204338" x="3286125" y="4019550"/>
          <p14:tracePt t="204363" x="3286125" y="4027488"/>
          <p14:tracePt t="204370" x="3276600" y="4027488"/>
          <p14:tracePt t="204379" x="3276600" y="4037013"/>
          <p14:tracePt t="204396" x="3268663" y="4054475"/>
          <p14:tracePt t="204412" x="3251200" y="4071938"/>
          <p14:tracePt t="204429" x="3251200" y="4090988"/>
          <p14:tracePt t="204445" x="3241675" y="4108450"/>
          <p14:tracePt t="204462" x="3232150" y="4135438"/>
          <p14:tracePt t="204479" x="3232150" y="4143375"/>
          <p14:tracePt t="204495" x="3232150" y="4152900"/>
          <p14:tracePt t="204512" x="3232150" y="4162425"/>
          <p14:tracePt t="204529" x="3232150" y="4170363"/>
          <p14:tracePt t="204545" x="3232150" y="4179888"/>
          <p14:tracePt t="204562" x="3232150" y="4214813"/>
          <p14:tracePt t="204580" x="3232150" y="4241800"/>
          <p14:tracePt t="204596" x="3232150" y="4268788"/>
          <p14:tracePt t="204613" x="3241675" y="4278313"/>
          <p14:tracePt t="204629" x="3259138" y="4295775"/>
          <p14:tracePt t="204645" x="3259138" y="4305300"/>
          <p14:tracePt t="204662" x="3268663" y="4313238"/>
          <p14:tracePt t="204682" x="3276600" y="4322763"/>
          <p14:tracePt t="204695" x="3286125" y="4340225"/>
          <p14:tracePt t="204712" x="3295650" y="4349750"/>
          <p14:tracePt t="204729" x="3322638" y="4376738"/>
          <p14:tracePt t="204746" x="3348038" y="4394200"/>
          <p14:tracePt t="204762" x="3367088" y="4421188"/>
          <p14:tracePt t="204779" x="3375025" y="4429125"/>
          <p14:tracePt t="204796" x="3394075" y="4448175"/>
          <p14:tracePt t="204812" x="3419475" y="4465638"/>
          <p14:tracePt t="204830" x="3446463" y="4500563"/>
          <p14:tracePt t="204847" x="3465513" y="4510088"/>
          <p14:tracePt t="204862" x="3482975" y="4519613"/>
          <p14:tracePt t="204879" x="3500438" y="4527550"/>
          <p14:tracePt t="204895" x="3517900" y="4527550"/>
          <p14:tracePt t="204912" x="3536950" y="4527550"/>
          <p14:tracePt t="204945" x="3562350" y="4537075"/>
          <p14:tracePt t="204979" x="3581400" y="4537075"/>
          <p14:tracePt t="204995" x="3598863" y="4537075"/>
          <p14:tracePt t="205012" x="3633788" y="4527550"/>
          <p14:tracePt t="205029" x="3652838" y="4510088"/>
          <p14:tracePt t="205046" x="3660775" y="4510088"/>
          <p14:tracePt t="205062" x="3670300" y="4492625"/>
          <p14:tracePt t="205081" x="3697288" y="4483100"/>
          <p14:tracePt t="205112" x="3705225" y="4473575"/>
          <p14:tracePt t="205129" x="3714750" y="4465638"/>
          <p14:tracePt t="205145" x="3732213" y="4456113"/>
          <p14:tracePt t="205162" x="3759200" y="4421188"/>
          <p14:tracePt t="205179" x="3776663" y="4402138"/>
          <p14:tracePt t="205195" x="3786188" y="4376738"/>
          <p14:tracePt t="205212" x="3795713" y="4367213"/>
          <p14:tracePt t="205229" x="3795713" y="4349750"/>
          <p14:tracePt t="205246" x="3803650" y="4340225"/>
          <p14:tracePt t="205262" x="3803650" y="4330700"/>
          <p14:tracePt t="205279" x="3803650" y="4322763"/>
          <p14:tracePt t="205296" x="3803650" y="4295775"/>
          <p14:tracePt t="205312" x="3803650" y="4278313"/>
          <p14:tracePt t="205330" x="3795713" y="4233863"/>
          <p14:tracePt t="205347" x="3768725" y="4197350"/>
          <p14:tracePt t="205362" x="3751263" y="4179888"/>
          <p14:tracePt t="205379" x="3732213" y="4162425"/>
          <p14:tracePt t="205396" x="3724275" y="4135438"/>
          <p14:tracePt t="205412" x="3714750" y="4116388"/>
          <p14:tracePt t="205428" x="3687763" y="4108450"/>
          <p14:tracePt t="205445" x="3679825" y="4098925"/>
          <p14:tracePt t="205462" x="3660775" y="4081463"/>
          <p14:tracePt t="205479" x="3625850" y="4044950"/>
          <p14:tracePt t="205495" x="3608388" y="4027488"/>
          <p14:tracePt t="205512" x="3589338" y="4019550"/>
          <p14:tracePt t="205531" x="3562350" y="4010025"/>
          <p14:tracePt t="205546" x="3544888" y="3992563"/>
          <p14:tracePt t="205563" x="3527425" y="3992563"/>
          <p14:tracePt t="205581" x="3490913" y="3983038"/>
          <p14:tracePt t="205595" x="3482975" y="3983038"/>
          <p14:tracePt t="205612" x="3465513" y="3983038"/>
          <p14:tracePt t="205629" x="3446463" y="3983038"/>
          <p14:tracePt t="205645" x="3419475" y="3983038"/>
          <p14:tracePt t="205662" x="3402013" y="4000500"/>
          <p14:tracePt t="205679" x="3394075" y="4000500"/>
          <p14:tracePt t="205715" x="3384550" y="4000500"/>
          <p14:tracePt t="205722" x="3375025" y="4000500"/>
          <p14:tracePt t="205732" x="3367088" y="4010025"/>
          <p14:tracePt t="205745" x="3340100" y="4010025"/>
          <p14:tracePt t="205762" x="3322638" y="4027488"/>
          <p14:tracePt t="205779" x="3303588" y="4037013"/>
          <p14:tracePt t="205796" x="3295650" y="4044950"/>
          <p14:tracePt t="205812" x="3286125" y="4044950"/>
          <p14:tracePt t="205829" x="3268663" y="4054475"/>
          <p14:tracePt t="205847" x="3251200" y="4081463"/>
          <p14:tracePt t="205862" x="3251200" y="4090988"/>
          <p14:tracePt t="205879" x="3241675" y="4098925"/>
          <p14:tracePt t="205896" x="3232150" y="4108450"/>
          <p14:tracePt t="205913" x="3232150" y="4125913"/>
          <p14:tracePt t="205928" x="3224213" y="4152900"/>
          <p14:tracePt t="205962" x="3224213" y="4170363"/>
          <p14:tracePt t="205981" x="3224213" y="4179888"/>
          <p14:tracePt t="205997" x="3224213" y="4197350"/>
          <p14:tracePt t="206012" x="3224213" y="4224338"/>
          <p14:tracePt t="206030" x="3224213" y="4241800"/>
          <p14:tracePt t="206046" x="3224213" y="4259263"/>
          <p14:tracePt t="206062" x="3241675" y="4278313"/>
          <p14:tracePt t="206079" x="3251200" y="4305300"/>
          <p14:tracePt t="206097" x="3259138" y="4313238"/>
          <p14:tracePt t="206112" x="3286125" y="4330700"/>
          <p14:tracePt t="206129" x="3303588" y="4349750"/>
          <p14:tracePt t="206146" x="3322638" y="4376738"/>
          <p14:tracePt t="206162" x="3348038" y="4394200"/>
          <p14:tracePt t="206179" x="3357563" y="4411663"/>
          <p14:tracePt t="206196" x="3375025" y="4421188"/>
          <p14:tracePt t="206212" x="3384550" y="4438650"/>
          <p14:tracePt t="206230" x="3411538" y="4456113"/>
          <p14:tracePt t="206247" x="3419475" y="4465638"/>
          <p14:tracePt t="206263" x="3438525" y="4473575"/>
          <p14:tracePt t="206280" x="3455988" y="4483100"/>
          <p14:tracePt t="206295" x="3482975" y="4510088"/>
          <p14:tracePt t="206312" x="3500438" y="4519613"/>
          <p14:tracePt t="206330" x="3517900" y="4527550"/>
          <p14:tracePt t="206347" x="3562350" y="4527550"/>
          <p14:tracePt t="206362" x="3581400" y="4527550"/>
          <p14:tracePt t="206379" x="3616325" y="4527550"/>
          <p14:tracePt t="206396" x="3633788" y="4527550"/>
          <p14:tracePt t="206412" x="3652838" y="4527550"/>
          <p14:tracePt t="206429" x="3670300" y="4527550"/>
          <p14:tracePt t="206446" x="3697288" y="4527550"/>
          <p14:tracePt t="206462" x="3714750" y="4519613"/>
          <p14:tracePt t="206481" x="3732213" y="4492625"/>
          <p14:tracePt t="206496" x="3741738" y="4492625"/>
          <p14:tracePt t="206512" x="3768725" y="4483100"/>
          <p14:tracePt t="206529" x="3776663" y="4465638"/>
          <p14:tracePt t="206546" x="3786188" y="4456113"/>
          <p14:tracePt t="206562" x="3795713" y="4448175"/>
          <p14:tracePt t="206579" x="3795713" y="4429125"/>
          <p14:tracePt t="206596" x="3803650" y="4411663"/>
          <p14:tracePt t="206612" x="3813175" y="4384675"/>
          <p14:tracePt t="206629" x="3813175" y="4357688"/>
          <p14:tracePt t="206646" x="3813175" y="4330700"/>
          <p14:tracePt t="206662" x="3813175" y="4313238"/>
          <p14:tracePt t="206679" x="3813175" y="4278313"/>
          <p14:tracePt t="206696" x="3813175" y="4259263"/>
          <p14:tracePt t="206712" x="3813175" y="4251325"/>
          <p14:tracePt t="206731" x="3795713" y="4224338"/>
          <p14:tracePt t="206747" x="3786188" y="4206875"/>
          <p14:tracePt t="206763" x="3776663" y="4187825"/>
          <p14:tracePt t="206780" x="3759200" y="4179888"/>
          <p14:tracePt t="206796" x="3741738" y="4152900"/>
          <p14:tracePt t="206812" x="3724275" y="4135438"/>
          <p14:tracePt t="206830" x="3705225" y="4116388"/>
          <p14:tracePt t="206846" x="3679825" y="4090988"/>
          <p14:tracePt t="206862" x="3643313" y="4071938"/>
          <p14:tracePt t="206879" x="3616325" y="4064000"/>
          <p14:tracePt t="206896" x="3598863" y="4044950"/>
          <p14:tracePt t="206912" x="3581400" y="4037013"/>
          <p14:tracePt t="206929" x="3554413" y="4019550"/>
          <p14:tracePt t="206945" x="3536950" y="4010025"/>
          <p14:tracePt t="206962" x="3517900" y="4010025"/>
          <p14:tracePt t="206978" x="3500438" y="4010025"/>
          <p14:tracePt t="206996" x="3465513" y="4010025"/>
          <p14:tracePt t="207012" x="3455988" y="4010025"/>
          <p14:tracePt t="207028" x="3438525" y="4010025"/>
          <p14:tracePt t="207045" x="3419475" y="4010025"/>
          <p14:tracePt t="207062" x="3394075" y="4010025"/>
          <p14:tracePt t="207079" x="3375025" y="4010025"/>
          <p14:tracePt t="207096" x="3367088" y="4010025"/>
          <p14:tracePt t="207112" x="3348038" y="4010025"/>
          <p14:tracePt t="207129" x="3313113" y="4037013"/>
          <p14:tracePt t="207146" x="3295650" y="4054475"/>
          <p14:tracePt t="207162" x="3276600" y="4064000"/>
          <p14:tracePt t="207179" x="3251200" y="4081463"/>
          <p14:tracePt t="207196" x="3241675" y="4108450"/>
          <p14:tracePt t="207212" x="3224213" y="4125913"/>
          <p14:tracePt t="207229" x="3214688" y="4143375"/>
          <p14:tracePt t="207247" x="3205163" y="4162425"/>
          <p14:tracePt t="207263" x="3187700" y="4187825"/>
          <p14:tracePt t="207280" x="3179763" y="4197350"/>
          <p14:tracePt t="207296" x="3179763" y="4214813"/>
          <p14:tracePt t="207312" x="3170238" y="4233863"/>
          <p14:tracePt t="207329" x="3160713" y="4259263"/>
          <p14:tracePt t="207346" x="3160713" y="4278313"/>
          <p14:tracePt t="207362" x="3160713" y="4295775"/>
          <p14:tracePt t="207379" x="3160713" y="4330700"/>
          <p14:tracePt t="207396" x="3160713" y="4349750"/>
          <p14:tracePt t="207412" x="3170238" y="4367213"/>
          <p14:tracePt t="207429" x="3170238" y="4394200"/>
          <p14:tracePt t="207446" x="3179763" y="4402138"/>
          <p14:tracePt t="207462" x="3197225" y="4421188"/>
          <p14:tracePt t="207479" x="3205163" y="4429125"/>
          <p14:tracePt t="207497" x="3214688" y="4438650"/>
          <p14:tracePt t="207512" x="3224213" y="4448175"/>
          <p14:tracePt t="207529" x="3241675" y="4448175"/>
          <p14:tracePt t="207546" x="3268663" y="4456113"/>
          <p14:tracePt t="207562" x="3295650" y="4456113"/>
          <p14:tracePt t="207579" x="3313113" y="4456113"/>
          <p14:tracePt t="207596" x="3357563" y="4456113"/>
          <p14:tracePt t="207612" x="3419475" y="4456113"/>
          <p14:tracePt t="207630" x="3517900" y="4456113"/>
          <p14:tracePt t="207646" x="3598863" y="4448175"/>
          <p14:tracePt t="207662" x="3679825" y="4429125"/>
          <p14:tracePt t="207679" x="3741738" y="4421188"/>
          <p14:tracePt t="207696" x="3759200" y="4411663"/>
          <p14:tracePt t="207712" x="3776663" y="4394200"/>
          <p14:tracePt t="207731" x="3813175" y="4384675"/>
          <p14:tracePt t="207747" x="3830638" y="4376738"/>
          <p14:tracePt t="207762" x="3848100" y="4376738"/>
          <p14:tracePt t="207780" x="3884613" y="4376738"/>
          <p14:tracePt t="207796" x="3902075" y="4384675"/>
          <p14:tracePt t="207812" x="3938588" y="4402138"/>
          <p14:tracePt t="207829" x="3956050" y="4402138"/>
          <p14:tracePt t="207846" x="3973513" y="4402138"/>
          <p14:tracePt t="207862" x="4000500" y="4402138"/>
          <p14:tracePt t="207881" x="4027488" y="4384675"/>
          <p14:tracePt t="207896" x="4044950" y="4376738"/>
          <p14:tracePt t="207913" x="4081463" y="4367213"/>
          <p14:tracePt t="207929" x="4098925" y="4367213"/>
          <p14:tracePt t="207946" x="4116388" y="4367213"/>
          <p14:tracePt t="207962" x="4143375" y="4367213"/>
          <p14:tracePt t="207981" x="4170363" y="4367213"/>
          <p14:tracePt t="207997" x="4205288" y="4384675"/>
          <p14:tracePt t="208013" x="4224338" y="4384675"/>
          <p14:tracePt t="208029" x="4241800" y="4384675"/>
          <p14:tracePt t="208092" x="4251325" y="4384675"/>
          <p14:tracePt t="208615" x="4268788" y="4384675"/>
          <p14:tracePt t="208631" x="4276725" y="4384675"/>
          <p14:tracePt t="208639" x="4286250" y="4384675"/>
          <p14:tracePt t="208709" x="4303713" y="4384675"/>
          <p14:tracePt t="208718" x="4348163" y="4384675"/>
          <p14:tracePt t="208729" x="4367213" y="4384675"/>
          <p14:tracePt t="208746" x="4446588" y="4384675"/>
          <p14:tracePt t="208762" x="4554538" y="4384675"/>
          <p14:tracePt t="208780" x="4633913" y="4384675"/>
          <p14:tracePt t="208796" x="4714875" y="4394200"/>
          <p14:tracePt t="208812" x="4786313" y="4394200"/>
          <p14:tracePt t="208829" x="4830763" y="4394200"/>
          <p14:tracePt t="208846" x="4884738" y="4376738"/>
          <p14:tracePt t="208863" x="4956175" y="4367213"/>
          <p14:tracePt t="208880" x="5143500" y="4322763"/>
          <p14:tracePt t="208897" x="5303838" y="4286250"/>
          <p14:tracePt t="208913" x="5456238" y="4259263"/>
          <p14:tracePt t="208930" x="5564188" y="4241800"/>
          <p14:tracePt t="208946" x="5661025" y="4233863"/>
          <p14:tracePt t="208963" x="5724525" y="4224338"/>
          <p14:tracePt t="208979" x="5768975" y="4224338"/>
          <p14:tracePt t="208996" x="5830888" y="4224338"/>
          <p14:tracePt t="209014" x="5884863" y="4206875"/>
          <p14:tracePt t="209030" x="5929313" y="4206875"/>
          <p14:tracePt t="209046" x="5965825" y="4197350"/>
          <p14:tracePt t="209063" x="6037263" y="4197350"/>
          <p14:tracePt t="209079" x="6099175" y="4197350"/>
          <p14:tracePt t="209096" x="6170613" y="4206875"/>
          <p14:tracePt t="209113" x="6251575" y="4214813"/>
          <p14:tracePt t="209129" x="6286500" y="4224338"/>
          <p14:tracePt t="209147" x="6313488" y="4251325"/>
          <p14:tracePt t="209163" x="6330950" y="4259263"/>
          <p14:tracePt t="209179" x="6357938" y="4268788"/>
          <p14:tracePt t="209196" x="6375400" y="4286250"/>
          <p14:tracePt t="209212" x="6394450" y="4295775"/>
          <p14:tracePt t="209229" x="6421438" y="4313238"/>
          <p14:tracePt t="209246" x="6438900" y="4340225"/>
          <p14:tracePt t="209263" x="6456363" y="4357688"/>
          <p14:tracePt t="209280" x="6492875" y="4384675"/>
          <p14:tracePt t="209296" x="6510338" y="4411663"/>
          <p14:tracePt t="209313" x="6527800" y="4421188"/>
          <p14:tracePt t="209329" x="6545263" y="4429125"/>
          <p14:tracePt t="209346" x="6572250" y="4438650"/>
          <p14:tracePt t="209363" x="6589713" y="4438650"/>
          <p14:tracePt t="209381" x="6616700" y="4438650"/>
          <p14:tracePt t="209398" x="6661150" y="4438650"/>
          <p14:tracePt t="209413" x="6715125" y="4429125"/>
          <p14:tracePt t="209429" x="6759575" y="4429125"/>
          <p14:tracePt t="209446" x="6804025" y="4429125"/>
          <p14:tracePt t="209462" x="6884988" y="4429125"/>
          <p14:tracePt t="209479" x="6946900" y="4456113"/>
          <p14:tracePt t="209496" x="7010400" y="4465638"/>
          <p14:tracePt t="209513" x="7054850" y="4465638"/>
          <p14:tracePt t="209531" x="7099300" y="4465638"/>
          <p14:tracePt t="209546" x="7116763" y="4465638"/>
          <p14:tracePt t="209563" x="7135813" y="4465638"/>
          <p14:tracePt t="209579" x="7153275" y="4465638"/>
          <p14:tracePt t="209596" x="7170738" y="4465638"/>
          <p14:tracePt t="209613" x="7188200" y="4465638"/>
          <p14:tracePt t="209631" x="7215188" y="4465638"/>
          <p14:tracePt t="209648" x="7242175" y="4465638"/>
          <p14:tracePt t="209663" x="7259638" y="4465638"/>
          <p14:tracePt t="209679" x="7269163" y="4465638"/>
          <p14:tracePt t="209696" x="7286625" y="4465638"/>
          <p14:tracePt t="209713" x="7304088" y="4465638"/>
          <p14:tracePt t="209729" x="7331075" y="4465638"/>
          <p14:tracePt t="209746" x="7358063" y="4465638"/>
          <p14:tracePt t="209763" x="7367588" y="4456113"/>
          <p14:tracePt t="209781" x="7394575" y="4448175"/>
          <p14:tracePt t="209796" x="7402513" y="4448175"/>
          <p14:tracePt t="209812" x="7421563" y="4448175"/>
          <p14:tracePt t="209829" x="7439025" y="4448175"/>
          <p14:tracePt t="209846" x="7466013" y="4438650"/>
          <p14:tracePt t="209863" x="7483475" y="4429125"/>
          <p14:tracePt t="209879" x="7500938" y="4402138"/>
          <p14:tracePt t="209898" x="7537450" y="4384675"/>
          <p14:tracePt t="209913" x="7545388" y="4376738"/>
          <p14:tracePt t="209929" x="7554913" y="4367213"/>
          <p14:tracePt t="209945" x="7554913" y="4357688"/>
          <p14:tracePt t="209962" x="7564438" y="4349750"/>
          <p14:tracePt t="209999" x="7564438" y="4330700"/>
          <p14:tracePt t="210013" x="7564438" y="4322763"/>
          <p14:tracePt t="210031" x="7564438" y="4286250"/>
          <p14:tracePt t="210048" x="7564438" y="4251325"/>
          <p14:tracePt t="210063" x="7554913" y="4214813"/>
          <p14:tracePt t="210079" x="7545388" y="4197350"/>
          <p14:tracePt t="210096" x="7527925" y="4179888"/>
          <p14:tracePt t="210113" x="7510463" y="4162425"/>
          <p14:tracePt t="210129" x="7500938" y="4135438"/>
          <p14:tracePt t="210148" x="7483475" y="4108450"/>
          <p14:tracePt t="210163" x="7456488" y="4090988"/>
          <p14:tracePt t="210180" x="7439025" y="4054475"/>
          <p14:tracePt t="210196" x="7421563" y="4037013"/>
          <p14:tracePt t="210213" x="7402513" y="4010025"/>
          <p14:tracePt t="210229" x="7375525" y="3992563"/>
          <p14:tracePt t="210247" x="7358063" y="3973513"/>
          <p14:tracePt t="210264" x="7340600" y="3965575"/>
          <p14:tracePt t="210280" x="7304088" y="3965575"/>
          <p14:tracePt t="210296" x="7278688" y="3965575"/>
          <p14:tracePt t="210312" x="7251700" y="3965575"/>
          <p14:tracePt t="210329" x="7224713" y="3973513"/>
          <p14:tracePt t="210345" x="7188200" y="3983038"/>
          <p14:tracePt t="210362" x="7170738" y="3983038"/>
          <p14:tracePt t="210378" x="7153275" y="3992563"/>
          <p14:tracePt t="210395" x="7116763" y="3992563"/>
          <p14:tracePt t="210412" x="7089775" y="4010025"/>
          <p14:tracePt t="210428" x="7072313" y="4010025"/>
          <p14:tracePt t="210445" x="7054850" y="4019550"/>
          <p14:tracePt t="210462" x="7037388" y="4019550"/>
          <p14:tracePt t="210479" x="7018338" y="4027488"/>
          <p14:tracePt t="210495" x="6992938" y="4037013"/>
          <p14:tracePt t="210512" x="6973888" y="4044950"/>
          <p14:tracePt t="210531" x="6956425" y="4054475"/>
          <p14:tracePt t="210601" x="6946900" y="4064000"/>
          <p14:tracePt t="210617" x="6938963" y="4081463"/>
          <p14:tracePt t="210625" x="6921500" y="4090988"/>
          <p14:tracePt t="210632" x="6911975" y="4098925"/>
          <p14:tracePt t="210646" x="6911975" y="4108450"/>
          <p14:tracePt t="210663" x="6884988" y="4125913"/>
          <p14:tracePt t="210679" x="6875463" y="4152900"/>
          <p14:tracePt t="210695" x="6850063" y="4170363"/>
          <p14:tracePt t="210712" x="6831013" y="4187825"/>
          <p14:tracePt t="210729" x="6823075" y="4197350"/>
          <p14:tracePt t="210745" x="6813550" y="4206875"/>
          <p14:tracePt t="210762" x="6813550" y="4214813"/>
          <p14:tracePt t="210814" x="6813550" y="4233863"/>
          <p14:tracePt t="210827" x="6813550" y="4241800"/>
          <p14:tracePt t="210835" x="6813550" y="4251325"/>
          <p14:tracePt t="210846" x="6813550" y="4259263"/>
          <p14:tracePt t="210863" x="6813550" y="4268788"/>
          <p14:tracePt t="210879" x="6813550" y="4278313"/>
          <p14:tracePt t="210897" x="6813550" y="4305300"/>
          <p14:tracePt t="210913" x="6813550" y="4313238"/>
          <p14:tracePt t="210930" x="6813550" y="4322763"/>
          <p14:tracePt t="210947" x="6823075" y="4340225"/>
          <p14:tracePt t="210963" x="6831013" y="4357688"/>
          <p14:tracePt t="210979" x="6840538" y="4376738"/>
          <p14:tracePt t="210996" x="6858000" y="4384675"/>
          <p14:tracePt t="211031" x="6867525" y="4394200"/>
          <p14:tracePt t="211048" x="6875463" y="4402138"/>
          <p14:tracePt t="211063" x="6884988" y="4402138"/>
          <p14:tracePt t="211079" x="6894513" y="4411663"/>
          <p14:tracePt t="211096" x="6911975" y="4421188"/>
          <p14:tracePt t="211113" x="6938963" y="4421188"/>
          <p14:tracePt t="211129" x="6956425" y="4448175"/>
          <p14:tracePt t="211146" x="6973888" y="4465638"/>
          <p14:tracePt t="211163" x="7010400" y="4492625"/>
          <p14:tracePt t="211181" x="7018338" y="4500563"/>
          <p14:tracePt t="211196" x="7037388" y="4500563"/>
          <p14:tracePt t="211213" x="7054850" y="4500563"/>
          <p14:tracePt t="211230" x="7081838" y="4500563"/>
          <p14:tracePt t="211246" x="7099300" y="4500563"/>
          <p14:tracePt t="211263" x="7116763" y="4500563"/>
          <p14:tracePt t="211281" x="7153275" y="4500563"/>
          <p14:tracePt t="211298" x="7170738" y="4492625"/>
          <p14:tracePt t="211314" x="7180263" y="4492625"/>
          <p14:tracePt t="211329" x="7188200" y="4492625"/>
          <p14:tracePt t="211346" x="7197725" y="4492625"/>
          <p14:tracePt t="211363" x="7207250" y="4492625"/>
          <p14:tracePt t="211379" x="7224713" y="4492625"/>
          <p14:tracePt t="211396" x="7242175" y="4492625"/>
          <p14:tracePt t="211413" x="7259638" y="4492625"/>
          <p14:tracePt t="211430" x="7296150" y="4492625"/>
          <p14:tracePt t="211446" x="7304088" y="4492625"/>
          <p14:tracePt t="211480" x="7323138" y="4492625"/>
          <p14:tracePt t="211496" x="7340600" y="4492625"/>
          <p14:tracePt t="211513" x="7358063" y="4483100"/>
          <p14:tracePt t="211532" x="7394575" y="4473575"/>
          <p14:tracePt t="211547" x="7402513" y="4473575"/>
          <p14:tracePt t="211563" x="7421563" y="4465638"/>
          <p14:tracePt t="211580" x="7429500" y="4456113"/>
          <p14:tracePt t="211596" x="7446963" y="4438650"/>
          <p14:tracePt t="211613" x="7466013" y="4429125"/>
          <p14:tracePt t="211630" x="7483475" y="4411663"/>
          <p14:tracePt t="211646" x="7500938" y="4402138"/>
          <p14:tracePt t="211679" x="7518400" y="4394200"/>
          <p14:tracePt t="211713" x="7527925" y="4384675"/>
          <p14:tracePt t="211760" x="7527925" y="4367213"/>
          <p14:tracePt t="211781" x="7527925" y="4357688"/>
          <p14:tracePt t="211798" x="7527925" y="4349750"/>
          <p14:tracePt t="211806" x="7527925" y="4330700"/>
          <p14:tracePt t="211815" x="7527925" y="4305300"/>
          <p14:tracePt t="211830" x="7527925" y="4286250"/>
          <p14:tracePt t="211846" x="7510463" y="4268788"/>
          <p14:tracePt t="211863" x="7510463" y="4241800"/>
          <p14:tracePt t="211880" x="7500938" y="4233863"/>
          <p14:tracePt t="211945" x="7493000" y="4224338"/>
          <p14:tracePt t="211953" x="7483475" y="4224338"/>
          <p14:tracePt t="211962" x="7473950" y="4214813"/>
          <p14:tracePt t="211979" x="7466013" y="4214813"/>
          <p14:tracePt t="211996" x="7439025" y="4206875"/>
          <p14:tracePt t="212012" x="7421563" y="4197350"/>
          <p14:tracePt t="212029" x="7402513" y="4187825"/>
          <p14:tracePt t="212048" x="7385050" y="4170363"/>
          <p14:tracePt t="212063" x="7367588" y="4170363"/>
          <p14:tracePt t="212080" x="7350125" y="4170363"/>
          <p14:tracePt t="212096" x="7340600" y="4162425"/>
          <p14:tracePt t="212113" x="7323138" y="4162425"/>
          <p14:tracePt t="212130" x="7304088" y="4162425"/>
          <p14:tracePt t="212146" x="7278688" y="4162425"/>
          <p14:tracePt t="212163" x="7269163" y="4162425"/>
          <p14:tracePt t="212180" x="7251700" y="4162425"/>
          <p14:tracePt t="212198" x="7215188" y="4162425"/>
          <p14:tracePt t="212213" x="7197725" y="4162425"/>
          <p14:tracePt t="212230" x="7170738" y="4179888"/>
          <p14:tracePt t="212246" x="7143750" y="4187825"/>
          <p14:tracePt t="212263" x="7126288" y="4187825"/>
          <p14:tracePt t="212280" x="7108825" y="4197350"/>
          <p14:tracePt t="212297" x="7099300" y="4197350"/>
          <p14:tracePt t="212314" x="7072313" y="4206875"/>
          <p14:tracePt t="212330" x="7054850" y="4206875"/>
          <p14:tracePt t="212346" x="7037388" y="4224338"/>
          <p14:tracePt t="212363" x="7027863" y="4233863"/>
          <p14:tracePt t="212380" x="7000875" y="4241800"/>
          <p14:tracePt t="212396" x="6983413" y="4268788"/>
          <p14:tracePt t="212413" x="6965950" y="4286250"/>
          <p14:tracePt t="212431" x="6929438" y="4313238"/>
          <p14:tracePt t="212448" x="6911975" y="4340225"/>
          <p14:tracePt t="212463" x="6894513" y="4357688"/>
          <p14:tracePt t="212480" x="6884988" y="4367213"/>
          <p14:tracePt t="212496" x="6884988" y="4384675"/>
          <p14:tracePt t="212514" x="6875463" y="4402138"/>
          <p14:tracePt t="212548" x="6875463" y="4411663"/>
          <p14:tracePt t="212564" x="6858000" y="4421188"/>
          <p14:tracePt t="212580" x="6858000" y="4429125"/>
          <p14:tracePt t="212596" x="6858000" y="4438650"/>
          <p14:tracePt t="212666" x="6858000" y="4448175"/>
          <p14:tracePt t="212682" x="6867525" y="4456113"/>
          <p14:tracePt t="212690" x="6875463" y="4473575"/>
          <p14:tracePt t="212698" x="6884988" y="4473575"/>
          <p14:tracePt t="212713" x="6902450" y="4473575"/>
          <p14:tracePt t="212730" x="6921500" y="4483100"/>
          <p14:tracePt t="212747" x="6938963" y="4483100"/>
          <p14:tracePt t="212763" x="6956425" y="4492625"/>
          <p14:tracePt t="212780" x="6965950" y="4492625"/>
          <p14:tracePt t="212796" x="6973888" y="4492625"/>
          <p14:tracePt t="212830" x="6983413" y="4492625"/>
          <p14:tracePt t="212838" x="6992938" y="4492625"/>
          <p14:tracePt t="212846" x="6992938" y="4500563"/>
          <p14:tracePt t="212863" x="7010400" y="4500563"/>
          <p14:tracePt t="212880" x="7018338" y="4500563"/>
          <p14:tracePt t="213120" x="7027863" y="4500563"/>
          <p14:tracePt t="213128" x="7037388" y="4500563"/>
          <p14:tracePt t="213136" x="7054850" y="4500563"/>
          <p14:tracePt t="213146" x="7081838" y="4500563"/>
          <p14:tracePt t="213163" x="7143750" y="4500563"/>
          <p14:tracePt t="213166" x="7180263" y="4500563"/>
          <p14:tracePt t="213180" x="7215188" y="4500563"/>
          <p14:tracePt t="213198" x="7350125" y="4510088"/>
          <p14:tracePt t="213214" x="7429500" y="4527550"/>
          <p14:tracePt t="213230" x="7493000" y="4537075"/>
          <p14:tracePt t="213246" x="7518400" y="4554538"/>
          <p14:tracePt t="213263" x="7545388" y="4564063"/>
          <p14:tracePt t="213280" x="7564438" y="4564063"/>
          <p14:tracePt t="213296" x="7572375" y="4572000"/>
          <p14:tracePt t="213313" x="7581900" y="4572000"/>
          <p14:tracePt t="214074" x="7572375" y="4572000"/>
          <p14:tracePt t="214082" x="7564438" y="4572000"/>
          <p14:tracePt t="214098" x="7554913" y="4572000"/>
          <p14:tracePt t="214104" x="7545388" y="4572000"/>
          <p14:tracePt t="214114" x="7527925" y="4572000"/>
          <p14:tracePt t="214130" x="7510463" y="4572000"/>
          <p14:tracePt t="214146" x="7493000" y="4572000"/>
          <p14:tracePt t="214163" x="7473950" y="4564063"/>
          <p14:tracePt t="214180" x="7446963" y="4554538"/>
          <p14:tracePt t="214199" x="7439025" y="4554538"/>
          <p14:tracePt t="214246" x="7421563" y="4554538"/>
          <p14:tracePt t="214262" x="7412038" y="4554538"/>
          <p14:tracePt t="214270" x="7402513" y="4554538"/>
          <p14:tracePt t="214280" x="7385050" y="4554538"/>
          <p14:tracePt t="214417" x="7375525" y="4554538"/>
          <p14:tracePt t="214425" x="7367588" y="4537075"/>
          <p14:tracePt t="214442" x="7358063" y="4527550"/>
          <p14:tracePt t="214448" x="7350125" y="4527550"/>
          <p14:tracePt t="214463" x="7340600" y="4519613"/>
          <p14:tracePt t="214487" x="7340600" y="4510088"/>
          <p14:tracePt t="214496" x="7331075" y="4510088"/>
          <p14:tracePt t="214513" x="7313613" y="4492625"/>
          <p14:tracePt t="214530" x="7304088" y="4483100"/>
          <p14:tracePt t="214547" x="7296150" y="4473575"/>
          <p14:tracePt t="214563" x="7286625" y="4456113"/>
          <p14:tracePt t="214580" x="7269163" y="4438650"/>
          <p14:tracePt t="214597" x="7269163" y="4429125"/>
          <p14:tracePt t="214708" x="7259638" y="4429125"/>
          <p14:tracePt t="214786" x="7242175" y="4429125"/>
          <p14:tracePt t="214794" x="7232650" y="4429125"/>
          <p14:tracePt t="214800" x="7224713" y="4429125"/>
          <p14:tracePt t="214813" x="7215188" y="4429125"/>
          <p14:tracePt t="214830" x="7197725" y="4429125"/>
          <p14:tracePt t="214849" x="7170738" y="4429125"/>
          <p14:tracePt t="214864" x="7153275" y="4421188"/>
          <p14:tracePt t="214880" x="7135813" y="4421188"/>
          <p14:tracePt t="214897" x="7116763" y="4421188"/>
          <p14:tracePt t="214929" x="7108825" y="4421188"/>
          <p14:tracePt t="215097" x="7108825" y="4411663"/>
          <p14:tracePt t="215106" x="7108825" y="4402138"/>
          <p14:tracePt t="215115" x="7116763" y="4384675"/>
          <p14:tracePt t="215130" x="7135813" y="4367213"/>
          <p14:tracePt t="215147" x="7153275" y="4367213"/>
          <p14:tracePt t="215163" x="7180263" y="4357688"/>
          <p14:tracePt t="215180" x="7207250" y="4357688"/>
          <p14:tracePt t="215197" x="7242175" y="4357688"/>
          <p14:tracePt t="215213" x="7269163" y="4357688"/>
          <p14:tracePt t="215230" x="7304088" y="4357688"/>
          <p14:tracePt t="215332" x="7313613" y="4357688"/>
          <p14:tracePt t="215482" x="7304088" y="4357688"/>
          <p14:tracePt t="215490" x="7286625" y="4367213"/>
          <p14:tracePt t="215497" x="7278688" y="4367213"/>
          <p14:tracePt t="215514" x="7259638" y="4376738"/>
          <p14:tracePt t="215531" x="7224713" y="4394200"/>
          <p14:tracePt t="215547" x="7207250" y="4402138"/>
          <p14:tracePt t="215563" x="7188200" y="4411663"/>
          <p14:tracePt t="215581" x="7153275" y="4421188"/>
          <p14:tracePt t="215598" x="7135813" y="4429125"/>
          <p14:tracePt t="215614" x="7116763" y="4429125"/>
          <p14:tracePt t="215630" x="7116763" y="4438650"/>
          <p14:tracePt t="215647" x="7108825" y="4438650"/>
          <p14:tracePt t="215754" x="7099300" y="4438650"/>
          <p14:tracePt t="216232" x="7099300" y="4429125"/>
          <p14:tracePt t="216240" x="7108825" y="4421188"/>
          <p14:tracePt t="216249" x="7108825" y="4411663"/>
          <p14:tracePt t="218439" x="7116763" y="4411663"/>
          <p14:tracePt t="218455" x="7161213" y="4411663"/>
          <p14:tracePt t="218461" x="7207250" y="4411663"/>
          <p14:tracePt t="218470" x="7242175" y="4411663"/>
          <p14:tracePt t="218480" x="7251700" y="4411663"/>
          <p14:tracePt t="218497" x="7269163" y="4411663"/>
          <p14:tracePt t="218514" x="7296150" y="4411663"/>
          <p14:tracePt t="218532" x="7323138" y="4421188"/>
          <p14:tracePt t="218547" x="7331075" y="4421188"/>
          <p14:tracePt t="218564" x="7340600" y="4421188"/>
          <p14:tracePt t="218759" x="7358063" y="4429125"/>
          <p14:tracePt t="218767" x="7367588" y="4438650"/>
          <p14:tracePt t="218783" x="7385050" y="4438650"/>
          <p14:tracePt t="218799" x="7394575" y="4448175"/>
          <p14:tracePt t="221363" x="7385050" y="4448175"/>
          <p14:tracePt t="221371" x="7350125" y="4448175"/>
          <p14:tracePt t="221381" x="7313613" y="4448175"/>
          <p14:tracePt t="221398" x="7232650" y="4448175"/>
          <p14:tracePt t="221414" x="7153275" y="4473575"/>
          <p14:tracePt t="221431" x="7089775" y="4492625"/>
          <p14:tracePt t="221448" x="7018338" y="4500563"/>
          <p14:tracePt t="221466" x="7000875" y="4500563"/>
          <p14:tracePt t="221481" x="6992938" y="4500563"/>
          <p14:tracePt t="221514" x="6983413" y="4500563"/>
          <p14:tracePt t="221531" x="6956425" y="4500563"/>
          <p14:tracePt t="221547" x="6946900" y="4500563"/>
          <p14:tracePt t="221564" x="6929438" y="4500563"/>
          <p14:tracePt t="221581" x="6911975" y="4500563"/>
          <p14:tracePt t="221597" x="6894513" y="4500563"/>
          <p14:tracePt t="221614" x="6875463" y="4500563"/>
          <p14:tracePt t="221816" x="6831013" y="4500563"/>
          <p14:tracePt t="221832" x="6813550" y="4500563"/>
          <p14:tracePt t="221849" x="6796088" y="4500563"/>
          <p14:tracePt t="221866" x="6778625" y="4500563"/>
          <p14:tracePt t="221882" x="6742113" y="4500563"/>
          <p14:tracePt t="221899" x="6724650" y="4500563"/>
          <p14:tracePt t="221916" x="6697663" y="4500563"/>
          <p14:tracePt t="221933" x="6661150" y="4510088"/>
          <p14:tracePt t="221950" x="6635750" y="4510088"/>
          <p14:tracePt t="221967" x="6608763" y="4527550"/>
          <p14:tracePt t="221982" x="6564313" y="4537075"/>
          <p14:tracePt t="221999" x="6483350" y="4564063"/>
          <p14:tracePt t="222016" x="6402388" y="4598988"/>
          <p14:tracePt t="222033" x="6323013" y="4625975"/>
          <p14:tracePt t="222049" x="6242050" y="4670425"/>
          <p14:tracePt t="222066" x="6126163" y="4706938"/>
          <p14:tracePt t="222083" x="6064250" y="4733925"/>
          <p14:tracePt t="222100" x="6000750" y="4741863"/>
          <p14:tracePt t="222116" x="5938838" y="4768850"/>
          <p14:tracePt t="222133" x="5894388" y="4778375"/>
          <p14:tracePt t="222149" x="5813425" y="4795838"/>
          <p14:tracePt t="222167" x="5778500" y="4805363"/>
          <p14:tracePt t="222169" x="5768975" y="4813300"/>
          <p14:tracePt t="222181" x="5759450" y="4830763"/>
          <p14:tracePt t="222197" x="5724525" y="4840288"/>
          <p14:tracePt t="222215" x="5697538" y="4849813"/>
          <p14:tracePt t="222230" x="5688013" y="4857750"/>
          <p14:tracePt t="222248" x="5670550" y="4867275"/>
          <p14:tracePt t="222264" x="5643563" y="4876800"/>
          <p14:tracePt t="222281" x="5635625" y="4884738"/>
          <p14:tracePt t="222298" x="5616575" y="4884738"/>
          <p14:tracePt t="222314" x="5608638" y="4902200"/>
          <p14:tracePt t="222331" x="5581650" y="4911725"/>
          <p14:tracePt t="222349" x="5554663" y="4921250"/>
          <p14:tracePt t="222364" x="5537200" y="4921250"/>
          <p14:tracePt t="222381" x="5518150" y="4921250"/>
          <p14:tracePt t="222398" x="5500688" y="4921250"/>
          <p14:tracePt t="222414" x="5492750" y="4921250"/>
          <p14:tracePt t="222506" x="5492750" y="4911725"/>
          <p14:tracePt t="222514" x="5518150" y="4894263"/>
          <p14:tracePt t="222522" x="5545138" y="4884738"/>
          <p14:tracePt t="222531" x="5581650" y="4884738"/>
          <p14:tracePt t="222548" x="5643563" y="4876800"/>
          <p14:tracePt t="222564" x="5724525" y="4857750"/>
          <p14:tracePt t="222582" x="5813425" y="4857750"/>
          <p14:tracePt t="222598" x="5884863" y="4857750"/>
          <p14:tracePt t="222616" x="5902325" y="4857750"/>
          <p14:tracePt t="222631" x="5921375" y="4857750"/>
          <p14:tracePt t="222647" x="5965825" y="4857750"/>
          <p14:tracePt t="222664" x="6010275" y="4849813"/>
          <p14:tracePt t="222681" x="6089650" y="4822825"/>
          <p14:tracePt t="222698" x="6153150" y="4795838"/>
          <p14:tracePt t="222714" x="6188075" y="4786313"/>
          <p14:tracePt t="222842" x="6188075" y="4778375"/>
          <p14:tracePt t="222858" x="6188075" y="4741863"/>
          <p14:tracePt t="222866" x="6188075" y="4714875"/>
          <p14:tracePt t="222873" x="6180138" y="4697413"/>
          <p14:tracePt t="222881" x="6170613" y="4652963"/>
          <p14:tracePt t="222898" x="6161088" y="4608513"/>
          <p14:tracePt t="222914" x="6143625" y="4572000"/>
          <p14:tracePt t="222931" x="6126163" y="4554538"/>
          <p14:tracePt t="222948" x="6116638" y="4537075"/>
          <p14:tracePt t="222965" x="6089650" y="4500563"/>
          <p14:tracePt t="222982" x="6064250" y="4483100"/>
          <p14:tracePt t="222998" x="6037263" y="4465638"/>
          <p14:tracePt t="223015" x="6010275" y="4438650"/>
          <p14:tracePt t="223032" x="5992813" y="4421188"/>
          <p14:tracePt t="223047" x="5973763" y="4402138"/>
          <p14:tracePt t="223064" x="5956300" y="4402138"/>
          <p14:tracePt t="223081" x="5929313" y="4394200"/>
          <p14:tracePt t="223097" x="5911850" y="4376738"/>
          <p14:tracePt t="223116" x="5884863" y="4357688"/>
          <p14:tracePt t="223132" x="5857875" y="4349750"/>
          <p14:tracePt t="223147" x="5840413" y="4340225"/>
          <p14:tracePt t="223164" x="5830888" y="4340225"/>
          <p14:tracePt t="223181" x="5822950" y="4330700"/>
          <p14:tracePt t="223197" x="5795963" y="4330700"/>
          <p14:tracePt t="223214" x="5786438" y="4330700"/>
          <p14:tracePt t="223231" x="5768975" y="4330700"/>
          <p14:tracePt t="223248" x="5751513" y="4330700"/>
          <p14:tracePt t="223264" x="5741988" y="4340225"/>
          <p14:tracePt t="223281" x="5715000" y="4340225"/>
          <p14:tracePt t="223297" x="5697538" y="4340225"/>
          <p14:tracePt t="223314" x="5680075" y="4349750"/>
          <p14:tracePt t="223331" x="5661025" y="4349750"/>
          <p14:tracePt t="223349" x="5635625" y="4367213"/>
          <p14:tracePt t="223366" x="5616575" y="4394200"/>
          <p14:tracePt t="223382" x="5608638" y="4402138"/>
          <p14:tracePt t="223398" x="5581650" y="4421188"/>
          <p14:tracePt t="223415" x="5564188" y="4438650"/>
          <p14:tracePt t="223431" x="5545138" y="4473575"/>
          <p14:tracePt t="223447" x="5518150" y="4510088"/>
          <p14:tracePt t="223464" x="5500688" y="4527550"/>
          <p14:tracePt t="223482" x="5492750" y="4545013"/>
          <p14:tracePt t="223498" x="5492750" y="4572000"/>
          <p14:tracePt t="223514" x="5492750" y="4591050"/>
          <p14:tracePt t="223532" x="5492750" y="4608513"/>
          <p14:tracePt t="223548" x="5492750" y="4625975"/>
          <p14:tracePt t="223565" x="5492750" y="4652963"/>
          <p14:tracePt t="223581" x="5492750" y="4670425"/>
          <p14:tracePt t="223598" x="5492750" y="4687888"/>
          <p14:tracePt t="223616" x="5518150" y="4724400"/>
          <p14:tracePt t="223632" x="5545138" y="4741863"/>
          <p14:tracePt t="223648" x="5564188" y="4751388"/>
          <p14:tracePt t="223664" x="5581650" y="4768850"/>
          <p14:tracePt t="223681" x="5608638" y="4795838"/>
          <p14:tracePt t="223698" x="5626100" y="4813300"/>
          <p14:tracePt t="223714" x="5670550" y="4830763"/>
          <p14:tracePt t="223731" x="5724525" y="4867275"/>
          <p14:tracePt t="223748" x="5751513" y="4884738"/>
          <p14:tracePt t="223764" x="5768975" y="4894263"/>
          <p14:tracePt t="223782" x="5795963" y="4911725"/>
          <p14:tracePt t="223798" x="5857875" y="4921250"/>
          <p14:tracePt t="223814" x="5894388" y="4921250"/>
          <p14:tracePt t="223831" x="5929313" y="4929188"/>
          <p14:tracePt t="223848" x="5956300" y="4929188"/>
          <p14:tracePt t="223866" x="6018213" y="4911725"/>
          <p14:tracePt t="223881" x="6054725" y="4894263"/>
          <p14:tracePt t="223898" x="6081713" y="4884738"/>
          <p14:tracePt t="223915" x="6116638" y="4867275"/>
          <p14:tracePt t="223931" x="6143625" y="4857750"/>
          <p14:tracePt t="223948" x="6170613" y="4857750"/>
          <p14:tracePt t="224014" x="6180138" y="4849813"/>
          <p14:tracePt t="224030" x="6188075" y="4830763"/>
          <p14:tracePt t="224038" x="6197600" y="4822825"/>
          <p14:tracePt t="224054" x="6197600" y="4813300"/>
          <p14:tracePt t="224064" x="6197600" y="4805363"/>
          <p14:tracePt t="224081" x="6197600" y="4778375"/>
          <p14:tracePt t="224098" x="6197600" y="4751388"/>
          <p14:tracePt t="224116" x="6188075" y="4724400"/>
          <p14:tracePt t="224131" x="6180138" y="4706938"/>
          <p14:tracePt t="224148" x="6153150" y="4670425"/>
          <p14:tracePt t="224165" x="6135688" y="4652963"/>
          <p14:tracePt t="224181" x="6116638" y="4625975"/>
          <p14:tracePt t="224198" x="6108700" y="4608513"/>
          <p14:tracePt t="224214" x="6081713" y="4591050"/>
          <p14:tracePt t="224231" x="6064250" y="4572000"/>
          <p14:tracePt t="224248" x="6037263" y="4545013"/>
          <p14:tracePt t="224265" x="6027738" y="4527550"/>
          <p14:tracePt t="224281" x="6000750" y="4510088"/>
          <p14:tracePt t="224298" x="5983288" y="4483100"/>
          <p14:tracePt t="224314" x="5973763" y="4473575"/>
          <p14:tracePt t="224331" x="5956300" y="4456113"/>
          <p14:tracePt t="224350" x="5921375" y="4438650"/>
          <p14:tracePt t="224366" x="5902325" y="4411663"/>
          <p14:tracePt t="224382" x="5884863" y="4402138"/>
          <p14:tracePt t="224398" x="5867400" y="4394200"/>
          <p14:tracePt t="224414" x="5857875" y="4394200"/>
          <p14:tracePt t="224431" x="5849938" y="4394200"/>
          <p14:tracePt t="224448" x="5830888" y="4394200"/>
          <p14:tracePt t="224465" x="5813425" y="4394200"/>
          <p14:tracePt t="224481" x="5786438" y="4394200"/>
          <p14:tracePt t="224499" x="5768975" y="4394200"/>
          <p14:tracePt t="224515" x="5751513" y="4394200"/>
          <p14:tracePt t="224531" x="5741988" y="4402138"/>
          <p14:tracePt t="224549" x="5732463" y="4402138"/>
          <p14:tracePt t="224564" x="5707063" y="4421188"/>
          <p14:tracePt t="224581" x="5697538" y="4421188"/>
          <p14:tracePt t="224600" x="5688013" y="4429125"/>
          <p14:tracePt t="224616" x="5680075" y="4429125"/>
          <p14:tracePt t="224649" x="5670550" y="4429125"/>
          <p14:tracePt t="224664" x="5643563" y="4438650"/>
          <p14:tracePt t="224681" x="5635625" y="4448175"/>
          <p14:tracePt t="224698" x="5626100" y="4456113"/>
          <p14:tracePt t="224714" x="5608638" y="4465638"/>
          <p14:tracePt t="224731" x="5608638" y="4473575"/>
          <p14:tracePt t="224748" x="5589588" y="4492625"/>
          <p14:tracePt t="224765" x="5572125" y="4510088"/>
          <p14:tracePt t="224782" x="5564188" y="4510088"/>
          <p14:tracePt t="224798" x="5554663" y="4527550"/>
          <p14:tracePt t="224814" x="5554663" y="4537075"/>
          <p14:tracePt t="224848" x="5554663" y="4564063"/>
          <p14:tracePt t="224866" x="5545138" y="4564063"/>
          <p14:tracePt t="224882" x="5545138" y="4581525"/>
          <p14:tracePt t="224898" x="5545138" y="4591050"/>
          <p14:tracePt t="224915" x="5545138" y="4608513"/>
          <p14:tracePt t="224931" x="5537200" y="4635500"/>
          <p14:tracePt t="224948" x="5537200" y="4652963"/>
          <p14:tracePt t="224965" x="5537200" y="4670425"/>
          <p14:tracePt t="224981" x="5537200" y="4679950"/>
          <p14:tracePt t="224998" x="5537200" y="4687888"/>
          <p14:tracePt t="225016" x="5537200" y="4724400"/>
          <p14:tracePt t="225032" x="5537200" y="4733925"/>
          <p14:tracePt t="225048" x="5537200" y="4751388"/>
          <p14:tracePt t="225065" x="5537200" y="4759325"/>
          <p14:tracePt t="225081" x="5537200" y="4768850"/>
          <p14:tracePt t="225098" x="5537200" y="4786313"/>
          <p14:tracePt t="225116" x="5537200" y="4813300"/>
          <p14:tracePt t="225132" x="5545138" y="4822825"/>
          <p14:tracePt t="225148" x="5554663" y="4840288"/>
          <p14:tracePt t="225181" x="5564188" y="4857750"/>
          <p14:tracePt t="225198" x="5564188" y="4867275"/>
          <p14:tracePt t="225215" x="5589588" y="4876800"/>
          <p14:tracePt t="225231" x="5599113" y="4884738"/>
          <p14:tracePt t="225248" x="5599113" y="4902200"/>
          <p14:tracePt t="225266" x="5616575" y="4911725"/>
          <p14:tracePt t="225282" x="5626100" y="4921250"/>
          <p14:tracePt t="225298" x="5635625" y="4921250"/>
          <p14:tracePt t="225315" x="5653088" y="4938713"/>
          <p14:tracePt t="225331" x="5661025" y="4938713"/>
          <p14:tracePt t="225348" x="5680075" y="4948238"/>
          <p14:tracePt t="225366" x="5707063" y="4956175"/>
          <p14:tracePt t="225382" x="5732463" y="4965700"/>
          <p14:tracePt t="225398" x="5751513" y="4965700"/>
          <p14:tracePt t="225415" x="5768975" y="4973638"/>
          <p14:tracePt t="225431" x="5786438" y="4992688"/>
          <p14:tracePt t="225448" x="5813425" y="4992688"/>
          <p14:tracePt t="225465" x="5830888" y="5010150"/>
          <p14:tracePt t="225481" x="5849938" y="5010150"/>
          <p14:tracePt t="225499" x="5884863" y="5010150"/>
          <p14:tracePt t="225515" x="5902325" y="5010150"/>
          <p14:tracePt t="225533" x="5921375" y="5010150"/>
          <p14:tracePt t="225548" x="5946775" y="5000625"/>
          <p14:tracePt t="225565" x="5965825" y="5000625"/>
          <p14:tracePt t="225581" x="5983288" y="4992688"/>
          <p14:tracePt t="225598" x="5992813" y="4983163"/>
          <p14:tracePt t="225614" x="6018213" y="4973638"/>
          <p14:tracePt t="225632" x="6037263" y="4965700"/>
          <p14:tracePt t="225648" x="6045200" y="4965700"/>
          <p14:tracePt t="225665" x="6054725" y="4956175"/>
          <p14:tracePt t="225681" x="6064250" y="4956175"/>
          <p14:tracePt t="225698" x="6072188" y="4956175"/>
          <p14:tracePt t="225715" x="6081713" y="4956175"/>
          <p14:tracePt t="225731" x="6081713" y="4948238"/>
          <p14:tracePt t="225748" x="6099175" y="4948238"/>
          <p14:tracePt t="225765" x="6108700" y="4948238"/>
          <p14:tracePt t="225860" x="6116638" y="4929188"/>
          <p14:tracePt t="225868" x="6126163" y="4929188"/>
          <p14:tracePt t="225881" x="6135688" y="4921250"/>
          <p14:tracePt t="225898" x="6143625" y="4911725"/>
          <p14:tracePt t="225915" x="6153150" y="4902200"/>
          <p14:tracePt t="225932" x="6170613" y="4894263"/>
          <p14:tracePt t="225947" x="6180138" y="4884738"/>
          <p14:tracePt t="226384" x="6188075" y="4884738"/>
          <p14:tracePt t="227447" x="6188075" y="4876800"/>
          <p14:tracePt t="227455" x="6180138" y="4867275"/>
          <p14:tracePt t="227557" x="6161088" y="4840288"/>
          <p14:tracePt t="227564" x="6153150" y="4830763"/>
          <p14:tracePt t="227572" x="6153150" y="4822825"/>
          <p14:tracePt t="227582" x="6153150" y="4813300"/>
          <p14:tracePt t="227598" x="6143625" y="4795838"/>
          <p14:tracePt t="227615" x="6143625" y="4786313"/>
          <p14:tracePt t="227713" x="6135688" y="4768850"/>
          <p14:tracePt t="227728" x="6126163" y="4759325"/>
          <p14:tracePt t="227736" x="6126163" y="4751388"/>
          <p14:tracePt t="227748" x="6116638" y="4751388"/>
          <p14:tracePt t="227785" x="6099175" y="4733925"/>
          <p14:tracePt t="227807" x="6089650" y="4733925"/>
          <p14:tracePt t="227815" x="6081713" y="4733925"/>
          <p14:tracePt t="227831" x="6072188" y="4724400"/>
          <p14:tracePt t="227838" x="6064250" y="4724400"/>
          <p14:tracePt t="227855" x="6054725" y="4724400"/>
          <p14:tracePt t="227865" x="6054725" y="4714875"/>
          <p14:tracePt t="227882" x="6027738" y="4714875"/>
          <p14:tracePt t="227898" x="6010275" y="4706938"/>
          <p14:tracePt t="227916" x="5983288" y="4697413"/>
          <p14:tracePt t="227932" x="5973763" y="4697413"/>
          <p14:tracePt t="227948" x="5956300" y="4697413"/>
          <p14:tracePt t="227964" x="5946775" y="4697413"/>
          <p14:tracePt t="227981" x="5929313" y="4697413"/>
          <p14:tracePt t="227998" x="5911850" y="4697413"/>
          <p14:tracePt t="228015" x="5894388" y="4697413"/>
          <p14:tracePt t="228032" x="5867400" y="4697413"/>
          <p14:tracePt t="228050" x="5840413" y="4697413"/>
          <p14:tracePt t="228065" x="5822950" y="4697413"/>
          <p14:tracePt t="228081" x="5795963" y="4697413"/>
          <p14:tracePt t="228098" x="5778500" y="4697413"/>
          <p14:tracePt t="228115" x="5759450" y="4697413"/>
          <p14:tracePt t="228132" x="5751513" y="4697413"/>
          <p14:tracePt t="228148" x="5732463" y="4697413"/>
          <p14:tracePt t="228181" x="5724525" y="4697413"/>
          <p14:tracePt t="228198" x="5715000" y="4697413"/>
          <p14:tracePt t="228215" x="5707063" y="4697413"/>
          <p14:tracePt t="228232" x="5697538" y="4697413"/>
          <p14:tracePt t="228248" x="5688013" y="4697413"/>
          <p14:tracePt t="228387" x="5680075" y="4706938"/>
          <p14:tracePt t="228440" x="5661025" y="4706938"/>
          <p14:tracePt t="228448" x="5661025" y="4697413"/>
          <p14:tracePt t="228456" x="5653088" y="4687888"/>
          <p14:tracePt t="228465" x="5653088" y="4679950"/>
          <p14:tracePt t="228482" x="5653088" y="4652963"/>
          <p14:tracePt t="228498" x="5653088" y="4635500"/>
          <p14:tracePt t="228515" x="5653088" y="4616450"/>
          <p14:tracePt t="228533" x="5653088" y="4591050"/>
          <p14:tracePt t="228605" x="5653088" y="4598988"/>
          <p14:tracePt t="228613" x="5670550" y="4608513"/>
          <p14:tracePt t="228621" x="5670550" y="4643438"/>
          <p14:tracePt t="228631" x="5680075" y="4652963"/>
          <p14:tracePt t="228648" x="5688013" y="4670425"/>
          <p14:tracePt t="228667" x="5707063" y="4687888"/>
          <p14:tracePt t="228683" x="5707063" y="4714875"/>
          <p14:tracePt t="228698" x="5724525" y="4733925"/>
          <p14:tracePt t="228715" x="5741988" y="4751388"/>
          <p14:tracePt t="228732" x="5759450" y="4768850"/>
          <p14:tracePt t="228748" x="5778500" y="4795838"/>
          <p14:tracePt t="228765" x="5795963" y="4805363"/>
          <p14:tracePt t="228782" x="5822950" y="4805363"/>
          <p14:tracePt t="228798" x="5840413" y="4805363"/>
          <p14:tracePt t="228817" x="5911850" y="4768850"/>
          <p14:tracePt t="228832" x="5956300" y="4741863"/>
          <p14:tracePt t="228848" x="6010275" y="4724400"/>
          <p14:tracePt t="228865" x="6037263" y="4697413"/>
          <p14:tracePt t="228882" x="6054725" y="4687888"/>
          <p14:tracePt t="229263" x="6045200" y="4687888"/>
          <p14:tracePt t="229269" x="6037263" y="4687888"/>
          <p14:tracePt t="229309" x="6037263" y="4697413"/>
          <p14:tracePt t="229363" x="6027738" y="4697413"/>
          <p14:tracePt t="229402" x="6018213" y="4697413"/>
          <p14:tracePt t="229410" x="6010275" y="4697413"/>
          <p14:tracePt t="229418" x="6000750" y="4706938"/>
          <p14:tracePt t="229431" x="5992813" y="4706938"/>
          <p14:tracePt t="229448" x="5973763" y="4724400"/>
          <p14:tracePt t="229474" x="5965825" y="4733925"/>
          <p14:tracePt t="229497" x="5956300" y="4733925"/>
          <p14:tracePt t="229505" x="5956300" y="4741863"/>
          <p14:tracePt t="229515" x="5946775" y="4741863"/>
          <p14:tracePt t="229607" x="5938838" y="4741863"/>
          <p14:tracePt t="229629" x="5929313" y="4741863"/>
          <p14:tracePt t="229637" x="5921375" y="4741863"/>
          <p14:tracePt t="229648" x="5921375" y="4733925"/>
          <p14:tracePt t="229665" x="5902325" y="4706938"/>
          <p14:tracePt t="229668" x="5902325" y="4697413"/>
          <p14:tracePt t="229682" x="5902325" y="4687888"/>
          <p14:tracePt t="229698" x="5921375" y="4662488"/>
          <p14:tracePt t="229715" x="5938838" y="4635500"/>
          <p14:tracePt t="229732" x="5956300" y="4616450"/>
          <p14:tracePt t="229748" x="5992813" y="4598988"/>
          <p14:tracePt t="229765" x="6027738" y="4572000"/>
          <p14:tracePt t="229782" x="6081713" y="4554538"/>
          <p14:tracePt t="229799" x="6180138" y="4527550"/>
          <p14:tracePt t="229817" x="6340475" y="4483100"/>
          <p14:tracePt t="229833" x="6438900" y="4456113"/>
          <p14:tracePt t="229848" x="6518275" y="4429125"/>
          <p14:tracePt t="229865" x="6564313" y="4402138"/>
          <p14:tracePt t="229882" x="6599238" y="4394200"/>
          <p14:tracePt t="229899" x="6635750" y="4376738"/>
          <p14:tracePt t="229915" x="6661150" y="4357688"/>
          <p14:tracePt t="229932" x="6697663" y="4349750"/>
          <p14:tracePt t="229948" x="6732588" y="4340225"/>
          <p14:tracePt t="229965" x="6769100" y="4340225"/>
          <p14:tracePt t="229982" x="6804025" y="4340225"/>
          <p14:tracePt t="229998" x="6823075" y="4330700"/>
          <p14:tracePt t="230015" x="6831013" y="4330700"/>
          <p14:tracePt t="230048" x="6840538" y="4330700"/>
          <p14:tracePt t="230066" x="6867525" y="4330700"/>
          <p14:tracePt t="230083" x="6884988" y="4330700"/>
          <p14:tracePt t="230098" x="6902450" y="4330700"/>
          <p14:tracePt t="230115" x="6929438" y="4330700"/>
          <p14:tracePt t="230132" x="6946900" y="4340225"/>
          <p14:tracePt t="230148" x="6965950" y="4340225"/>
          <p14:tracePt t="230165" x="6983413" y="4349750"/>
          <p14:tracePt t="230182" x="7000875" y="4357688"/>
          <p14:tracePt t="230198" x="7018338" y="4367213"/>
          <p14:tracePt t="230215" x="7054850" y="4367213"/>
          <p14:tracePt t="230232" x="7081838" y="4367213"/>
          <p14:tracePt t="230248" x="7108825" y="4367213"/>
          <p14:tracePt t="230265" x="7143750" y="4367213"/>
          <p14:tracePt t="230283" x="7188200" y="4367213"/>
          <p14:tracePt t="230298" x="7224713" y="4367213"/>
          <p14:tracePt t="230316" x="7278688" y="4367213"/>
          <p14:tracePt t="230333" x="7304088" y="4367213"/>
          <p14:tracePt t="230349" x="7331075" y="4367213"/>
          <p14:tracePt t="230365" x="7358063" y="4357688"/>
          <p14:tracePt t="230382" x="7394575" y="4357688"/>
          <p14:tracePt t="230399" x="7439025" y="4349750"/>
          <p14:tracePt t="230416" x="7483475" y="4349750"/>
          <p14:tracePt t="230432" x="7527925" y="4349750"/>
          <p14:tracePt t="230449" x="7572375" y="4330700"/>
          <p14:tracePt t="230467" x="7608888" y="4322763"/>
          <p14:tracePt t="230482" x="7626350" y="4313238"/>
          <p14:tracePt t="230498" x="7635875" y="4313238"/>
          <p14:tracePt t="230515" x="7635875" y="4305300"/>
          <p14:tracePt t="230575" x="7643813" y="4295775"/>
          <p14:tracePt t="230591" x="7643813" y="4286250"/>
          <p14:tracePt t="230599" x="7643813" y="4251325"/>
          <p14:tracePt t="230607" x="7643813" y="4241800"/>
          <p14:tracePt t="230616" x="7643813" y="4214813"/>
          <p14:tracePt t="230631" x="7626350" y="4197350"/>
          <p14:tracePt t="230648" x="7608888" y="4162425"/>
          <p14:tracePt t="230665" x="7589838" y="4143375"/>
          <p14:tracePt t="230669" x="7581900" y="4135438"/>
          <p14:tracePt t="230682" x="7572375" y="4125913"/>
          <p14:tracePt t="230698" x="7554913" y="4116388"/>
          <p14:tracePt t="230717" x="7510463" y="4081463"/>
          <p14:tracePt t="230732" x="7493000" y="4071938"/>
          <p14:tracePt t="230749" x="7456488" y="4064000"/>
          <p14:tracePt t="230765" x="7429500" y="4037013"/>
          <p14:tracePt t="230783" x="7402513" y="4027488"/>
          <p14:tracePt t="230798" x="7385050" y="4019550"/>
          <p14:tracePt t="230817" x="7331075" y="4019550"/>
          <p14:tracePt t="230833" x="7286625" y="4019550"/>
          <p14:tracePt t="230848" x="7224713" y="4037013"/>
          <p14:tracePt t="230865" x="7170738" y="4044950"/>
          <p14:tracePt t="230882" x="7153275" y="4054475"/>
          <p14:tracePt t="230899" x="7143750" y="4054475"/>
          <p14:tracePt t="230915" x="7135813" y="4054475"/>
          <p14:tracePt t="230931" x="7135813" y="4071938"/>
          <p14:tracePt t="230975" x="7126288" y="4071938"/>
          <p14:tracePt t="230989" x="7108825" y="4081463"/>
          <p14:tracePt t="231005" x="7108825" y="4090988"/>
          <p14:tracePt t="231015" x="7099300" y="4090988"/>
          <p14:tracePt t="231032" x="7099300" y="4098925"/>
          <p14:tracePt t="231124" x="7081838" y="4116388"/>
          <p14:tracePt t="231131" x="7064375" y="4143375"/>
          <p14:tracePt t="231139" x="7054850" y="4170363"/>
          <p14:tracePt t="231149" x="7027863" y="4197350"/>
          <p14:tracePt t="231165" x="6946900" y="4278313"/>
          <p14:tracePt t="231182" x="6867525" y="4349750"/>
          <p14:tracePt t="231198" x="6804025" y="4394200"/>
          <p14:tracePt t="231217" x="6697663" y="4465638"/>
          <p14:tracePt t="231233" x="6661150" y="4483100"/>
          <p14:tracePt t="231248" x="6643688" y="4483100"/>
          <p14:tracePt t="231265" x="6616700" y="4483100"/>
          <p14:tracePt t="231282" x="6599238" y="4473575"/>
          <p14:tracePt t="231298" x="6581775" y="4465638"/>
          <p14:tracePt t="231315" x="6564313" y="4465638"/>
          <p14:tracePt t="231333" x="6527800" y="4465638"/>
          <p14:tracePt t="231349" x="6510338" y="4483100"/>
          <p14:tracePt t="231365" x="6500813" y="4510088"/>
          <p14:tracePt t="231382" x="6473825" y="4519613"/>
          <p14:tracePt t="231399" x="6465888" y="4527550"/>
          <p14:tracePt t="231415" x="6446838" y="4545013"/>
          <p14:tracePt t="231432" x="6438900" y="4554538"/>
          <p14:tracePt t="231448" x="6429375" y="4554538"/>
          <p14:tracePt t="231465" x="6411913" y="4581525"/>
          <p14:tracePt t="231482" x="6394450" y="4591050"/>
          <p14:tracePt t="231499" x="6384925" y="4598988"/>
          <p14:tracePt t="231515" x="6375400" y="4608513"/>
          <p14:tracePt t="231533" x="6367463" y="4616450"/>
          <p14:tracePt t="231549" x="6357938" y="4625975"/>
          <p14:tracePt t="231565" x="6340475" y="4625975"/>
          <p14:tracePt t="231582" x="6313488" y="4625975"/>
          <p14:tracePt t="231599" x="6286500" y="4635500"/>
          <p14:tracePt t="231615" x="6251575" y="4652963"/>
          <p14:tracePt t="231632" x="6224588" y="4670425"/>
          <p14:tracePt t="231649" x="6197600" y="4679950"/>
          <p14:tracePt t="231665" x="6180138" y="4679950"/>
          <p14:tracePt t="231682" x="6161088" y="4687888"/>
          <p14:tracePt t="231699" x="6153150" y="4687888"/>
          <p14:tracePt t="231717" x="6116638" y="4706938"/>
          <p14:tracePt t="231733" x="6081713" y="4741863"/>
          <p14:tracePt t="231749" x="6064250" y="4768850"/>
          <p14:tracePt t="231765" x="6045200" y="4795838"/>
          <p14:tracePt t="231782" x="6037263" y="4822825"/>
          <p14:tracePt t="251793" x="6000750" y="4822825"/>
          <p14:tracePt t="251799" x="5946775" y="4822825"/>
          <p14:tracePt t="251807" x="5911850" y="4822825"/>
          <p14:tracePt t="251818" x="5857875" y="4822825"/>
          <p14:tracePt t="251834" x="5795963" y="4822825"/>
          <p14:tracePt t="251851" x="5741988" y="4822825"/>
          <p14:tracePt t="251868" x="5724525" y="4813300"/>
          <p14:tracePt t="251884" x="5697538" y="4813300"/>
          <p14:tracePt t="251901" x="5653088" y="4813300"/>
          <p14:tracePt t="251918" x="5616575" y="4813300"/>
          <p14:tracePt t="251934" x="5608638" y="4813300"/>
          <p14:tracePt t="251951" x="5599113" y="4813300"/>
          <p14:tracePt t="252387" x="5589588" y="4813300"/>
          <p14:tracePt t="252395" x="5572125" y="4813300"/>
          <p14:tracePt t="252403" x="5564188" y="4822825"/>
          <p14:tracePt t="252418" x="5554663" y="4822825"/>
          <p14:tracePt t="252434" x="5537200" y="4822825"/>
          <p14:tracePt t="252451" x="5527675" y="4822825"/>
          <p14:tracePt t="252468" x="5518150" y="4822825"/>
          <p14:tracePt t="252484" x="5518150" y="4830763"/>
          <p14:tracePt t="252501" x="5500688" y="4830763"/>
          <p14:tracePt t="252817" x="5492750" y="4830763"/>
          <p14:tracePt t="252825" x="5483225" y="4840288"/>
          <p14:tracePt t="252847" x="5473700" y="4840288"/>
          <p14:tracePt t="252863" x="5473700" y="4849813"/>
          <p14:tracePt t="252871" x="5465763" y="4857750"/>
          <p14:tracePt t="254231" x="5492750" y="4795838"/>
          <p14:tracePt t="254239" x="5545138" y="4733925"/>
          <p14:tracePt t="254252" x="5608638" y="4643438"/>
          <p14:tracePt t="254268" x="5707063" y="4519613"/>
          <p14:tracePt t="254285" x="5751513" y="4492625"/>
          <p14:tracePt t="254302" x="5822950" y="4483100"/>
          <p14:tracePt t="254318" x="5849938" y="4483100"/>
          <p14:tracePt t="254788" x="5849938" y="4510088"/>
          <p14:tracePt t="254795" x="5830888" y="4554538"/>
          <p14:tracePt t="254804" x="5822950" y="4591050"/>
          <p14:tracePt t="254820" x="5778500" y="4670425"/>
          <p14:tracePt t="254835" x="5741988" y="4714875"/>
          <p14:tracePt t="254851" x="5724525" y="4741863"/>
          <p14:tracePt t="254868" x="5688013" y="4759325"/>
          <p14:tracePt t="254885" x="5670550" y="4778375"/>
          <p14:tracePt t="254902" x="5653088" y="4805363"/>
          <p14:tracePt t="254919" x="5626100" y="4822825"/>
          <p14:tracePt t="254935" x="5572125" y="4857750"/>
          <p14:tracePt t="254951" x="5537200" y="4867275"/>
          <p14:tracePt t="254968" x="5510213" y="4867275"/>
          <p14:tracePt t="254985" x="5446713" y="4857750"/>
          <p14:tracePt t="255001" x="5367338" y="4849813"/>
          <p14:tracePt t="255019" x="5295900" y="4849813"/>
          <p14:tracePt t="255035" x="5259388" y="4849813"/>
          <p14:tracePt t="255051" x="5241925" y="4840288"/>
          <p14:tracePt t="255070" x="5197475" y="4813300"/>
          <p14:tracePt t="255085" x="5180013" y="4795838"/>
          <p14:tracePt t="255101" x="5153025" y="4778375"/>
          <p14:tracePt t="255118" x="5135563" y="4759325"/>
          <p14:tracePt t="255135" x="5116513" y="4733925"/>
          <p14:tracePt t="255151" x="5089525" y="4714875"/>
          <p14:tracePt t="255168" x="5072063" y="4697413"/>
          <p14:tracePt t="255172" x="5064125" y="4697413"/>
          <p14:tracePt t="255185" x="5054600" y="4687888"/>
          <p14:tracePt t="255201" x="5045075" y="4687888"/>
          <p14:tracePt t="255218" x="5037138" y="4679950"/>
          <p14:tracePt t="255235" x="5018088" y="4662488"/>
          <p14:tracePt t="255320" x="5018088" y="4652963"/>
          <p14:tracePt t="255327" x="5018088" y="4635500"/>
          <p14:tracePt t="255336" x="5018088" y="4625975"/>
          <p14:tracePt t="255352" x="5018088" y="4598988"/>
          <p14:tracePt t="255368" x="5027613" y="4572000"/>
          <p14:tracePt t="255385" x="5037138" y="4554538"/>
          <p14:tracePt t="255402" x="5054600" y="4527550"/>
          <p14:tracePt t="255419" x="5064125" y="4510088"/>
          <p14:tracePt t="255437" x="5089525" y="4492625"/>
          <p14:tracePt t="255452" x="5108575" y="4465638"/>
          <p14:tracePt t="255468" x="5116513" y="4456113"/>
          <p14:tracePt t="255485" x="5126038" y="4448175"/>
          <p14:tracePt t="255501" x="5143500" y="4438650"/>
          <p14:tracePt t="255518" x="5170488" y="4421188"/>
          <p14:tracePt t="255535" x="5187950" y="4394200"/>
          <p14:tracePt t="255553" x="5214938" y="4384675"/>
          <p14:tracePt t="255568" x="5224463" y="4376738"/>
          <p14:tracePt t="255585" x="5241925" y="4376738"/>
          <p14:tracePt t="255648" x="5251450" y="4376738"/>
          <p14:tracePt t="255656" x="5259388" y="4376738"/>
          <p14:tracePt t="255671" x="5268913" y="4376738"/>
          <p14:tracePt t="255685" x="5278438" y="4376738"/>
          <p14:tracePt t="255702" x="5286375" y="4376738"/>
          <p14:tracePt t="255719" x="5313363" y="4402138"/>
          <p14:tracePt t="255735" x="5330825" y="4411663"/>
          <p14:tracePt t="255751" x="5349875" y="4429125"/>
          <p14:tracePt t="255768" x="5367338" y="4448175"/>
          <p14:tracePt t="255785" x="5394325" y="4473575"/>
          <p14:tracePt t="255803" x="5421313" y="4527550"/>
          <p14:tracePt t="255819" x="5421313" y="4545013"/>
          <p14:tracePt t="255836" x="5446713" y="4564063"/>
          <p14:tracePt t="255852" x="5446713" y="4591050"/>
          <p14:tracePt t="255868" x="5456238" y="4643438"/>
          <p14:tracePt t="255885" x="5465763" y="4706938"/>
          <p14:tracePt t="255902" x="5483225" y="4759325"/>
          <p14:tracePt t="255918" x="5483225" y="4778375"/>
          <p14:tracePt t="255935" x="5483225" y="4795838"/>
          <p14:tracePt t="255951" x="5473700" y="4813300"/>
          <p14:tracePt t="255968" x="5465763" y="4849813"/>
          <p14:tracePt t="255984" x="5446713" y="4867275"/>
          <p14:tracePt t="256001" x="5438775" y="4884738"/>
          <p14:tracePt t="256018" x="5421313" y="4911725"/>
          <p14:tracePt t="256034" x="5394325" y="4929188"/>
          <p14:tracePt t="256051" x="5367338" y="4929188"/>
          <p14:tracePt t="256068" x="5340350" y="4929188"/>
          <p14:tracePt t="256085" x="5330825" y="4929188"/>
          <p14:tracePt t="256102" x="5313363" y="4921250"/>
          <p14:tracePt t="256118" x="5295900" y="4894263"/>
          <p14:tracePt t="256135" x="5268913" y="4867275"/>
          <p14:tracePt t="256152" x="5251450" y="4830763"/>
          <p14:tracePt t="256168" x="5232400" y="4813300"/>
          <p14:tracePt t="256171" x="5224463" y="4805363"/>
          <p14:tracePt t="256185" x="5207000" y="4795838"/>
          <p14:tracePt t="256203" x="5180013" y="4759325"/>
          <p14:tracePt t="256218" x="5160963" y="4751388"/>
          <p14:tracePt t="256235" x="5135563" y="4714875"/>
          <p14:tracePt t="256251" x="5135563" y="4687888"/>
          <p14:tracePt t="256268" x="5135563" y="4625975"/>
          <p14:tracePt t="256285" x="5135563" y="4608513"/>
          <p14:tracePt t="256301" x="5143500" y="4572000"/>
          <p14:tracePt t="256320" x="5153025" y="4545013"/>
          <p14:tracePt t="256335" x="5153025" y="4510088"/>
          <p14:tracePt t="256352" x="5160963" y="4492625"/>
          <p14:tracePt t="256368" x="5170488" y="4473575"/>
          <p14:tracePt t="256385" x="5180013" y="4448175"/>
          <p14:tracePt t="256402" x="5197475" y="4429125"/>
          <p14:tracePt t="256418" x="5224463" y="4411663"/>
          <p14:tracePt t="256435" x="5241925" y="4384675"/>
          <p14:tracePt t="256454" x="5268913" y="4357688"/>
          <p14:tracePt t="256470" x="5295900" y="4340225"/>
          <p14:tracePt t="256485" x="5313363" y="4313238"/>
          <p14:tracePt t="256502" x="5322888" y="4313238"/>
          <p14:tracePt t="256518" x="5340350" y="4313238"/>
          <p14:tracePt t="256535" x="5367338" y="4313238"/>
          <p14:tracePt t="256552" x="5384800" y="4322763"/>
          <p14:tracePt t="256570" x="5402263" y="4340225"/>
          <p14:tracePt t="256586" x="5421313" y="4357688"/>
          <p14:tracePt t="256602" x="5446713" y="4376738"/>
          <p14:tracePt t="256618" x="5456238" y="4394200"/>
          <p14:tracePt t="256635" x="5473700" y="4411663"/>
          <p14:tracePt t="256652" x="5483225" y="4429125"/>
          <p14:tracePt t="256668" x="5483225" y="4448175"/>
          <p14:tracePt t="256671" x="5483225" y="4465638"/>
          <p14:tracePt t="256685" x="5483225" y="4473575"/>
          <p14:tracePt t="256704" x="5483225" y="4537075"/>
          <p14:tracePt t="256720" x="5483225" y="4581525"/>
          <p14:tracePt t="256735" x="5473700" y="4608513"/>
          <p14:tracePt t="256752" x="5473700" y="4625975"/>
          <p14:tracePt t="256768" x="5456238" y="4643438"/>
          <p14:tracePt t="256785" x="5438775" y="4670425"/>
          <p14:tracePt t="256802" x="5421313" y="4687888"/>
          <p14:tracePt t="256820" x="5394325" y="4714875"/>
          <p14:tracePt t="256835" x="5367338" y="4741863"/>
          <p14:tracePt t="256852" x="5349875" y="4759325"/>
          <p14:tracePt t="256868" x="5330825" y="4778375"/>
          <p14:tracePt t="256885" x="5313363" y="4795838"/>
          <p14:tracePt t="256902" x="5295900" y="4795838"/>
          <p14:tracePt t="256919" x="5286375" y="4795838"/>
          <p14:tracePt t="256935" x="5268913" y="4813300"/>
          <p14:tracePt t="256951" x="5259388" y="4813300"/>
          <p14:tracePt t="256968" x="5251450" y="4805363"/>
          <p14:tracePt t="256984" x="5214938" y="4786313"/>
          <p14:tracePt t="257001" x="5197475" y="4751388"/>
          <p14:tracePt t="257018" x="5170488" y="4724400"/>
          <p14:tracePt t="257034" x="5143500" y="4670425"/>
          <p14:tracePt t="257051" x="5116513" y="4625975"/>
          <p14:tracePt t="257068" x="5081588" y="4572000"/>
          <p14:tracePt t="257085" x="5081588" y="4545013"/>
          <p14:tracePt t="257101" x="5081588" y="4527550"/>
          <p14:tracePt t="257118" x="5081588" y="4510088"/>
          <p14:tracePt t="257134" x="5081588" y="4492625"/>
          <p14:tracePt t="257152" x="5081588" y="4465638"/>
          <p14:tracePt t="257168" x="5099050" y="4438650"/>
          <p14:tracePt t="257172" x="5108575" y="4421188"/>
          <p14:tracePt t="257185" x="5116513" y="4411663"/>
          <p14:tracePt t="257203" x="5143500" y="4384675"/>
          <p14:tracePt t="257220" x="5170488" y="4367213"/>
          <p14:tracePt t="257235" x="5187950" y="4349750"/>
          <p14:tracePt t="257252" x="5224463" y="4330700"/>
          <p14:tracePt t="257268" x="5259388" y="4330700"/>
          <p14:tracePt t="257285" x="5286375" y="4330700"/>
          <p14:tracePt t="257302" x="5303838" y="4357688"/>
          <p14:tracePt t="257319" x="5330825" y="4376738"/>
          <p14:tracePt t="257336" x="5357813" y="4402138"/>
          <p14:tracePt t="257352" x="5375275" y="4421188"/>
          <p14:tracePt t="257368" x="5394325" y="4448175"/>
          <p14:tracePt t="257385" x="5394325" y="4473575"/>
          <p14:tracePt t="257402" x="5394325" y="4537075"/>
          <p14:tracePt t="257418" x="5384800" y="4616450"/>
          <p14:tracePt t="257435" x="5375275" y="4662488"/>
          <p14:tracePt t="257452" x="5349875" y="4679950"/>
          <p14:tracePt t="257470" x="5340350" y="4706938"/>
          <p14:tracePt t="257485" x="5330825" y="4706938"/>
          <p14:tracePt t="257502" x="5322888" y="4714875"/>
          <p14:tracePt t="257518" x="5313363" y="4724400"/>
          <p14:tracePt t="257535" x="5303838" y="4724400"/>
          <p14:tracePt t="257552" x="5295900" y="4724400"/>
          <p14:tracePt t="257569" x="5268913" y="4724400"/>
          <p14:tracePt t="257585" x="5259388" y="4724400"/>
          <p14:tracePt t="257602" x="5214938" y="4697413"/>
          <p14:tracePt t="257618" x="5197475" y="4687888"/>
          <p14:tracePt t="257635" x="5187950" y="4679950"/>
          <p14:tracePt t="257652" x="5170488" y="4670425"/>
          <p14:tracePt t="257668" x="5143500" y="4652963"/>
          <p14:tracePt t="257685" x="5126038" y="4625975"/>
          <p14:tracePt t="257702" x="5108575" y="4598988"/>
          <p14:tracePt t="257720" x="5072063" y="4564063"/>
          <p14:tracePt t="257736" x="5054600" y="4537075"/>
          <p14:tracePt t="257752" x="5045075" y="4510088"/>
          <p14:tracePt t="257768" x="5045075" y="4492625"/>
          <p14:tracePt t="257785" x="5045075" y="4473575"/>
          <p14:tracePt t="257802" x="5045075" y="4456113"/>
          <p14:tracePt t="257818" x="5054600" y="4438650"/>
          <p14:tracePt t="257835" x="5064125" y="4421188"/>
          <p14:tracePt t="257852" x="5089525" y="4402138"/>
          <p14:tracePt t="257869" x="5099050" y="4394200"/>
          <p14:tracePt t="257885" x="5108575" y="4384675"/>
          <p14:tracePt t="257902" x="5126038" y="4384675"/>
          <p14:tracePt t="257919" x="5143500" y="4384675"/>
          <p14:tracePt t="257935" x="5180013" y="4384675"/>
          <p14:tracePt t="257952" x="5224463" y="4384675"/>
          <p14:tracePt t="257970" x="5295900" y="4421188"/>
          <p14:tracePt t="257986" x="5313363" y="4438650"/>
          <p14:tracePt t="258002" x="5349875" y="4465638"/>
          <p14:tracePt t="258018" x="5367338" y="4492625"/>
          <p14:tracePt t="258035" x="5384800" y="4510088"/>
          <p14:tracePt t="258052" x="5394325" y="4564063"/>
          <p14:tracePt t="258069" x="5394325" y="4608513"/>
          <p14:tracePt t="258085" x="5402263" y="4670425"/>
          <p14:tracePt t="258103" x="5402263" y="4741863"/>
          <p14:tracePt t="258119" x="5402263" y="4759325"/>
          <p14:tracePt t="258135" x="5402263" y="4778375"/>
          <p14:tracePt t="258152" x="5402263" y="4795838"/>
          <p14:tracePt t="258169" x="5402263" y="4822825"/>
          <p14:tracePt t="258185" x="5402263" y="4830763"/>
          <p14:tracePt t="258202" x="5402263" y="4840288"/>
          <p14:tracePt t="258229" x="5402263" y="4849813"/>
          <p14:tracePt t="258244" x="5394325" y="4849813"/>
          <p14:tracePt t="258354" x="5384800" y="4849813"/>
          <p14:tracePt t="258368" x="5375275" y="4849813"/>
          <p14:tracePt t="258376" x="5367338" y="4840288"/>
          <p14:tracePt t="258392" x="5367338" y="4830763"/>
          <p14:tracePt t="258486" x="5367338" y="4822825"/>
          <p14:tracePt t="258494" x="5349875" y="4805363"/>
          <p14:tracePt t="258502" x="5340350" y="4795838"/>
          <p14:tracePt t="258518" x="5340350" y="4786313"/>
          <p14:tracePt t="258535" x="5340350" y="4778375"/>
          <p14:tracePt t="258666" x="5340350" y="4768850"/>
          <p14:tracePt t="258682" x="5330825" y="4759325"/>
          <p14:tracePt t="258690" x="5322888" y="4751388"/>
          <p14:tracePt t="258702" x="5322888" y="4733925"/>
          <p14:tracePt t="261083" x="5322888" y="4741863"/>
          <p14:tracePt t="261090" x="5313363" y="4741863"/>
          <p14:tracePt t="261102" x="5303838" y="4751388"/>
          <p14:tracePt t="261120" x="5268913" y="4759325"/>
          <p14:tracePt t="261136" x="5251450" y="4778375"/>
          <p14:tracePt t="261153" x="5232400" y="4786313"/>
          <p14:tracePt t="261169" x="5224463" y="4786313"/>
          <p14:tracePt t="261186" x="5197475" y="4786313"/>
          <p14:tracePt t="261763" x="5187950" y="4778375"/>
          <p14:tracePt t="261771" x="5180013" y="4768850"/>
          <p14:tracePt t="261778" x="5170488" y="4741863"/>
          <p14:tracePt t="261788" x="5160963" y="4733925"/>
          <p14:tracePt t="261803" x="5116513" y="4670425"/>
          <p14:tracePt t="261819" x="5099050" y="4625975"/>
          <p14:tracePt t="261835" x="5072063" y="4545013"/>
          <p14:tracePt t="261853" x="5045075" y="4448175"/>
          <p14:tracePt t="261869" x="5018088" y="4367213"/>
          <p14:tracePt t="261886" x="4992688" y="4305300"/>
          <p14:tracePt t="261902" x="4973638" y="4268788"/>
          <p14:tracePt t="261919" x="4965700" y="4251325"/>
          <p14:tracePt t="261936" x="4965700" y="42418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400" y="797600"/>
            <a:ext cx="8001000" cy="5416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Allocation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Allocate instructions identified as branches (after decode)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Both conditional and unconditional branches are allocated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Not taken branches need not be allocated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BTB miss implicitly predicts not-taken</a:t>
            </a:r>
          </a:p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Prediction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BTB lookup is done parallel to IC lookup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BTB provides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Indication that the instruction is a branch (BTB hits)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Branch predicted target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>
                <a:latin typeface="Neo Sans Intel"/>
              </a:rPr>
              <a:t>Branch predicted direction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>
                <a:latin typeface="Neo Sans Intel"/>
              </a:rPr>
              <a:t>Branch predicted type (e.g., conditional, unconditional)</a:t>
            </a:r>
          </a:p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 smtClean="0">
                <a:latin typeface="Neo Sans Intel"/>
              </a:rPr>
              <a:t>Update (when branch outcome is known)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>
                <a:latin typeface="Neo Sans Intel"/>
              </a:rPr>
              <a:t>Branch target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dirty="0" smtClean="0">
                <a:latin typeface="Neo Sans Intel"/>
              </a:rPr>
              <a:t>Branch </a:t>
            </a:r>
            <a:r>
              <a:rPr lang="en-US" dirty="0">
                <a:latin typeface="Neo Sans Intel"/>
              </a:rPr>
              <a:t>history (taken / not-taken)</a:t>
            </a:r>
          </a:p>
        </p:txBody>
      </p:sp>
      <p:sp>
        <p:nvSpPr>
          <p:cNvPr id="3" name="Rectangle 6"/>
          <p:cNvSpPr>
            <a:spLocks noGrp="1" noChangeArrowheads="1"/>
          </p:cNvSpPr>
          <p:nvPr/>
        </p:nvSpPr>
        <p:spPr bwMode="auto">
          <a:xfrm>
            <a:off x="685800" y="1524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BTB functions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489170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400" y="927586"/>
            <a:ext cx="8001000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Wrong </a:t>
            </a:r>
            <a:r>
              <a:rPr lang="en-US" sz="2000" dirty="0" smtClean="0">
                <a:latin typeface="Neo Sans Intel"/>
              </a:rPr>
              <a:t>prediction cases</a:t>
            </a:r>
            <a:endParaRPr lang="en-US" sz="2000" dirty="0">
              <a:latin typeface="Neo Sans Intel"/>
            </a:endParaRP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Predict not-taken, actual taken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Predict taken, actual not-taken, or actual taken but wrong target</a:t>
            </a:r>
          </a:p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In case of wrong prediction – flush the pipeline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Reset latches (same as making all instructions to be NOPs)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Select the PC source to be from the correct path</a:t>
            </a:r>
          </a:p>
          <a:p>
            <a:pPr marL="1200150" lvl="2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Need get the fall-through with the branch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Start fetching instruction from correct path</a:t>
            </a:r>
          </a:p>
          <a:p>
            <a:pPr marL="285750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Assuming P% correct prediction rate</a:t>
            </a:r>
          </a:p>
          <a:p>
            <a:pPr>
              <a:spcBef>
                <a:spcPts val="600"/>
              </a:spcBef>
            </a:pPr>
            <a:r>
              <a:rPr lang="en-US" sz="2000" dirty="0">
                <a:latin typeface="Neo Sans Intel"/>
              </a:rPr>
              <a:t>	          CPI</a:t>
            </a:r>
            <a:r>
              <a:rPr lang="en-US" dirty="0">
                <a:latin typeface="Neo Sans Intel"/>
              </a:rPr>
              <a:t> </a:t>
            </a:r>
            <a:r>
              <a:rPr lang="en-US" dirty="0" smtClean="0">
                <a:latin typeface="Neo Sans Intel"/>
              </a:rPr>
              <a:t>real </a:t>
            </a:r>
            <a:r>
              <a:rPr lang="en-US" sz="2000" dirty="0">
                <a:latin typeface="Neo Sans Intel"/>
              </a:rPr>
              <a:t>= 1 + (0.2 × (1-P)) × 3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2000" dirty="0">
                <a:latin typeface="Neo Sans Intel"/>
              </a:rPr>
              <a:t>For example, if </a:t>
            </a:r>
            <a:r>
              <a:rPr lang="en-US" sz="2000" dirty="0" smtClean="0">
                <a:latin typeface="Neo Sans Intel"/>
              </a:rPr>
              <a:t>P=0.85 (the modern predictors has &gt; 0.95)</a:t>
            </a:r>
          </a:p>
          <a:p>
            <a:pPr>
              <a:spcBef>
                <a:spcPts val="600"/>
              </a:spcBef>
            </a:pPr>
            <a:r>
              <a:rPr lang="en-US" sz="2000" dirty="0" smtClean="0">
                <a:latin typeface="Neo Sans Intel"/>
              </a:rPr>
              <a:t>	           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CPI</a:t>
            </a:r>
            <a:r>
              <a:rPr lang="en-US" dirty="0" smtClean="0">
                <a:solidFill>
                  <a:srgbClr val="061922"/>
                </a:solidFill>
                <a:latin typeface="Neo Sans Intel"/>
              </a:rPr>
              <a:t> real </a:t>
            </a:r>
            <a:r>
              <a:rPr lang="en-US" sz="2000" dirty="0" smtClean="0">
                <a:latin typeface="Neo Sans Intel"/>
              </a:rPr>
              <a:t>= 1 + (0.2 × 0.15) × 3 = 1.09</a:t>
            </a:r>
            <a:endParaRPr lang="en-US" sz="2000" dirty="0">
              <a:latin typeface="Neo Sans Intel"/>
            </a:endParaRPr>
          </a:p>
        </p:txBody>
      </p:sp>
      <p:sp>
        <p:nvSpPr>
          <p:cNvPr id="3" name="Rectangle 6"/>
          <p:cNvSpPr>
            <a:spLocks noGrp="1" noChangeArrowheads="1"/>
          </p:cNvSpPr>
          <p:nvPr/>
        </p:nvSpPr>
        <p:spPr bwMode="auto">
          <a:xfrm>
            <a:off x="685800" y="1524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BTB functions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09292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1938" y="1321904"/>
            <a:ext cx="3295650" cy="1695450"/>
          </a:xfrm>
          <a:prstGeom prst="rect">
            <a:avLst/>
          </a:prstGeom>
        </p:spPr>
      </p:pic>
      <p:sp>
        <p:nvSpPr>
          <p:cNvPr id="2" name="Rectangle 3"/>
          <p:cNvSpPr txBox="1">
            <a:spLocks noChangeArrowheads="1"/>
          </p:cNvSpPr>
          <p:nvPr/>
        </p:nvSpPr>
        <p:spPr>
          <a:xfrm>
            <a:off x="366713" y="914400"/>
            <a:ext cx="8407400" cy="584200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spcBef>
                <a:spcPct val="75000"/>
              </a:spcBef>
              <a:spcAft>
                <a:spcPct val="0"/>
              </a:spcAft>
              <a:defRPr sz="2400" b="0" i="0">
                <a:solidFill>
                  <a:schemeClr val="tx1"/>
                </a:solidFill>
                <a:latin typeface="Neo Sans Intel"/>
                <a:ea typeface="+mn-ea"/>
                <a:cs typeface="Neo Sans Intel"/>
              </a:defRPr>
            </a:lvl1pPr>
            <a:lvl2pPr marL="185738" indent="-184150" algn="l" rtl="0" eaLnBrk="1" fontAlgn="base" hangingPunct="1">
              <a:spcBef>
                <a:spcPct val="40000"/>
              </a:spcBef>
              <a:spcAft>
                <a:spcPct val="0"/>
              </a:spcAft>
              <a:buClr>
                <a:schemeClr val="tx1"/>
              </a:buClr>
              <a:buFont typeface="Times" pitchFamily="18" charset="0"/>
              <a:buChar char="•"/>
              <a:defRPr sz="2200" b="0" i="0">
                <a:solidFill>
                  <a:schemeClr val="tx1"/>
                </a:solidFill>
                <a:latin typeface="Neo Sans Intel"/>
                <a:cs typeface="Neo Sans Intel"/>
              </a:defRPr>
            </a:lvl2pPr>
            <a:lvl3pPr marL="414338" indent="-227013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2000" b="0" i="0">
                <a:solidFill>
                  <a:schemeClr val="tx1"/>
                </a:solidFill>
                <a:latin typeface="Neo Sans Intel"/>
                <a:cs typeface="Neo Sans Intel"/>
              </a:defRPr>
            </a:lvl3pPr>
            <a:lvl4pPr marL="568325" indent="-1524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Neo Sans Intel" pitchFamily="34" charset="0"/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4pPr>
            <a:lvl5pPr marL="7620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800" b="0" i="0">
                <a:solidFill>
                  <a:schemeClr val="tx1"/>
                </a:solidFill>
                <a:latin typeface="Neo Sans Intel"/>
                <a:cs typeface="Neo Sans Intel"/>
              </a:defRPr>
            </a:lvl5pPr>
            <a:lvl6pPr marL="12192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6pPr>
            <a:lvl7pPr marL="16764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7pPr>
            <a:lvl8pPr marL="21336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8pPr>
            <a:lvl9pPr marL="2590800" indent="-192088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Char char="–"/>
              <a:defRPr sz="16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285750" indent="-285750">
              <a:lnSpc>
                <a:spcPct val="95000"/>
              </a:lnSpc>
              <a:spcBef>
                <a:spcPts val="1800"/>
              </a:spcBef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GB" sz="2000" dirty="0">
                <a:cs typeface="+mn-cs"/>
              </a:rPr>
              <a:t>A saturating counter or bimodal predictor is a state machine with four states: </a:t>
            </a:r>
            <a:endParaRPr lang="ru-RU" sz="2000" dirty="0">
              <a:cs typeface="+mn-cs"/>
            </a:endParaRPr>
          </a:p>
        </p:txBody>
      </p:sp>
      <p:pic>
        <p:nvPicPr>
          <p:cNvPr id="3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1295400"/>
            <a:ext cx="5372100" cy="159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468313" y="2819400"/>
            <a:ext cx="8407400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00" tIns="45702" rIns="91400" bIns="45702"/>
          <a:lstStyle/>
          <a:p>
            <a:pPr marL="285750" indent="-285750">
              <a:lnSpc>
                <a:spcPct val="95000"/>
              </a:lnSpc>
              <a:spcBef>
                <a:spcPts val="1800"/>
              </a:spcBef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GB" sz="2000" dirty="0">
                <a:latin typeface="Neo Sans Intel"/>
              </a:rPr>
              <a:t>Why four </a:t>
            </a:r>
            <a:r>
              <a:rPr lang="en-GB" sz="2000" dirty="0">
                <a:latin typeface="Neo Sans Intel"/>
              </a:rPr>
              <a:t>states?</a:t>
            </a:r>
          </a:p>
          <a:p>
            <a:pPr marL="742950" lvl="1" indent="-285750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Bimodal predictor make only one mistake on a loop back branch (on the loop exit)</a:t>
            </a:r>
          </a:p>
          <a:p>
            <a:pPr marL="285750" indent="-285750">
              <a:lnSpc>
                <a:spcPct val="95000"/>
              </a:lnSpc>
              <a:spcBef>
                <a:spcPts val="1800"/>
              </a:spcBef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GB" sz="2000" dirty="0">
                <a:latin typeface="Neo Sans Intel"/>
              </a:rPr>
              <a:t>Advantages:</a:t>
            </a:r>
          </a:p>
          <a:p>
            <a:pPr marL="742950" lvl="1" indent="-285750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Small – only 2 bits per entry in the BTB</a:t>
            </a:r>
          </a:p>
          <a:p>
            <a:pPr marL="742950" lvl="1" indent="-285750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Predicts well branches with stable behaviour</a:t>
            </a:r>
          </a:p>
          <a:p>
            <a:pPr marL="285750" indent="-285750">
              <a:lnSpc>
                <a:spcPct val="95000"/>
              </a:lnSpc>
              <a:spcBef>
                <a:spcPts val="1800"/>
              </a:spcBef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GB" sz="2000" dirty="0">
                <a:latin typeface="Neo Sans Intel"/>
              </a:rPr>
              <a:t>Disadvantages</a:t>
            </a:r>
          </a:p>
          <a:p>
            <a:pPr marL="800100" lvl="1" indent="-342900">
              <a:lnSpc>
                <a:spcPct val="95000"/>
              </a:lnSpc>
              <a:spcBef>
                <a:spcPct val="3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2000" dirty="0" smtClean="0">
                <a:latin typeface="Neo Sans Intel"/>
              </a:rPr>
              <a:t>Cannot predict well branches which often change their outcome:</a:t>
            </a:r>
          </a:p>
          <a:p>
            <a:pPr marL="1257300" lvl="2" indent="-342900">
              <a:lnSpc>
                <a:spcPct val="95000"/>
              </a:lnSpc>
              <a:spcBef>
                <a:spcPct val="3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GB" sz="2000" dirty="0">
                <a:latin typeface="Neo Sans Intel"/>
              </a:rPr>
              <a:t>e</a:t>
            </a:r>
            <a:r>
              <a:rPr lang="en-GB" sz="2000" dirty="0" smtClean="0">
                <a:latin typeface="Neo Sans Intel"/>
              </a:rPr>
              <a:t>.g. </a:t>
            </a:r>
            <a:r>
              <a:rPr lang="en-GB" sz="2000" dirty="0" smtClean="0">
                <a:solidFill>
                  <a:srgbClr val="FF0000"/>
                </a:solidFill>
                <a:latin typeface="Neo Sans Intel"/>
              </a:rPr>
              <a:t>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00B050"/>
                </a:solidFill>
                <a:latin typeface="Neo Sans Intel"/>
              </a:rPr>
              <a:t>NT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FF0000"/>
                </a:solidFill>
                <a:latin typeface="Neo Sans Intel"/>
              </a:rPr>
              <a:t>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00B050"/>
                </a:solidFill>
                <a:latin typeface="Neo Sans Intel"/>
              </a:rPr>
              <a:t>NT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FF0000"/>
                </a:solidFill>
                <a:latin typeface="Neo Sans Intel"/>
              </a:rPr>
              <a:t>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00B050"/>
                </a:solidFill>
                <a:latin typeface="Neo Sans Intel"/>
              </a:rPr>
              <a:t>NT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FF0000"/>
                </a:solidFill>
                <a:latin typeface="Neo Sans Intel"/>
              </a:rPr>
              <a:t>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00B050"/>
                </a:solidFill>
                <a:latin typeface="Neo Sans Intel"/>
              </a:rPr>
              <a:t>NT</a:t>
            </a:r>
            <a:r>
              <a:rPr lang="en-GB" sz="2000" dirty="0" smtClean="0">
                <a:latin typeface="Neo Sans Intel"/>
              </a:rPr>
              <a:t>, </a:t>
            </a:r>
            <a:r>
              <a:rPr lang="en-GB" sz="2000" dirty="0" smtClean="0">
                <a:solidFill>
                  <a:srgbClr val="FF0000"/>
                </a:solidFill>
                <a:latin typeface="Neo Sans Intel"/>
              </a:rPr>
              <a:t>T</a:t>
            </a:r>
            <a:r>
              <a:rPr lang="en-GB" sz="2000" dirty="0" smtClean="0">
                <a:latin typeface="Neo Sans Intel"/>
              </a:rPr>
              <a:t>, …</a:t>
            </a:r>
            <a:endParaRPr lang="en-GB" sz="2000" dirty="0">
              <a:latin typeface="Neo Sans Intel"/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/>
        </p:nvSpPr>
        <p:spPr bwMode="auto">
          <a:xfrm>
            <a:off x="685800" y="1524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How to predict branch outcome?</a:t>
            </a:r>
            <a:endParaRPr lang="en-US" b="0" dirty="0" smtClean="0">
              <a:solidFill>
                <a:srgbClr val="0070C0"/>
              </a:solidFill>
              <a:latin typeface="Neo Sans Intel"/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4748966"/>
      </p:ext>
    </p:extLst>
  </p:cSld>
  <p:clrMapOvr>
    <a:masterClrMapping/>
  </p:clrMapOvr>
  <p:transition advTm="78097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  <p:extLst mod="1">
    <p:ext uri="{3A86A75C-4F4B-4683-9AE1-C65F6400EC91}">
      <p14:laserTraceLst xmlns:p14="http://schemas.microsoft.com/office/powerpoint/2010/main">
        <p14:tracePtLst>
          <p14:tracePt t="1130" x="4956175" y="4233863"/>
          <p14:tracePt t="1138" x="4902200" y="4197350"/>
          <p14:tracePt t="1150" x="4840288" y="4125913"/>
          <p14:tracePt t="1168" x="4510088" y="3813175"/>
          <p14:tracePt t="1184" x="4303713" y="3598863"/>
          <p14:tracePt t="1200" x="4143375" y="3357563"/>
          <p14:tracePt t="1217" x="4000500" y="3116263"/>
          <p14:tracePt t="1233" x="3857625" y="2901950"/>
          <p14:tracePt t="1250" x="3705225" y="2643188"/>
          <p14:tracePt t="1267" x="3598863" y="2411413"/>
          <p14:tracePt t="1283" x="3473450" y="2303463"/>
          <p14:tracePt t="1300" x="3357563" y="2259013"/>
          <p14:tracePt t="1318" x="3251200" y="2179638"/>
          <p14:tracePt t="1334" x="3187700" y="2116138"/>
          <p14:tracePt t="1350" x="3116263" y="2027238"/>
          <p14:tracePt t="1367" x="3036888" y="1973263"/>
          <p14:tracePt t="1383" x="2990850" y="1928813"/>
          <p14:tracePt t="1400" x="2911475" y="1874838"/>
          <p14:tracePt t="1417" x="2840038" y="1830388"/>
          <p14:tracePt t="1434" x="2741613" y="1785938"/>
          <p14:tracePt t="1450" x="2643188" y="1741488"/>
          <p14:tracePt t="1466" x="2527300" y="1697038"/>
          <p14:tracePt t="1483" x="2411413" y="1652588"/>
          <p14:tracePt t="1500" x="2295525" y="1598613"/>
          <p14:tracePt t="1516" x="2152650" y="1517650"/>
          <p14:tracePt t="1533" x="1946275" y="1411288"/>
          <p14:tracePt t="1550" x="1758950" y="1303338"/>
          <p14:tracePt t="1568" x="1544638" y="1160463"/>
          <p14:tracePt t="1584" x="1428750" y="1089025"/>
          <p14:tracePt t="1600" x="1347788" y="1044575"/>
          <p14:tracePt t="1616" x="1330325" y="1027113"/>
          <p14:tracePt t="1633" x="1303338" y="1009650"/>
          <p14:tracePt t="1650" x="1285875" y="990600"/>
          <p14:tracePt t="1666" x="1268413" y="955675"/>
          <p14:tracePt t="1684" x="1231900" y="911225"/>
          <p14:tracePt t="1700" x="1231900" y="901700"/>
          <p14:tracePt t="1757" x="1231900" y="893763"/>
          <p14:tracePt t="2060" x="1250950" y="901700"/>
          <p14:tracePt t="2068" x="1268413" y="901700"/>
          <p14:tracePt t="2076" x="1295400" y="919163"/>
          <p14:tracePt t="2086" x="1330325" y="919163"/>
          <p14:tracePt t="2100" x="1411288" y="919163"/>
          <p14:tracePt t="2117" x="1482725" y="919163"/>
          <p14:tracePt t="2134" x="1527175" y="919163"/>
          <p14:tracePt t="2150" x="1562100" y="928688"/>
          <p14:tracePt t="2167" x="1589088" y="928688"/>
          <p14:tracePt t="2183" x="1608138" y="928688"/>
          <p14:tracePt t="2200" x="1625600" y="919163"/>
          <p14:tracePt t="2217" x="1633538" y="919163"/>
          <p14:tracePt t="2233" x="1660525" y="911225"/>
          <p14:tracePt t="2250" x="1679575" y="911225"/>
          <p14:tracePt t="2267" x="1687513" y="911225"/>
          <p14:tracePt t="2283" x="1704975" y="911225"/>
          <p14:tracePt t="2299" x="1714500" y="911225"/>
          <p14:tracePt t="2316" x="1724025" y="901700"/>
          <p14:tracePt t="2482" x="1741488" y="901700"/>
          <p14:tracePt t="2538" x="1803400" y="901700"/>
          <p14:tracePt t="2546" x="1874838" y="901700"/>
          <p14:tracePt t="2552" x="1973263" y="919163"/>
          <p14:tracePt t="2568" x="2268538" y="938213"/>
          <p14:tracePt t="2584" x="2697163" y="1000125"/>
          <p14:tracePt t="2600" x="3224213" y="1036638"/>
          <p14:tracePt t="2617" x="3670300" y="1027113"/>
          <p14:tracePt t="2633" x="3983038" y="990600"/>
          <p14:tracePt t="2650" x="4179888" y="990600"/>
          <p14:tracePt t="2667" x="4303713" y="990600"/>
          <p14:tracePt t="2684" x="4384675" y="990600"/>
          <p14:tracePt t="2700" x="4446588" y="1017588"/>
          <p14:tracePt t="2703" x="4483100" y="1036638"/>
          <p14:tracePt t="2717" x="4562475" y="1062038"/>
          <p14:tracePt t="2733" x="4670425" y="1071563"/>
          <p14:tracePt t="2750" x="4768850" y="1089025"/>
          <p14:tracePt t="2767" x="4894263" y="1089025"/>
          <p14:tracePt t="2783" x="5160963" y="1125538"/>
          <p14:tracePt t="2800" x="5500688" y="1160463"/>
          <p14:tracePt t="2819" x="5983288" y="1214438"/>
          <p14:tracePt t="2834" x="6207125" y="1268413"/>
          <p14:tracePt t="2850" x="6384925" y="1295400"/>
          <p14:tracePt t="2867" x="6492875" y="1330325"/>
          <p14:tracePt t="2883" x="6572250" y="1339850"/>
          <p14:tracePt t="2900" x="6643688" y="1339850"/>
          <p14:tracePt t="2917" x="6707188" y="1339850"/>
          <p14:tracePt t="2933" x="6751638" y="1339850"/>
          <p14:tracePt t="2950" x="6778625" y="1339850"/>
          <p14:tracePt t="2968" x="6813550" y="1339850"/>
          <p14:tracePt t="2983" x="6858000" y="1330325"/>
          <p14:tracePt t="3000" x="6921500" y="1312863"/>
          <p14:tracePt t="3017" x="7000875" y="1312863"/>
          <p14:tracePt t="3033" x="7081838" y="1285875"/>
          <p14:tracePt t="3049" x="7143750" y="1285875"/>
          <p14:tracePt t="3066" x="7197725" y="1285875"/>
          <p14:tracePt t="3083" x="7286625" y="1276350"/>
          <p14:tracePt t="3099" x="7350125" y="1276350"/>
          <p14:tracePt t="3116" x="7367588" y="1258888"/>
          <p14:tracePt t="3133" x="7385050" y="1241425"/>
          <p14:tracePt t="3149" x="7439025" y="1223963"/>
          <p14:tracePt t="3166" x="7500938" y="1196975"/>
          <p14:tracePt t="3182" x="7545388" y="1169988"/>
          <p14:tracePt t="3199" x="7608888" y="1152525"/>
          <p14:tracePt t="3201" x="7635875" y="1133475"/>
          <p14:tracePt t="3216" x="7643813" y="1125538"/>
          <p14:tracePt t="3233" x="7688263" y="1098550"/>
          <p14:tracePt t="3249" x="7707313" y="1089025"/>
          <p14:tracePt t="3266" x="7724775" y="1071563"/>
          <p14:tracePt t="3283" x="7742238" y="1054100"/>
          <p14:tracePt t="3300" x="7769225" y="1036638"/>
          <p14:tracePt t="3318" x="7796213" y="1000125"/>
          <p14:tracePt t="3335" x="7804150" y="982663"/>
          <p14:tracePt t="3350" x="7813675" y="965200"/>
          <p14:tracePt t="3367" x="7840663" y="946150"/>
          <p14:tracePt t="3383" x="7850188" y="919163"/>
          <p14:tracePt t="3400" x="7867650" y="893763"/>
          <p14:tracePt t="3417" x="7875588" y="866775"/>
          <p14:tracePt t="3433" x="7875588" y="822325"/>
          <p14:tracePt t="3450" x="7875588" y="768350"/>
          <p14:tracePt t="3468" x="7867650" y="704850"/>
          <p14:tracePt t="3484" x="7840663" y="642938"/>
          <p14:tracePt t="3500" x="7813675" y="581025"/>
          <p14:tracePt t="3517" x="7796213" y="544513"/>
          <p14:tracePt t="3533" x="7769225" y="527050"/>
          <p14:tracePt t="3550" x="7751763" y="490538"/>
          <p14:tracePt t="3568" x="7715250" y="455613"/>
          <p14:tracePt t="3584" x="7688263" y="428625"/>
          <p14:tracePt t="3600" x="7635875" y="366713"/>
          <p14:tracePt t="3617" x="7554913" y="303213"/>
          <p14:tracePt t="3633" x="7500938" y="250825"/>
          <p14:tracePt t="3650" x="7446963" y="214313"/>
          <p14:tracePt t="3667" x="7375525" y="187325"/>
          <p14:tracePt t="3683" x="7340600" y="160338"/>
          <p14:tracePt t="3700" x="7323138" y="142875"/>
          <p14:tracePt t="3703" x="7296150" y="133350"/>
          <p14:tracePt t="3719" x="7251700" y="115888"/>
          <p14:tracePt t="3734" x="7188200" y="107950"/>
          <p14:tracePt t="3750" x="7143750" y="80963"/>
          <p14:tracePt t="3767" x="7108825" y="80963"/>
          <p14:tracePt t="3783" x="7089775" y="71438"/>
          <p14:tracePt t="3800" x="7064375" y="53975"/>
          <p14:tracePt t="3817" x="7045325" y="44450"/>
          <p14:tracePt t="3835" x="7000875" y="17463"/>
          <p14:tracePt t="3850" x="6983413" y="9525"/>
          <p14:tracePt t="3867" x="6946900" y="0"/>
          <p14:tracePt t="3884" x="6921500" y="0"/>
          <p14:tracePt t="3900" x="6884988" y="0"/>
          <p14:tracePt t="3917" x="6813550" y="0"/>
          <p14:tracePt t="3934" x="6732588" y="0"/>
          <p14:tracePt t="3950" x="6661150" y="0"/>
          <p14:tracePt t="3969" x="6572250" y="9525"/>
          <p14:tracePt t="3985" x="6510338" y="26988"/>
          <p14:tracePt t="4000" x="6465888" y="36513"/>
          <p14:tracePt t="4017" x="6421438" y="36513"/>
          <p14:tracePt t="4033" x="6367463" y="44450"/>
          <p14:tracePt t="4050" x="6323013" y="44450"/>
          <p14:tracePt t="4067" x="6303963" y="44450"/>
          <p14:tracePt t="4085" x="6224588" y="44450"/>
          <p14:tracePt t="4100" x="6180138" y="44450"/>
          <p14:tracePt t="4117" x="6126163" y="61913"/>
          <p14:tracePt t="4133" x="6081713" y="71438"/>
          <p14:tracePt t="4150" x="6018213" y="71438"/>
          <p14:tracePt t="4167" x="5992813" y="71438"/>
          <p14:tracePt t="4183" x="5956300" y="71438"/>
          <p14:tracePt t="4200" x="5894388" y="71438"/>
          <p14:tracePt t="4204" x="5875338" y="71438"/>
          <p14:tracePt t="4219" x="5830888" y="71438"/>
          <p14:tracePt t="4235" x="5768975" y="71438"/>
          <p14:tracePt t="4251" x="5707063" y="71438"/>
          <p14:tracePt t="4267" x="5626100" y="71438"/>
          <p14:tracePt t="4284" x="5537200" y="71438"/>
          <p14:tracePt t="4300" x="5465763" y="88900"/>
          <p14:tracePt t="4317" x="5384800" y="88900"/>
          <p14:tracePt t="4334" x="5268913" y="71438"/>
          <p14:tracePt t="4350" x="5224463" y="71438"/>
          <p14:tracePt t="4367" x="5160963" y="53975"/>
          <p14:tracePt t="4384" x="5081588" y="53975"/>
          <p14:tracePt t="4400" x="5010150" y="53975"/>
          <p14:tracePt t="4417" x="4929188" y="61913"/>
          <p14:tracePt t="4434" x="4848225" y="88900"/>
          <p14:tracePt t="4450" x="4776788" y="115888"/>
          <p14:tracePt t="4469" x="4652963" y="133350"/>
          <p14:tracePt t="4485" x="4608513" y="152400"/>
          <p14:tracePt t="4500" x="4537075" y="160338"/>
          <p14:tracePt t="4517" x="4491038" y="169863"/>
          <p14:tracePt t="4534" x="4456113" y="169863"/>
          <p14:tracePt t="4550" x="4429125" y="169863"/>
          <p14:tracePt t="4567" x="4375150" y="169863"/>
          <p14:tracePt t="4584" x="4313238" y="187325"/>
          <p14:tracePt t="4600" x="4214813" y="196850"/>
          <p14:tracePt t="4617" x="4170363" y="196850"/>
          <p14:tracePt t="4634" x="4152900" y="204788"/>
          <p14:tracePt t="4650" x="4133850" y="204788"/>
          <p14:tracePt t="4667" x="4081463" y="223838"/>
          <p14:tracePt t="4684" x="4054475" y="223838"/>
          <p14:tracePt t="4700" x="3990975" y="223838"/>
          <p14:tracePt t="4703" x="3973513" y="223838"/>
          <p14:tracePt t="4719" x="3938588" y="223838"/>
          <p14:tracePt t="4735" x="3919538" y="223838"/>
          <p14:tracePt t="4751" x="3884613" y="223838"/>
          <p14:tracePt t="4767" x="3848100" y="223838"/>
          <p14:tracePt t="4783" x="3830638" y="223838"/>
          <p14:tracePt t="4800" x="3803650" y="223838"/>
          <p14:tracePt t="4817" x="3768725" y="223838"/>
          <p14:tracePt t="4834" x="3741738" y="223838"/>
          <p14:tracePt t="4851" x="3705225" y="223838"/>
          <p14:tracePt t="4868" x="3625850" y="223838"/>
          <p14:tracePt t="4884" x="3544888" y="223838"/>
          <p14:tracePt t="4900" x="3465513" y="231775"/>
          <p14:tracePt t="4916" x="3402013" y="250825"/>
          <p14:tracePt t="4934" x="3330575" y="250825"/>
          <p14:tracePt t="4950" x="3251200" y="250825"/>
          <p14:tracePt t="4969" x="3143250" y="250825"/>
          <p14:tracePt t="4985" x="3081338" y="241300"/>
          <p14:tracePt t="5000" x="3000375" y="214313"/>
          <p14:tracePt t="5017" x="2919413" y="187325"/>
          <p14:tracePt t="5034" x="2840038" y="169863"/>
          <p14:tracePt t="5050" x="2759075" y="142875"/>
          <p14:tracePt t="5067" x="2697163" y="115888"/>
          <p14:tracePt t="5084" x="2633663" y="98425"/>
          <p14:tracePt t="5100" x="2598738" y="88900"/>
          <p14:tracePt t="5117" x="2571750" y="80963"/>
          <p14:tracePt t="5134" x="2527300" y="80963"/>
          <p14:tracePt t="5150" x="2482850" y="71438"/>
          <p14:tracePt t="5167" x="2446338" y="71438"/>
          <p14:tracePt t="5184" x="2419350" y="71438"/>
          <p14:tracePt t="5200" x="2366963" y="71438"/>
          <p14:tracePt t="5204" x="2357438" y="71438"/>
          <p14:tracePt t="5219" x="2312988" y="71438"/>
          <p14:tracePt t="5235" x="2251075" y="71438"/>
          <p14:tracePt t="5250" x="2179638" y="98425"/>
          <p14:tracePt t="5267" x="2098675" y="125413"/>
          <p14:tracePt t="5284" x="2017713" y="152400"/>
          <p14:tracePt t="5300" x="1938338" y="179388"/>
          <p14:tracePt t="5317" x="1893888" y="196850"/>
          <p14:tracePt t="5334" x="1812925" y="214313"/>
          <p14:tracePt t="5767" x="1322388" y="490538"/>
          <p14:tracePt t="5775" x="1322388" y="509588"/>
          <p14:tracePt t="5784" x="1322388" y="517525"/>
          <p14:tracePt t="5800" x="1322388" y="536575"/>
          <p14:tracePt t="5817" x="1322388" y="554038"/>
          <p14:tracePt t="5834" x="1322388" y="561975"/>
          <p14:tracePt t="5850" x="1322388" y="588963"/>
          <p14:tracePt t="5869" x="1322388" y="608013"/>
          <p14:tracePt t="5884" x="1322388" y="615950"/>
          <p14:tracePt t="5900" x="1322388" y="633413"/>
          <p14:tracePt t="5917" x="1339850" y="642938"/>
          <p14:tracePt t="5934" x="1347788" y="669925"/>
          <p14:tracePt t="5950" x="1357313" y="679450"/>
          <p14:tracePt t="5969" x="1384300" y="704850"/>
          <p14:tracePt t="5985" x="1393825" y="714375"/>
          <p14:tracePt t="6000" x="1401763" y="731838"/>
          <p14:tracePt t="6017" x="1419225" y="741363"/>
          <p14:tracePt t="6034" x="1428750" y="750888"/>
          <p14:tracePt t="6050" x="1446213" y="758825"/>
          <p14:tracePt t="6067" x="1455738" y="768350"/>
          <p14:tracePt t="6084" x="1473200" y="776288"/>
          <p14:tracePt t="6100" x="1500188" y="803275"/>
          <p14:tracePt t="6117" x="1517650" y="803275"/>
          <p14:tracePt t="6135" x="1554163" y="803275"/>
          <p14:tracePt t="6150" x="1571625" y="812800"/>
          <p14:tracePt t="6167" x="1589088" y="812800"/>
          <p14:tracePt t="6184" x="1625600" y="822325"/>
          <p14:tracePt t="6200" x="1670050" y="830263"/>
          <p14:tracePt t="6217" x="1714500" y="847725"/>
          <p14:tracePt t="6235" x="1803400" y="866775"/>
          <p14:tracePt t="6251" x="1884363" y="884238"/>
          <p14:tracePt t="6267" x="1955800" y="884238"/>
          <p14:tracePt t="6284" x="2036763" y="884238"/>
          <p14:tracePt t="6300" x="2062163" y="884238"/>
          <p14:tracePt t="6317" x="2089150" y="901700"/>
          <p14:tracePt t="6334" x="2133600" y="919163"/>
          <p14:tracePt t="6350" x="2214563" y="946150"/>
          <p14:tracePt t="6368" x="2330450" y="982663"/>
          <p14:tracePt t="6385" x="2393950" y="990600"/>
          <p14:tracePt t="6400" x="2438400" y="1009650"/>
          <p14:tracePt t="6417" x="2473325" y="1009650"/>
          <p14:tracePt t="6433" x="2500313" y="1009650"/>
          <p14:tracePt t="6450" x="2581275" y="1009650"/>
          <p14:tracePt t="6466" x="2633663" y="1017588"/>
          <p14:tracePt t="6484" x="2697163" y="1027113"/>
          <p14:tracePt t="6500" x="2768600" y="1044575"/>
          <p14:tracePt t="6516" x="2830513" y="1054100"/>
          <p14:tracePt t="6533" x="2857500" y="1062038"/>
          <p14:tracePt t="6549" x="2884488" y="1062038"/>
          <p14:tracePt t="6566" x="2919413" y="1062038"/>
          <p14:tracePt t="6583" x="2990850" y="1081088"/>
          <p14:tracePt t="6600" x="3089275" y="1081088"/>
          <p14:tracePt t="6616" x="3197225" y="1081088"/>
          <p14:tracePt t="6634" x="3340100" y="1081088"/>
          <p14:tracePt t="6650" x="3402013" y="1081088"/>
          <p14:tracePt t="6666" x="3473450" y="1081088"/>
          <p14:tracePt t="6683" x="3536950" y="1081088"/>
          <p14:tracePt t="6700" x="3616325" y="1081088"/>
          <p14:tracePt t="6716" x="3687763" y="1089025"/>
          <p14:tracePt t="6733" x="3803650" y="1108075"/>
          <p14:tracePt t="6750" x="3884613" y="1108075"/>
          <p14:tracePt t="6766" x="3929063" y="1108075"/>
          <p14:tracePt t="6783" x="3990975" y="1116013"/>
          <p14:tracePt t="6799" x="4062413" y="1116013"/>
          <p14:tracePt t="6817" x="4143375" y="1133475"/>
          <p14:tracePt t="6833" x="4232275" y="1143000"/>
          <p14:tracePt t="6850" x="4313238" y="1160463"/>
          <p14:tracePt t="6866" x="4394200" y="1160463"/>
          <p14:tracePt t="6883" x="4429125" y="1169988"/>
          <p14:tracePt t="6900" x="4465638" y="1169988"/>
          <p14:tracePt t="6916" x="4491038" y="1179513"/>
          <p14:tracePt t="6933" x="4510088" y="1179513"/>
          <p14:tracePt t="6950" x="4581525" y="1204913"/>
          <p14:tracePt t="6966" x="4660900" y="1214438"/>
          <p14:tracePt t="6983" x="4768850" y="1214438"/>
          <p14:tracePt t="7000" x="4929188" y="1214438"/>
          <p14:tracePt t="7016" x="5000625" y="1214438"/>
          <p14:tracePt t="7033" x="5081588" y="1196975"/>
          <p14:tracePt t="7050" x="5160963" y="1196975"/>
          <p14:tracePt t="7066" x="5232400" y="1196975"/>
          <p14:tracePt t="7083" x="5322888" y="1196975"/>
          <p14:tracePt t="7100" x="5429250" y="1196975"/>
          <p14:tracePt t="7116" x="5537200" y="1204913"/>
          <p14:tracePt t="7134" x="5670550" y="1231900"/>
          <p14:tracePt t="7151" x="5751513" y="1241425"/>
          <p14:tracePt t="7167" x="5840413" y="1241425"/>
          <p14:tracePt t="7184" x="5929313" y="1241425"/>
          <p14:tracePt t="7200" x="6027738" y="1241425"/>
          <p14:tracePt t="7217" x="6099175" y="1241425"/>
          <p14:tracePt t="7234" x="6180138" y="1223963"/>
          <p14:tracePt t="7251" x="6269038" y="1214438"/>
          <p14:tracePt t="7267" x="6313488" y="1196975"/>
          <p14:tracePt t="7284" x="6357938" y="1187450"/>
          <p14:tracePt t="7300" x="6421438" y="1187450"/>
          <p14:tracePt t="7317" x="6510338" y="1187450"/>
          <p14:tracePt t="7334" x="6616700" y="1187450"/>
          <p14:tracePt t="7350" x="6697663" y="1187450"/>
          <p14:tracePt t="7369" x="6823075" y="1187450"/>
          <p14:tracePt t="7386" x="6911975" y="1187450"/>
          <p14:tracePt t="7401" x="6973888" y="1187450"/>
          <p14:tracePt t="7417" x="7010400" y="1187450"/>
          <p14:tracePt t="7434" x="7045325" y="1187450"/>
          <p14:tracePt t="7451" x="7099300" y="1187450"/>
          <p14:tracePt t="7467" x="7161213" y="1187450"/>
          <p14:tracePt t="7484" x="7242175" y="1179513"/>
          <p14:tracePt t="7501" x="7375525" y="1160463"/>
          <p14:tracePt t="7518" x="7446963" y="1152525"/>
          <p14:tracePt t="7534" x="7527925" y="1125538"/>
          <p14:tracePt t="7551" x="7572375" y="1116013"/>
          <p14:tracePt t="7567" x="7608888" y="1098550"/>
          <p14:tracePt t="7584" x="7643813" y="1089025"/>
          <p14:tracePt t="7601" x="7688263" y="1062038"/>
          <p14:tracePt t="7619" x="7759700" y="1027113"/>
          <p14:tracePt t="7635" x="7778750" y="1009650"/>
          <p14:tracePt t="7651" x="7804150" y="990600"/>
          <p14:tracePt t="7667" x="7823200" y="973138"/>
          <p14:tracePt t="7684" x="7831138" y="946150"/>
          <p14:tracePt t="7701" x="7850188" y="928688"/>
          <p14:tracePt t="7717" x="7875588" y="866775"/>
          <p14:tracePt t="7734" x="7902575" y="822325"/>
          <p14:tracePt t="7751" x="7921625" y="785813"/>
          <p14:tracePt t="7767" x="7956550" y="731838"/>
          <p14:tracePt t="7784" x="7956550" y="696913"/>
          <p14:tracePt t="7800" x="7966075" y="652463"/>
          <p14:tracePt t="7817" x="7966075" y="588963"/>
          <p14:tracePt t="7834" x="7939088" y="554038"/>
          <p14:tracePt t="7850" x="7921625" y="490538"/>
          <p14:tracePt t="7869" x="7875588" y="401638"/>
          <p14:tracePt t="7885" x="7858125" y="374650"/>
          <p14:tracePt t="7901" x="7850188" y="339725"/>
          <p14:tracePt t="7917" x="7823200" y="322263"/>
          <p14:tracePt t="7934" x="7804150" y="295275"/>
          <p14:tracePt t="7951" x="7786688" y="276225"/>
          <p14:tracePt t="7967" x="7759700" y="258763"/>
          <p14:tracePt t="7984" x="7742238" y="241300"/>
          <p14:tracePt t="8001" x="7724775" y="214313"/>
          <p14:tracePt t="8017" x="7697788" y="196850"/>
          <p14:tracePt t="8034" x="7670800" y="179388"/>
          <p14:tracePt t="8051" x="7653338" y="160338"/>
          <p14:tracePt t="8067" x="7635875" y="142875"/>
          <p14:tracePt t="8084" x="7599363" y="133350"/>
          <p14:tracePt t="8101" x="7537450" y="133350"/>
          <p14:tracePt t="8119" x="7439025" y="133350"/>
          <p14:tracePt t="8136" x="7375525" y="133350"/>
          <p14:tracePt t="8151" x="7304088" y="142875"/>
          <p14:tracePt t="8167" x="7224713" y="142875"/>
          <p14:tracePt t="8184" x="7188200" y="142875"/>
          <p14:tracePt t="8201" x="7170738" y="142875"/>
          <p14:tracePt t="8217" x="7143750" y="142875"/>
          <p14:tracePt t="8234" x="7108825" y="142875"/>
          <p14:tracePt t="8251" x="7089775" y="142875"/>
          <p14:tracePt t="8267" x="7045325" y="142875"/>
          <p14:tracePt t="8284" x="7027863" y="142875"/>
          <p14:tracePt t="8300" x="6992938" y="152400"/>
          <p14:tracePt t="8317" x="6973888" y="152400"/>
          <p14:tracePt t="8334" x="6938963" y="160338"/>
          <p14:tracePt t="8351" x="6921500" y="160338"/>
          <p14:tracePt t="8368" x="6902450" y="169863"/>
          <p14:tracePt t="8386" x="6867525" y="169863"/>
          <p14:tracePt t="8401" x="6840538" y="169863"/>
          <p14:tracePt t="8417" x="6796088" y="179388"/>
          <p14:tracePt t="8434" x="6759575" y="179388"/>
          <p14:tracePt t="8451" x="6715125" y="179388"/>
          <p14:tracePt t="8467" x="6653213" y="179388"/>
          <p14:tracePt t="8484" x="6608763" y="196850"/>
          <p14:tracePt t="8501" x="6564313" y="196850"/>
          <p14:tracePt t="8519" x="6510338" y="204788"/>
          <p14:tracePt t="8534" x="6465888" y="204788"/>
          <p14:tracePt t="8551" x="6402388" y="204788"/>
          <p14:tracePt t="8567" x="6357938" y="204788"/>
          <p14:tracePt t="8584" x="6323013" y="204788"/>
          <p14:tracePt t="8601" x="6278563" y="187325"/>
          <p14:tracePt t="8617" x="6242050" y="187325"/>
          <p14:tracePt t="8636" x="6143625" y="179388"/>
          <p14:tracePt t="8651" x="6081713" y="179388"/>
          <p14:tracePt t="8667" x="6045200" y="169863"/>
          <p14:tracePt t="8684" x="6018213" y="169863"/>
          <p14:tracePt t="8701" x="5956300" y="169863"/>
          <p14:tracePt t="8717" x="5929313" y="169863"/>
          <p14:tracePt t="8734" x="5894388" y="169863"/>
          <p14:tracePt t="8751" x="5857875" y="169863"/>
          <p14:tracePt t="8767" x="5803900" y="169863"/>
          <p14:tracePt t="8785" x="5670550" y="169863"/>
          <p14:tracePt t="8800" x="5564188" y="169863"/>
          <p14:tracePt t="8817" x="5492750" y="169863"/>
          <p14:tracePt t="8834" x="5411788" y="169863"/>
          <p14:tracePt t="8851" x="5340350" y="169863"/>
          <p14:tracePt t="8868" x="5224463" y="169863"/>
          <p14:tracePt t="8886" x="5126038" y="187325"/>
          <p14:tracePt t="8901" x="5018088" y="214313"/>
          <p14:tracePt t="8917" x="4938713" y="223838"/>
          <p14:tracePt t="8934" x="4894263" y="223838"/>
          <p14:tracePt t="8951" x="4857750" y="223838"/>
          <p14:tracePt t="8967" x="4813300" y="231775"/>
          <p14:tracePt t="8984" x="4786313" y="231775"/>
          <p14:tracePt t="9001" x="4732338" y="231775"/>
          <p14:tracePt t="9018" x="4660900" y="231775"/>
          <p14:tracePt t="9034" x="4643438" y="231775"/>
          <p14:tracePt t="9051" x="4616450" y="231775"/>
          <p14:tracePt t="9067" x="4581525" y="231775"/>
          <p14:tracePt t="9084" x="4545013" y="231775"/>
          <p14:tracePt t="9101" x="4527550" y="231775"/>
          <p14:tracePt t="9118" x="4483100" y="231775"/>
          <p14:tracePt t="9136" x="4402138" y="241300"/>
          <p14:tracePt t="9151" x="4348163" y="241300"/>
          <p14:tracePt t="9167" x="4303713" y="241300"/>
          <p14:tracePt t="9185" x="4241800" y="241300"/>
          <p14:tracePt t="9200" x="4170363" y="241300"/>
          <p14:tracePt t="9217" x="4089400" y="241300"/>
          <p14:tracePt t="9234" x="3983038" y="241300"/>
          <p14:tracePt t="9251" x="3894138" y="241300"/>
          <p14:tracePt t="9270" x="3759200" y="241300"/>
          <p14:tracePt t="9285" x="3705225" y="241300"/>
          <p14:tracePt t="9301" x="3643313" y="241300"/>
          <p14:tracePt t="9317" x="3608388" y="241300"/>
          <p14:tracePt t="9334" x="3581400" y="241300"/>
          <p14:tracePt t="9351" x="3544888" y="241300"/>
          <p14:tracePt t="9367" x="3500438" y="241300"/>
          <p14:tracePt t="9386" x="3446463" y="231775"/>
          <p14:tracePt t="9401" x="3411538" y="231775"/>
          <p14:tracePt t="9417" x="3375025" y="231775"/>
          <p14:tracePt t="9434" x="3348038" y="223838"/>
          <p14:tracePt t="9451" x="3322638" y="223838"/>
          <p14:tracePt t="9468" x="3295650" y="223838"/>
          <p14:tracePt t="9484" x="3276600" y="223838"/>
          <p14:tracePt t="9501" x="3251200" y="223838"/>
          <p14:tracePt t="9517" x="3224213" y="223838"/>
          <p14:tracePt t="9534" x="3152775" y="223838"/>
          <p14:tracePt t="9550" x="3125788" y="223838"/>
          <p14:tracePt t="9567" x="3062288" y="223838"/>
          <p14:tracePt t="9584" x="2982913" y="231775"/>
          <p14:tracePt t="9601" x="2911475" y="241300"/>
          <p14:tracePt t="9618" x="2830513" y="250825"/>
          <p14:tracePt t="9635" x="2786063" y="250825"/>
          <p14:tracePt t="9651" x="2741613" y="250825"/>
          <p14:tracePt t="9668" x="2724150" y="250825"/>
          <p14:tracePt t="9684" x="2687638" y="241300"/>
          <p14:tracePt t="9701" x="2643188" y="241300"/>
          <p14:tracePt t="9718" x="2598738" y="241300"/>
          <p14:tracePt t="9734" x="2554288" y="241300"/>
          <p14:tracePt t="9751" x="2527300" y="241300"/>
          <p14:tracePt t="9770" x="2490788" y="241300"/>
          <p14:tracePt t="9786" x="2473325" y="241300"/>
          <p14:tracePt t="9802" x="2438400" y="241300"/>
          <p14:tracePt t="9817" x="2419350" y="241300"/>
          <p14:tracePt t="9834" x="2401888" y="241300"/>
          <p14:tracePt t="9851" x="2366963" y="241300"/>
          <p14:tracePt t="9867" x="2347913" y="241300"/>
          <p14:tracePt t="9884" x="2303463" y="241300"/>
          <p14:tracePt t="9902" x="2232025" y="241300"/>
          <p14:tracePt t="9918" x="2205038" y="241300"/>
          <p14:tracePt t="9934" x="2170113" y="241300"/>
          <p14:tracePt t="9951" x="2152650" y="241300"/>
          <p14:tracePt t="9967" x="2116138" y="241300"/>
          <p14:tracePt t="9984" x="2098675" y="241300"/>
          <p14:tracePt t="10001" x="2081213" y="241300"/>
          <p14:tracePt t="10018" x="2044700" y="241300"/>
          <p14:tracePt t="10036" x="2000250" y="268288"/>
          <p14:tracePt t="10051" x="1955800" y="285750"/>
          <p14:tracePt t="10068" x="1919288" y="303213"/>
          <p14:tracePt t="10084" x="1901825" y="312738"/>
          <p14:tracePt t="10101" x="1884363" y="322263"/>
          <p14:tracePt t="10118" x="1857375" y="330200"/>
          <p14:tracePt t="10134" x="1839913" y="339725"/>
          <p14:tracePt t="10301" x="1633538" y="482600"/>
          <p14:tracePt t="10309" x="1633538" y="490538"/>
          <p14:tracePt t="10318" x="1625600" y="490538"/>
          <p14:tracePt t="10334" x="1625600" y="509588"/>
          <p14:tracePt t="10351" x="1616075" y="527050"/>
          <p14:tracePt t="10368" x="1616075" y="536575"/>
          <p14:tracePt t="10384" x="1608138" y="561975"/>
          <p14:tracePt t="10401" x="1608138" y="581025"/>
          <p14:tracePt t="10418" x="1608138" y="625475"/>
          <p14:tracePt t="10434" x="1616075" y="642938"/>
          <p14:tracePt t="10451" x="1625600" y="652463"/>
          <p14:tracePt t="10467" x="1633538" y="679450"/>
          <p14:tracePt t="10484" x="1652588" y="687388"/>
          <p14:tracePt t="10517" x="1670050" y="704850"/>
          <p14:tracePt t="10534" x="1687513" y="723900"/>
          <p14:tracePt t="10552" x="1704975" y="731838"/>
          <p14:tracePt t="10568" x="1731963" y="758825"/>
          <p14:tracePt t="10584" x="1751013" y="768350"/>
          <p14:tracePt t="10601" x="1768475" y="776288"/>
          <p14:tracePt t="10618" x="1795463" y="785813"/>
          <p14:tracePt t="10635" x="1822450" y="795338"/>
          <p14:tracePt t="10651" x="1884363" y="795338"/>
          <p14:tracePt t="10668" x="1982788" y="795338"/>
          <p14:tracePt t="10684" x="2062163" y="812800"/>
          <p14:tracePt t="10701" x="2108200" y="812800"/>
          <p14:tracePt t="10718" x="2179638" y="812800"/>
          <p14:tracePt t="10734" x="2259013" y="812800"/>
          <p14:tracePt t="10751" x="2339975" y="822325"/>
          <p14:tracePt t="10770" x="2455863" y="847725"/>
          <p14:tracePt t="10786" x="2527300" y="874713"/>
          <p14:tracePt t="10801" x="2608263" y="901700"/>
          <p14:tracePt t="10818" x="2741613" y="928688"/>
          <p14:tracePt t="10834" x="2938463" y="946150"/>
          <p14:tracePt t="10851" x="3133725" y="965200"/>
          <p14:tracePt t="10868" x="3295650" y="1009650"/>
          <p14:tracePt t="10885" x="3394075" y="1036638"/>
          <p14:tracePt t="10901" x="3465513" y="1054100"/>
          <p14:tracePt t="10918" x="3571875" y="1081088"/>
          <p14:tracePt t="10934" x="3643313" y="1108075"/>
          <p14:tracePt t="10951" x="3751263" y="1116013"/>
          <p14:tracePt t="10968" x="3902075" y="1152525"/>
          <p14:tracePt t="10984" x="4010025" y="1152525"/>
          <p14:tracePt t="11001" x="4108450" y="1160463"/>
          <p14:tracePt t="11017" x="4179888" y="1179513"/>
          <p14:tracePt t="11035" x="4295775" y="1204913"/>
          <p14:tracePt t="11052" x="4375150" y="1223963"/>
          <p14:tracePt t="11068" x="4473575" y="1250950"/>
          <p14:tracePt t="11085" x="4554538" y="1276350"/>
          <p14:tracePt t="11101" x="4625975" y="1295400"/>
          <p14:tracePt t="11117" x="4705350" y="1303338"/>
          <p14:tracePt t="11135" x="4776788" y="1303338"/>
          <p14:tracePt t="11151" x="4840288" y="1303338"/>
          <p14:tracePt t="11168" x="4884738" y="1303338"/>
          <p14:tracePt t="11184" x="4894263" y="1303338"/>
          <p14:tracePt t="11201" x="4921250" y="1303338"/>
          <p14:tracePt t="11218" x="4938713" y="1303338"/>
          <p14:tracePt t="11234" x="4956175" y="1303338"/>
          <p14:tracePt t="11251" x="4973638" y="1312863"/>
          <p14:tracePt t="11269" x="5072063" y="1330325"/>
          <p14:tracePt t="11286" x="5153025" y="1330325"/>
          <p14:tracePt t="11301" x="5214938" y="1339850"/>
          <p14:tracePt t="11318" x="5295900" y="1357313"/>
          <p14:tracePt t="11334" x="5367338" y="1366838"/>
          <p14:tracePt t="11351" x="5429250" y="1366838"/>
          <p14:tracePt t="11368" x="5510213" y="1366838"/>
          <p14:tracePt t="11385" x="5564188" y="1366838"/>
          <p14:tracePt t="11401" x="5643563" y="1366838"/>
          <p14:tracePt t="11418" x="5778500" y="1366838"/>
          <p14:tracePt t="11434" x="5830888" y="1366838"/>
          <p14:tracePt t="11451" x="5867400" y="1347788"/>
          <p14:tracePt t="11468" x="5902325" y="1347788"/>
          <p14:tracePt t="11484" x="5946775" y="1339850"/>
          <p14:tracePt t="11501" x="6010275" y="1339850"/>
          <p14:tracePt t="11518" x="6054725" y="1339850"/>
          <p14:tracePt t="11536" x="6135688" y="1339850"/>
          <p14:tracePt t="11552" x="6215063" y="1330325"/>
          <p14:tracePt t="11568" x="6251575" y="1330325"/>
          <p14:tracePt t="11584" x="6278563" y="1330325"/>
          <p14:tracePt t="11601" x="6296025" y="1330325"/>
          <p14:tracePt t="11618" x="6330950" y="1330325"/>
          <p14:tracePt t="11635" x="6350000" y="1330325"/>
          <p14:tracePt t="11651" x="6375400" y="1322388"/>
          <p14:tracePt t="11668" x="6402388" y="1322388"/>
          <p14:tracePt t="11686" x="6456363" y="1303338"/>
          <p14:tracePt t="11701" x="6500813" y="1303338"/>
          <p14:tracePt t="11718" x="6537325" y="1295400"/>
          <p14:tracePt t="11735" x="6581775" y="1295400"/>
          <p14:tracePt t="11752" x="6616700" y="1295400"/>
          <p14:tracePt t="11768" x="6661150" y="1295400"/>
          <p14:tracePt t="11786" x="6732588" y="1322388"/>
          <p14:tracePt t="11802" x="6778625" y="1330325"/>
          <p14:tracePt t="11818" x="6840538" y="1347788"/>
          <p14:tracePt t="11834" x="6858000" y="1357313"/>
          <p14:tracePt t="11851" x="6875463" y="1357313"/>
          <p14:tracePt t="11868" x="6902450" y="1366838"/>
          <p14:tracePt t="11884" x="6911975" y="1366838"/>
          <p14:tracePt t="14922" x="6911975" y="1374775"/>
          <p14:tracePt t="14930" x="6858000" y="1393825"/>
          <p14:tracePt t="14938" x="6804025" y="1401763"/>
          <p14:tracePt t="14951" x="6751638" y="1419225"/>
          <p14:tracePt t="14968" x="6643688" y="1446213"/>
          <p14:tracePt t="14987" x="6510338" y="1482725"/>
          <p14:tracePt t="15001" x="6411913" y="1509713"/>
          <p14:tracePt t="15018" x="6303963" y="1536700"/>
          <p14:tracePt t="15035" x="6224588" y="1562100"/>
          <p14:tracePt t="15051" x="6135688" y="1589088"/>
          <p14:tracePt t="15068" x="6054725" y="1616075"/>
          <p14:tracePt t="15087" x="5983288" y="1633538"/>
          <p14:tracePt t="15103" x="5956300" y="1643063"/>
          <p14:tracePt t="15118" x="5938838" y="1643063"/>
          <p14:tracePt t="15135" x="5902325" y="1652588"/>
          <p14:tracePt t="15151" x="5875338" y="1660525"/>
          <p14:tracePt t="15168" x="5840413" y="1679575"/>
          <p14:tracePt t="15185" x="5803900" y="1704975"/>
          <p14:tracePt t="15201" x="5778500" y="1724025"/>
          <p14:tracePt t="15205" x="5768975" y="1724025"/>
          <p14:tracePt t="15218" x="5751513" y="1731963"/>
          <p14:tracePt t="15237" x="5670550" y="1776413"/>
          <p14:tracePt t="15252" x="5608638" y="1795463"/>
          <p14:tracePt t="15268" x="5554663" y="1822450"/>
          <p14:tracePt t="15285" x="5537200" y="1830388"/>
          <p14:tracePt t="15302" x="5518150" y="1839913"/>
          <p14:tracePt t="15335" x="5510213" y="1839913"/>
          <p14:tracePt t="15401" x="5492750" y="1839913"/>
          <p14:tracePt t="15415" x="5483225" y="1839913"/>
          <p14:tracePt t="15752" x="5473700" y="1857375"/>
          <p14:tracePt t="15761" x="5438775" y="1893888"/>
          <p14:tracePt t="15768" x="5394325" y="1928813"/>
          <p14:tracePt t="15785" x="5268913" y="2044700"/>
          <p14:tracePt t="15802" x="5126038" y="2152650"/>
          <p14:tracePt t="15819" x="4973638" y="2286000"/>
          <p14:tracePt t="15835" x="4803775" y="2393950"/>
          <p14:tracePt t="15853" x="4616450" y="2446338"/>
          <p14:tracePt t="15869" x="4537075" y="2465388"/>
          <p14:tracePt t="15885" x="4473575" y="2473325"/>
          <p14:tracePt t="15902" x="4438650" y="2492375"/>
          <p14:tracePt t="15918" x="4419600" y="2500313"/>
          <p14:tracePt t="15935" x="4402138" y="2500313"/>
          <p14:tracePt t="15952" x="4394200" y="2500313"/>
          <p14:tracePt t="15968" x="4367213" y="2509838"/>
          <p14:tracePt t="15987" x="4340225" y="2517775"/>
          <p14:tracePt t="16003" x="4322763" y="2527300"/>
          <p14:tracePt t="16018" x="4268788" y="2536825"/>
          <p14:tracePt t="16035" x="4241800" y="2563813"/>
          <p14:tracePt t="16052" x="4205288" y="2571750"/>
          <p14:tracePt t="16068" x="4187825" y="2571750"/>
          <p14:tracePt t="16085" x="4160838" y="2581275"/>
          <p14:tracePt t="16103" x="4133850" y="2581275"/>
          <p14:tracePt t="16118" x="4116388" y="2581275"/>
          <p14:tracePt t="16136" x="4098925" y="2581275"/>
          <p14:tracePt t="16152" x="4081463" y="2581275"/>
          <p14:tracePt t="16189" x="4071938" y="2581275"/>
          <p14:tracePt t="16202" x="4062413" y="2581275"/>
          <p14:tracePt t="16218" x="4044950" y="2581275"/>
          <p14:tracePt t="16237" x="4037013" y="2581275"/>
          <p14:tracePt t="16254" x="4010025" y="2581275"/>
          <p14:tracePt t="16268" x="3990975" y="2581275"/>
          <p14:tracePt t="16285" x="3973513" y="2571750"/>
          <p14:tracePt t="16302" x="3956050" y="2571750"/>
          <p14:tracePt t="16318" x="3929063" y="2563813"/>
          <p14:tracePt t="16335" x="3919538" y="2554288"/>
          <p14:tracePt t="16352" x="3911600" y="2544763"/>
          <p14:tracePt t="16368" x="3894138" y="2544763"/>
          <p14:tracePt t="16384" x="3884613" y="2544763"/>
          <p14:tracePt t="16401" x="3857625" y="2527300"/>
          <p14:tracePt t="16418" x="3840163" y="2517775"/>
          <p14:tracePt t="16434" x="3803650" y="2500313"/>
          <p14:tracePt t="16451" x="3786188" y="2482850"/>
          <p14:tracePt t="16468" x="3768725" y="2455863"/>
          <p14:tracePt t="16485" x="3732213" y="2428875"/>
          <p14:tracePt t="16502" x="3714750" y="2411413"/>
          <p14:tracePt t="16518" x="3697288" y="2384425"/>
          <p14:tracePt t="16534" x="3679825" y="2374900"/>
          <p14:tracePt t="16552" x="3652838" y="2357438"/>
          <p14:tracePt t="16568" x="3633788" y="2349500"/>
          <p14:tracePt t="16585" x="3608388" y="2339975"/>
          <p14:tracePt t="16602" x="3571875" y="2322513"/>
          <p14:tracePt t="16618" x="3527425" y="2312988"/>
          <p14:tracePt t="16635" x="3509963" y="2312988"/>
          <p14:tracePt t="16652" x="3500438" y="2312988"/>
          <p14:tracePt t="16669" x="3490913" y="2312988"/>
          <p14:tracePt t="16713" x="3490913" y="2303463"/>
          <p14:tracePt t="16790" x="3473450" y="2303463"/>
          <p14:tracePt t="17473" x="3465513" y="2303463"/>
          <p14:tracePt t="17487" x="3419475" y="2312988"/>
          <p14:tracePt t="17495" x="3367088" y="2330450"/>
          <p14:tracePt t="17504" x="3313113" y="2349500"/>
          <p14:tracePt t="17519" x="3214688" y="2374900"/>
          <p14:tracePt t="17535" x="3179763" y="2393950"/>
          <p14:tracePt t="25975" x="3214688" y="2428875"/>
          <p14:tracePt t="25982" x="3303588" y="2482850"/>
          <p14:tracePt t="25989" x="3340100" y="2492375"/>
          <p14:tracePt t="26005" x="3419475" y="2492375"/>
          <p14:tracePt t="26021" x="3509963" y="2473325"/>
          <p14:tracePt t="26037" x="3616325" y="2465388"/>
          <p14:tracePt t="26053" x="3697288" y="2465388"/>
          <p14:tracePt t="26069" x="3741738" y="2465388"/>
          <p14:tracePt t="26086" x="3822700" y="2465388"/>
          <p14:tracePt t="26103" x="3894138" y="2465388"/>
          <p14:tracePt t="26119" x="3973513" y="2465388"/>
          <p14:tracePt t="26137" x="4098925" y="2465388"/>
          <p14:tracePt t="26154" x="4160838" y="2465388"/>
          <p14:tracePt t="26169" x="4179888" y="2473325"/>
          <p14:tracePt t="26186" x="4205288" y="2482850"/>
          <p14:tracePt t="26203" x="4214813" y="2482850"/>
          <p14:tracePt t="26219" x="4224338" y="2492375"/>
          <p14:tracePt t="26236" x="4241800" y="2517775"/>
          <p14:tracePt t="26255" x="4251325" y="2536825"/>
          <p14:tracePt t="26654" x="4286250" y="2527300"/>
          <p14:tracePt t="26662" x="4348163" y="2492375"/>
          <p14:tracePt t="26671" x="4384675" y="2455863"/>
          <p14:tracePt t="26687" x="4510088" y="2357438"/>
          <p14:tracePt t="26703" x="4589463" y="2303463"/>
          <p14:tracePt t="26719" x="4643438" y="2286000"/>
          <p14:tracePt t="26736" x="4660900" y="2268538"/>
          <p14:tracePt t="26753" x="4679950" y="2251075"/>
          <p14:tracePt t="26770" x="4705350" y="2232025"/>
          <p14:tracePt t="26786" x="4741863" y="2214563"/>
          <p14:tracePt t="26803" x="4786313" y="2187575"/>
          <p14:tracePt t="26819" x="4830763" y="2160588"/>
          <p14:tracePt t="26836" x="4857750" y="2143125"/>
          <p14:tracePt t="26853" x="4875213" y="2125663"/>
          <p14:tracePt t="26869" x="4894263" y="2125663"/>
          <p14:tracePt t="26886" x="4902200" y="2125663"/>
          <p14:tracePt t="26903" x="4921250" y="2125663"/>
          <p14:tracePt t="26921" x="4946650" y="2135188"/>
          <p14:tracePt t="26937" x="4965700" y="2160588"/>
          <p14:tracePt t="26953" x="4983163" y="2170113"/>
          <p14:tracePt t="26969" x="4992688" y="2179638"/>
          <p14:tracePt t="26986" x="5010150" y="2197100"/>
          <p14:tracePt t="27003" x="5018088" y="2206625"/>
          <p14:tracePt t="27021" x="5054600" y="2232025"/>
          <p14:tracePt t="27036" x="5072063" y="2241550"/>
          <p14:tracePt t="27053" x="5089525" y="2259013"/>
          <p14:tracePt t="27070" x="5116513" y="2303463"/>
          <p14:tracePt t="27086" x="5135563" y="2357438"/>
          <p14:tracePt t="27103" x="5135563" y="2411413"/>
          <p14:tracePt t="27119" x="5153025" y="2473325"/>
          <p14:tracePt t="27138" x="5153025" y="2563813"/>
          <p14:tracePt t="27155" x="5143500" y="2581275"/>
          <p14:tracePt t="27171" x="5116513" y="2598738"/>
          <p14:tracePt t="27186" x="5099050" y="2625725"/>
          <p14:tracePt t="27203" x="5089525" y="2625725"/>
          <p14:tracePt t="27220" x="5072063" y="2625725"/>
          <p14:tracePt t="27237" x="5037138" y="2598738"/>
          <p14:tracePt t="27253" x="5018088" y="2581275"/>
          <p14:tracePt t="27270" x="4992688" y="2563813"/>
          <p14:tracePt t="27286" x="4946650" y="2509838"/>
          <p14:tracePt t="27303" x="4929188" y="2446338"/>
          <p14:tracePt t="27320" x="4902200" y="2384425"/>
          <p14:tracePt t="27336" x="4875213" y="2303463"/>
          <p14:tracePt t="27353" x="4848225" y="2241550"/>
          <p14:tracePt t="27370" x="4840288" y="2179638"/>
          <p14:tracePt t="27386" x="4840288" y="2125663"/>
          <p14:tracePt t="27405" x="4840288" y="1992313"/>
          <p14:tracePt t="27421" x="4840288" y="1938338"/>
          <p14:tracePt t="27437" x="4848225" y="1911350"/>
          <p14:tracePt t="27453" x="4857750" y="1893888"/>
          <p14:tracePt t="27470" x="4857750" y="1874838"/>
          <p14:tracePt t="27486" x="4857750" y="1866900"/>
          <p14:tracePt t="27503" x="4884738" y="1857375"/>
          <p14:tracePt t="27520" x="4902200" y="1839913"/>
          <p14:tracePt t="27537" x="4946650" y="1812925"/>
          <p14:tracePt t="27553" x="4965700" y="1803400"/>
          <p14:tracePt t="27569" x="4983163" y="1803400"/>
          <p14:tracePt t="27587" x="5010150" y="1822450"/>
          <p14:tracePt t="27603" x="5027613" y="1839913"/>
          <p14:tracePt t="27620" x="5045075" y="1857375"/>
          <p14:tracePt t="27638" x="5081588" y="1893888"/>
          <p14:tracePt t="27652" x="5089525" y="1901825"/>
          <p14:tracePt t="27670" x="5116513" y="1928813"/>
          <p14:tracePt t="27686" x="5135563" y="1946275"/>
          <p14:tracePt t="27703" x="5153025" y="1973263"/>
          <p14:tracePt t="27720" x="5170488" y="1992313"/>
          <p14:tracePt t="27737" x="5170488" y="2009775"/>
          <p14:tracePt t="27753" x="5180013" y="2054225"/>
          <p14:tracePt t="27770" x="5180013" y="2098675"/>
          <p14:tracePt t="27787" x="5180013" y="2160588"/>
          <p14:tracePt t="27802" x="5170488" y="2179638"/>
          <p14:tracePt t="27820" x="5143500" y="2214563"/>
          <p14:tracePt t="27836" x="5126038" y="2232025"/>
          <p14:tracePt t="27853" x="5108575" y="2251075"/>
          <p14:tracePt t="27870" x="5081588" y="2278063"/>
          <p14:tracePt t="27886" x="5064125" y="2278063"/>
          <p14:tracePt t="27904" x="5018088" y="2278063"/>
          <p14:tracePt t="27921" x="4992688" y="2259013"/>
          <p14:tracePt t="27937" x="4965700" y="2241550"/>
          <p14:tracePt t="27953" x="4938713" y="2224088"/>
          <p14:tracePt t="27970" x="4921250" y="2197100"/>
          <p14:tracePt t="27986" x="4894263" y="2187575"/>
          <p14:tracePt t="28003" x="4884738" y="2170113"/>
          <p14:tracePt t="28020" x="4867275" y="2152650"/>
          <p14:tracePt t="28036" x="4840288" y="2089150"/>
          <p14:tracePt t="28053" x="4840288" y="2017713"/>
          <p14:tracePt t="28070" x="4840288" y="1955800"/>
          <p14:tracePt t="28086" x="4840288" y="1920875"/>
          <p14:tracePt t="28103" x="4867275" y="1893888"/>
          <p14:tracePt t="28119" x="4884738" y="1874838"/>
          <p14:tracePt t="28136" x="4894263" y="1857375"/>
          <p14:tracePt t="28155" x="4921250" y="1830388"/>
          <p14:tracePt t="28171" x="4946650" y="1822450"/>
          <p14:tracePt t="28187" x="4965700" y="1812925"/>
          <p14:tracePt t="28203" x="4983163" y="1812925"/>
          <p14:tracePt t="28220" x="5010150" y="1812925"/>
          <p14:tracePt t="28237" x="5027613" y="1812925"/>
          <p14:tracePt t="28253" x="5045075" y="1822450"/>
          <p14:tracePt t="28270" x="5064125" y="1839913"/>
          <p14:tracePt t="28287" x="5116513" y="1866900"/>
          <p14:tracePt t="28303" x="5143500" y="1893888"/>
          <p14:tracePt t="28320" x="5160963" y="1920875"/>
          <p14:tracePt t="28336" x="5187950" y="1965325"/>
          <p14:tracePt t="28353" x="5207000" y="1982788"/>
          <p14:tracePt t="28370" x="5224463" y="2000250"/>
          <p14:tracePt t="28387" x="5241925" y="2027238"/>
          <p14:tracePt t="28405" x="5259388" y="2054225"/>
          <p14:tracePt t="28420" x="5268913" y="2063750"/>
          <p14:tracePt t="28437" x="5268913" y="2098675"/>
          <p14:tracePt t="28453" x="5259388" y="2116138"/>
          <p14:tracePt t="28470" x="5232400" y="2152650"/>
          <p14:tracePt t="28486" x="5187950" y="2187575"/>
          <p14:tracePt t="28503" x="5170488" y="2206625"/>
          <p14:tracePt t="28520" x="5135563" y="2224088"/>
          <p14:tracePt t="28536" x="5116513" y="2251075"/>
          <p14:tracePt t="28555" x="5099050" y="2251075"/>
          <p14:tracePt t="28570" x="5081588" y="2251075"/>
          <p14:tracePt t="28587" x="5064125" y="2232025"/>
          <p14:tracePt t="28603" x="5045075" y="2214563"/>
          <p14:tracePt t="28620" x="5010150" y="2197100"/>
          <p14:tracePt t="28637" x="4983163" y="2170113"/>
          <p14:tracePt t="28655" x="4946650" y="2143125"/>
          <p14:tracePt t="28670" x="4946650" y="2135188"/>
          <p14:tracePt t="28686" x="4938713" y="2108200"/>
          <p14:tracePt t="28703" x="4938713" y="2089150"/>
          <p14:tracePt t="28720" x="4938713" y="2071688"/>
          <p14:tracePt t="28736" x="4938713" y="2036763"/>
          <p14:tracePt t="28753" x="4938713" y="2017713"/>
          <p14:tracePt t="28770" x="4938713" y="2000250"/>
          <p14:tracePt t="28786" x="4946650" y="1973263"/>
          <p14:tracePt t="28805" x="4983163" y="1946275"/>
          <p14:tracePt t="28820" x="4992688" y="1938338"/>
          <p14:tracePt t="28977" x="5018088" y="1965325"/>
          <p14:tracePt t="28985" x="5027613" y="1973263"/>
          <p14:tracePt t="28991" x="5037138" y="1982788"/>
          <p14:tracePt t="29003" x="5045075" y="1992313"/>
          <p14:tracePt t="29020" x="5064125" y="2017713"/>
          <p14:tracePt t="29036" x="5089525" y="2036763"/>
          <p14:tracePt t="29055" x="5116513" y="2036763"/>
          <p14:tracePt t="29071" x="5135563" y="2036763"/>
          <p14:tracePt t="29086" x="5153025" y="2036763"/>
          <p14:tracePt t="29103" x="5180013" y="2044700"/>
          <p14:tracePt t="29120" x="5197475" y="2044700"/>
          <p14:tracePt t="29137" x="5214938" y="2044700"/>
          <p14:tracePt t="29153" x="5241925" y="2044700"/>
          <p14:tracePt t="29171" x="5268913" y="2044700"/>
          <p14:tracePt t="29187" x="5278438" y="2036763"/>
          <p14:tracePt t="29203" x="5286375" y="2036763"/>
          <p14:tracePt t="29289" x="5295900" y="2027238"/>
          <p14:tracePt t="29493" x="5286375" y="2036763"/>
          <p14:tracePt t="29507" x="5278438" y="2036763"/>
          <p14:tracePt t="29516" x="5268913" y="2044700"/>
          <p14:tracePt t="29523" x="5268913" y="2054225"/>
          <p14:tracePt t="29536" x="5259388" y="2063750"/>
          <p14:tracePt t="29555" x="5224463" y="2081213"/>
          <p14:tracePt t="29571" x="5207000" y="2108200"/>
          <p14:tracePt t="29587" x="5187950" y="2125663"/>
          <p14:tracePt t="29603" x="5180013" y="2135188"/>
          <p14:tracePt t="29679" x="5160963" y="2135188"/>
          <p14:tracePt t="29687" x="5153025" y="2143125"/>
          <p14:tracePt t="29695" x="5143500" y="2152650"/>
          <p14:tracePt t="29704" x="5143500" y="2170113"/>
          <p14:tracePt t="29720" x="5126038" y="2179638"/>
          <p14:tracePt t="29737" x="5116513" y="2197100"/>
          <p14:tracePt t="29753" x="5099050" y="2214563"/>
          <p14:tracePt t="29770" x="5072063" y="2241550"/>
          <p14:tracePt t="29787" x="5054600" y="2259013"/>
          <p14:tracePt t="29806" x="5027613" y="2268538"/>
          <p14:tracePt t="29822" x="5000625" y="2278063"/>
          <p14:tracePt t="29837" x="4983163" y="2278063"/>
          <p14:tracePt t="29853" x="4965700" y="2278063"/>
          <p14:tracePt t="29870" x="4938713" y="2278063"/>
          <p14:tracePt t="29887" x="4921250" y="2268538"/>
          <p14:tracePt t="29903" x="4911725" y="2259013"/>
          <p14:tracePt t="29920" x="4894263" y="2251075"/>
          <p14:tracePt t="29937" x="4857750" y="2214563"/>
          <p14:tracePt t="29953" x="4840288" y="2197100"/>
          <p14:tracePt t="29970" x="4830763" y="2179638"/>
          <p14:tracePt t="29987" x="4822825" y="2152650"/>
          <p14:tracePt t="30003" x="4822825" y="2135188"/>
          <p14:tracePt t="30020" x="4822825" y="2116138"/>
          <p14:tracePt t="30036" x="4822825" y="2108200"/>
          <p14:tracePt t="30053" x="4822825" y="2089150"/>
          <p14:tracePt t="30070" x="4822825" y="2081213"/>
          <p14:tracePt t="30087" x="4822825" y="2071688"/>
          <p14:tracePt t="30103" x="4830763" y="2054225"/>
          <p14:tracePt t="30137" x="4840288" y="2054225"/>
          <p14:tracePt t="30153" x="4857750" y="2044700"/>
          <p14:tracePt t="30170" x="4884738" y="2036763"/>
          <p14:tracePt t="30187" x="4902200" y="2009775"/>
          <p14:tracePt t="30203" x="4929188" y="2000250"/>
          <p14:tracePt t="30220" x="4956175" y="2000250"/>
          <p14:tracePt t="30237" x="4973638" y="1982788"/>
          <p14:tracePt t="30254" x="4992688" y="1982788"/>
          <p14:tracePt t="30270" x="5010150" y="1982788"/>
          <p14:tracePt t="30286" x="5018088" y="1973263"/>
          <p14:tracePt t="30345" x="5027613" y="1973263"/>
          <p14:tracePt t="30391" x="5037138" y="1973263"/>
          <p14:tracePt t="30415" x="5045075" y="1973263"/>
          <p14:tracePt t="30454" x="5045075" y="1982788"/>
          <p14:tracePt t="30469" x="5054600" y="1992313"/>
          <p14:tracePt t="30674" x="5054600" y="2000250"/>
          <p14:tracePt t="30681" x="5064125" y="2000250"/>
          <p14:tracePt t="30689" x="5064125" y="2017713"/>
          <p14:tracePt t="30711" x="5081588" y="2027238"/>
          <p14:tracePt t="30727" x="5081588" y="2036763"/>
          <p14:tracePt t="30813" x="5081588" y="2044700"/>
          <p14:tracePt t="30829" x="5081588" y="2054225"/>
          <p14:tracePt t="30838" x="5081588" y="2063750"/>
          <p14:tracePt t="30853" x="5081588" y="2071688"/>
          <p14:tracePt t="30861" x="5081588" y="2081213"/>
          <p14:tracePt t="30870" x="5089525" y="2081213"/>
          <p14:tracePt t="30887" x="5089525" y="2098675"/>
          <p14:tracePt t="30955" x="5089525" y="2108200"/>
          <p14:tracePt t="32480" x="5089525" y="2089150"/>
          <p14:tracePt t="32488" x="5089525" y="2081213"/>
          <p14:tracePt t="33159" x="5089525" y="2071688"/>
          <p14:tracePt t="33168" x="5099050" y="2071688"/>
          <p14:tracePt t="33207" x="5108575" y="2071688"/>
          <p14:tracePt t="33215" x="5116513" y="2063750"/>
          <p14:tracePt t="33222" x="5126038" y="2063750"/>
          <p14:tracePt t="33237" x="5135563" y="2054225"/>
          <p14:tracePt t="33253" x="5143500" y="2054225"/>
          <p14:tracePt t="33308" x="5160963" y="2054225"/>
          <p14:tracePt t="33339" x="5160963" y="2044700"/>
          <p14:tracePt t="33347" x="5170488" y="2044700"/>
          <p14:tracePt t="33426" x="5180013" y="2036763"/>
          <p14:tracePt t="33434" x="5187950" y="2027238"/>
          <p14:tracePt t="33442" x="5197475" y="2027238"/>
          <p14:tracePt t="33454" x="5197475" y="2009775"/>
          <p14:tracePt t="33470" x="5207000" y="2009775"/>
          <p14:tracePt t="33487" x="5207000" y="2000250"/>
          <p14:tracePt t="33504" x="5232400" y="1992313"/>
          <p14:tracePt t="33520" x="5241925" y="1973263"/>
          <p14:tracePt t="33537" x="5251450" y="1955800"/>
          <p14:tracePt t="33554" x="5268913" y="1938338"/>
          <p14:tracePt t="33570" x="5278438" y="1928813"/>
          <p14:tracePt t="33587" x="5278438" y="1920875"/>
          <p14:tracePt t="33604" x="5286375" y="1911350"/>
          <p14:tracePt t="33622" x="5303838" y="1893888"/>
          <p14:tracePt t="33655" x="5313363" y="1884363"/>
          <p14:tracePt t="33801" x="5322888" y="1866900"/>
          <p14:tracePt t="33818" x="5357813" y="1857375"/>
          <p14:tracePt t="33826" x="5367338" y="1849438"/>
          <p14:tracePt t="33837" x="5375275" y="1849438"/>
          <p14:tracePt t="33854" x="5394325" y="1839913"/>
          <p14:tracePt t="33871" x="5429250" y="1830388"/>
          <p14:tracePt t="33889" x="5446713" y="1822450"/>
          <p14:tracePt t="33904" x="5492750" y="1822450"/>
          <p14:tracePt t="33921" x="5510213" y="1822450"/>
          <p14:tracePt t="33937" x="5527675" y="1822450"/>
          <p14:tracePt t="33954" x="5554663" y="1822450"/>
          <p14:tracePt t="33970" x="5572125" y="1830388"/>
          <p14:tracePt t="33987" x="5581650" y="1830388"/>
          <p14:tracePt t="34004" x="5599113" y="1830388"/>
          <p14:tracePt t="34060" x="5616575" y="1839913"/>
          <p14:tracePt t="34076" x="5635625" y="1849438"/>
          <p14:tracePt t="34084" x="5661025" y="1866900"/>
          <p14:tracePt t="34090" x="5688013" y="1874838"/>
          <p14:tracePt t="34104" x="5697538" y="1884363"/>
          <p14:tracePt t="34122" x="5724525" y="1901825"/>
          <p14:tracePt t="34137" x="5732463" y="1901825"/>
          <p14:tracePt t="34154" x="5759450" y="1901825"/>
          <p14:tracePt t="34170" x="5768975" y="1901825"/>
          <p14:tracePt t="34188" x="5786438" y="1920875"/>
          <p14:tracePt t="34204" x="5803900" y="1920875"/>
          <p14:tracePt t="34207" x="5813425" y="1928813"/>
          <p14:tracePt t="34310" x="5813425" y="1938338"/>
          <p14:tracePt t="34334" x="5822950" y="1946275"/>
          <p14:tracePt t="34356" x="5840413" y="1955800"/>
          <p14:tracePt t="34364" x="5849938" y="1965325"/>
          <p14:tracePt t="34372" x="5849938" y="1973263"/>
          <p14:tracePt t="34387" x="5857875" y="1992313"/>
          <p14:tracePt t="34404" x="5875338" y="2009775"/>
          <p14:tracePt t="34420" x="5884863" y="2027238"/>
          <p14:tracePt t="34437" x="5902325" y="2063750"/>
          <p14:tracePt t="34453" x="5911850" y="2081213"/>
          <p14:tracePt t="34470" x="5911850" y="2098675"/>
          <p14:tracePt t="34487" x="5911850" y="2125663"/>
          <p14:tracePt t="34504" x="5911850" y="2143125"/>
          <p14:tracePt t="34522" x="5911850" y="2170113"/>
          <p14:tracePt t="34537" x="5911850" y="2187575"/>
          <p14:tracePt t="34554" x="5911850" y="2224088"/>
          <p14:tracePt t="34571" x="5894388" y="2241550"/>
          <p14:tracePt t="34587" x="5875338" y="2268538"/>
          <p14:tracePt t="34604" x="5867400" y="2286000"/>
          <p14:tracePt t="34622" x="5840413" y="2312988"/>
          <p14:tracePt t="34638" x="5813425" y="2339975"/>
          <p14:tracePt t="34654" x="5778500" y="2366963"/>
          <p14:tracePt t="34671" x="5759450" y="2401888"/>
          <p14:tracePt t="34687" x="5715000" y="2428875"/>
          <p14:tracePt t="34704" x="5688013" y="2438400"/>
          <p14:tracePt t="34720" x="5661025" y="2446338"/>
          <p14:tracePt t="34737" x="5635625" y="2446338"/>
          <p14:tracePt t="34754" x="5616575" y="2446338"/>
          <p14:tracePt t="34772" x="5545138" y="2446338"/>
          <p14:tracePt t="34787" x="5518150" y="2420938"/>
          <p14:tracePt t="34804" x="5492750" y="2411413"/>
          <p14:tracePt t="34820" x="5446713" y="2393950"/>
          <p14:tracePt t="34837" x="5411788" y="2366963"/>
          <p14:tracePt t="34854" x="5384800" y="2349500"/>
          <p14:tracePt t="34872" x="5357813" y="2330450"/>
          <p14:tracePt t="34888" x="5349875" y="2312988"/>
          <p14:tracePt t="34974" x="5340350" y="2303463"/>
          <p14:tracePt t="34982" x="5330825" y="2295525"/>
          <p14:tracePt t="34990" x="5322888" y="2286000"/>
          <p14:tracePt t="35004" x="5313363" y="2278063"/>
          <p14:tracePt t="35022" x="5295900" y="2268538"/>
          <p14:tracePt t="35037" x="5278438" y="2259013"/>
          <p14:tracePt t="35280" x="5241925" y="2232025"/>
          <p14:tracePt t="35288" x="5232400" y="2224088"/>
          <p14:tracePt t="35296" x="5224463" y="2197100"/>
          <p14:tracePt t="35304" x="5214938" y="2179638"/>
          <p14:tracePt t="35320" x="5197475" y="2143125"/>
          <p14:tracePt t="35337" x="5187950" y="2089150"/>
          <p14:tracePt t="35354" x="5180013" y="2063750"/>
          <p14:tracePt t="35370" x="5170488" y="2027238"/>
          <p14:tracePt t="35389" x="5170488" y="1982788"/>
          <p14:tracePt t="35404" x="5170488" y="1955800"/>
          <p14:tracePt t="35420" x="5170488" y="1920875"/>
          <p14:tracePt t="35437" x="5180013" y="1901825"/>
          <p14:tracePt t="35455" x="5187950" y="1884363"/>
          <p14:tracePt t="35471" x="5207000" y="1866900"/>
          <p14:tracePt t="35487" x="5214938" y="1839913"/>
          <p14:tracePt t="35504" x="5241925" y="1822450"/>
          <p14:tracePt t="35522" x="5268913" y="1795463"/>
          <p14:tracePt t="35538" x="5286375" y="1768475"/>
          <p14:tracePt t="35554" x="5313363" y="1751013"/>
          <p14:tracePt t="35571" x="5340350" y="1731963"/>
          <p14:tracePt t="35587" x="5367338" y="1714500"/>
          <p14:tracePt t="35604" x="5384800" y="1714500"/>
          <p14:tracePt t="35621" x="5402263" y="1704975"/>
          <p14:tracePt t="35639" x="5473700" y="1697038"/>
          <p14:tracePt t="35654" x="5518150" y="1697038"/>
          <p14:tracePt t="35671" x="5564188" y="1697038"/>
          <p14:tracePt t="35687" x="5599113" y="1697038"/>
          <p14:tracePt t="35704" x="5616575" y="1697038"/>
          <p14:tracePt t="35721" x="5626100" y="1697038"/>
          <p14:tracePt t="35740" x="5635625" y="1704975"/>
          <p14:tracePt t="35756" x="5643563" y="1714500"/>
          <p14:tracePt t="35773" x="5670550" y="1731963"/>
          <p14:tracePt t="35788" x="5688013" y="1751013"/>
          <p14:tracePt t="35804" x="5707063" y="1768475"/>
          <p14:tracePt t="35821" x="5732463" y="1785938"/>
          <p14:tracePt t="35837" x="5751513" y="1812925"/>
          <p14:tracePt t="35854" x="5759450" y="1830388"/>
          <p14:tracePt t="35871" x="5778500" y="1849438"/>
          <p14:tracePt t="35888" x="5786438" y="1866900"/>
          <p14:tracePt t="35904" x="5813425" y="1901825"/>
          <p14:tracePt t="35921" x="5822950" y="1920875"/>
          <p14:tracePt t="35937" x="5830888" y="1938338"/>
          <p14:tracePt t="35954" x="5840413" y="1965325"/>
          <p14:tracePt t="35971" x="5849938" y="1982788"/>
          <p14:tracePt t="35987" x="5857875" y="2000250"/>
          <p14:tracePt t="36004" x="5857875" y="2027238"/>
          <p14:tracePt t="36021" x="5857875" y="2044700"/>
          <p14:tracePt t="36037" x="5857875" y="2054225"/>
          <p14:tracePt t="36054" x="5857875" y="2063750"/>
          <p14:tracePt t="36071" x="5857875" y="2071688"/>
          <p14:tracePt t="36087" x="5857875" y="2089150"/>
          <p14:tracePt t="36104" x="5857875" y="2116138"/>
          <p14:tracePt t="36121" x="5857875" y="2135188"/>
          <p14:tracePt t="36137" x="5849938" y="2170113"/>
          <p14:tracePt t="36154" x="5830888" y="2206625"/>
          <p14:tracePt t="36171" x="5803900" y="2232025"/>
          <p14:tracePt t="36188" x="5786438" y="2259013"/>
          <p14:tracePt t="36204" x="5759450" y="2295525"/>
          <p14:tracePt t="36222" x="5741988" y="2322513"/>
          <p14:tracePt t="36238" x="5724525" y="2339975"/>
          <p14:tracePt t="36255" x="5707063" y="2349500"/>
          <p14:tracePt t="36273" x="5680075" y="2366963"/>
          <p14:tracePt t="36288" x="5653088" y="2393950"/>
          <p14:tracePt t="36304" x="5626100" y="2411413"/>
          <p14:tracePt t="36321" x="5599113" y="2428875"/>
          <p14:tracePt t="36337" x="5572125" y="2438400"/>
          <p14:tracePt t="36354" x="5564188" y="2455863"/>
          <p14:tracePt t="36371" x="5545138" y="2455863"/>
          <p14:tracePt t="36387" x="5537200" y="2455863"/>
          <p14:tracePt t="36404" x="5500688" y="2455863"/>
          <p14:tracePt t="36421" x="5473700" y="2446338"/>
          <p14:tracePt t="36437" x="5456238" y="2446338"/>
          <p14:tracePt t="36454" x="5429250" y="2428875"/>
          <p14:tracePt t="36471" x="5411788" y="2411413"/>
          <p14:tracePt t="36487" x="5375275" y="2393950"/>
          <p14:tracePt t="36504" x="5357813" y="2374900"/>
          <p14:tracePt t="36523" x="5330825" y="2349500"/>
          <p14:tracePt t="36538" x="5303838" y="2330450"/>
          <p14:tracePt t="36554" x="5286375" y="2303463"/>
          <p14:tracePt t="36571" x="5268913" y="2278063"/>
          <p14:tracePt t="36588" x="5251450" y="2241550"/>
          <p14:tracePt t="36604" x="5232400" y="2224088"/>
          <p14:tracePt t="36621" x="5232400" y="2214563"/>
          <p14:tracePt t="36742" x="5224463" y="2197100"/>
          <p14:tracePt t="36750" x="5224463" y="2187575"/>
          <p14:tracePt t="36756" x="5224463" y="2179638"/>
          <p14:tracePt t="36772" x="5224463" y="2160588"/>
          <p14:tracePt t="36788" x="5224463" y="2143125"/>
          <p14:tracePt t="36804" x="5224463" y="2116138"/>
          <p14:tracePt t="36821" x="5224463" y="2098675"/>
          <p14:tracePt t="36837" x="5224463" y="2081213"/>
          <p14:tracePt t="36854" x="5224463" y="2054225"/>
          <p14:tracePt t="36871" x="5224463" y="2036763"/>
          <p14:tracePt t="36888" x="5224463" y="2017713"/>
          <p14:tracePt t="36904" x="5224463" y="2000250"/>
          <p14:tracePt t="36923" x="5232400" y="1965325"/>
          <p14:tracePt t="36937" x="5259388" y="1946275"/>
          <p14:tracePt t="36954" x="5278438" y="1911350"/>
          <p14:tracePt t="36971" x="5295900" y="1893888"/>
          <p14:tracePt t="36988" x="5322888" y="1874838"/>
          <p14:tracePt t="37006" x="5340350" y="1849438"/>
          <p14:tracePt t="37023" x="5357813" y="1839913"/>
          <p14:tracePt t="37037" x="5367338" y="1830388"/>
          <p14:tracePt t="37054" x="5394325" y="1830388"/>
          <p14:tracePt t="37071" x="5411788" y="1830388"/>
          <p14:tracePt t="37087" x="5429250" y="1822450"/>
          <p14:tracePt t="37104" x="5446713" y="1812925"/>
          <p14:tracePt t="37121" x="5483225" y="1795463"/>
          <p14:tracePt t="37137" x="5500688" y="1776413"/>
          <p14:tracePt t="37154" x="5527675" y="1768475"/>
          <p14:tracePt t="37171" x="5554663" y="1768475"/>
          <p14:tracePt t="37187" x="5572125" y="1768475"/>
          <p14:tracePt t="37204" x="5581650" y="1768475"/>
          <p14:tracePt t="37221" x="5608638" y="1768475"/>
          <p14:tracePt t="37237" x="5626100" y="1768475"/>
          <p14:tracePt t="37254" x="5643563" y="1768475"/>
          <p14:tracePt t="37273" x="5680075" y="1768475"/>
          <p14:tracePt t="37289" x="5697538" y="1785938"/>
          <p14:tracePt t="37304" x="5707063" y="1785938"/>
          <p14:tracePt t="37321" x="5724525" y="1785938"/>
          <p14:tracePt t="37337" x="5751513" y="1803400"/>
          <p14:tracePt t="37354" x="5768975" y="1822450"/>
          <p14:tracePt t="37371" x="5786438" y="1830388"/>
          <p14:tracePt t="37387" x="5803900" y="1857375"/>
          <p14:tracePt t="37436" x="5822950" y="1866900"/>
          <p14:tracePt t="37445" x="5830888" y="1874838"/>
          <p14:tracePt t="37461" x="5840413" y="1884363"/>
          <p14:tracePt t="37471" x="5849938" y="1893888"/>
          <p14:tracePt t="37487" x="5857875" y="1911350"/>
          <p14:tracePt t="37504" x="5875338" y="1938338"/>
          <p14:tracePt t="37522" x="5894388" y="1965325"/>
          <p14:tracePt t="37539" x="5902325" y="1982788"/>
          <p14:tracePt t="37554" x="5902325" y="2009775"/>
          <p14:tracePt t="37571" x="5902325" y="2027238"/>
          <p14:tracePt t="37588" x="5902325" y="2036763"/>
          <p14:tracePt t="37604" x="5902325" y="2044700"/>
          <p14:tracePt t="37620" x="5902325" y="2063750"/>
          <p14:tracePt t="37637" x="5902325" y="2089150"/>
          <p14:tracePt t="37654" x="5902325" y="2108200"/>
          <p14:tracePt t="37670" x="5902325" y="2125663"/>
          <p14:tracePt t="37687" x="5902325" y="2160588"/>
          <p14:tracePt t="37704" x="5902325" y="2179638"/>
          <p14:tracePt t="37720" x="5902325" y="2197100"/>
          <p14:tracePt t="37737" x="5884863" y="2214563"/>
          <p14:tracePt t="37755" x="5884863" y="2232025"/>
          <p14:tracePt t="37772" x="5875338" y="2251075"/>
          <p14:tracePt t="37813" x="5867400" y="2259013"/>
          <p14:tracePt t="37828" x="5857875" y="2268538"/>
          <p14:tracePt t="37838" x="5849938" y="2278063"/>
          <p14:tracePt t="37854" x="5830888" y="2303463"/>
          <p14:tracePt t="37871" x="5803900" y="2322513"/>
          <p14:tracePt t="37887" x="5786438" y="2330450"/>
          <p14:tracePt t="37904" x="5768975" y="2349500"/>
          <p14:tracePt t="37923" x="5732463" y="2374900"/>
          <p14:tracePt t="37939" x="5715000" y="2384425"/>
          <p14:tracePt t="37954" x="5697538" y="2401888"/>
          <p14:tracePt t="37972" x="5670550" y="2401888"/>
          <p14:tracePt t="37987" x="5653088" y="2411413"/>
          <p14:tracePt t="38004" x="5635625" y="2411413"/>
          <p14:tracePt t="38021" x="5626100" y="2411413"/>
          <p14:tracePt t="38039" x="5589588" y="2411413"/>
          <p14:tracePt t="38055" x="5572125" y="2411413"/>
          <p14:tracePt t="38071" x="5554663" y="2411413"/>
          <p14:tracePt t="38087" x="5518150" y="2401888"/>
          <p14:tracePt t="38104" x="5500688" y="2393950"/>
          <p14:tracePt t="38121" x="5483225" y="2366963"/>
          <p14:tracePt t="38138" x="5456238" y="2357438"/>
          <p14:tracePt t="38154" x="5438775" y="2339975"/>
          <p14:tracePt t="38173" x="5411788" y="2312988"/>
          <p14:tracePt t="38189" x="5384800" y="2286000"/>
          <p14:tracePt t="38204" x="5367338" y="2268538"/>
          <p14:tracePt t="38221" x="5349875" y="2251075"/>
          <p14:tracePt t="38238" x="5340350" y="2251075"/>
          <p14:tracePt t="39815" x="5330825" y="2251075"/>
          <p14:tracePt t="39823" x="5330825" y="2259013"/>
          <p14:tracePt t="39831" x="5295900" y="2286000"/>
          <p14:tracePt t="39839" x="5241925" y="2295525"/>
          <p14:tracePt t="39855" x="5160963" y="2322513"/>
          <p14:tracePt t="39871" x="5126038" y="2349500"/>
          <p14:tracePt t="39888" x="5116513" y="2349500"/>
          <p14:tracePt t="39955" x="5108575" y="2349500"/>
          <p14:tracePt t="39979" x="5099050" y="2349500"/>
          <p14:tracePt t="39995" x="5099050" y="2339975"/>
          <p14:tracePt t="40003" x="5081588" y="2330450"/>
          <p14:tracePt t="40019" x="5081588" y="2322513"/>
          <p14:tracePt t="40025" x="5081588" y="2312988"/>
          <p14:tracePt t="40065" x="5081588" y="2303463"/>
          <p14:tracePt t="40081" x="5072063" y="2295525"/>
          <p14:tracePt t="40105" x="5072063" y="2286000"/>
          <p14:tracePt t="40111" x="5064125" y="2286000"/>
          <p14:tracePt t="40121" x="5054600" y="2286000"/>
          <p14:tracePt t="40138" x="5054600" y="2278063"/>
          <p14:tracePt t="40175" x="5045075" y="2259013"/>
          <p14:tracePt t="40183" x="5037138" y="2251075"/>
          <p14:tracePt t="40191" x="5027613" y="2241550"/>
          <p14:tracePt t="40205" x="5000625" y="2224088"/>
          <p14:tracePt t="40221" x="4992688" y="2214563"/>
          <p14:tracePt t="40238" x="4983163" y="2206625"/>
          <p14:tracePt t="40255" x="4973638" y="2206625"/>
          <p14:tracePt t="40503" x="5000625" y="2206625"/>
          <p14:tracePt t="40511" x="5018088" y="2187575"/>
          <p14:tracePt t="40521" x="5045075" y="2187575"/>
          <p14:tracePt t="40538" x="5081588" y="2179638"/>
          <p14:tracePt t="40554" x="5099050" y="2179638"/>
          <p14:tracePt t="40571" x="5116513" y="2179638"/>
          <p14:tracePt t="40589" x="5153025" y="2179638"/>
          <p14:tracePt t="40605" x="5170488" y="2179638"/>
          <p14:tracePt t="40621" x="5187950" y="2179638"/>
          <p14:tracePt t="40638" x="5207000" y="2179638"/>
          <p14:tracePt t="40654" x="5224463" y="2170113"/>
          <p14:tracePt t="40671" x="5232400" y="2143125"/>
          <p14:tracePt t="40688" x="5241925" y="2125663"/>
          <p14:tracePt t="40706" x="5241925" y="2098675"/>
          <p14:tracePt t="40721" x="5241925" y="2071688"/>
          <p14:tracePt t="40738" x="5241925" y="2054225"/>
          <p14:tracePt t="40754" x="5232400" y="2036763"/>
          <p14:tracePt t="40771" x="5224463" y="2017713"/>
          <p14:tracePt t="40788" x="5197475" y="1992313"/>
          <p14:tracePt t="40805" x="5180013" y="1973263"/>
          <p14:tracePt t="40823" x="5153025" y="1955800"/>
          <p14:tracePt t="40840" x="5126038" y="1938338"/>
          <p14:tracePt t="40854" x="5108575" y="1920875"/>
          <p14:tracePt t="40871" x="5089525" y="1920875"/>
          <p14:tracePt t="40888" x="5072063" y="1911350"/>
          <p14:tracePt t="40904" x="5045075" y="1911350"/>
          <p14:tracePt t="40921" x="5027613" y="1911350"/>
          <p14:tracePt t="40937" x="5010150" y="1911350"/>
          <p14:tracePt t="40954" x="4983163" y="1911350"/>
          <p14:tracePt t="40971" x="4965700" y="1911350"/>
          <p14:tracePt t="40987" x="4946650" y="1911350"/>
          <p14:tracePt t="41004" x="4938713" y="1928813"/>
          <p14:tracePt t="41038" x="4929188" y="1928813"/>
          <p14:tracePt t="41081" x="4921250" y="1938338"/>
          <p14:tracePt t="41089" x="4921250" y="1946275"/>
          <p14:tracePt t="41114" x="4902200" y="1955800"/>
          <p14:tracePt t="41129" x="4902200" y="1965325"/>
          <p14:tracePt t="41137" x="4894263" y="1973263"/>
          <p14:tracePt t="41143" x="4894263" y="1982788"/>
          <p14:tracePt t="41154" x="4884738" y="1992313"/>
          <p14:tracePt t="41171" x="4875213" y="2027238"/>
          <p14:tracePt t="41188" x="4875213" y="2063750"/>
          <p14:tracePt t="41205" x="4867275" y="2089150"/>
          <p14:tracePt t="41208" x="4867275" y="2098675"/>
          <p14:tracePt t="41223" x="4867275" y="2135188"/>
          <p14:tracePt t="41238" x="4867275" y="2152650"/>
          <p14:tracePt t="41255" x="4884738" y="2179638"/>
          <p14:tracePt t="41272" x="4894263" y="2197100"/>
          <p14:tracePt t="41289" x="4921250" y="2214563"/>
          <p14:tracePt t="41305" x="4938713" y="2232025"/>
          <p14:tracePt t="41322" x="4965700" y="2259013"/>
          <p14:tracePt t="41339" x="4992688" y="2259013"/>
          <p14:tracePt t="41355" x="5000625" y="2268538"/>
          <p14:tracePt t="41371" x="5018088" y="2268538"/>
          <p14:tracePt t="41388" x="5037138" y="2278063"/>
          <p14:tracePt t="41405" x="5081588" y="2278063"/>
          <p14:tracePt t="41421" x="5116513" y="2278063"/>
          <p14:tracePt t="41438" x="5160963" y="2251075"/>
          <p14:tracePt t="41455" x="5180013" y="2232025"/>
          <p14:tracePt t="41473" x="5214938" y="2214563"/>
          <p14:tracePt t="41488" x="5224463" y="2197100"/>
          <p14:tracePt t="41535" x="5224463" y="2187575"/>
          <p14:tracePt t="41551" x="5232400" y="2179638"/>
          <p14:tracePt t="41559" x="5232400" y="2170113"/>
          <p14:tracePt t="41572" x="5232400" y="2152650"/>
          <p14:tracePt t="41589" x="5232400" y="2125663"/>
          <p14:tracePt t="41605" x="5232400" y="2108200"/>
          <p14:tracePt t="41621" x="5214938" y="2089150"/>
          <p14:tracePt t="41638" x="5187950" y="2071688"/>
          <p14:tracePt t="41655" x="5170488" y="2044700"/>
          <p14:tracePt t="41671" x="5153025" y="2027238"/>
          <p14:tracePt t="41688" x="5135563" y="2009775"/>
          <p14:tracePt t="41705" x="5126038" y="2009775"/>
          <p14:tracePt t="41721" x="5108575" y="2000250"/>
          <p14:tracePt t="41738" x="5099050" y="2000250"/>
          <p14:tracePt t="41761" x="5089525" y="2000250"/>
          <p14:tracePt t="41771" x="5081588" y="2000250"/>
          <p14:tracePt t="41787" x="5064125" y="2009775"/>
          <p14:tracePt t="41804" x="5037138" y="2027238"/>
          <p14:tracePt t="41821" x="5018088" y="2044700"/>
          <p14:tracePt t="41840" x="4992688" y="2071688"/>
          <p14:tracePt t="41855" x="4965700" y="2081213"/>
          <p14:tracePt t="41871" x="4956175" y="2089150"/>
          <p14:tracePt t="42035" x="4946650" y="2098675"/>
          <p14:tracePt t="42051" x="4946650" y="2135188"/>
          <p14:tracePt t="42060" x="4946650" y="2143125"/>
          <p14:tracePt t="42072" x="4946650" y="2152650"/>
          <p14:tracePt t="42089" x="4946650" y="2187575"/>
          <p14:tracePt t="42105" x="4973638" y="2206625"/>
          <p14:tracePt t="42121" x="4992688" y="2214563"/>
          <p14:tracePt t="42138" x="5010150" y="2232025"/>
          <p14:tracePt t="42155" x="5027613" y="2259013"/>
          <p14:tracePt t="42171" x="5054600" y="2278063"/>
          <p14:tracePt t="42188" x="5072063" y="2295525"/>
          <p14:tracePt t="42205" x="5089525" y="2303463"/>
          <p14:tracePt t="42208" x="5099050" y="2312988"/>
          <p14:tracePt t="42224" x="5126038" y="2312988"/>
          <p14:tracePt t="42239" x="5143500" y="2312988"/>
          <p14:tracePt t="42256" x="5160963" y="2303463"/>
          <p14:tracePt t="42271" x="5180013" y="2286000"/>
          <p14:tracePt t="42288" x="5197475" y="2251075"/>
          <p14:tracePt t="42305" x="5197475" y="2224088"/>
          <p14:tracePt t="42321" x="5197475" y="2179638"/>
          <p14:tracePt t="42338" x="5180013" y="2125663"/>
          <p14:tracePt t="42355" x="5160963" y="2098675"/>
          <p14:tracePt t="42372" x="5135563" y="2071688"/>
          <p14:tracePt t="42388" x="5116513" y="2063750"/>
          <p14:tracePt t="42405" x="5089525" y="2054225"/>
          <p14:tracePt t="42421" x="5064125" y="2036763"/>
          <p14:tracePt t="42438" x="5045075" y="2036763"/>
          <p14:tracePt t="42455" x="5027613" y="2036763"/>
          <p14:tracePt t="42472" x="4992688" y="2044700"/>
          <p14:tracePt t="42489" x="4973638" y="2054225"/>
          <p14:tracePt t="42505" x="4965700" y="2081213"/>
          <p14:tracePt t="42523" x="4956175" y="2098675"/>
          <p14:tracePt t="42538" x="4946650" y="2108200"/>
          <p14:tracePt t="42605" x="4946650" y="2116138"/>
          <p14:tracePt t="42613" x="4956175" y="2143125"/>
          <p14:tracePt t="42622" x="4965700" y="2152650"/>
          <p14:tracePt t="42638" x="4992688" y="2197100"/>
          <p14:tracePt t="42655" x="5010150" y="2214563"/>
          <p14:tracePt t="42671" x="5018088" y="2232025"/>
          <p14:tracePt t="42688" x="5027613" y="2259013"/>
          <p14:tracePt t="42705" x="5027613" y="2268538"/>
          <p14:tracePt t="42708" x="5037138" y="2278063"/>
          <p14:tracePt t="42723" x="5037138" y="2295525"/>
          <p14:tracePt t="42740" x="5045075" y="2312988"/>
          <p14:tracePt t="42756" x="5045075" y="2330450"/>
          <p14:tracePt t="42809" x="5045075" y="2339975"/>
          <p14:tracePt t="42833" x="5045075" y="2349500"/>
          <p14:tracePt t="42841" x="5045075" y="2357438"/>
          <p14:tracePt t="42854" x="5045075" y="2366963"/>
          <p14:tracePt t="42871" x="5045075" y="2374900"/>
          <p14:tracePt t="42934" x="5045075" y="2384425"/>
          <p14:tracePt t="42949" x="5045075" y="2411413"/>
          <p14:tracePt t="42958" x="5045075" y="2420938"/>
          <p14:tracePt t="42974" x="5037138" y="2438400"/>
          <p14:tracePt t="42991" x="5027613" y="2465388"/>
          <p14:tracePt t="43005" x="5018088" y="2482850"/>
          <p14:tracePt t="43022" x="5018088" y="2492375"/>
          <p14:tracePt t="43116" x="5010150" y="2492375"/>
          <p14:tracePt t="43130" x="4983163" y="2492375"/>
          <p14:tracePt t="43137" x="4965700" y="2492375"/>
          <p14:tracePt t="43145" x="4956175" y="2482850"/>
          <p14:tracePt t="43155" x="4938713" y="2482850"/>
          <p14:tracePt t="43171" x="4921250" y="2482850"/>
          <p14:tracePt t="43188" x="4902200" y="2465388"/>
          <p14:tracePt t="43205" x="4867275" y="2455863"/>
          <p14:tracePt t="43209" x="4848225" y="2455863"/>
          <p14:tracePt t="43224" x="4803775" y="2446338"/>
          <p14:tracePt t="43240" x="4759325" y="2446338"/>
          <p14:tracePt t="43256" x="4705350" y="2446338"/>
          <p14:tracePt t="43272" x="4687888" y="2446338"/>
          <p14:tracePt t="43288" x="4670425" y="2446338"/>
          <p14:tracePt t="43305" x="4643438" y="2446338"/>
          <p14:tracePt t="43322" x="4633913" y="2446338"/>
          <p14:tracePt t="43436" x="4643438" y="2446338"/>
          <p14:tracePt t="43444" x="4660900" y="2446338"/>
          <p14:tracePt t="43455" x="4670425" y="2446338"/>
          <p14:tracePt t="43474" x="4697413" y="2420938"/>
          <p14:tracePt t="43490" x="4714875" y="2384425"/>
          <p14:tracePt t="43505" x="4732338" y="2366963"/>
          <p14:tracePt t="43522" x="4732338" y="2330450"/>
          <p14:tracePt t="43538" x="4714875" y="2312988"/>
          <p14:tracePt t="43555" x="4705350" y="2295525"/>
          <p14:tracePt t="43571" x="4687888" y="2268538"/>
          <p14:tracePt t="43588" x="4670425" y="2251075"/>
          <p14:tracePt t="43605" x="4643438" y="2241550"/>
          <p14:tracePt t="43623" x="4616450" y="2206625"/>
          <p14:tracePt t="43638" x="4598988" y="2197100"/>
          <p14:tracePt t="43655" x="4572000" y="2179638"/>
          <p14:tracePt t="43672" x="4545013" y="2179638"/>
          <p14:tracePt t="43688" x="4500563" y="2179638"/>
          <p14:tracePt t="43705" x="4473575" y="2179638"/>
          <p14:tracePt t="43723" x="4446588" y="2187575"/>
          <p14:tracePt t="43740" x="4429125" y="2197100"/>
          <p14:tracePt t="43756" x="4419600" y="2214563"/>
          <p14:tracePt t="43772" x="4411663" y="2214563"/>
          <p14:tracePt t="43834" x="4411663" y="2232025"/>
          <p14:tracePt t="43842" x="4411663" y="2259013"/>
          <p14:tracePt t="43855" x="4411663" y="2278063"/>
          <p14:tracePt t="43874" x="4411663" y="2330450"/>
          <p14:tracePt t="43891" x="4429125" y="2384425"/>
          <p14:tracePt t="43905" x="4456113" y="2401888"/>
          <p14:tracePt t="43922" x="4473575" y="2420938"/>
          <p14:tracePt t="43938" x="4491038" y="2438400"/>
          <p14:tracePt t="43955" x="4510088" y="2465388"/>
          <p14:tracePt t="43972" x="4545013" y="2482850"/>
          <p14:tracePt t="43990" x="4598988" y="2517775"/>
          <p14:tracePt t="44006" x="4643438" y="2527300"/>
          <p14:tracePt t="44022" x="4679950" y="2527300"/>
          <p14:tracePt t="44038" x="4714875" y="2527300"/>
          <p14:tracePt t="44055" x="4732338" y="2517775"/>
          <p14:tracePt t="44072" x="4751388" y="2509838"/>
          <p14:tracePt t="44089" x="4759325" y="2482850"/>
          <p14:tracePt t="44106" x="4776788" y="2465388"/>
          <p14:tracePt t="44121" x="4776788" y="2420938"/>
          <p14:tracePt t="44139" x="4759325" y="2330450"/>
          <p14:tracePt t="44155" x="4751388" y="2303463"/>
          <p14:tracePt t="44172" x="4724400" y="2278063"/>
          <p14:tracePt t="44188" x="4705350" y="2259013"/>
          <p14:tracePt t="44205" x="4687888" y="2251075"/>
          <p14:tracePt t="44222" x="4660900" y="2241550"/>
          <p14:tracePt t="44240" x="4625975" y="2241550"/>
          <p14:tracePt t="44256" x="4589463" y="2268538"/>
          <p14:tracePt t="44272" x="4554538" y="2286000"/>
          <p14:tracePt t="44289" x="4510088" y="2312988"/>
          <p14:tracePt t="44305" x="4456113" y="2330450"/>
          <p14:tracePt t="44322" x="4438650" y="2357438"/>
          <p14:tracePt t="44338" x="4419600" y="2374900"/>
          <p14:tracePt t="44355" x="4402138" y="2411413"/>
          <p14:tracePt t="44373" x="4384675" y="2527300"/>
          <p14:tracePt t="44390" x="4384675" y="2581275"/>
          <p14:tracePt t="44405" x="4384675" y="2643188"/>
          <p14:tracePt t="44422" x="4411663" y="2697163"/>
          <p14:tracePt t="44438" x="4429125" y="2714625"/>
          <p14:tracePt t="44455" x="4483100" y="2741613"/>
          <p14:tracePt t="44472" x="4554538" y="2741613"/>
          <p14:tracePt t="44490" x="4786313" y="2670175"/>
          <p14:tracePt t="44506" x="4911725" y="2589213"/>
          <p14:tracePt t="44522" x="4983163" y="2509838"/>
          <p14:tracePt t="44538" x="5018088" y="2465388"/>
          <p14:tracePt t="44555" x="5037138" y="2438400"/>
          <p14:tracePt t="44572" x="5037138" y="2428875"/>
          <p14:tracePt t="44605" x="5037138" y="2411413"/>
          <p14:tracePt t="44622" x="5018088" y="2401888"/>
          <p14:tracePt t="44756" x="5018088" y="2438400"/>
          <p14:tracePt t="44764" x="5018088" y="2446338"/>
          <p14:tracePt t="44772" x="5018088" y="2455863"/>
          <p14:tracePt t="44788" x="5018088" y="2473325"/>
          <p14:tracePt t="44805" x="5010150" y="2509838"/>
          <p14:tracePt t="44822" x="4983163" y="2536825"/>
          <p14:tracePt t="44838" x="4973638" y="2563813"/>
          <p14:tracePt t="44855" x="4956175" y="2581275"/>
          <p14:tracePt t="44872" x="4946650" y="2598738"/>
          <p14:tracePt t="44890" x="4921250" y="2635250"/>
          <p14:tracePt t="44906" x="4902200" y="2643188"/>
          <p14:tracePt t="44922" x="4884738" y="2660650"/>
          <p14:tracePt t="44938" x="4867275" y="2670175"/>
          <p14:tracePt t="44955" x="4840288" y="2697163"/>
          <p14:tracePt t="44972" x="4822825" y="2706688"/>
          <p14:tracePt t="44988" x="4803775" y="2724150"/>
          <p14:tracePt t="45006" x="4768850" y="2741613"/>
          <p14:tracePt t="45022" x="4759325" y="2751138"/>
          <p14:tracePt t="45038" x="4741863" y="2759075"/>
          <p14:tracePt t="45055" x="4724400" y="2778125"/>
          <p14:tracePt t="45072" x="4687888" y="2786063"/>
          <p14:tracePt t="45089" x="4670425" y="2786063"/>
          <p14:tracePt t="45105" x="4643438" y="2786063"/>
          <p14:tracePt t="45122" x="4625975" y="2786063"/>
          <p14:tracePt t="45140" x="4562475" y="2768600"/>
          <p14:tracePt t="45156" x="4527550" y="2751138"/>
          <p14:tracePt t="45172" x="4483100" y="2724150"/>
          <p14:tracePt t="45188" x="4429125" y="2706688"/>
          <p14:tracePt t="45205" x="4394200" y="2679700"/>
          <p14:tracePt t="45222" x="4375150" y="2670175"/>
          <p14:tracePt t="45238" x="4340225" y="2652713"/>
          <p14:tracePt t="45255" x="4322763" y="2625725"/>
          <p14:tracePt t="45272" x="4251325" y="2589213"/>
          <p14:tracePt t="45288" x="4197350" y="2554288"/>
          <p14:tracePt t="45304" x="4152900" y="2527300"/>
          <p14:tracePt t="45321" x="4116388" y="2509838"/>
          <p14:tracePt t="45338" x="4098925" y="2500313"/>
          <p14:tracePt t="45355" x="4081463" y="2482850"/>
          <p14:tracePt t="45371" x="4062413" y="2455863"/>
          <p14:tracePt t="45389" x="4017963" y="2428875"/>
          <p14:tracePt t="45405" x="3983038" y="2401888"/>
          <p14:tracePt t="45421" x="3965575" y="2384425"/>
          <p14:tracePt t="45438" x="3946525" y="2366963"/>
          <p14:tracePt t="45454" x="3929063" y="2339975"/>
          <p14:tracePt t="45471" x="3919538" y="2330450"/>
          <p14:tracePt t="45488" x="3911600" y="2312988"/>
          <p14:tracePt t="45504" x="3902075" y="2295525"/>
          <p14:tracePt t="45521" x="3894138" y="2268538"/>
          <p14:tracePt t="45694" x="3884613" y="2278063"/>
          <p14:tracePt t="45702" x="3875088" y="2286000"/>
          <p14:tracePt t="45710" x="3857625" y="2295525"/>
          <p14:tracePt t="45726" x="3848100" y="2303463"/>
          <p14:tracePt t="45780" x="3840163" y="2303463"/>
          <p14:tracePt t="45812" x="3830638" y="2303463"/>
          <p14:tracePt t="45820" x="3795713" y="2268538"/>
          <p14:tracePt t="45828" x="3768725" y="2251075"/>
          <p14:tracePt t="45838" x="3759200" y="2241550"/>
          <p14:tracePt t="45855" x="3741738" y="2214563"/>
          <p14:tracePt t="45872" x="3714750" y="2187575"/>
          <p14:tracePt t="45891" x="3697288" y="2160588"/>
          <p14:tracePt t="45906" x="3697288" y="2143125"/>
          <p14:tracePt t="45922" x="3697288" y="2116138"/>
          <p14:tracePt t="45938" x="3697288" y="2098675"/>
          <p14:tracePt t="45955" x="3705225" y="2081213"/>
          <p14:tracePt t="45972" x="3724275" y="2063750"/>
          <p14:tracePt t="45988" x="3732213" y="2036763"/>
          <p14:tracePt t="46005" x="3741738" y="2017713"/>
          <p14:tracePt t="46022" x="3751263" y="2009775"/>
          <p14:tracePt t="46062" x="3759200" y="2009775"/>
          <p14:tracePt t="46078" x="3795713" y="2000250"/>
          <p14:tracePt t="46086" x="3830638" y="2000250"/>
          <p14:tracePt t="46094" x="3857625" y="2000250"/>
          <p14:tracePt t="46105" x="3894138" y="1982788"/>
          <p14:tracePt t="46122" x="3956050" y="1982788"/>
          <p14:tracePt t="46141" x="4017963" y="1982788"/>
          <p14:tracePt t="46156" x="4037013" y="2009775"/>
          <p14:tracePt t="46172" x="4054475" y="2017713"/>
          <p14:tracePt t="46189" x="4071938" y="2036763"/>
          <p14:tracePt t="46205" x="4098925" y="2054225"/>
          <p14:tracePt t="46222" x="4116388" y="2071688"/>
          <p14:tracePt t="46239" x="4125913" y="2089150"/>
          <p14:tracePt t="46255" x="4133850" y="2089150"/>
          <p14:tracePt t="46272" x="4143375" y="2098675"/>
          <p14:tracePt t="46289" x="4170363" y="2125663"/>
          <p14:tracePt t="46305" x="4187825" y="2143125"/>
          <p14:tracePt t="46322" x="4197350" y="2170113"/>
          <p14:tracePt t="46339" x="4197350" y="2187575"/>
          <p14:tracePt t="46355" x="4197350" y="2206625"/>
          <p14:tracePt t="46372" x="4197350" y="2232025"/>
          <p14:tracePt t="46391" x="4187825" y="2268538"/>
          <p14:tracePt t="46406" x="4160838" y="2303463"/>
          <p14:tracePt t="46422" x="4125913" y="2357438"/>
          <p14:tracePt t="46439" x="4108450" y="2374900"/>
          <p14:tracePt t="46455" x="4071938" y="2384425"/>
          <p14:tracePt t="46508" x="4062413" y="2384425"/>
          <p14:tracePt t="46517" x="4054475" y="2384425"/>
          <p14:tracePt t="46524" x="4044950" y="2384425"/>
          <p14:tracePt t="46541" x="4000500" y="2384425"/>
          <p14:tracePt t="46555" x="3919538" y="2384425"/>
          <p14:tracePt t="46572" x="3875088" y="2384425"/>
          <p14:tracePt t="46588" x="3840163" y="2374900"/>
          <p14:tracePt t="46605" x="3822700" y="2357438"/>
          <p14:tracePt t="46622" x="3803650" y="2330450"/>
          <p14:tracePt t="46640" x="3768725" y="2286000"/>
          <p14:tracePt t="46656" x="3751263" y="2259013"/>
          <p14:tracePt t="46672" x="3741738" y="2224088"/>
          <p14:tracePt t="46689" x="3741738" y="2206625"/>
          <p14:tracePt t="46705" x="3741738" y="2187575"/>
          <p14:tracePt t="46722" x="3741738" y="2179638"/>
          <p14:tracePt t="46739" x="3741738" y="2152650"/>
          <p14:tracePt t="46803" x="3751263" y="2135188"/>
          <p14:tracePt t="46811" x="3759200" y="2125663"/>
          <p14:tracePt t="46822" x="3768725" y="2116138"/>
          <p14:tracePt t="46839" x="3795713" y="2089150"/>
          <p14:tracePt t="46855" x="3803650" y="2071688"/>
          <p14:tracePt t="46872" x="3803650" y="2063750"/>
          <p14:tracePt t="46889" x="3813175" y="2063750"/>
          <p14:tracePt t="46914" x="3822700" y="2054225"/>
          <p14:tracePt t="46930" x="3830638" y="2044700"/>
          <p14:tracePt t="46939" x="3857625" y="2027238"/>
          <p14:tracePt t="46955" x="3884613" y="2009775"/>
          <p14:tracePt t="46972" x="3919538" y="1992313"/>
          <p14:tracePt t="46989" x="3938588" y="1965325"/>
          <p14:tracePt t="47005" x="3965575" y="1955800"/>
          <p14:tracePt t="47022" x="3973513" y="1946275"/>
          <p14:tracePt t="47041" x="3990975" y="1928813"/>
          <p14:tracePt t="47057" x="4000500" y="1920875"/>
          <p14:tracePt t="47072" x="4010025" y="1920875"/>
          <p14:tracePt t="47089" x="4017963" y="1901825"/>
          <p14:tracePt t="47105" x="4037013" y="1901825"/>
          <p14:tracePt t="47122" x="4054475" y="1901825"/>
          <p14:tracePt t="47139" x="4081463" y="1901825"/>
          <p14:tracePt t="47157" x="4143375" y="1920875"/>
          <p14:tracePt t="47172" x="4170363" y="1928813"/>
          <p14:tracePt t="47189" x="4205288" y="1955800"/>
          <p14:tracePt t="47205" x="4241800" y="1973263"/>
          <p14:tracePt t="47222" x="4276725" y="2000250"/>
          <p14:tracePt t="47239" x="4295775" y="2017713"/>
          <p14:tracePt t="47256" x="4313238" y="2036763"/>
          <p14:tracePt t="47274" x="4348163" y="2108200"/>
          <p14:tracePt t="47290" x="4357688" y="2143125"/>
          <p14:tracePt t="47307" x="4367213" y="2160588"/>
          <p14:tracePt t="47322" x="4367213" y="2179638"/>
          <p14:tracePt t="47339" x="4367213" y="2197100"/>
          <p14:tracePt t="47355" x="4357688" y="2224088"/>
          <p14:tracePt t="47372" x="4340225" y="2241550"/>
          <p14:tracePt t="47389" x="4322763" y="2259013"/>
          <p14:tracePt t="47405" x="4295775" y="2268538"/>
          <p14:tracePt t="47422" x="4241800" y="2295525"/>
          <p14:tracePt t="47439" x="4197350" y="2303463"/>
          <p14:tracePt t="47455" x="4152900" y="2303463"/>
          <p14:tracePt t="47472" x="4108450" y="2303463"/>
          <p14:tracePt t="47489" x="4054475" y="2286000"/>
          <p14:tracePt t="47505" x="4037013" y="2278063"/>
          <p14:tracePt t="47523" x="4010025" y="2259013"/>
          <p14:tracePt t="47540" x="3983038" y="2232025"/>
          <p14:tracePt t="47555" x="3973513" y="2224088"/>
          <p14:tracePt t="47572" x="3965575" y="2197100"/>
          <p14:tracePt t="47589" x="3938588" y="2170113"/>
          <p14:tracePt t="47605" x="3919538" y="2135188"/>
          <p14:tracePt t="47622" x="3902075" y="2116138"/>
          <p14:tracePt t="47639" x="3894138" y="2089150"/>
          <p14:tracePt t="47655" x="3875088" y="2071688"/>
          <p14:tracePt t="47876" x="3867150" y="2081213"/>
          <p14:tracePt t="47885" x="3857625" y="2108200"/>
          <p14:tracePt t="47893" x="3848100" y="2116138"/>
          <p14:tracePt t="47905" x="3840163" y="2125663"/>
          <p14:tracePt t="47923" x="3813175" y="2179638"/>
          <p14:tracePt t="47939" x="3803650" y="2214563"/>
          <p14:tracePt t="47955" x="3795713" y="2232025"/>
          <p14:tracePt t="47972" x="3786188" y="2251075"/>
          <p14:tracePt t="47989" x="3776663" y="2278063"/>
          <p14:tracePt t="48005" x="3751263" y="2303463"/>
          <p14:tracePt t="48022" x="3732213" y="2330450"/>
          <p14:tracePt t="48040" x="3705225" y="2349500"/>
          <p14:tracePt t="48057" x="3679825" y="2366963"/>
          <p14:tracePt t="48072" x="3660775" y="2374900"/>
          <p14:tracePt t="48089" x="3643313" y="2374900"/>
          <p14:tracePt t="48105" x="3625850" y="2384425"/>
          <p14:tracePt t="48122" x="3589338" y="2384425"/>
          <p14:tracePt t="48139" x="3571875" y="2384425"/>
          <p14:tracePt t="48155" x="3536950" y="2384425"/>
          <p14:tracePt t="48172" x="3473450" y="2366963"/>
          <p14:tracePt t="48189" x="3402013" y="2349500"/>
          <p14:tracePt t="48206" x="3384550" y="2349500"/>
          <p14:tracePt t="48222" x="3375025" y="2349500"/>
          <p14:tracePt t="48239" x="3367088" y="2349500"/>
          <p14:tracePt t="48256" x="3357563" y="2349500"/>
          <p14:tracePt t="48274" x="3330575" y="2349500"/>
          <p14:tracePt t="48289" x="3313113" y="2330450"/>
          <p14:tracePt t="48306" x="3295650" y="2312988"/>
          <p14:tracePt t="48322" x="3268663" y="2286000"/>
          <p14:tracePt t="48338" x="3251200" y="2259013"/>
          <p14:tracePt t="48355" x="3232150" y="2224088"/>
          <p14:tracePt t="48372" x="3205163" y="2206625"/>
          <p14:tracePt t="48389" x="3187700" y="2170113"/>
          <p14:tracePt t="48405" x="3160713" y="2108200"/>
          <p14:tracePt t="48422" x="3143250" y="2071688"/>
          <p14:tracePt t="48439" x="3143250" y="1992313"/>
          <p14:tracePt t="48456" x="3143250" y="1946275"/>
          <p14:tracePt t="48473" x="3152775" y="1901825"/>
          <p14:tracePt t="48489" x="3160713" y="1874838"/>
          <p14:tracePt t="48505" x="3187700" y="1857375"/>
          <p14:tracePt t="48522" x="3205163" y="1839913"/>
          <p14:tracePt t="48541" x="3224213" y="1812925"/>
          <p14:tracePt t="48557" x="3232150" y="1795463"/>
          <p14:tracePt t="48572" x="3259138" y="1785938"/>
          <p14:tracePt t="48589" x="3276600" y="1768475"/>
          <p14:tracePt t="48606" x="3295650" y="1758950"/>
          <p14:tracePt t="48683" x="3303588" y="1751013"/>
          <p14:tracePt t="48696" x="3340100" y="1751013"/>
          <p14:tracePt t="48705" x="3394075" y="1758950"/>
          <p14:tracePt t="48712" x="3438525" y="1776413"/>
          <p14:tracePt t="48722" x="3473450" y="1785938"/>
          <p14:tracePt t="48739" x="3527425" y="1812925"/>
          <p14:tracePt t="48756" x="3554413" y="1830388"/>
          <p14:tracePt t="48772" x="3581400" y="1857375"/>
          <p14:tracePt t="48790" x="3608388" y="1866900"/>
          <p14:tracePt t="48807" x="3616325" y="1884363"/>
          <p14:tracePt t="48822" x="3633788" y="1901825"/>
          <p14:tracePt t="48839" x="3660775" y="1928813"/>
          <p14:tracePt t="48855" x="3679825" y="1946275"/>
          <p14:tracePt t="48872" x="3697288" y="1965325"/>
          <p14:tracePt t="48889" x="3724275" y="1973263"/>
          <p14:tracePt t="48905" x="3724275" y="1982788"/>
          <p14:tracePt t="48922" x="3741738" y="2000250"/>
          <p14:tracePt t="48941" x="3751263" y="2027238"/>
          <p14:tracePt t="48956" x="3768725" y="2044700"/>
          <p14:tracePt t="48972" x="3768725" y="2071688"/>
          <p14:tracePt t="48989" x="3776663" y="2071688"/>
          <p14:tracePt t="49006" x="3776663" y="2081213"/>
          <p14:tracePt t="49022" x="3776663" y="2089150"/>
          <p14:tracePt t="49041" x="3776663" y="2116138"/>
          <p14:tracePt t="49057" x="3776663" y="2143125"/>
          <p14:tracePt t="49072" x="3776663" y="2160588"/>
          <p14:tracePt t="49089" x="3776663" y="2187575"/>
          <p14:tracePt t="49106" x="3768725" y="2224088"/>
          <p14:tracePt t="49122" x="3741738" y="2259013"/>
          <p14:tracePt t="49139" x="3724275" y="2303463"/>
          <p14:tracePt t="49156" x="3697288" y="2339975"/>
          <p14:tracePt t="49173" x="3679825" y="2357438"/>
          <p14:tracePt t="49191" x="3652838" y="2393950"/>
          <p14:tracePt t="49208" x="3625850" y="2411413"/>
          <p14:tracePt t="49222" x="3616325" y="2420938"/>
          <p14:tracePt t="49239" x="3598863" y="2420938"/>
          <p14:tracePt t="49255" x="3581400" y="2420938"/>
          <p14:tracePt t="49273" x="3554413" y="2420938"/>
          <p14:tracePt t="49290" x="3527425" y="2411413"/>
          <p14:tracePt t="49307" x="3509963" y="2384425"/>
          <p14:tracePt t="49322" x="3482975" y="2366963"/>
          <p14:tracePt t="49339" x="3465513" y="2322513"/>
          <p14:tracePt t="49356" x="3446463" y="2303463"/>
          <p14:tracePt t="49372" x="3419475" y="2278063"/>
          <p14:tracePt t="49389" x="3402013" y="2251075"/>
          <p14:tracePt t="49406" x="3384550" y="2224088"/>
          <p14:tracePt t="49423" x="3357563" y="2197100"/>
          <p14:tracePt t="49441" x="3340100" y="2152650"/>
          <p14:tracePt t="49457" x="3330575" y="2135188"/>
          <p14:tracePt t="49472" x="3322638" y="2108200"/>
          <p14:tracePt t="49489" x="3322638" y="2089150"/>
          <p14:tracePt t="49506" x="3322638" y="2071688"/>
          <p14:tracePt t="49523" x="3322638" y="2054225"/>
          <p14:tracePt t="49539" x="3322638" y="2017713"/>
          <p14:tracePt t="49557" x="3348038" y="1965325"/>
          <p14:tracePt t="49572" x="3375025" y="1911350"/>
          <p14:tracePt t="49589" x="3394075" y="1893888"/>
          <p14:tracePt t="49606" x="3419475" y="1874838"/>
          <p14:tracePt t="49622" x="3438525" y="1849438"/>
          <p14:tracePt t="49639" x="3446463" y="1839913"/>
          <p14:tracePt t="49656" x="3465513" y="1830388"/>
          <p14:tracePt t="49672" x="3490913" y="1822450"/>
          <p14:tracePt t="49690" x="3544888" y="1785938"/>
          <p14:tracePt t="49707" x="3589338" y="1776413"/>
          <p14:tracePt t="49722" x="3608388" y="1768475"/>
          <p14:tracePt t="49739" x="3633788" y="1768475"/>
          <p14:tracePt t="49756" x="3652838" y="1768475"/>
          <p14:tracePt t="49773" x="3660775" y="1768475"/>
          <p14:tracePt t="49788" x="3697288" y="1785938"/>
          <p14:tracePt t="49806" x="3724275" y="1822450"/>
          <p14:tracePt t="49822" x="3759200" y="1839913"/>
          <p14:tracePt t="49838" x="3776663" y="1857375"/>
          <p14:tracePt t="49855" x="3795713" y="1884363"/>
          <p14:tracePt t="49871" x="3822700" y="1911350"/>
          <p14:tracePt t="49888" x="3840163" y="1946275"/>
          <p14:tracePt t="49905" x="3867150" y="1982788"/>
          <p14:tracePt t="49922" x="3875088" y="2000250"/>
          <p14:tracePt t="49938" x="3894138" y="2017713"/>
          <p14:tracePt t="49956" x="3894138" y="2054225"/>
          <p14:tracePt t="49972" x="3894138" y="2071688"/>
          <p14:tracePt t="49988" x="3894138" y="2098675"/>
          <p14:tracePt t="50005" x="3894138" y="2116138"/>
          <p14:tracePt t="50022" x="3875088" y="2135188"/>
          <p14:tracePt t="50038" x="3848100" y="2152650"/>
          <p14:tracePt t="50055" x="3830638" y="2179638"/>
          <p14:tracePt t="50072" x="3776663" y="2206625"/>
          <p14:tracePt t="50088" x="3741738" y="2232025"/>
          <p14:tracePt t="50105" x="3697288" y="2241550"/>
          <p14:tracePt t="50122" x="3633788" y="2259013"/>
          <p14:tracePt t="50138" x="3589338" y="2259013"/>
          <p14:tracePt t="50155" x="3527425" y="2251075"/>
          <p14:tracePt t="50172" x="3482975" y="2241550"/>
          <p14:tracePt t="50188" x="3429000" y="2214563"/>
          <p14:tracePt t="50208" x="3340100" y="2179638"/>
          <p14:tracePt t="50223" x="3322638" y="2160588"/>
          <p14:tracePt t="50239" x="3303588" y="2152650"/>
          <p14:tracePt t="50256" x="3295650" y="2135188"/>
          <p14:tracePt t="50272" x="3295650" y="2116138"/>
          <p14:tracePt t="50288" x="3295650" y="2089150"/>
          <p14:tracePt t="50306" x="3330575" y="2036763"/>
          <p14:tracePt t="50322" x="3394075" y="2000250"/>
          <p14:tracePt t="50339" x="3509963" y="1946275"/>
          <p14:tracePt t="50356" x="3608388" y="1920875"/>
          <p14:tracePt t="50372" x="3687763" y="1893888"/>
          <p14:tracePt t="50389" x="3759200" y="1866900"/>
          <p14:tracePt t="50406" x="3840163" y="1857375"/>
          <p14:tracePt t="50422" x="3902075" y="1839913"/>
          <p14:tracePt t="50441" x="3956050" y="1839913"/>
          <p14:tracePt t="50457" x="4000500" y="1849438"/>
          <p14:tracePt t="50472" x="4054475" y="1849438"/>
          <p14:tracePt t="50489" x="4071938" y="1857375"/>
          <p14:tracePt t="50506" x="4071938" y="1866900"/>
          <p14:tracePt t="50887" x="4071938" y="1857375"/>
          <p14:tracePt t="50919" x="4071938" y="1839913"/>
          <p14:tracePt t="50957" x="4071938" y="1830388"/>
          <p14:tracePt t="50973" x="4081463" y="1822450"/>
          <p14:tracePt t="50981" x="4081463" y="1812925"/>
          <p14:tracePt t="50990" x="4089400" y="1803400"/>
          <p14:tracePt t="51006" x="4098925" y="1785938"/>
          <p14:tracePt t="51022" x="4108450" y="1758950"/>
          <p14:tracePt t="51039" x="4125913" y="1741488"/>
          <p14:tracePt t="51056" x="4133850" y="1731963"/>
          <p14:tracePt t="51073" x="4133850" y="1714500"/>
          <p14:tracePt t="51090" x="4133850" y="1687513"/>
          <p14:tracePt t="51106" x="4143375" y="1687513"/>
          <p14:tracePt t="51349" x="4143375" y="1697038"/>
          <p14:tracePt t="51355" x="4133850" y="1704975"/>
          <p14:tracePt t="51363" x="4133850" y="1714500"/>
          <p14:tracePt t="51372" x="4116388" y="1724025"/>
          <p14:tracePt t="51389" x="4098925" y="1741488"/>
          <p14:tracePt t="51406" x="4098925" y="1768475"/>
          <p14:tracePt t="51422" x="4089400" y="1776413"/>
          <p14:tracePt t="51441" x="4081463" y="1803400"/>
          <p14:tracePt t="51457" x="4071938" y="1822450"/>
          <p14:tracePt t="51473" x="4062413" y="1849438"/>
          <p14:tracePt t="51489" x="4044950" y="1866900"/>
          <p14:tracePt t="51506" x="4037013" y="1884363"/>
          <p14:tracePt t="51524" x="4037013" y="1893888"/>
          <p14:tracePt t="51539" x="4037013" y="1901825"/>
          <p14:tracePt t="51615" x="4027488" y="1920875"/>
          <p14:tracePt t="51621" x="4027488" y="1928813"/>
          <p14:tracePt t="51629" x="4027488" y="1938338"/>
          <p14:tracePt t="51639" x="4017963" y="1946275"/>
          <p14:tracePt t="51656" x="4017963" y="1965325"/>
          <p14:tracePt t="51673" x="4010025" y="1973263"/>
          <p14:tracePt t="51887" x="4010025" y="1965325"/>
          <p14:tracePt t="51911" x="4010025" y="1955800"/>
          <p14:tracePt t="51927" x="4010025" y="1946275"/>
          <p14:tracePt t="51997" x="4010025" y="1938338"/>
          <p14:tracePt t="52013" x="4010025" y="1928813"/>
          <p14:tracePt t="52021" x="4010025" y="1911350"/>
          <p14:tracePt t="52029" x="4010025" y="1901825"/>
          <p14:tracePt t="52045" x="4010025" y="1893888"/>
          <p14:tracePt t="52059" x="4010025" y="1884363"/>
          <p14:tracePt t="52099" x="4010025" y="1874838"/>
          <p14:tracePt t="52107" x="4000500" y="1874838"/>
          <p14:tracePt t="52115" x="3990975" y="1874838"/>
          <p14:tracePt t="52131" x="3973513" y="1874838"/>
          <p14:tracePt t="52139" x="3965575" y="1874838"/>
          <p14:tracePt t="52156" x="3919538" y="1874838"/>
          <p14:tracePt t="52173" x="3884613" y="1901825"/>
          <p14:tracePt t="52189" x="3840163" y="1920875"/>
          <p14:tracePt t="52206" x="3803650" y="1946275"/>
          <p14:tracePt t="52209" x="3795713" y="1955800"/>
          <p14:tracePt t="52223" x="3776663" y="1973263"/>
          <p14:tracePt t="52239" x="3759200" y="2000250"/>
          <p14:tracePt t="52256" x="3732213" y="2017713"/>
          <p14:tracePt t="52272" x="3724275" y="2036763"/>
          <p14:tracePt t="52289" x="3714750" y="2054225"/>
          <p14:tracePt t="52306" x="3714750" y="2081213"/>
          <p14:tracePt t="52323" x="3705225" y="2108200"/>
          <p14:tracePt t="52341" x="3705225" y="2152650"/>
          <p14:tracePt t="52358" x="3705225" y="2170113"/>
          <p14:tracePt t="52373" x="3705225" y="2187575"/>
          <p14:tracePt t="52389" x="3714750" y="2214563"/>
          <p14:tracePt t="52406" x="3732213" y="2232025"/>
          <p14:tracePt t="52423" x="3759200" y="2241550"/>
          <p14:tracePt t="52439" x="3768725" y="2251075"/>
          <p14:tracePt t="52456" x="3786188" y="2251075"/>
          <p14:tracePt t="52473" x="3840163" y="2251075"/>
          <p14:tracePt t="52489" x="3875088" y="2251075"/>
          <p14:tracePt t="52506" x="3911600" y="2241550"/>
          <p14:tracePt t="52523" x="3938588" y="2224088"/>
          <p14:tracePt t="52539" x="3956050" y="2206625"/>
          <p14:tracePt t="52556" x="3983038" y="2179638"/>
          <p14:tracePt t="52573" x="3990975" y="2143125"/>
          <p14:tracePt t="52591" x="3990975" y="2044700"/>
          <p14:tracePt t="52607" x="3946525" y="1992313"/>
          <p14:tracePt t="52623" x="3929063" y="1973263"/>
          <p14:tracePt t="52639" x="3919538" y="1965325"/>
          <p14:tracePt t="52656" x="3911600" y="1965325"/>
          <p14:tracePt t="52734" x="3911600" y="1955800"/>
          <p14:tracePt t="52747" x="3911600" y="1938338"/>
          <p14:tracePt t="52755" x="3911600" y="1928813"/>
          <p14:tracePt t="52763" x="3911600" y="1920875"/>
          <p14:tracePt t="52773" x="3919538" y="1911350"/>
          <p14:tracePt t="52789" x="3929063" y="1893888"/>
          <p14:tracePt t="52805" x="3946525" y="1866900"/>
          <p14:tracePt t="52822" x="3965575" y="1839913"/>
          <p14:tracePt t="52839" x="3965575" y="1822450"/>
          <p14:tracePt t="52855" x="3973513" y="1812925"/>
          <p14:tracePt t="53091" x="3973513" y="1795463"/>
          <p14:tracePt t="53107" x="3983038" y="1758950"/>
          <p14:tracePt t="53116" x="3990975" y="1751013"/>
          <p14:tracePt t="53124" x="4000500" y="1741488"/>
          <p14:tracePt t="53139" x="4010025" y="1724025"/>
          <p14:tracePt t="53156" x="4037013" y="1687513"/>
          <p14:tracePt t="53173" x="4054475" y="1660525"/>
          <p14:tracePt t="53189" x="4081463" y="1633538"/>
          <p14:tracePt t="53206" x="4098925" y="1616075"/>
          <p14:tracePt t="53209" x="4098925" y="1608138"/>
          <p14:tracePt t="53223" x="4098925" y="1598613"/>
          <p14:tracePt t="53311" x="4108450" y="1589088"/>
          <p14:tracePt t="53319" x="4108450" y="1581150"/>
          <p14:tracePt t="53327" x="4116388" y="1581150"/>
          <p14:tracePt t="53339" x="4116388" y="1562100"/>
          <p14:tracePt t="53358" x="4143375" y="1536700"/>
          <p14:tracePt t="53373" x="4170363" y="1527175"/>
          <p14:tracePt t="53389" x="4179888" y="1517650"/>
          <p14:tracePt t="53406" x="4179888" y="1509713"/>
          <p14:tracePt t="53423" x="4187825" y="1509713"/>
          <p14:tracePt t="53475" x="4197350" y="1509713"/>
          <p14:tracePt t="53492" x="4205288" y="1490663"/>
          <p14:tracePt t="53499" x="4241800" y="1482725"/>
          <p14:tracePt t="53508" x="4268788" y="1473200"/>
          <p14:tracePt t="53524" x="4313238" y="1446213"/>
          <p14:tracePt t="53539" x="4348163" y="1428750"/>
          <p14:tracePt t="53556" x="4367213" y="1411288"/>
          <p14:tracePt t="53573" x="4402138" y="1384300"/>
          <p14:tracePt t="53589" x="4419600" y="1374775"/>
          <p14:tracePt t="53606" x="4438650" y="1374775"/>
          <p14:tracePt t="53623" x="4446588" y="1374775"/>
          <p14:tracePt t="53639" x="4456113" y="1366838"/>
          <p14:tracePt t="53656" x="4483100" y="1366838"/>
          <p14:tracePt t="53673" x="4491038" y="1366838"/>
          <p14:tracePt t="53689" x="4510088" y="1366838"/>
          <p14:tracePt t="53706" x="4527550" y="1366838"/>
          <p14:tracePt t="53723" x="4537075" y="1366838"/>
          <p14:tracePt t="53739" x="4554538" y="1366838"/>
          <p14:tracePt t="53758" x="4572000" y="1366838"/>
          <p14:tracePt t="53773" x="4589463" y="1366838"/>
          <p14:tracePt t="53790" x="4598988" y="1366838"/>
          <p14:tracePt t="53806" x="4608513" y="1366838"/>
          <p14:tracePt t="53823" x="4625975" y="1366838"/>
          <p14:tracePt t="53839" x="4643438" y="1374775"/>
          <p14:tracePt t="53858" x="4670425" y="1411288"/>
          <p14:tracePt t="53873" x="4697413" y="1419225"/>
          <p14:tracePt t="53889" x="4705350" y="1438275"/>
          <p14:tracePt t="53906" x="4724400" y="1446213"/>
          <p14:tracePt t="53923" x="4741863" y="1473200"/>
          <p14:tracePt t="53939" x="4768850" y="1490663"/>
          <p14:tracePt t="53956" x="4786313" y="1509713"/>
          <p14:tracePt t="53973" x="4795838" y="1527175"/>
          <p14:tracePt t="53991" x="4822825" y="1554163"/>
          <p14:tracePt t="54008" x="4848225" y="1571625"/>
          <p14:tracePt t="54023" x="4867275" y="1581150"/>
          <p14:tracePt t="54039" x="4884738" y="1598613"/>
          <p14:tracePt t="54056" x="4894263" y="1598613"/>
          <p14:tracePt t="54090" x="4902200" y="1598613"/>
          <p14:tracePt t="54110" x="4902200" y="1608138"/>
          <p14:tracePt t="54132" x="4921250" y="1608138"/>
          <p14:tracePt t="54140" x="4929188" y="1625600"/>
          <p14:tracePt t="54156" x="4929188" y="1633538"/>
          <p14:tracePt t="54173" x="4938713" y="1643063"/>
          <p14:tracePt t="54195" x="4946650" y="1643063"/>
          <p14:tracePt t="54233" x="4946650" y="1652588"/>
          <p14:tracePt t="54405" x="4946650" y="1660525"/>
          <p14:tracePt t="54414" x="4956175" y="1670050"/>
          <p14:tracePt t="54423" x="4956175" y="1679575"/>
          <p14:tracePt t="54440" x="4956175" y="1704975"/>
          <p14:tracePt t="54456" x="4956175" y="1724025"/>
          <p14:tracePt t="54473" x="4956175" y="1741488"/>
          <p14:tracePt t="54490" x="4956175" y="1768475"/>
          <p14:tracePt t="54508" x="4956175" y="1795463"/>
          <p14:tracePt t="54524" x="4956175" y="1803400"/>
          <p14:tracePt t="54540" x="4956175" y="1822450"/>
          <p14:tracePt t="54556" x="4956175" y="1857375"/>
          <p14:tracePt t="54573" x="4956175" y="1874838"/>
          <p14:tracePt t="54589" x="4956175" y="1893888"/>
          <p14:tracePt t="54606" x="4956175" y="1920875"/>
          <p14:tracePt t="54623" x="4956175" y="1928813"/>
          <p14:tracePt t="54640" x="4956175" y="1938338"/>
          <p14:tracePt t="54656" x="4956175" y="1955800"/>
          <p14:tracePt t="54673" x="4956175" y="1982788"/>
          <p14:tracePt t="54689" x="4956175" y="2000250"/>
          <p14:tracePt t="54706" x="4956175" y="2017713"/>
          <p14:tracePt t="54723" x="4946650" y="2036763"/>
          <p14:tracePt t="54739" x="4938713" y="2063750"/>
          <p14:tracePt t="54758" x="4902200" y="2089150"/>
          <p14:tracePt t="54774" x="4894263" y="2098675"/>
          <p14:tracePt t="54790" x="4875213" y="2108200"/>
          <p14:tracePt t="54844" x="4848225" y="2108200"/>
          <p14:tracePt t="54860" x="4822825" y="2071688"/>
          <p14:tracePt t="54868" x="4813300" y="2027238"/>
          <p14:tracePt t="54876" x="4813300" y="1992313"/>
          <p14:tracePt t="54890" x="4803775" y="1946275"/>
          <p14:tracePt t="54906" x="4803775" y="1901825"/>
          <p14:tracePt t="54923" x="4803775" y="1874838"/>
          <p14:tracePt t="54939" x="4822825" y="1857375"/>
          <p14:tracePt t="54957" x="4840288" y="1839913"/>
          <p14:tracePt t="54973" x="4848225" y="1830388"/>
          <p14:tracePt t="54990" x="4875213" y="1803400"/>
          <p14:tracePt t="55008" x="4902200" y="1785938"/>
          <p14:tracePt t="55024" x="4921250" y="1768475"/>
          <p14:tracePt t="55040" x="4956175" y="1758950"/>
          <p14:tracePt t="55056" x="4973638" y="1758950"/>
          <p14:tracePt t="55073" x="4992688" y="1758950"/>
          <p14:tracePt t="55089" x="5018088" y="1758950"/>
          <p14:tracePt t="55106" x="5037138" y="1768475"/>
          <p14:tracePt t="55123" x="5064125" y="1812925"/>
          <p14:tracePt t="55140" x="5099050" y="1901825"/>
          <p14:tracePt t="55156" x="5126038" y="1982788"/>
          <p14:tracePt t="55173" x="5126038" y="2027238"/>
          <p14:tracePt t="55190" x="5135563" y="2071688"/>
          <p14:tracePt t="55206" x="5135563" y="2152650"/>
          <p14:tracePt t="55223" x="5135563" y="2206625"/>
          <p14:tracePt t="55240" x="5135563" y="2286000"/>
          <p14:tracePt t="55258" x="5116513" y="2339975"/>
          <p14:tracePt t="55273" x="5108575" y="2357438"/>
          <p14:tracePt t="55290" x="5099050" y="2366963"/>
          <p14:tracePt t="55307" x="5089525" y="2384425"/>
          <p14:tracePt t="55323" x="5072063" y="2401888"/>
          <p14:tracePt t="55340" x="5045075" y="2428875"/>
          <p14:tracePt t="55356" x="5027613" y="2438400"/>
          <p14:tracePt t="55373" x="5018088" y="2438400"/>
          <p14:tracePt t="55390" x="5010150" y="2438400"/>
          <p14:tracePt t="55407" x="4973638" y="2411413"/>
          <p14:tracePt t="55423" x="4956175" y="2349500"/>
          <p14:tracePt t="55439" x="4929188" y="2303463"/>
          <p14:tracePt t="55456" x="4902200" y="2241550"/>
          <p14:tracePt t="55473" x="4894263" y="2197100"/>
          <p14:tracePt t="55490" x="4875213" y="2143125"/>
          <p14:tracePt t="55508" x="4884738" y="2071688"/>
          <p14:tracePt t="55523" x="4902200" y="2044700"/>
          <p14:tracePt t="55540" x="4929188" y="2000250"/>
          <p14:tracePt t="55556" x="4946650" y="1982788"/>
          <p14:tracePt t="55573" x="4965700" y="1973263"/>
          <p14:tracePt t="55590" x="4983163" y="1965325"/>
          <p14:tracePt t="55606" x="5010150" y="1965325"/>
          <p14:tracePt t="55623" x="5027613" y="1973263"/>
          <p14:tracePt t="55640" x="5045075" y="2000250"/>
          <p14:tracePt t="55656" x="5081588" y="2071688"/>
          <p14:tracePt t="55673" x="5089525" y="2089150"/>
          <p14:tracePt t="55690" x="5116513" y="2108200"/>
          <p14:tracePt t="55706" x="5126038" y="2125663"/>
          <p14:tracePt t="55723" x="5126038" y="2152650"/>
          <p14:tracePt t="55740" x="5126038" y="2170113"/>
          <p14:tracePt t="55758" x="5116513" y="2268538"/>
          <p14:tracePt t="55774" x="5089525" y="2349500"/>
          <p14:tracePt t="55789" x="5072063" y="2393950"/>
          <p14:tracePt t="55805" x="5045075" y="2411413"/>
          <p14:tracePt t="55823" x="5027613" y="2438400"/>
          <p14:tracePt t="55840" x="5010150" y="2455863"/>
          <p14:tracePt t="55856" x="4992688" y="2465388"/>
          <p14:tracePt t="55873" x="4965700" y="2465388"/>
          <p14:tracePt t="55892" x="4929188" y="2465388"/>
          <p14:tracePt t="55908" x="4875213" y="2438400"/>
          <p14:tracePt t="55923" x="4813300" y="2401888"/>
          <p14:tracePt t="55940" x="4776788" y="2374900"/>
          <p14:tracePt t="55956" x="4759325" y="2357438"/>
          <p14:tracePt t="55973" x="4751388" y="2339975"/>
          <p14:tracePt t="55990" x="4751388" y="2312988"/>
          <p14:tracePt t="56008" x="4751388" y="2259013"/>
          <p14:tracePt t="56024" x="4751388" y="2232025"/>
          <p14:tracePt t="56040" x="4776788" y="2179638"/>
          <p14:tracePt t="56056" x="4813300" y="2143125"/>
          <p14:tracePt t="56073" x="4840288" y="2125663"/>
          <p14:tracePt t="56090" x="4875213" y="2108200"/>
          <p14:tracePt t="56106" x="4894263" y="2108200"/>
          <p14:tracePt t="56123" x="4911725" y="2108200"/>
          <p14:tracePt t="56140" x="4938713" y="2116138"/>
          <p14:tracePt t="56158" x="4965700" y="2135188"/>
          <p14:tracePt t="56173" x="4983163" y="2143125"/>
          <p14:tracePt t="56190" x="5010150" y="2179638"/>
          <p14:tracePt t="56206" x="5018088" y="2251075"/>
          <p14:tracePt t="56223" x="5018088" y="2330450"/>
          <p14:tracePt t="56240" x="5018088" y="2411413"/>
          <p14:tracePt t="56258" x="4973638" y="2492375"/>
          <p14:tracePt t="56274" x="4956175" y="2527300"/>
          <p14:tracePt t="56290" x="4938713" y="2554288"/>
          <p14:tracePt t="56307" x="4911725" y="2571750"/>
          <p14:tracePt t="56323" x="4875213" y="2608263"/>
          <p14:tracePt t="56340" x="4848225" y="2616200"/>
          <p14:tracePt t="56356" x="4813300" y="2616200"/>
          <p14:tracePt t="56373" x="4776788" y="2608263"/>
          <p14:tracePt t="56390" x="4759325" y="2581275"/>
          <p14:tracePt t="56408" x="4724400" y="2554288"/>
          <p14:tracePt t="56424" x="4705350" y="2536825"/>
          <p14:tracePt t="56440" x="4687888" y="2509838"/>
          <p14:tracePt t="56457" x="4670425" y="2492375"/>
          <p14:tracePt t="56473" x="4652963" y="2446338"/>
          <p14:tracePt t="56490" x="4652963" y="2411413"/>
          <p14:tracePt t="56507" x="4652963" y="2384425"/>
          <p14:tracePt t="56524" x="4652963" y="2312988"/>
          <p14:tracePt t="56540" x="4670425" y="2278063"/>
          <p14:tracePt t="56556" x="4687888" y="2259013"/>
          <p14:tracePt t="56573" x="4705350" y="2241550"/>
          <p14:tracePt t="56590" x="4724400" y="2224088"/>
          <p14:tracePt t="56606" x="4751388" y="2197100"/>
          <p14:tracePt t="56623" x="4776788" y="2179638"/>
          <p14:tracePt t="56640" x="4803775" y="2160588"/>
          <p14:tracePt t="56658" x="4830763" y="2125663"/>
          <p14:tracePt t="56674" x="4848225" y="2125663"/>
          <p14:tracePt t="56690" x="4875213" y="2125663"/>
          <p14:tracePt t="56707" x="4894263" y="2125663"/>
          <p14:tracePt t="56723" x="4902200" y="2125663"/>
          <p14:tracePt t="56740" x="4921250" y="2125663"/>
          <p14:tracePt t="56757" x="4929188" y="2125663"/>
          <p14:tracePt t="56775" x="4946650" y="2125663"/>
          <p14:tracePt t="56790" x="4956175" y="2125663"/>
          <p14:tracePt t="56806" x="4965700" y="2152650"/>
          <p14:tracePt t="56823" x="4965700" y="2170113"/>
          <p14:tracePt t="56841" x="4965700" y="2197100"/>
          <p14:tracePt t="56857" x="4965700" y="2232025"/>
          <p14:tracePt t="56873" x="4965700" y="2268538"/>
          <p14:tracePt t="56890" x="4965700" y="2286000"/>
          <p14:tracePt t="56909" x="4965700" y="2312988"/>
          <p14:tracePt t="56923" x="4965700" y="2322513"/>
          <p14:tracePt t="56970" x="4965700" y="2330450"/>
          <p14:tracePt t="56986" x="4956175" y="2349500"/>
          <p14:tracePt t="57002" x="4956175" y="2357438"/>
          <p14:tracePt t="57010" x="4956175" y="2366963"/>
          <p14:tracePt t="57023" x="4938713" y="2366963"/>
          <p14:tracePt t="57041" x="4938713" y="2374900"/>
          <p14:tracePt t="57081" x="4938713" y="2384425"/>
          <p14:tracePt t="57104" x="4929188" y="2384425"/>
          <p14:tracePt t="57190" x="4929188" y="2374900"/>
          <p14:tracePt t="57198" x="4929188" y="2366963"/>
          <p14:tracePt t="57209" x="4929188" y="2357438"/>
          <p14:tracePt t="57223" x="4929188" y="2339975"/>
          <p14:tracePt t="57252" x="4929188" y="2330450"/>
          <p14:tracePt t="57314" x="4921250" y="2330450"/>
          <p14:tracePt t="57361" x="4921250" y="2322513"/>
          <p14:tracePt t="57377" x="4921250" y="2312988"/>
          <p14:tracePt t="57728" x="4921250" y="2303463"/>
          <p14:tracePt t="57878" x="4921250" y="2312988"/>
          <p14:tracePt t="57895" x="4921250" y="2322513"/>
          <p14:tracePt t="58174" x="4921250" y="2312988"/>
          <p14:tracePt t="58182" x="4921250" y="2303463"/>
          <p14:tracePt t="58191" x="4921250" y="2295525"/>
          <p14:tracePt t="58207" x="4921250" y="2278063"/>
          <p14:tracePt t="58224" x="4921250" y="2259013"/>
          <p14:tracePt t="58240" x="4921250" y="2251075"/>
          <p14:tracePt t="58257" x="4921250" y="2232025"/>
          <p14:tracePt t="58292" x="4911725" y="2224088"/>
          <p14:tracePt t="58497" x="4911725" y="2214563"/>
          <p14:tracePt t="59199" x="4911725" y="2206625"/>
          <p14:tracePt t="59215" x="4911725" y="2187575"/>
          <p14:tracePt t="59317" x="4911725" y="2179638"/>
          <p14:tracePt t="60529" x="4911725" y="2170113"/>
          <p14:tracePt t="62657" x="4911725" y="2160588"/>
          <p14:tracePt t="62711" x="4911725" y="2152650"/>
          <p14:tracePt t="62719" x="4921250" y="2152650"/>
          <p14:tracePt t="62797" x="4956175" y="2152650"/>
          <p14:tracePt t="62805" x="4983163" y="2135188"/>
          <p14:tracePt t="62813" x="4992688" y="2135188"/>
          <p14:tracePt t="62824" x="5000625" y="2125663"/>
          <p14:tracePt t="62840" x="5037138" y="2116138"/>
          <p14:tracePt t="62857" x="5072063" y="2098675"/>
          <p14:tracePt t="62876" x="5099050" y="2063750"/>
          <p14:tracePt t="62891" x="5116513" y="2044700"/>
          <p14:tracePt t="62907" x="5143500" y="2027238"/>
          <p14:tracePt t="62924" x="5153025" y="2000250"/>
          <p14:tracePt t="62941" x="5160963" y="2000250"/>
          <p14:tracePt t="63071" x="5170488" y="2000250"/>
          <p14:tracePt t="63087" x="5197475" y="2009775"/>
          <p14:tracePt t="63095" x="5207000" y="2017713"/>
          <p14:tracePt t="63107" x="5214938" y="2017713"/>
          <p14:tracePt t="63275" x="5224463" y="2017713"/>
          <p14:tracePt t="68076" x="5214938" y="2017713"/>
          <p14:tracePt t="68178" x="5207000" y="2017713"/>
          <p14:tracePt t="68194" x="5187950" y="2027238"/>
          <p14:tracePt t="68202" x="5180013" y="2027238"/>
          <p14:tracePt t="68212" x="5170488" y="2036763"/>
          <p14:tracePt t="68225" x="5160963" y="2036763"/>
          <p14:tracePt t="68248" x="5160963" y="2044700"/>
          <p14:tracePt t="68452" x="5153025" y="2044700"/>
          <p14:tracePt t="68460" x="5143500" y="2054225"/>
          <p14:tracePt t="68468" x="5135563" y="2063750"/>
          <p14:tracePt t="68477" x="5116513" y="2063750"/>
          <p14:tracePt t="68491" x="5099050" y="2089150"/>
          <p14:tracePt t="68508" x="5089525" y="2098675"/>
          <p14:tracePt t="68526" x="5081588" y="2098675"/>
          <p14:tracePt t="68541" x="5072063" y="2098675"/>
          <p14:tracePt t="68662" x="5064125" y="2108200"/>
          <p14:tracePt t="68678" x="5054600" y="2108200"/>
          <p14:tracePt t="68812" x="5037138" y="2116138"/>
          <p14:tracePt t="68828" x="5027613" y="2125663"/>
          <p14:tracePt t="68836" x="5018088" y="2135188"/>
          <p14:tracePt t="68945" x="5010150" y="2135188"/>
          <p14:tracePt t="68952" x="5000625" y="2135188"/>
          <p14:tracePt t="68960" x="4992688" y="2135188"/>
          <p14:tracePt t="68975" x="4983163" y="2135188"/>
          <p14:tracePt t="69000" x="4956175" y="2135188"/>
          <p14:tracePt t="69009" x="4946650" y="2125663"/>
          <p14:tracePt t="69025" x="4929188" y="2125663"/>
          <p14:tracePt t="69041" x="4921250" y="2116138"/>
          <p14:tracePt t="69058" x="4894263" y="2116138"/>
          <p14:tracePt t="69075" x="4884738" y="2108200"/>
          <p14:tracePt t="69092" x="4867275" y="2098675"/>
          <p14:tracePt t="69108" x="4848225" y="2098675"/>
          <p14:tracePt t="69125" x="4822825" y="2089150"/>
          <p14:tracePt t="69250" x="4813300" y="2071688"/>
          <p14:tracePt t="69258" x="4803775" y="2063750"/>
          <p14:tracePt t="69266" x="4795838" y="2054225"/>
          <p14:tracePt t="69275" x="4768850" y="2044700"/>
          <p14:tracePt t="69291" x="4751388" y="2036763"/>
          <p14:tracePt t="69308" x="4732338" y="2036763"/>
          <p14:tracePt t="69325" x="4724400" y="2027238"/>
          <p14:tracePt t="69341" x="4714875" y="2009775"/>
          <p14:tracePt t="69375" x="4697413" y="1992313"/>
          <p14:tracePt t="69391" x="4687888" y="1992313"/>
          <p14:tracePt t="69530" x="4679950" y="1992313"/>
          <p14:tracePt t="69539" x="4670425" y="2000250"/>
          <p14:tracePt t="69546" x="4660900" y="2000250"/>
          <p14:tracePt t="69558" x="4652963" y="2017713"/>
          <p14:tracePt t="69575" x="4633913" y="2036763"/>
          <p14:tracePt t="69591" x="4608513" y="2044700"/>
          <p14:tracePt t="69608" x="4598988" y="2054225"/>
          <p14:tracePt t="69625" x="4589463" y="2054225"/>
          <p14:tracePt t="69664" x="4581525" y="2063750"/>
          <p14:tracePt t="69696" x="4572000" y="2071688"/>
          <p14:tracePt t="69702" x="4562475" y="2089150"/>
          <p14:tracePt t="69711" x="4545013" y="2089150"/>
          <p14:tracePt t="69727" x="4537075" y="2098675"/>
          <p14:tracePt t="69759" x="4527550" y="2108200"/>
          <p14:tracePt t="69775" x="4518025" y="2116138"/>
          <p14:tracePt t="69808" x="4510088" y="2116138"/>
          <p14:tracePt t="69836" x="4500563" y="2116138"/>
          <p14:tracePt t="69853" x="4491038" y="2116138"/>
          <p14:tracePt t="69861" x="4473575" y="2125663"/>
          <p14:tracePt t="69875" x="4456113" y="2125663"/>
          <p14:tracePt t="69891" x="4438650" y="2125663"/>
          <p14:tracePt t="69908" x="4419600" y="2135188"/>
          <p14:tracePt t="69925" x="4394200" y="2135188"/>
          <p14:tracePt t="69941" x="4384675" y="2143125"/>
          <p14:tracePt t="69958" x="4375150" y="2160588"/>
          <p14:tracePt t="69975" x="4367213" y="2160588"/>
          <p14:tracePt t="71167" x="4367213" y="2152650"/>
          <p14:tracePt t="71181" x="4357688" y="2143125"/>
          <p14:tracePt t="71409" x="4348163" y="2135188"/>
          <p14:tracePt t="71417" x="4340225" y="2125663"/>
          <p14:tracePt t="71425" x="4340225" y="2116138"/>
          <p14:tracePt t="71441" x="4313238" y="2108200"/>
          <p14:tracePt t="71458" x="4295775" y="2098675"/>
          <p14:tracePt t="71475" x="4286250" y="2081213"/>
          <p14:tracePt t="71492" x="4276725" y="2081213"/>
          <p14:tracePt t="71564" x="4268788" y="2081213"/>
          <p14:tracePt t="71580" x="4251325" y="2081213"/>
          <p14:tracePt t="71589" x="4241800" y="2081213"/>
          <p14:tracePt t="71635" x="4232275" y="2081213"/>
          <p14:tracePt t="71659" x="4224338" y="2081213"/>
          <p14:tracePt t="71675" x="4214813" y="2081213"/>
          <p14:tracePt t="71682" x="4205288" y="2089150"/>
          <p14:tracePt t="71692" x="4197350" y="2089150"/>
          <p14:tracePt t="71708" x="4170363" y="2098675"/>
          <p14:tracePt t="71725" x="4152900" y="2108200"/>
          <p14:tracePt t="71742" x="4143375" y="2116138"/>
          <p14:tracePt t="71759" x="4125913" y="2116138"/>
          <p14:tracePt t="71778" x="4089400" y="2116138"/>
          <p14:tracePt t="71792" x="4071938" y="2116138"/>
          <p14:tracePt t="71808" x="4054475" y="2125663"/>
          <p14:tracePt t="71825" x="4017963" y="2135188"/>
          <p14:tracePt t="71842" x="3983038" y="2152650"/>
          <p14:tracePt t="71858" x="3965575" y="2160588"/>
          <p14:tracePt t="71875" x="3956050" y="2170113"/>
          <p14:tracePt t="71891" x="3946525" y="2179638"/>
          <p14:tracePt t="71908" x="3938588" y="2179638"/>
          <p14:tracePt t="95843" x="3946525" y="2179638"/>
          <p14:tracePt t="95851" x="3973513" y="2160588"/>
          <p14:tracePt t="95861" x="4010025" y="2135188"/>
          <p14:tracePt t="95878" x="4037013" y="2116138"/>
          <p14:tracePt t="95895" x="4071938" y="2071688"/>
          <p14:tracePt t="95913" x="4098925" y="2027238"/>
          <p14:tracePt t="95929" x="4116388" y="2009775"/>
          <p14:tracePt t="95945" x="4143375" y="1992313"/>
          <p14:tracePt t="95961" x="4160838" y="1965325"/>
          <p14:tracePt t="95978" x="4179888" y="1946275"/>
          <p14:tracePt t="95995" x="4214813" y="1911350"/>
          <p14:tracePt t="96011" x="4268788" y="1849438"/>
          <p14:tracePt t="96028" x="4357688" y="1751013"/>
          <p14:tracePt t="96045" x="4446588" y="1625600"/>
          <p14:tracePt t="96061" x="4518025" y="1544638"/>
          <p14:tracePt t="96078" x="4545013" y="1465263"/>
          <p14:tracePt t="96094" x="4562475" y="1428750"/>
          <p14:tracePt t="96111" x="4572000" y="1411288"/>
          <p14:tracePt t="96128" x="4589463" y="1374775"/>
          <p14:tracePt t="96144" x="4608513" y="1347788"/>
          <p14:tracePt t="96163" x="4625975" y="1303338"/>
          <p14:tracePt t="96180" x="4643438" y="1285875"/>
          <p14:tracePt t="96195" x="4652963" y="1258888"/>
          <p14:tracePt t="96211" x="4652963" y="1250950"/>
          <p14:tracePt t="96228" x="4652963" y="1241425"/>
          <p14:tracePt t="96687" x="4660900" y="1241425"/>
          <p14:tracePt t="96703" x="4724400" y="1231900"/>
          <p14:tracePt t="96711" x="4776788" y="1214438"/>
          <p14:tracePt t="96719" x="4857750" y="1196975"/>
          <p14:tracePt t="96728" x="4938713" y="1187450"/>
          <p14:tracePt t="96744" x="5089525" y="1152525"/>
          <p14:tracePt t="96761" x="5197475" y="1125538"/>
          <p14:tracePt t="96778" x="5259388" y="1098550"/>
          <p14:tracePt t="96795" x="5286375" y="1081088"/>
          <p14:tracePt t="96813" x="5313363" y="1071563"/>
          <p14:tracePt t="96828" x="5349875" y="1062038"/>
          <p14:tracePt t="96845" x="5367338" y="1054100"/>
          <p14:tracePt t="96861" x="5384800" y="1044575"/>
          <p14:tracePt t="96878" x="5394325" y="1044575"/>
          <p14:tracePt t="96937" x="5402263" y="1044575"/>
          <p14:tracePt t="96945" x="5421313" y="1044575"/>
          <p14:tracePt t="96953" x="5429250" y="1044575"/>
          <p14:tracePt t="96963" x="5438775" y="1044575"/>
          <p14:tracePt t="96978" x="5446713" y="1062038"/>
          <p14:tracePt t="96995" x="5446713" y="1098550"/>
          <p14:tracePt t="97011" x="5446713" y="1169988"/>
          <p14:tracePt t="97028" x="5446713" y="1231900"/>
          <p14:tracePt t="97045" x="5394325" y="1285875"/>
          <p14:tracePt t="97062" x="5357813" y="1339850"/>
          <p14:tracePt t="97095" x="5357813" y="1357313"/>
          <p14:tracePt t="97125" x="5349875" y="1357313"/>
          <p14:tracePt t="97141" x="5340350" y="1347788"/>
          <p14:tracePt t="97149" x="5340350" y="1339850"/>
          <p14:tracePt t="97162" x="5313363" y="1312863"/>
          <p14:tracePt t="97179" x="5286375" y="1276350"/>
          <p14:tracePt t="97195" x="5224463" y="1241425"/>
          <p14:tracePt t="97211" x="5197475" y="1179513"/>
          <p14:tracePt t="97228" x="5187950" y="1116013"/>
          <p14:tracePt t="97245" x="5170488" y="1054100"/>
          <p14:tracePt t="97262" x="5160963" y="1017588"/>
          <p14:tracePt t="97279" x="5170488" y="990600"/>
          <p14:tracePt t="97294" x="5207000" y="982663"/>
          <p14:tracePt t="97335" x="5207000" y="973138"/>
          <p14:tracePt t="97345" x="5224463" y="973138"/>
          <p14:tracePt t="97361" x="5278438" y="965200"/>
          <p14:tracePt t="97378" x="5322888" y="965200"/>
          <p14:tracePt t="97395" x="5367338" y="965200"/>
          <p14:tracePt t="97412" x="5421313" y="973138"/>
          <p14:tracePt t="97430" x="5465763" y="973138"/>
          <p14:tracePt t="97445" x="5510213" y="973138"/>
          <p14:tracePt t="97462" x="5564188" y="946150"/>
          <p14:tracePt t="97479" x="5599113" y="938213"/>
          <p14:tracePt t="97495" x="5616575" y="928688"/>
          <p14:tracePt t="97511" x="5635625" y="928688"/>
          <p14:tracePt t="97529" x="5653088" y="928688"/>
          <p14:tracePt t="97545" x="5680075" y="928688"/>
          <p14:tracePt t="97561" x="5697538" y="928688"/>
          <p14:tracePt t="97578" x="5707063" y="928688"/>
          <p14:tracePt t="97595" x="5707063" y="901700"/>
          <p14:tracePt t="97611" x="5715000" y="901700"/>
          <p14:tracePt t="97628" x="5715000" y="911225"/>
          <p14:tracePt t="98267" x="5724525" y="911225"/>
          <p14:tracePt t="98283" x="5751513" y="911225"/>
          <p14:tracePt t="98408" x="5759450" y="919163"/>
          <p14:tracePt t="98424" x="5768975" y="919163"/>
          <p14:tracePt t="98431" x="5768975" y="928688"/>
          <p14:tracePt t="98720" x="5768975" y="938213"/>
          <p14:tracePt t="98728" x="5741988" y="946150"/>
          <p14:tracePt t="98736" x="5732463" y="946150"/>
          <p14:tracePt t="98745" x="5724525" y="955675"/>
          <p14:tracePt t="98762" x="5697538" y="965200"/>
          <p14:tracePt t="98780" x="5653088" y="965200"/>
          <p14:tracePt t="98795" x="5616575" y="965200"/>
          <p14:tracePt t="98813" x="5545138" y="955675"/>
          <p14:tracePt t="98830" x="5500688" y="955675"/>
          <p14:tracePt t="98845" x="5456238" y="955675"/>
          <p14:tracePt t="98862" x="5438775" y="955675"/>
          <p14:tracePt t="98878" x="5402263" y="955675"/>
          <p14:tracePt t="98895" x="5384800" y="955675"/>
          <p14:tracePt t="98912" x="5375275" y="955675"/>
          <p14:tracePt t="98928" x="5367338" y="955675"/>
          <p14:tracePt t="99096" x="5402263" y="955675"/>
          <p14:tracePt t="99104" x="5438775" y="946150"/>
          <p14:tracePt t="99112" x="5473700" y="946150"/>
          <p14:tracePt t="99128" x="5589588" y="919163"/>
          <p14:tracePt t="99145" x="5680075" y="893763"/>
          <p14:tracePt t="99161" x="5759450" y="874713"/>
          <p14:tracePt t="99178" x="5822950" y="847725"/>
          <p14:tracePt t="99195" x="5857875" y="830263"/>
          <p14:tracePt t="99212" x="5894388" y="812800"/>
          <p14:tracePt t="99216" x="5911850" y="803275"/>
          <p14:tracePt t="99230" x="5929313" y="795338"/>
          <p14:tracePt t="99245" x="5956300" y="795338"/>
          <p14:tracePt t="99262" x="5973763" y="785813"/>
          <p14:tracePt t="99278" x="5992813" y="785813"/>
          <p14:tracePt t="99295" x="6010275" y="776288"/>
          <p14:tracePt t="99312" x="6037263" y="776288"/>
          <p14:tracePt t="99362" x="6045200" y="776288"/>
          <p14:tracePt t="99472" x="6045200" y="785813"/>
          <p14:tracePt t="99480" x="6045200" y="795338"/>
          <p14:tracePt t="99488" x="6045200" y="803275"/>
          <p14:tracePt t="99495" x="6045200" y="812800"/>
          <p14:tracePt t="99511" x="6054725" y="839788"/>
          <p14:tracePt t="99529" x="6054725" y="857250"/>
          <p14:tracePt t="99545" x="6054725" y="866775"/>
          <p14:tracePt t="99562" x="6054725" y="874713"/>
          <p14:tracePt t="99596" x="6064250" y="874713"/>
          <p14:tracePt t="99660" x="6072188" y="884238"/>
          <p14:tracePt t="99674" x="6081713" y="901700"/>
          <p14:tracePt t="99681" x="6089650" y="901700"/>
          <p14:tracePt t="99695" x="6108700" y="911225"/>
          <p14:tracePt t="99712" x="6135688" y="911225"/>
          <p14:tracePt t="99715" x="6143625" y="911225"/>
          <p14:tracePt t="99730" x="6170613" y="911225"/>
          <p14:tracePt t="99746" x="6197600" y="911225"/>
          <p14:tracePt t="99762" x="6215063" y="911225"/>
          <p14:tracePt t="99779" x="6251575" y="911225"/>
          <p14:tracePt t="99795" x="6296025" y="911225"/>
          <p14:tracePt t="99812" x="6375400" y="911225"/>
          <p14:tracePt t="99828" x="6446838" y="911225"/>
          <p14:tracePt t="99845" x="6581775" y="911225"/>
          <p14:tracePt t="99862" x="6643688" y="919163"/>
          <p14:tracePt t="99878" x="6661150" y="919163"/>
          <p14:tracePt t="99895" x="6688138" y="928688"/>
          <p14:tracePt t="99912" x="6715125" y="946150"/>
          <p14:tracePt t="99928" x="6742113" y="955675"/>
          <p14:tracePt t="99945" x="6804025" y="955675"/>
          <p14:tracePt t="99962" x="6884988" y="965200"/>
          <p14:tracePt t="99980" x="6983413" y="982663"/>
          <p14:tracePt t="99996" x="7064375" y="982663"/>
          <p14:tracePt t="100012" x="7135813" y="990600"/>
          <p14:tracePt t="100028" x="7215188" y="990600"/>
          <p14:tracePt t="100045" x="7304088" y="990600"/>
          <p14:tracePt t="100062" x="7385050" y="1009650"/>
          <p14:tracePt t="100078" x="7456488" y="1017588"/>
          <p14:tracePt t="100096" x="7545388" y="1017588"/>
          <p14:tracePt t="100112" x="7616825" y="1017588"/>
          <p14:tracePt t="100128" x="7661275" y="1017588"/>
          <p14:tracePt t="100145" x="7715250" y="1017588"/>
          <p14:tracePt t="100162" x="7759700" y="990600"/>
          <p14:tracePt t="100178" x="7823200" y="965200"/>
          <p14:tracePt t="100195" x="7850188" y="946150"/>
          <p14:tracePt t="100213" x="7858125" y="938213"/>
          <p14:tracePt t="100216" x="7867650" y="938213"/>
          <p14:tracePt t="100231" x="7867650" y="928688"/>
          <p14:tracePt t="100247" x="7867650" y="919163"/>
          <p14:tracePt t="100262" x="7867650" y="893763"/>
          <p14:tracePt t="100279" x="7867650" y="874713"/>
          <p14:tracePt t="100295" x="7867650" y="857250"/>
          <p14:tracePt t="100312" x="7850188" y="830263"/>
          <p14:tracePt t="100328" x="7823200" y="785813"/>
          <p14:tracePt t="100345" x="7796213" y="758825"/>
          <p14:tracePt t="100362" x="7778750" y="714375"/>
          <p14:tracePt t="100378" x="7759700" y="679450"/>
          <p14:tracePt t="100395" x="7732713" y="660400"/>
          <p14:tracePt t="100412" x="7715250" y="625475"/>
          <p14:tracePt t="100428" x="7697788" y="608013"/>
          <p14:tracePt t="100445" x="7670800" y="571500"/>
          <p14:tracePt t="100462" x="7653338" y="554038"/>
          <p14:tracePt t="100480" x="7626350" y="527050"/>
          <p14:tracePt t="100496" x="7599363" y="500063"/>
          <p14:tracePt t="100512" x="7581900" y="490538"/>
          <p14:tracePt t="100530" x="7564438" y="473075"/>
          <p14:tracePt t="100546" x="7545388" y="455613"/>
          <p14:tracePt t="100562" x="7518400" y="428625"/>
          <p14:tracePt t="100578" x="7500938" y="411163"/>
          <p14:tracePt t="100595" x="7483475" y="401638"/>
          <p14:tracePt t="100612" x="7456488" y="384175"/>
          <p14:tracePt t="100645" x="7439025" y="384175"/>
          <p14:tracePt t="100662" x="7429500" y="384175"/>
          <p14:tracePt t="100678" x="7412038" y="384175"/>
          <p14:tracePt t="100695" x="7394575" y="384175"/>
          <p14:tracePt t="100712" x="7358063" y="366713"/>
          <p14:tracePt t="100715" x="7350125" y="366713"/>
          <p14:tracePt t="100730" x="7323138" y="366713"/>
          <p14:tracePt t="100746" x="7278688" y="357188"/>
          <p14:tracePt t="100763" x="7251700" y="347663"/>
          <p14:tracePt t="100778" x="7232650" y="339725"/>
          <p14:tracePt t="100795" x="7207250" y="339725"/>
          <p14:tracePt t="100812" x="7188200" y="339725"/>
          <p14:tracePt t="100828" x="7170738" y="339725"/>
          <p14:tracePt t="100845" x="7143750" y="330200"/>
          <p14:tracePt t="100862" x="7126288" y="330200"/>
          <p14:tracePt t="100878" x="7108825" y="322263"/>
          <p14:tracePt t="100895" x="7072313" y="303213"/>
          <p14:tracePt t="100912" x="7045325" y="303213"/>
          <p14:tracePt t="100928" x="7010400" y="295275"/>
          <p14:tracePt t="100945" x="6992938" y="285750"/>
          <p14:tracePt t="100962" x="6973888" y="285750"/>
          <p14:tracePt t="100981" x="6938963" y="285750"/>
          <p14:tracePt t="100996" x="6921500" y="285750"/>
          <p14:tracePt t="101012" x="6875463" y="285750"/>
          <p14:tracePt t="101028" x="6840538" y="285750"/>
          <p14:tracePt t="101045" x="6813550" y="285750"/>
          <p14:tracePt t="101062" x="6796088" y="285750"/>
          <p14:tracePt t="101078" x="6759575" y="285750"/>
          <p14:tracePt t="101095" x="6724650" y="285750"/>
          <p14:tracePt t="101112" x="6680200" y="285750"/>
          <p14:tracePt t="101128" x="6616700" y="285750"/>
          <p14:tracePt t="101145" x="6599238" y="285750"/>
          <p14:tracePt t="101162" x="6564313" y="285750"/>
          <p14:tracePt t="101178" x="6545263" y="285750"/>
          <p14:tracePt t="101195" x="6527800" y="285750"/>
          <p14:tracePt t="101212" x="6500813" y="285750"/>
          <p14:tracePt t="101230" x="6473825" y="285750"/>
          <p14:tracePt t="101246" x="6456363" y="295275"/>
          <p14:tracePt t="101262" x="6429375" y="312738"/>
          <p14:tracePt t="101279" x="6411913" y="322263"/>
          <p14:tracePt t="101295" x="6394450" y="330200"/>
          <p14:tracePt t="101312" x="6375400" y="330200"/>
          <p14:tracePt t="101329" x="6350000" y="330200"/>
          <p14:tracePt t="101345" x="6330950" y="330200"/>
          <p14:tracePt t="101364" x="6303963" y="330200"/>
          <p14:tracePt t="101378" x="6269038" y="330200"/>
          <p14:tracePt t="101395" x="6251575" y="330200"/>
          <p14:tracePt t="101412" x="6232525" y="330200"/>
          <p14:tracePt t="101428" x="6207125" y="330200"/>
          <p14:tracePt t="101445" x="6188075" y="330200"/>
          <p14:tracePt t="101462" x="6180138" y="330200"/>
          <p14:tracePt t="101478" x="6170613" y="330200"/>
          <p14:tracePt t="101496" x="6161088" y="330200"/>
          <p14:tracePt t="101512" x="6135688" y="330200"/>
          <p14:tracePt t="101531" x="6126163" y="330200"/>
          <p14:tracePt t="101546" x="6108700" y="339725"/>
          <p14:tracePt t="101562" x="6089650" y="357188"/>
          <p14:tracePt t="101579" x="6064250" y="374650"/>
          <p14:tracePt t="101595" x="6037263" y="401638"/>
          <p14:tracePt t="101612" x="5983288" y="419100"/>
          <p14:tracePt t="101630" x="5946775" y="438150"/>
          <p14:tracePt t="101645" x="5921375" y="446088"/>
          <p14:tracePt t="101662" x="5902325" y="446088"/>
          <p14:tracePt t="101679" x="5884863" y="455613"/>
          <p14:tracePt t="101695" x="5867400" y="465138"/>
          <p14:tracePt t="101712" x="5830888" y="482600"/>
          <p14:tracePt t="101730" x="5795963" y="517525"/>
          <p14:tracePt t="101747" x="5778500" y="536575"/>
          <p14:tracePt t="101762" x="5768975" y="544513"/>
          <p14:tracePt t="101894" x="5759450" y="554038"/>
          <p14:tracePt t="101910" x="5751513" y="588963"/>
          <p14:tracePt t="101918" x="5751513" y="598488"/>
          <p14:tracePt t="101928" x="5751513" y="615950"/>
          <p14:tracePt t="101945" x="5751513" y="625475"/>
          <p14:tracePt t="101962" x="5751513" y="633413"/>
          <p14:tracePt t="101980" x="5768975" y="652463"/>
          <p14:tracePt t="101996" x="5786438" y="660400"/>
          <p14:tracePt t="102012" x="5813425" y="687388"/>
          <p14:tracePt t="102029" x="5830888" y="704850"/>
          <p14:tracePt t="102046" x="5849938" y="723900"/>
          <p14:tracePt t="102062" x="5867400" y="731838"/>
          <p14:tracePt t="102078" x="5902325" y="731838"/>
          <p14:tracePt t="102095" x="5921375" y="750888"/>
          <p14:tracePt t="102111" x="5946775" y="776288"/>
          <p14:tracePt t="102128" x="5965825" y="785813"/>
          <p14:tracePt t="102145" x="5992813" y="795338"/>
          <p14:tracePt t="102161" x="6054725" y="803275"/>
          <p14:tracePt t="102178" x="6126163" y="822325"/>
          <p14:tracePt t="102194" x="6207125" y="822325"/>
          <p14:tracePt t="102211" x="6269038" y="822325"/>
          <p14:tracePt t="102228" x="6313488" y="822325"/>
          <p14:tracePt t="102230" x="6340475" y="822325"/>
          <p14:tracePt t="102246" x="6357938" y="822325"/>
          <p14:tracePt t="102262" x="6375400" y="822325"/>
          <p14:tracePt t="102279" x="6375400" y="830263"/>
          <p14:tracePt t="102316" x="6384925" y="830263"/>
          <p14:tracePt t="102329" x="6394450" y="830263"/>
          <p14:tracePt t="102345" x="6473825" y="830263"/>
          <p14:tracePt t="102362" x="6545263" y="830263"/>
          <p14:tracePt t="102380" x="6661150" y="830263"/>
          <p14:tracePt t="102396" x="6697663" y="830263"/>
          <p14:tracePt t="102412" x="6707188" y="830263"/>
          <p14:tracePt t="102429" x="6715125" y="839788"/>
          <p14:tracePt t="102445" x="6732588" y="857250"/>
          <p14:tracePt t="102462" x="6751638" y="857250"/>
          <p14:tracePt t="102479" x="6778625" y="866775"/>
          <p14:tracePt t="102497" x="6813550" y="874713"/>
          <p14:tracePt t="102512" x="6867525" y="893763"/>
          <p14:tracePt t="102530" x="6884988" y="893763"/>
          <p14:tracePt t="102546" x="6902450" y="901700"/>
          <p14:tracePt t="102562" x="6929438" y="901700"/>
          <p14:tracePt t="102579" x="6946900" y="901700"/>
          <p14:tracePt t="102596" x="6965950" y="911225"/>
          <p14:tracePt t="102613" x="7000875" y="919163"/>
          <p14:tracePt t="102629" x="7018338" y="938213"/>
          <p14:tracePt t="102646" x="7037388" y="938213"/>
          <p14:tracePt t="102662" x="7045325" y="938213"/>
          <p14:tracePt t="102678" x="7054850" y="938213"/>
          <p14:tracePt t="102712" x="7064375" y="938213"/>
          <p14:tracePt t="102753" x="7081838" y="955675"/>
          <p14:tracePt t="102769" x="7089775" y="955675"/>
          <p14:tracePt t="102785" x="7099300" y="955675"/>
          <p14:tracePt t="102863" x="7108825" y="955675"/>
          <p14:tracePt t="102879" x="7116763" y="955675"/>
          <p14:tracePt t="102895" x="7126288" y="955675"/>
          <p14:tracePt t="102917" x="7135813" y="955675"/>
          <p14:tracePt t="103011" x="7153275" y="955675"/>
          <p14:tracePt t="103043" x="7153275" y="946150"/>
          <p14:tracePt t="161025" x="7126288" y="938213"/>
          <p14:tracePt t="161033" x="7064375" y="893763"/>
          <p14:tracePt t="161041" x="7000875" y="847725"/>
          <p14:tracePt t="161052" x="6938963" y="803275"/>
          <p14:tracePt t="161070" x="6813550" y="696913"/>
          <p14:tracePt t="161087" x="6715125" y="625475"/>
          <p14:tracePt t="161102" x="6626225" y="608013"/>
          <p14:tracePt t="161119" x="6500813" y="608013"/>
          <p14:tracePt t="161136" x="6394450" y="625475"/>
          <p14:tracePt t="161152" x="6232525" y="660400"/>
          <p14:tracePt t="161169" x="6081713" y="679450"/>
          <p14:tracePt t="161186" x="6010275" y="687388"/>
          <p14:tracePt t="161202" x="5938838" y="714375"/>
          <p14:tracePt t="161221" x="5778500" y="750888"/>
          <p14:tracePt t="161236" x="5572125" y="785813"/>
          <p14:tracePt t="161253" x="5349875" y="822325"/>
          <p14:tracePt t="161269" x="5108575" y="857250"/>
          <p14:tracePt t="161287" x="4884738" y="874713"/>
          <p14:tracePt t="161303" x="4813300" y="874713"/>
          <p14:tracePt t="161319" x="4795838" y="874713"/>
          <p14:tracePt t="161336" x="4759325" y="866775"/>
          <p14:tracePt t="161352" x="4751388" y="857250"/>
          <p14:tracePt t="161369" x="4741863" y="839788"/>
          <p14:tracePt t="161463" x="4732338" y="839788"/>
          <p14:tracePt t="161479" x="4724400" y="839788"/>
          <p14:tracePt t="161525" x="4751388" y="803275"/>
          <p14:tracePt t="161533" x="4803775" y="776288"/>
          <p14:tracePt t="161543" x="4902200" y="758825"/>
          <p14:tracePt t="161552" x="5010150" y="741363"/>
          <p14:tracePt t="161571" x="5340350" y="741363"/>
          <p14:tracePt t="161588" x="5545138" y="768350"/>
          <p14:tracePt t="161602" x="5759450" y="785813"/>
          <p14:tracePt t="161619" x="6054725" y="785813"/>
          <p14:tracePt t="161636" x="6313488" y="776288"/>
          <p14:tracePt t="161652" x="6537325" y="758825"/>
          <p14:tracePt t="161669" x="6759575" y="723900"/>
          <p14:tracePt t="161686" x="7000875" y="687388"/>
          <p14:tracePt t="161702" x="7207250" y="660400"/>
          <p14:tracePt t="161721" x="7313613" y="633413"/>
          <p14:tracePt t="161736" x="7340600" y="625475"/>
          <p14:tracePt t="161806" x="7304088" y="633413"/>
          <p14:tracePt t="161814" x="7269163" y="652463"/>
          <p14:tracePt t="161820" x="7224713" y="660400"/>
          <p14:tracePt t="161837" x="7153275" y="687388"/>
          <p14:tracePt t="161852" x="7072313" y="714375"/>
          <p14:tracePt t="161869" x="6992938" y="741363"/>
          <p14:tracePt t="161886" x="6911975" y="768350"/>
          <p14:tracePt t="161902" x="6840538" y="776288"/>
          <p14:tracePt t="161919" x="6732588" y="776288"/>
          <p14:tracePt t="161936" x="6608763" y="776288"/>
          <p14:tracePt t="161952" x="6384925" y="812800"/>
          <p14:tracePt t="161971" x="6153150" y="857250"/>
          <p14:tracePt t="161987" x="6072188" y="884238"/>
          <p14:tracePt t="162003" x="6010275" y="911225"/>
          <p14:tracePt t="162019" x="5956300" y="938213"/>
          <p14:tracePt t="162036" x="5946775" y="946150"/>
          <p14:tracePt t="162052" x="5938838" y="946150"/>
          <p14:tracePt t="162103" x="5965825" y="946150"/>
          <p14:tracePt t="162111" x="5983288" y="946150"/>
          <p14:tracePt t="162119" x="6027738" y="946150"/>
          <p14:tracePt t="162136" x="6099175" y="938213"/>
          <p14:tracePt t="162152" x="6180138" y="928688"/>
          <p14:tracePt t="162169" x="6269038" y="901700"/>
          <p14:tracePt t="162186" x="6384925" y="884238"/>
          <p14:tracePt t="162202" x="6492875" y="874713"/>
          <p14:tracePt t="162220" x="6635750" y="857250"/>
          <p14:tracePt t="162238" x="6697663" y="866775"/>
          <p14:tracePt t="162252" x="6732588" y="866775"/>
          <p14:tracePt t="162269" x="6751638" y="866775"/>
          <p14:tracePt t="165530" x="6742113" y="857250"/>
          <p14:tracePt t="165535" x="6724650" y="847725"/>
          <p14:tracePt t="165545" x="6715125" y="847725"/>
          <p14:tracePt t="165553" x="6707188" y="847725"/>
          <p14:tracePt t="165569" x="6688138" y="857250"/>
          <p14:tracePt t="165586" x="6661150" y="874713"/>
          <p14:tracePt t="165603" x="6635750" y="893763"/>
          <p14:tracePt t="165620" x="6599238" y="919163"/>
          <p14:tracePt t="165638" x="6572250" y="938213"/>
          <p14:tracePt t="165669" x="6572250" y="946150"/>
          <p14:tracePt t="165740" x="6554788" y="946150"/>
          <p14:tracePt t="165747" x="6545263" y="955675"/>
          <p14:tracePt t="165756" x="6537325" y="955675"/>
          <p14:tracePt t="165770" x="6527800" y="955675"/>
          <p14:tracePt t="165787" x="6518275" y="955675"/>
          <p14:tracePt t="165803" x="6500813" y="965200"/>
          <p14:tracePt t="165858" x="6492875" y="965200"/>
          <p14:tracePt t="165880" x="6473825" y="965200"/>
          <p14:tracePt t="165888" x="6465888" y="955675"/>
          <p14:tracePt t="166444" x="6456363" y="946150"/>
          <p14:tracePt t="166452" x="6446838" y="938213"/>
          <p14:tracePt t="166460" x="6438900" y="928688"/>
          <p14:tracePt t="166484" x="6438900" y="919163"/>
          <p14:tracePt t="166498" x="6429375" y="901700"/>
          <p14:tracePt t="169917" x="6421438" y="911225"/>
          <p14:tracePt t="169932" x="6402388" y="919163"/>
          <p14:tracePt t="169940" x="6384925" y="928688"/>
          <p14:tracePt t="169955" x="6367463" y="928688"/>
          <p14:tracePt t="169970" x="6330950" y="928688"/>
          <p14:tracePt t="169987" x="6313488" y="928688"/>
          <p14:tracePt t="170003" x="6296025" y="919163"/>
          <p14:tracePt t="170020" x="6259513" y="911225"/>
          <p14:tracePt t="170038" x="6224588" y="911225"/>
          <p14:tracePt t="170053" x="6180138" y="919163"/>
          <p14:tracePt t="170070" x="6135688" y="946150"/>
          <p14:tracePt t="170088" x="6081713" y="955675"/>
          <p14:tracePt t="170105" x="6064250" y="955675"/>
          <p14:tracePt t="170121" x="6045200" y="955675"/>
          <p14:tracePt t="170137" x="5983288" y="946150"/>
          <p14:tracePt t="170153" x="5938838" y="928688"/>
          <p14:tracePt t="170170" x="5921375" y="919163"/>
          <p14:tracePt t="170187" x="5894388" y="919163"/>
          <p14:tracePt t="170203" x="5884863" y="919163"/>
          <p14:tracePt t="170220" x="5875338" y="919163"/>
          <p14:tracePt t="170306" x="5867400" y="919163"/>
          <p14:tracePt t="171190" x="5830888" y="911225"/>
          <p14:tracePt t="171198" x="5803900" y="893763"/>
          <p14:tracePt t="171207" x="5795963" y="884238"/>
          <p14:tracePt t="171220" x="5786438" y="874713"/>
          <p14:tracePt t="171237" x="5768975" y="866775"/>
          <p14:tracePt t="171254" x="5759450" y="857250"/>
          <p14:tracePt t="171527" x="5751513" y="847725"/>
          <p14:tracePt t="171534" x="5732463" y="822325"/>
          <p14:tracePt t="171544" x="5732463" y="812800"/>
          <p14:tracePt t="171554" x="5724525" y="803275"/>
          <p14:tracePt t="171570" x="5724525" y="795338"/>
          <p14:tracePt t="272316" x="5715000" y="803275"/>
          <p14:tracePt t="272324" x="5715000" y="857250"/>
          <p14:tracePt t="272333" x="5715000" y="901700"/>
          <p14:tracePt t="272356" x="5707063" y="901700"/>
          <p14:tracePt t="272386" x="5707063" y="911225"/>
          <p14:tracePt t="272497" x="5707063" y="901700"/>
          <p14:tracePt t="272505" x="5707063" y="866775"/>
          <p14:tracePt t="272516" x="5707063" y="839788"/>
          <p14:tracePt t="272532" x="5724525" y="803275"/>
          <p14:tracePt t="272549" x="5724525" y="795338"/>
          <p14:tracePt t="272639" x="5724525" y="785813"/>
          <p14:tracePt t="272647" x="5724525" y="758825"/>
          <p14:tracePt t="272653" x="5732463" y="741363"/>
          <p14:tracePt t="272666" x="5732463" y="714375"/>
          <p14:tracePt t="272682" x="5741988" y="696913"/>
          <p14:tracePt t="272701" x="5741988" y="660400"/>
          <p14:tracePt t="272717" x="5751513" y="633413"/>
          <p14:tracePt t="272732" x="5778500" y="581025"/>
          <p14:tracePt t="272749" x="5803900" y="517525"/>
          <p14:tracePt t="272766" x="5803900" y="500063"/>
          <p14:tracePt t="272782" x="5803900" y="465138"/>
          <p14:tracePt t="272799" x="5803900" y="446088"/>
          <p14:tracePt t="272816" x="5803900" y="428625"/>
          <p14:tracePt t="272833" x="5803900" y="401638"/>
          <p14:tracePt t="272849" x="5803900" y="393700"/>
          <p14:tracePt t="272866" x="5803900" y="374650"/>
          <p14:tracePt t="272899" x="5803900" y="366713"/>
          <p14:tracePt t="273373" x="5795963" y="374650"/>
          <p14:tracePt t="273381" x="5795963" y="384175"/>
          <p14:tracePt t="273389" x="5778500" y="393700"/>
          <p14:tracePt t="273405" x="5778500" y="411163"/>
          <p14:tracePt t="273427" x="5768975" y="419100"/>
          <p14:tracePt t="273435" x="5759450" y="428625"/>
          <p14:tracePt t="273450" x="5759450" y="446088"/>
          <p14:tracePt t="273467" x="5751513" y="465138"/>
          <p14:tracePt t="273483" x="5751513" y="490538"/>
          <p14:tracePt t="273500" x="5741988" y="509588"/>
          <p14:tracePt t="273516" x="5741988" y="527050"/>
          <p14:tracePt t="273533" x="5732463" y="554038"/>
          <p14:tracePt t="273549" x="5724525" y="571500"/>
          <p14:tracePt t="273655" x="5707063" y="581025"/>
          <p14:tracePt t="273663" x="5697538" y="588963"/>
          <p14:tracePt t="273671" x="5688013" y="615950"/>
          <p14:tracePt t="273683" x="5680075" y="625475"/>
          <p14:tracePt t="273699" x="5670550" y="642938"/>
          <p14:tracePt t="273718" x="5635625" y="696913"/>
          <p14:tracePt t="273733" x="5626100" y="731838"/>
          <p14:tracePt t="273749" x="5616575" y="768350"/>
          <p14:tracePt t="273766" x="5599113" y="785813"/>
          <p14:tracePt t="273783" x="5589588" y="803275"/>
          <p14:tracePt t="273800" x="5581650" y="830263"/>
          <p14:tracePt t="273816" x="5572125" y="847725"/>
          <p14:tracePt t="273833" x="5564188" y="866775"/>
          <p14:tracePt t="273849" x="5554663" y="893763"/>
          <p14:tracePt t="273866" x="5545138" y="911225"/>
          <p14:tracePt t="273883" x="5527675" y="919163"/>
          <p14:tracePt t="273899" x="5527675" y="928688"/>
          <p14:tracePt t="274037" x="5518150" y="938213"/>
          <p14:tracePt t="274045" x="5510213" y="946150"/>
          <p14:tracePt t="274053" x="5500688" y="955675"/>
          <p14:tracePt t="274066" x="5492750" y="965200"/>
          <p14:tracePt t="274083" x="5473700" y="990600"/>
          <p14:tracePt t="274101" x="5438775" y="1017588"/>
          <p14:tracePt t="274117" x="5421313" y="1036638"/>
          <p14:tracePt t="274133" x="5402263" y="1062038"/>
          <p14:tracePt t="274149" x="5375275" y="1081088"/>
          <p14:tracePt t="274166" x="5357813" y="1098550"/>
          <p14:tracePt t="274183" x="5340350" y="1125538"/>
          <p14:tracePt t="274201" x="5303838" y="1160463"/>
          <p14:tracePt t="274217" x="5286375" y="1196975"/>
          <p14:tracePt t="274233" x="5259388" y="1241425"/>
          <p14:tracePt t="274250" x="5241925" y="1295400"/>
          <p14:tracePt t="274266" x="5197475" y="1374775"/>
          <p14:tracePt t="274282" x="5160963" y="1446213"/>
          <p14:tracePt t="274300" x="5135563" y="1517650"/>
          <p14:tracePt t="274316" x="5108575" y="1562100"/>
          <p14:tracePt t="274333" x="5089525" y="1581150"/>
          <p14:tracePt t="274351" x="5081588" y="1625600"/>
          <p14:tracePt t="274366" x="5064125" y="1670050"/>
          <p14:tracePt t="274383" x="5064125" y="1731963"/>
          <p14:tracePt t="274399" x="5072063" y="1812925"/>
          <p14:tracePt t="274416" x="5064125" y="1920875"/>
          <p14:tracePt t="274434" x="4965700" y="2063750"/>
          <p14:tracePt t="274450" x="4857750" y="2187575"/>
          <p14:tracePt t="274466" x="4848225" y="2197100"/>
          <p14:tracePt t="274507" x="4840288" y="2197100"/>
          <p14:tracePt t="274897" x="4840288" y="2170113"/>
          <p14:tracePt t="274905" x="4840288" y="2160588"/>
          <p14:tracePt t="274916" x="4840288" y="2152650"/>
          <p14:tracePt t="274933" x="4840288" y="2135188"/>
          <p14:tracePt t="274949" x="4840288" y="2116138"/>
          <p14:tracePt t="274968" x="4848225" y="2071688"/>
          <p14:tracePt t="274983" x="4857750" y="2054225"/>
          <p14:tracePt t="274999" x="4857750" y="2027238"/>
          <p14:tracePt t="275047" x="4867275" y="2027238"/>
          <p14:tracePt t="275061" x="4884738" y="2017713"/>
          <p14:tracePt t="275069" x="4894263" y="2009775"/>
          <p14:tracePt t="275083" x="4894263" y="2000250"/>
          <p14:tracePt t="275100" x="4902200" y="1982788"/>
          <p14:tracePt t="275118" x="4911725" y="1955800"/>
          <p14:tracePt t="275133" x="4921250" y="1946275"/>
          <p14:tracePt t="275171" x="4921250" y="1938338"/>
          <p14:tracePt t="275187" x="4921250" y="1928813"/>
          <p14:tracePt t="275199" x="4921250" y="1920875"/>
          <p14:tracePt t="275216" x="4921250" y="1911350"/>
          <p14:tracePt t="275233" x="4929188" y="1884363"/>
          <p14:tracePt t="275249" x="4929188" y="1874838"/>
          <p14:tracePt t="275625" x="4938713" y="1874838"/>
          <p14:tracePt t="275641" x="4965700" y="1893888"/>
          <p14:tracePt t="275649" x="4973638" y="1901825"/>
          <p14:tracePt t="275657" x="4983163" y="1901825"/>
          <p14:tracePt t="275666" x="4992688" y="1901825"/>
          <p14:tracePt t="275683" x="5018088" y="1901825"/>
          <p14:tracePt t="275700" x="5037138" y="1901825"/>
          <p14:tracePt t="275717" x="5054600" y="1874838"/>
          <p14:tracePt t="275732" x="5072063" y="1857375"/>
          <p14:tracePt t="275749" x="5108575" y="1857375"/>
          <p14:tracePt t="275766" x="5116513" y="1857375"/>
          <p14:tracePt t="275783" x="5126038" y="1866900"/>
          <p14:tracePt t="275799" x="5135563" y="1866900"/>
          <p14:tracePt t="275816" x="5135563" y="1874838"/>
          <p14:tracePt t="275849" x="5143500" y="1874838"/>
          <p14:tracePt t="275868" x="5160963" y="1874838"/>
          <p14:tracePt t="276007" x="5170488" y="1893888"/>
          <p14:tracePt t="276016" x="5180013" y="1893888"/>
          <p14:tracePt t="276039" x="5180013" y="1901825"/>
          <p14:tracePt t="276212" x="5187950" y="1911350"/>
          <p14:tracePt t="276228" x="5187950" y="1920875"/>
          <p14:tracePt t="276314" x="5197475" y="1928813"/>
          <p14:tracePt t="276329" x="5207000" y="1938338"/>
          <p14:tracePt t="276337" x="5214938" y="1965325"/>
          <p14:tracePt t="276351" x="5232400" y="1973263"/>
          <p14:tracePt t="276367" x="5241925" y="1992313"/>
          <p14:tracePt t="276383" x="5251450" y="2000250"/>
          <p14:tracePt t="276399" x="5251450" y="2009775"/>
          <p14:tracePt t="276610" x="5259388" y="2009775"/>
          <p14:tracePt t="276642" x="5268913" y="2027238"/>
          <p14:tracePt t="276666" x="5268913" y="2036763"/>
          <p14:tracePt t="276673" x="5278438" y="2044700"/>
          <p14:tracePt t="276684" x="5286375" y="2054225"/>
          <p14:tracePt t="276700" x="5303838" y="2063750"/>
          <p14:tracePt t="276717" x="5313363" y="2081213"/>
          <p14:tracePt t="276733" x="5322888" y="2098675"/>
          <p14:tracePt t="276751" x="5330825" y="2108200"/>
          <p14:tracePt t="276876" x="5340350" y="2125663"/>
          <p14:tracePt t="276892" x="5349875" y="2135188"/>
          <p14:tracePt t="276900" x="5349875" y="2152650"/>
          <p14:tracePt t="276907" x="5367338" y="2160588"/>
          <p14:tracePt t="276994" x="5367338" y="2179638"/>
          <p14:tracePt t="277002" x="5367338" y="2187575"/>
          <p14:tracePt t="277072" x="5367338" y="2197100"/>
          <p14:tracePt t="277096" x="5367338" y="2206625"/>
          <p14:tracePt t="277158" x="5367338" y="2224088"/>
          <p14:tracePt t="277166" x="5357813" y="2232025"/>
          <p14:tracePt t="277174" x="5349875" y="2241550"/>
          <p14:tracePt t="277183" x="5340350" y="2251075"/>
          <p14:tracePt t="277200" x="5330825" y="2259013"/>
          <p14:tracePt t="277216" x="5322888" y="2268538"/>
          <p14:tracePt t="277233" x="5313363" y="2278063"/>
          <p14:tracePt t="277250" x="5303838" y="2295525"/>
          <p14:tracePt t="277253" x="5286375" y="2303463"/>
          <p14:tracePt t="277268" x="5268913" y="2312988"/>
          <p14:tracePt t="277284" x="5251450" y="2330450"/>
          <p14:tracePt t="277300" x="5241925" y="2330450"/>
          <p14:tracePt t="277316" x="5232400" y="2339975"/>
          <p14:tracePt t="277376" x="5232400" y="2349500"/>
          <p14:tracePt t="277392" x="5214938" y="2366963"/>
          <p14:tracePt t="277400" x="5207000" y="2374900"/>
          <p14:tracePt t="277416" x="5197475" y="2384425"/>
          <p14:tracePt t="277424" x="5197475" y="2393950"/>
          <p14:tracePt t="277439" x="5187950" y="2401888"/>
          <p14:tracePt t="277450" x="5180013" y="2411413"/>
          <p14:tracePt t="277466" x="5170488" y="2420938"/>
          <p14:tracePt t="277483" x="5143500" y="2446338"/>
          <p14:tracePt t="277500" x="5126038" y="2465388"/>
          <p14:tracePt t="277518" x="5099050" y="2492375"/>
          <p14:tracePt t="277534" x="5089525" y="2492375"/>
          <p14:tracePt t="277549" x="5081588" y="2500313"/>
          <p14:tracePt t="277621" x="5064125" y="2517775"/>
          <p14:tracePt t="277628" x="5054600" y="2527300"/>
          <p14:tracePt t="277634" x="5045075" y="2536825"/>
          <p14:tracePt t="277650" x="5027613" y="2554288"/>
          <p14:tracePt t="277666" x="5018088" y="2563813"/>
          <p14:tracePt t="277683" x="5010150" y="2563813"/>
          <p14:tracePt t="277700" x="4992688" y="2589213"/>
          <p14:tracePt t="277768" x="4983163" y="2589213"/>
          <p14:tracePt t="278276" x="4973638" y="2581275"/>
          <p14:tracePt t="278284" x="4965700" y="2571750"/>
          <p14:tracePt t="278292" x="4956175" y="2571750"/>
          <p14:tracePt t="278307" x="4946650" y="2563813"/>
          <p14:tracePt t="278316" x="4946650" y="2554288"/>
          <p14:tracePt t="278333" x="4921250" y="2544763"/>
          <p14:tracePt t="278349" x="4911725" y="2527300"/>
          <p14:tracePt t="278366" x="4902200" y="2509838"/>
          <p14:tracePt t="278383" x="4894263" y="2492375"/>
          <p14:tracePt t="278399" x="4884738" y="2482850"/>
          <p14:tracePt t="278416" x="4884738" y="2473325"/>
          <p14:tracePt t="279685" x="4857750" y="2438400"/>
          <p14:tracePt t="279692" x="4830763" y="2411413"/>
          <p14:tracePt t="279701" x="4822825" y="2384425"/>
          <p14:tracePt t="279716" x="4803775" y="2357438"/>
          <p14:tracePt t="279734" x="4776788" y="2303463"/>
          <p14:tracePt t="279750" x="4759325" y="2278063"/>
          <p14:tracePt t="279767" x="4732338" y="2251075"/>
          <p14:tracePt t="279783" x="4724400" y="2241550"/>
          <p14:tracePt t="279800" x="4714875" y="2214563"/>
          <p14:tracePt t="279910" x="4705350" y="2206625"/>
          <p14:tracePt t="279926" x="4705350" y="2197100"/>
          <p14:tracePt t="279988" x="4697413" y="2179638"/>
          <p14:tracePt t="280200" x="4687888" y="2179638"/>
          <p14:tracePt t="315129" x="4687888" y="2170113"/>
          <p14:tracePt t="315137" x="4687888" y="2160588"/>
          <p14:tracePt t="315144" x="4687888" y="2152650"/>
          <p14:tracePt t="315154" x="4598988" y="2108200"/>
          <p14:tracePt t="315171" x="4367213" y="2000250"/>
          <p14:tracePt t="315187" x="4160838" y="1901825"/>
          <p14:tracePt t="315204" x="3919538" y="1785938"/>
          <p14:tracePt t="315221" x="3500438" y="1625600"/>
          <p14:tracePt t="315239" x="3224213" y="1571625"/>
          <p14:tracePt t="315255" x="2928938" y="1509713"/>
          <p14:tracePt t="315271" x="2660650" y="1473200"/>
          <p14:tracePt t="315288" x="2374900" y="1438275"/>
          <p14:tracePt t="315304" x="2108200" y="1401763"/>
          <p14:tracePt t="315321" x="1901825" y="1384300"/>
          <p14:tracePt t="315338" x="1758950" y="1384300"/>
          <p14:tracePt t="315354" x="1608138" y="1384300"/>
          <p14:tracePt t="315372" x="1465263" y="1384300"/>
          <p14:tracePt t="315387" x="1339850" y="1384300"/>
          <p14:tracePt t="315404" x="1214438" y="1357313"/>
          <p14:tracePt t="315421" x="1054100" y="1330325"/>
          <p14:tracePt t="315437" x="919163" y="1285875"/>
          <p14:tracePt t="315454" x="803275" y="1241425"/>
          <p14:tracePt t="315471" x="669925" y="1196975"/>
          <p14:tracePt t="315489" x="608013" y="1160463"/>
          <p14:tracePt t="315505" x="588963" y="1143000"/>
          <p14:tracePt t="315521" x="581025" y="1116013"/>
          <p14:tracePt t="315538" x="561975" y="1098550"/>
          <p14:tracePt t="315554" x="536575" y="1081088"/>
          <p14:tracePt t="315571" x="517525" y="1062038"/>
          <p14:tracePt t="315588" x="509588" y="1036638"/>
          <p14:tracePt t="315604" x="509588" y="1017588"/>
          <p14:tracePt t="315623" x="500063" y="990600"/>
          <p14:tracePt t="315639" x="500063" y="965200"/>
          <p14:tracePt t="315654" x="482600" y="938213"/>
          <p14:tracePt t="315671" x="482600" y="911225"/>
          <p14:tracePt t="315688" x="482600" y="866775"/>
          <p14:tracePt t="315704" x="473075" y="795338"/>
          <p14:tracePt t="315721" x="473075" y="758825"/>
          <p14:tracePt t="315739" x="473075" y="731838"/>
          <p14:tracePt t="315755" x="473075" y="714375"/>
          <p14:tracePt t="315771" x="473075" y="687388"/>
          <p14:tracePt t="315788" x="473075" y="669925"/>
          <p14:tracePt t="315804" x="465138" y="652463"/>
          <p14:tracePt t="315821" x="465138" y="625475"/>
          <p14:tracePt t="315838" x="465138" y="615950"/>
          <p14:tracePt t="315854" x="465138" y="608013"/>
          <p14:tracePt t="315872" x="465138" y="581025"/>
          <p14:tracePt t="315889" x="465138" y="554038"/>
          <p14:tracePt t="315904" x="455613" y="536575"/>
          <p14:tracePt t="315921" x="428625" y="473075"/>
          <p14:tracePt t="316806" x="642938" y="500063"/>
          <p14:tracePt t="316821" x="704850" y="527050"/>
          <p14:tracePt t="316838" x="758825" y="554038"/>
          <p14:tracePt t="316855" x="776288" y="571500"/>
          <p14:tracePt t="316872" x="803275" y="598488"/>
          <p14:tracePt t="316888" x="822325" y="608013"/>
          <p14:tracePt t="316904" x="839788" y="633413"/>
          <p14:tracePt t="316921" x="847725" y="642938"/>
          <p14:tracePt t="316938" x="866775" y="660400"/>
          <p14:tracePt t="316954" x="874713" y="679450"/>
          <p14:tracePt t="316971" x="901700" y="704850"/>
          <p14:tracePt t="316988" x="911225" y="723900"/>
          <p14:tracePt t="317004" x="919163" y="741363"/>
          <p14:tracePt t="317021" x="928688" y="776288"/>
          <p14:tracePt t="317038" x="938213" y="795338"/>
          <p14:tracePt t="317054" x="946150" y="812800"/>
          <p14:tracePt t="317071" x="955675" y="839788"/>
          <p14:tracePt t="317088" x="973138" y="857250"/>
          <p14:tracePt t="317104" x="982663" y="874713"/>
          <p14:tracePt t="317122" x="990600" y="901700"/>
          <p14:tracePt t="317139" x="1000125" y="928688"/>
          <p14:tracePt t="317155" x="1000125" y="938213"/>
          <p14:tracePt t="317171" x="1017588" y="955675"/>
          <p14:tracePt t="317188" x="1027113" y="973138"/>
          <p14:tracePt t="317204" x="1044575" y="1000125"/>
          <p14:tracePt t="317221" x="1062038" y="1017588"/>
          <p14:tracePt t="317238" x="1089025" y="1036638"/>
          <p14:tracePt t="317256" x="1160463" y="1062038"/>
          <p14:tracePt t="317259" x="1179513" y="1081088"/>
          <p14:tracePt t="317273" x="1258888" y="1108075"/>
          <p14:tracePt t="317288" x="1339850" y="1125538"/>
          <p14:tracePt t="317305" x="1419225" y="1152525"/>
          <p14:tracePt t="317321" x="1509713" y="1169988"/>
          <p14:tracePt t="317338" x="1616075" y="1196975"/>
          <p14:tracePt t="317354" x="1731963" y="1223963"/>
          <p14:tracePt t="317373" x="1847850" y="1295400"/>
          <p14:tracePt t="317389" x="1911350" y="1330325"/>
          <p14:tracePt t="317405" x="1973263" y="1357313"/>
          <p14:tracePt t="317421" x="2009775" y="1374775"/>
          <p14:tracePt t="317439" x="2027238" y="1393825"/>
          <p14:tracePt t="317454" x="2062163" y="1428750"/>
          <p14:tracePt t="317471" x="2081213" y="1446213"/>
          <p14:tracePt t="317488" x="2098675" y="1455738"/>
          <p14:tracePt t="317505" x="2098675" y="1473200"/>
          <p14:tracePt t="317632" x="2089150" y="1473200"/>
          <p14:tracePt t="317647" x="2081213" y="1473200"/>
          <p14:tracePt t="317656" x="2071688" y="1473200"/>
          <p14:tracePt t="317671" x="2044700" y="1465263"/>
          <p14:tracePt t="317688" x="1990725" y="1446213"/>
          <p14:tracePt t="317704" x="1955800" y="1419225"/>
          <p14:tracePt t="317721" x="1928813" y="1401763"/>
          <p14:tracePt t="317738" x="1884363" y="1374775"/>
          <p14:tracePt t="317755" x="1847850" y="1357313"/>
          <p14:tracePt t="317758" x="1839913" y="1347788"/>
          <p14:tracePt t="317773" x="1776413" y="1322388"/>
          <p14:tracePt t="317789" x="1751013" y="1303338"/>
          <p14:tracePt t="317805" x="1724025" y="1276350"/>
          <p14:tracePt t="317821" x="1687513" y="1250950"/>
          <p14:tracePt t="317838" x="1652588" y="1223963"/>
          <p14:tracePt t="317854" x="1625600" y="1196975"/>
          <p14:tracePt t="317873" x="1581150" y="1125538"/>
          <p14:tracePt t="317890" x="1544638" y="1089025"/>
          <p14:tracePt t="317905" x="1517650" y="1054100"/>
          <p14:tracePt t="317921" x="1500188" y="1036638"/>
          <p14:tracePt t="317938" x="1482725" y="1017588"/>
          <p14:tracePt t="317954" x="1455738" y="990600"/>
          <p14:tracePt t="317971" x="1438275" y="982663"/>
          <p14:tracePt t="317988" x="1419225" y="973138"/>
          <p14:tracePt t="318005" x="1401763" y="955675"/>
          <p14:tracePt t="318024" x="1357313" y="919163"/>
          <p14:tracePt t="318040" x="1322388" y="901700"/>
          <p14:tracePt t="318055" x="1285875" y="874713"/>
          <p14:tracePt t="318071" x="1223963" y="857250"/>
          <p14:tracePt t="318088" x="1143000" y="803275"/>
          <p14:tracePt t="318104" x="1116013" y="776288"/>
          <p14:tracePt t="318121" x="1081088" y="758825"/>
          <p14:tracePt t="318139" x="1027113" y="723900"/>
          <p14:tracePt t="318155" x="973138" y="696913"/>
          <p14:tracePt t="318171" x="928688" y="679450"/>
          <p14:tracePt t="318188" x="893763" y="652463"/>
          <p14:tracePt t="318205" x="847725" y="633413"/>
          <p14:tracePt t="318221" x="812800" y="608013"/>
          <p14:tracePt t="318238" x="776288" y="598488"/>
          <p14:tracePt t="318255" x="750888" y="588963"/>
          <p14:tracePt t="318258" x="741363" y="581025"/>
          <p14:tracePt t="318273" x="704850" y="554038"/>
          <p14:tracePt t="318290" x="669925" y="536575"/>
          <p14:tracePt t="318304" x="652463" y="517525"/>
          <p14:tracePt t="318321" x="633413" y="509588"/>
          <p14:tracePt t="318338" x="608013" y="482600"/>
          <p14:tracePt t="318354" x="581025" y="465138"/>
          <p14:tracePt t="319665" x="822325" y="482600"/>
          <p14:tracePt t="319673" x="874713" y="500063"/>
          <p14:tracePt t="319681" x="938213" y="527050"/>
          <p14:tracePt t="319688" x="1044575" y="561975"/>
          <p14:tracePt t="319705" x="1250950" y="652463"/>
          <p14:tracePt t="319721" x="1482725" y="758825"/>
          <p14:tracePt t="319738" x="1758950" y="893763"/>
          <p14:tracePt t="319755" x="2062163" y="1000125"/>
          <p14:tracePt t="319774" x="2312988" y="1125538"/>
          <p14:tracePt t="319789" x="2393950" y="1169988"/>
          <p14:tracePt t="319805" x="2419350" y="1196975"/>
          <p14:tracePt t="319822" x="2438400" y="1204913"/>
          <p14:tracePt t="319838" x="2455863" y="1223963"/>
          <p14:tracePt t="319854" x="2473325" y="1231900"/>
          <p14:tracePt t="319871" x="2473325" y="1241425"/>
          <p14:tracePt t="319969" x="2482850" y="1250950"/>
          <p14:tracePt t="319977" x="2517775" y="1322388"/>
          <p14:tracePt t="319988" x="2562225" y="1384300"/>
          <p14:tracePt t="320005" x="2652713" y="1490663"/>
          <p14:tracePt t="320021" x="2741613" y="1589088"/>
          <p14:tracePt t="320039" x="2919413" y="1785938"/>
          <p14:tracePt t="320055" x="3116263" y="2000250"/>
          <p14:tracePt t="320072" x="3411538" y="2232025"/>
          <p14:tracePt t="320088" x="3660775" y="2357438"/>
          <p14:tracePt t="320105" x="3830638" y="2455863"/>
          <p14:tracePt t="320122" x="3938588" y="2536825"/>
          <p14:tracePt t="320138" x="3956050" y="2554288"/>
          <p14:tracePt t="320154" x="3973513" y="2563813"/>
          <p14:tracePt t="320173" x="4010025" y="2589213"/>
          <p14:tracePt t="320189" x="4017963" y="2608263"/>
          <p14:tracePt t="320283" x="4027488" y="2608263"/>
          <p14:tracePt t="320290" x="4037013" y="2625725"/>
          <p14:tracePt t="320306" x="4071938" y="2652713"/>
          <p14:tracePt t="320322" x="4108450" y="2670175"/>
          <p14:tracePt t="320338" x="4125913" y="2687638"/>
          <p14:tracePt t="320355" x="4133850" y="2697163"/>
          <p14:tracePt t="320641" x="4170363" y="2714625"/>
          <p14:tracePt t="320649" x="4187825" y="2714625"/>
          <p14:tracePt t="320658" x="4232275" y="2724150"/>
          <p14:tracePt t="320672" x="4322763" y="2741613"/>
          <p14:tracePt t="320689" x="4705350" y="2867025"/>
          <p14:tracePt t="320705" x="4875213" y="2901950"/>
          <p14:tracePt t="320721" x="4992688" y="2928938"/>
          <p14:tracePt t="320738" x="5054600" y="2955925"/>
          <p14:tracePt t="320755" x="5089525" y="2955925"/>
          <p14:tracePt t="321080" x="5099050" y="2955925"/>
          <p14:tracePt t="321087" x="5108575" y="2955925"/>
          <p14:tracePt t="321096" x="5116513" y="2946400"/>
          <p14:tracePt t="321105" x="5126038" y="2946400"/>
          <p14:tracePt t="321121" x="5143500" y="2938463"/>
          <p14:tracePt t="321138" x="5160963" y="2938463"/>
          <p14:tracePt t="321155" x="5170488" y="2928938"/>
          <p14:tracePt t="321171" x="5180013" y="2911475"/>
          <p14:tracePt t="321190" x="5197475" y="2911475"/>
          <p14:tracePt t="321328" x="5197475" y="2901950"/>
          <p14:tracePt t="321430" x="5197475" y="2894013"/>
          <p14:tracePt t="321438" x="5197475" y="2874963"/>
          <p14:tracePt t="321446" x="5197475" y="2867025"/>
          <p14:tracePt t="321455" x="5197475" y="2857500"/>
          <p14:tracePt t="321470" x="5207000" y="2840038"/>
          <p14:tracePt t="321504" x="5207000" y="2830513"/>
          <p14:tracePt t="321565" x="5207000" y="2822575"/>
          <p14:tracePt t="321574" x="5224463" y="2795588"/>
          <p14:tracePt t="321589" x="5224463" y="2778125"/>
          <p14:tracePt t="321605" x="5224463" y="2759075"/>
          <p14:tracePt t="321622" x="5224463" y="2732088"/>
          <p14:tracePt t="321638" x="5224463" y="2724150"/>
          <p14:tracePt t="321655" x="5224463" y="2714625"/>
          <p14:tracePt t="321691" x="5224463" y="2706688"/>
          <p14:tracePt t="321706" x="5224463" y="2697163"/>
          <p14:tracePt t="321722" x="5224463" y="2687638"/>
          <p14:tracePt t="321738" x="5224463" y="2679700"/>
          <p14:tracePt t="321755" x="5224463" y="2660650"/>
          <p14:tracePt t="321772" x="5224463" y="2652713"/>
          <p14:tracePt t="321808" x="5224463" y="2643188"/>
          <p14:tracePt t="321817" x="5214938" y="2635250"/>
          <p14:tracePt t="322316" x="5207000" y="2635250"/>
          <p14:tracePt t="322331" x="5197475" y="2635250"/>
          <p14:tracePt t="322339" x="5187950" y="2643188"/>
          <p14:tracePt t="322354" x="5170488" y="2643188"/>
          <p14:tracePt t="322371" x="5160963" y="2643188"/>
          <p14:tracePt t="322388" x="5135563" y="2652713"/>
          <p14:tracePt t="322405" x="5116513" y="2652713"/>
          <p14:tracePt t="322422" x="5099050" y="2652713"/>
          <p14:tracePt t="322439" x="5064125" y="2670175"/>
          <p14:tracePt t="322456" x="5045075" y="2679700"/>
          <p14:tracePt t="322472" x="5037138" y="2679700"/>
          <p14:tracePt t="322488" x="5027613" y="2679700"/>
          <p14:tracePt t="322582" x="5018088" y="2687638"/>
          <p14:tracePt t="322598" x="5010150" y="2697163"/>
          <p14:tracePt t="322604" x="4992688" y="2706688"/>
          <p14:tracePt t="322612" x="4983163" y="2706688"/>
          <p14:tracePt t="322622" x="4973638" y="2706688"/>
          <p14:tracePt t="322652" x="4965700" y="2706688"/>
          <p14:tracePt t="322698" x="4956175" y="2706688"/>
          <p14:tracePt t="322714" x="4946650" y="2706688"/>
          <p14:tracePt t="322722" x="4938713" y="2706688"/>
          <p14:tracePt t="322730" x="4921250" y="2714625"/>
          <p14:tracePt t="322738" x="4911725" y="2714625"/>
          <p14:tracePt t="322755" x="4894263" y="2724150"/>
          <p14:tracePt t="322772" x="4875213" y="2724150"/>
          <p14:tracePt t="322789" x="4848225" y="2732088"/>
          <p14:tracePt t="322805" x="4830763" y="2751138"/>
          <p14:tracePt t="322825" x="4803775" y="2759075"/>
          <p14:tracePt t="322840" x="4795838" y="2768600"/>
          <p14:tracePt t="322872" x="4768850" y="2768600"/>
          <p14:tracePt t="322889" x="4759325" y="2768600"/>
          <p14:tracePt t="322905" x="4751388" y="2768600"/>
          <p14:tracePt t="322922" x="4732338" y="2768600"/>
          <p14:tracePt t="322938" x="4714875" y="2778125"/>
          <p14:tracePt t="322956" x="4679950" y="2778125"/>
          <p14:tracePt t="322972" x="4660900" y="2778125"/>
          <p14:tracePt t="322989" x="4652963" y="2778125"/>
          <p14:tracePt t="323005" x="4643438" y="2778125"/>
          <p14:tracePt t="323022" x="4616450" y="2778125"/>
          <p14:tracePt t="323038" x="4608513" y="2778125"/>
          <p14:tracePt t="323072" x="4589463" y="2778125"/>
          <p14:tracePt t="323090" x="4572000" y="2786063"/>
          <p14:tracePt t="323106" x="4545013" y="2786063"/>
          <p14:tracePt t="323122" x="4527550" y="2786063"/>
          <p14:tracePt t="323138" x="4510088" y="2786063"/>
          <p14:tracePt t="323172" x="4500563" y="2786063"/>
          <p14:tracePt t="323188" x="4491038" y="2786063"/>
          <p14:tracePt t="323205" x="4473575" y="2786063"/>
          <p14:tracePt t="323222" x="4465638" y="2786063"/>
          <p14:tracePt t="323238" x="4456113" y="2786063"/>
          <p14:tracePt t="323256" x="4446588" y="2786063"/>
          <p14:tracePt t="323272" x="4438650" y="2786063"/>
          <p14:tracePt t="323288" x="4429125" y="2786063"/>
          <p14:tracePt t="323305" x="4419600" y="2786063"/>
          <p14:tracePt t="323322" x="4394200" y="2786063"/>
          <p14:tracePt t="323356" x="4375150" y="2786063"/>
          <p14:tracePt t="323372" x="4367213" y="2786063"/>
          <p14:tracePt t="323388" x="4348163" y="2786063"/>
          <p14:tracePt t="323405" x="4330700" y="2786063"/>
          <p14:tracePt t="323422" x="4322763" y="2786063"/>
          <p14:tracePt t="323438" x="4313238" y="2786063"/>
          <p14:tracePt t="323455" x="4303713" y="2786063"/>
          <p14:tracePt t="323472" x="4286250" y="2778125"/>
          <p14:tracePt t="323489" x="4259263" y="2778125"/>
          <p14:tracePt t="323505" x="4251325" y="2768600"/>
          <p14:tracePt t="323522" x="4241800" y="2768600"/>
          <p14:tracePt t="323555" x="4224338" y="2741613"/>
          <p14:tracePt t="323575" x="4205288" y="2732088"/>
          <p14:tracePt t="323588" x="4197350" y="2732088"/>
          <p14:tracePt t="323606" x="4170363" y="2732088"/>
          <p14:tracePt t="323622" x="4152900" y="2732088"/>
          <p14:tracePt t="323639" x="4143375" y="2732088"/>
          <p14:tracePt t="323655" x="4143375" y="2724150"/>
          <p14:tracePt t="323672" x="4125913" y="2724150"/>
          <p14:tracePt t="323688" x="4108450" y="2714625"/>
          <p14:tracePt t="323705" x="4098925" y="2706688"/>
          <p14:tracePt t="323722" x="4089400" y="2706688"/>
          <p14:tracePt t="323739" x="4062413" y="2687638"/>
          <p14:tracePt t="323755" x="4037013" y="2679700"/>
          <p14:tracePt t="323772" x="4017963" y="2660650"/>
          <p14:tracePt t="323788" x="4000500" y="2660650"/>
          <p14:tracePt t="323806" x="3990975" y="2652713"/>
          <p14:tracePt t="323822" x="3965575" y="2652713"/>
          <p14:tracePt t="323838" x="3956050" y="2643188"/>
          <p14:tracePt t="323856" x="3929063" y="2635250"/>
          <p14:tracePt t="323871" x="3911600" y="2625725"/>
          <p14:tracePt t="323888" x="3884613" y="2608263"/>
          <p14:tracePt t="323904" x="3867150" y="2581275"/>
          <p14:tracePt t="323921" x="3848100" y="2563813"/>
          <p14:tracePt t="323938" x="3830638" y="2544763"/>
          <p14:tracePt t="323954" x="3803650" y="2517775"/>
          <p14:tracePt t="323971" x="3795713" y="2500313"/>
          <p14:tracePt t="323989" x="3768725" y="2455863"/>
          <p14:tracePt t="324005" x="3741738" y="2428875"/>
          <p14:tracePt t="324022" x="3724275" y="2401888"/>
          <p14:tracePt t="324039" x="3705225" y="2384425"/>
          <p14:tracePt t="324055" x="3697288" y="2366963"/>
          <p14:tracePt t="324072" x="3679825" y="2349500"/>
          <p14:tracePt t="324090" x="3670300" y="2312988"/>
          <p14:tracePt t="324106" x="3670300" y="2295525"/>
          <p14:tracePt t="324122" x="3670300" y="2259013"/>
          <p14:tracePt t="324139" x="3660775" y="2241550"/>
          <p14:tracePt t="324155" x="3660775" y="2224088"/>
          <p14:tracePt t="324172" x="3660775" y="2206625"/>
          <p14:tracePt t="324189" x="3652838" y="2187575"/>
          <p14:tracePt t="324225" x="3652838" y="2170113"/>
          <p14:tracePt t="324239" x="3652838" y="2160588"/>
          <p14:tracePt t="324256" x="3652838" y="2116138"/>
          <p14:tracePt t="324272" x="3660775" y="2098675"/>
          <p14:tracePt t="324288" x="3679825" y="2044700"/>
          <p14:tracePt t="324305" x="3687763" y="2027238"/>
          <p14:tracePt t="324324" x="3705225" y="2000250"/>
          <p14:tracePt t="324341" x="3724275" y="1938338"/>
          <p14:tracePt t="324357" x="3741738" y="1857375"/>
          <p14:tracePt t="324372" x="3768725" y="1822450"/>
          <p14:tracePt t="324389" x="3776663" y="1795463"/>
          <p14:tracePt t="324405" x="3803650" y="1758950"/>
          <p14:tracePt t="324422" x="3813175" y="1724025"/>
          <p14:tracePt t="324439" x="3830638" y="1697038"/>
          <p14:tracePt t="324455" x="3840163" y="1670050"/>
          <p14:tracePt t="324473" x="3867150" y="1625600"/>
          <p14:tracePt t="324489" x="3884613" y="1608138"/>
          <p14:tracePt t="324506" x="3902075" y="1589088"/>
          <p14:tracePt t="324522" x="3929063" y="1571625"/>
          <p14:tracePt t="324539" x="3946525" y="1544638"/>
          <p14:tracePt t="324555" x="3965575" y="1527175"/>
          <p14:tracePt t="324575" x="4000500" y="1500188"/>
          <p14:tracePt t="324589" x="4010025" y="1490663"/>
          <p14:tracePt t="324606" x="4017963" y="1473200"/>
          <p14:tracePt t="324622" x="4037013" y="1465263"/>
          <p14:tracePt t="324639" x="4054475" y="1455738"/>
          <p14:tracePt t="324655" x="4108450" y="1446213"/>
          <p14:tracePt t="324672" x="4133850" y="1438275"/>
          <p14:tracePt t="324689" x="4187825" y="1419225"/>
          <p14:tracePt t="324705" x="4241800" y="1419225"/>
          <p14:tracePt t="324722" x="4276725" y="1411288"/>
          <p14:tracePt t="324740" x="4330700" y="1401763"/>
          <p14:tracePt t="324755" x="4384675" y="1384300"/>
          <p14:tracePt t="324772" x="4438650" y="1384300"/>
          <p14:tracePt t="324789" x="4491038" y="1384300"/>
          <p14:tracePt t="324806" x="4518025" y="1384300"/>
          <p14:tracePt t="324822" x="4545013" y="1384300"/>
          <p14:tracePt t="324840" x="4572000" y="1374775"/>
          <p14:tracePt t="324856" x="4608513" y="1374775"/>
          <p14:tracePt t="324872" x="4660900" y="1374775"/>
          <p14:tracePt t="324889" x="4741863" y="1374775"/>
          <p14:tracePt t="324905" x="4822825" y="1384300"/>
          <p14:tracePt t="324922" x="4894263" y="1393825"/>
          <p14:tracePt t="324939" x="4946650" y="1401763"/>
          <p14:tracePt t="324955" x="4992688" y="1401763"/>
          <p14:tracePt t="324972" x="5027613" y="1419225"/>
          <p14:tracePt t="324990" x="5064125" y="1438275"/>
          <p14:tracePt t="325008" x="5099050" y="1465263"/>
          <p14:tracePt t="325022" x="5116513" y="1473200"/>
          <p14:tracePt t="325039" x="5143500" y="1482725"/>
          <p14:tracePt t="325055" x="5160963" y="1500188"/>
          <p14:tracePt t="325072" x="5170488" y="1509713"/>
          <p14:tracePt t="325090" x="5197475" y="1536700"/>
          <p14:tracePt t="325107" x="5224463" y="1554163"/>
          <p14:tracePt t="325122" x="5241925" y="1571625"/>
          <p14:tracePt t="325139" x="5251450" y="1589088"/>
          <p14:tracePt t="325155" x="5268913" y="1616075"/>
          <p14:tracePt t="325172" x="5295900" y="1643063"/>
          <p14:tracePt t="325189" x="5313363" y="1679575"/>
          <p14:tracePt t="325205" x="5322888" y="1697038"/>
          <p14:tracePt t="325222" x="5330825" y="1704975"/>
          <p14:tracePt t="325239" x="5330825" y="1714500"/>
          <p14:tracePt t="325256" x="5349875" y="1731963"/>
          <p14:tracePt t="325272" x="5367338" y="1751013"/>
          <p14:tracePt t="325289" x="5375275" y="1758950"/>
          <p14:tracePt t="325305" x="5384800" y="1776413"/>
          <p14:tracePt t="325323" x="5394325" y="1785938"/>
          <p14:tracePt t="325338" x="5411788" y="1812925"/>
          <p14:tracePt t="325355" x="5429250" y="1839913"/>
          <p14:tracePt t="325371" x="5429250" y="1857375"/>
          <p14:tracePt t="325388" x="5438775" y="1884363"/>
          <p14:tracePt t="325404" x="5438775" y="1911350"/>
          <p14:tracePt t="325421" x="5438775" y="1946275"/>
          <p14:tracePt t="325438" x="5421313" y="1965325"/>
          <p14:tracePt t="325455" x="5411788" y="2009775"/>
          <p14:tracePt t="325471" x="5384800" y="2063750"/>
          <p14:tracePt t="325488" x="5367338" y="2125663"/>
          <p14:tracePt t="325506" x="5322888" y="2224088"/>
          <p14:tracePt t="325522" x="5303838" y="2278063"/>
          <p14:tracePt t="325539" x="5251450" y="2357438"/>
          <p14:tracePt t="325555" x="5224463" y="2401888"/>
          <p14:tracePt t="325573" x="5170488" y="2455863"/>
          <p14:tracePt t="325589" x="5135563" y="2473325"/>
          <p14:tracePt t="325607" x="5099050" y="2509838"/>
          <p14:tracePt t="325622" x="5037138" y="2536825"/>
          <p14:tracePt t="325639" x="4956175" y="2563813"/>
          <p14:tracePt t="325655" x="4857750" y="2589213"/>
          <p14:tracePt t="325672" x="4768850" y="2598738"/>
          <p14:tracePt t="325689" x="4652963" y="2625725"/>
          <p14:tracePt t="325705" x="4510088" y="2625725"/>
          <p14:tracePt t="325722" x="4384675" y="2625725"/>
          <p14:tracePt t="325740" x="4214813" y="2581275"/>
          <p14:tracePt t="325757" x="4116388" y="2536825"/>
          <p14:tracePt t="325772" x="4062413" y="2509838"/>
          <p14:tracePt t="325789" x="4037013" y="2492375"/>
          <p14:tracePt t="325805" x="4000500" y="2465388"/>
          <p14:tracePt t="325822" x="3965575" y="2446338"/>
          <p14:tracePt t="325839" x="3929063" y="2428875"/>
          <p14:tracePt t="325856" x="3902075" y="2401888"/>
          <p14:tracePt t="325872" x="3857625" y="2357438"/>
          <p14:tracePt t="325889" x="3803650" y="2303463"/>
          <p14:tracePt t="325905" x="3776663" y="2241550"/>
          <p14:tracePt t="325922" x="3751263" y="2170113"/>
          <p14:tracePt t="325939" x="3724275" y="2089150"/>
          <p14:tracePt t="325956" x="3705225" y="2009775"/>
          <p14:tracePt t="325972" x="3679825" y="1928813"/>
          <p14:tracePt t="325991" x="3660775" y="1803400"/>
          <p14:tracePt t="326007" x="3660775" y="1741488"/>
          <p14:tracePt t="326022" x="3660775" y="1704975"/>
          <p14:tracePt t="326039" x="3670300" y="1670050"/>
          <p14:tracePt t="326056" x="3687763" y="1652588"/>
          <p14:tracePt t="326072" x="3705225" y="1633538"/>
          <p14:tracePt t="326089" x="3724275" y="1616075"/>
          <p14:tracePt t="326106" x="3732213" y="1589088"/>
          <p14:tracePt t="326122" x="3768725" y="1562100"/>
          <p14:tracePt t="326139" x="3803650" y="1527175"/>
          <p14:tracePt t="326155" x="3822700" y="1509713"/>
          <p14:tracePt t="326172" x="3857625" y="1482725"/>
          <p14:tracePt t="326189" x="3875088" y="1465263"/>
          <p14:tracePt t="326205" x="3911600" y="1446213"/>
          <p14:tracePt t="326222" x="3956050" y="1419225"/>
          <p14:tracePt t="326241" x="4054475" y="1384300"/>
          <p14:tracePt t="326257" x="4152900" y="1357313"/>
          <p14:tracePt t="326273" x="4241800" y="1330325"/>
          <p14:tracePt t="326289" x="4322763" y="1312863"/>
          <p14:tracePt t="326306" x="4402138" y="1312863"/>
          <p14:tracePt t="326323" x="4473575" y="1303338"/>
          <p14:tracePt t="326339" x="4554538" y="1303338"/>
          <p14:tracePt t="326356" x="4616450" y="1295400"/>
          <p14:tracePt t="326373" x="4697413" y="1276350"/>
          <p14:tracePt t="326389" x="4751388" y="1268413"/>
          <p14:tracePt t="326405" x="4822825" y="1268413"/>
          <p14:tracePt t="326422" x="4902200" y="1250950"/>
          <p14:tracePt t="326439" x="4965700" y="1250950"/>
          <p14:tracePt t="326456" x="5000625" y="1258888"/>
          <p14:tracePt t="326472" x="5018088" y="1276350"/>
          <p14:tracePt t="326491" x="5045075" y="1303338"/>
          <p14:tracePt t="326508" x="5064125" y="1330325"/>
          <p14:tracePt t="326522" x="5099050" y="1347788"/>
          <p14:tracePt t="326539" x="5116513" y="1347788"/>
          <p14:tracePt t="326556" x="5135563" y="1357313"/>
          <p14:tracePt t="326573" x="5153025" y="1357313"/>
          <p14:tracePt t="326589" x="5160963" y="1357313"/>
          <p14:tracePt t="326606" x="5170488" y="1357313"/>
          <p14:tracePt t="327281" x="5170488" y="1366838"/>
          <p14:tracePt t="327289" x="5170488" y="1384300"/>
          <p14:tracePt t="329471" x="5160963" y="1384300"/>
          <p14:tracePt t="329477" x="5153025" y="1384300"/>
          <p14:tracePt t="329489" x="5143500" y="1384300"/>
          <p14:tracePt t="333038" x="5143500" y="1393825"/>
          <p14:tracePt t="333052" x="5180013" y="1411288"/>
          <p14:tracePt t="333060" x="5268913" y="1482725"/>
          <p14:tracePt t="333073" x="5375275" y="1527175"/>
          <p14:tracePt t="333089" x="5545138" y="1633538"/>
          <p14:tracePt t="333108" x="5653088" y="1687513"/>
          <p14:tracePt t="333123" x="5661025" y="1704975"/>
          <p14:tracePt t="333140" x="5670550" y="1724025"/>
          <p14:tracePt t="333156" x="5697538" y="1741488"/>
          <p14:tracePt t="333173" x="5707063" y="1768475"/>
          <p14:tracePt t="333190" x="5715000" y="1776413"/>
          <p14:tracePt t="333206" x="5724525" y="1785938"/>
          <p14:tracePt t="333223" x="5724525" y="1795463"/>
          <p14:tracePt t="333257" x="5724525" y="1812925"/>
          <p14:tracePt t="333273" x="5715000" y="1839913"/>
          <p14:tracePt t="333290" x="5707063" y="1857375"/>
          <p14:tracePt t="333307" x="5680075" y="1874838"/>
          <p14:tracePt t="333323" x="5661025" y="1893888"/>
          <p14:tracePt t="333339" x="5643563" y="1928813"/>
          <p14:tracePt t="333356" x="5616575" y="1946275"/>
          <p14:tracePt t="333373" x="5599113" y="1982788"/>
          <p14:tracePt t="333389" x="5589588" y="1992313"/>
          <p14:tracePt t="333436" x="5581650" y="2000250"/>
          <p14:tracePt t="333444" x="5572125" y="2009775"/>
          <p14:tracePt t="333456" x="5554663" y="2036763"/>
          <p14:tracePt t="333474" x="5518150" y="2063750"/>
          <p14:tracePt t="333490" x="5492750" y="2081213"/>
          <p14:tracePt t="333508" x="5473700" y="2108200"/>
          <p14:tracePt t="333525" x="5456238" y="2125663"/>
          <p14:tracePt t="333541" x="5438775" y="2143125"/>
          <p14:tracePt t="333556" x="5402263" y="2170113"/>
          <p14:tracePt t="333573" x="5384800" y="2187575"/>
          <p14:tracePt t="333589" x="5349875" y="2206625"/>
          <p14:tracePt t="333606" x="5278438" y="2241550"/>
          <p14:tracePt t="333623" x="5232400" y="2268538"/>
          <p14:tracePt t="333639" x="5187950" y="2278063"/>
          <p14:tracePt t="333656" x="5153025" y="2295525"/>
          <p14:tracePt t="333672" x="5089525" y="2312988"/>
          <p14:tracePt t="333689" x="5027613" y="2339975"/>
          <p14:tracePt t="333706" x="4965700" y="2357438"/>
          <p14:tracePt t="333722" x="4902200" y="2366963"/>
          <p14:tracePt t="333739" x="4803775" y="2366963"/>
          <p14:tracePt t="333756" x="4741863" y="2366963"/>
          <p14:tracePt t="333772" x="4705350" y="2366963"/>
          <p14:tracePt t="333789" x="4679950" y="2374900"/>
          <p14:tracePt t="333806" x="4633913" y="2374900"/>
          <p14:tracePt t="333822" x="4554538" y="2401888"/>
          <p14:tracePt t="333839" x="4438650" y="2428875"/>
          <p14:tracePt t="333856" x="4330700" y="2446338"/>
          <p14:tracePt t="333873" x="4214813" y="2473325"/>
          <p14:tracePt t="333889" x="4143375" y="2473325"/>
          <p14:tracePt t="333906" x="4062413" y="2473325"/>
          <p14:tracePt t="333923" x="4017963" y="2473325"/>
          <p14:tracePt t="333939" x="4000500" y="2473325"/>
          <p14:tracePt t="333956" x="3983038" y="2473325"/>
          <p14:tracePt t="333973" x="3946525" y="2473325"/>
          <p14:tracePt t="333989" x="3929063" y="2473325"/>
          <p14:tracePt t="334006" x="3919538" y="2473325"/>
          <p14:tracePt t="334039" x="3911600" y="2473325"/>
          <p14:tracePt t="334056" x="3884613" y="2473325"/>
          <p14:tracePt t="334072" x="3867150" y="2473325"/>
          <p14:tracePt t="334089" x="3848100" y="2473325"/>
          <p14:tracePt t="334106" x="3813175" y="2438400"/>
          <p14:tracePt t="334123" x="3786188" y="2420938"/>
          <p14:tracePt t="334139" x="3751263" y="2384425"/>
          <p14:tracePt t="334156" x="3724275" y="2357438"/>
          <p14:tracePt t="334172" x="3705225" y="2330450"/>
          <p14:tracePt t="334189" x="3687763" y="2303463"/>
          <p14:tracePt t="334206" x="3687763" y="2295525"/>
          <p14:tracePt t="334223" x="3687763" y="2286000"/>
          <p14:tracePt t="334239" x="3687763" y="2259013"/>
          <p14:tracePt t="334256" x="3679825" y="2251075"/>
          <p14:tracePt t="334272" x="3679825" y="2241550"/>
          <p14:tracePt t="334289" x="3679825" y="2224088"/>
          <p14:tracePt t="334306" x="3679825" y="2206625"/>
          <p14:tracePt t="334322" x="3679825" y="2187575"/>
          <p14:tracePt t="334356" x="3687763" y="2179638"/>
          <p14:tracePt t="334373" x="3697288" y="2152650"/>
          <p14:tracePt t="334390" x="3714750" y="2135188"/>
          <p14:tracePt t="334406" x="3724275" y="2116138"/>
          <p14:tracePt t="334423" x="3751263" y="2098675"/>
          <p14:tracePt t="334440" x="3768725" y="2071688"/>
          <p14:tracePt t="334456" x="3786188" y="2054225"/>
          <p14:tracePt t="334473" x="3795713" y="2036763"/>
          <p14:tracePt t="334490" x="3822700" y="2027238"/>
          <p14:tracePt t="334507" x="3830638" y="2009775"/>
          <p14:tracePt t="334523" x="3830638" y="2000250"/>
          <p14:tracePt t="334540" x="3840163" y="1992313"/>
          <p14:tracePt t="334556" x="3857625" y="1973263"/>
          <p14:tracePt t="334574" x="3884613" y="1955800"/>
          <p14:tracePt t="334590" x="3884613" y="1928813"/>
          <p14:tracePt t="334608" x="3902075" y="1911350"/>
          <p14:tracePt t="334624" x="3919538" y="1893888"/>
          <p14:tracePt t="334640" x="3919538" y="1884363"/>
          <p14:tracePt t="334656" x="3929063" y="1884363"/>
          <p14:tracePt t="334718" x="3938588" y="1874838"/>
          <p14:tracePt t="334726" x="3956050" y="1874838"/>
          <p14:tracePt t="334740" x="3965575" y="1874838"/>
          <p14:tracePt t="334757" x="4000500" y="1884363"/>
          <p14:tracePt t="334773" x="4027488" y="1893888"/>
          <p14:tracePt t="334790" x="4044950" y="1901825"/>
          <p14:tracePt t="334806" x="4062413" y="1928813"/>
          <p14:tracePt t="334823" x="4108450" y="1946275"/>
          <p14:tracePt t="334840" x="4143375" y="1982788"/>
          <p14:tracePt t="334858" x="4197350" y="2054225"/>
          <p14:tracePt t="334874" x="4214813" y="2071688"/>
          <p14:tracePt t="334890" x="4214813" y="2098675"/>
          <p14:tracePt t="334906" x="4214813" y="2116138"/>
          <p14:tracePt t="334923" x="4214813" y="2152650"/>
          <p14:tracePt t="334940" x="4214813" y="2179638"/>
          <p14:tracePt t="334957" x="4214813" y="2214563"/>
          <p14:tracePt t="334974" x="4205288" y="2241550"/>
          <p14:tracePt t="334990" x="4197350" y="2278063"/>
          <p14:tracePt t="335007" x="4170363" y="2303463"/>
          <p14:tracePt t="335023" x="4152900" y="2322513"/>
          <p14:tracePt t="335040" x="4133850" y="2357438"/>
          <p14:tracePt t="335056" x="4108450" y="2393950"/>
          <p14:tracePt t="335073" x="4089400" y="2411413"/>
          <p14:tracePt t="335090" x="4071938" y="2446338"/>
          <p14:tracePt t="335107" x="4037013" y="2473325"/>
          <p14:tracePt t="335124" x="4017963" y="2492375"/>
          <p14:tracePt t="335140" x="4017963" y="2500313"/>
          <p14:tracePt t="335522" x="4044950" y="2482850"/>
          <p14:tracePt t="335530" x="4054475" y="2473325"/>
          <p14:tracePt t="335540" x="4062413" y="2473325"/>
          <p14:tracePt t="335557" x="4062413" y="2455863"/>
          <p14:tracePt t="335575" x="4071938" y="2446338"/>
          <p14:tracePt t="335590" x="4081463" y="2428875"/>
          <p14:tracePt t="335609" x="4081463" y="2411413"/>
          <p14:tracePt t="336635" x="4089400" y="2411413"/>
          <p14:tracePt t="336648" x="4098925" y="2411413"/>
          <p14:tracePt t="336657" x="4116388" y="2411413"/>
          <p14:tracePt t="336674" x="4125913" y="2411413"/>
          <p14:tracePt t="336774" x="4143375" y="2401888"/>
          <p14:tracePt t="336790" x="4152900" y="2384425"/>
          <p14:tracePt t="336805" x="4152900" y="2374900"/>
          <p14:tracePt t="336811" x="4170363" y="2374900"/>
          <p14:tracePt t="336971" x="4170363" y="2401888"/>
          <p14:tracePt t="336979" x="4179888" y="2411413"/>
          <p14:tracePt t="336990" x="4179888" y="2420938"/>
          <p14:tracePt t="337007" x="4187825" y="2438400"/>
          <p14:tracePt t="337072" x="4197350" y="2438400"/>
          <p14:tracePt t="337086" x="4205288" y="2438400"/>
          <p14:tracePt t="337095" x="4214813" y="2438400"/>
          <p14:tracePt t="337111" x="4224338" y="2438400"/>
          <p14:tracePt t="337124" x="4232275" y="2438400"/>
          <p14:tracePt t="337140" x="4251325" y="2438400"/>
          <p14:tracePt t="337157" x="4268788" y="2438400"/>
          <p14:tracePt t="337173" x="4303713" y="2438400"/>
          <p14:tracePt t="337190" x="4429125" y="2455863"/>
          <p14:tracePt t="337207" x="4581525" y="2455863"/>
          <p14:tracePt t="337223" x="4687888" y="2473325"/>
          <p14:tracePt t="337240" x="4795838" y="2482850"/>
          <p14:tracePt t="337259" x="4911725" y="2500313"/>
          <p14:tracePt t="337275" x="4929188" y="2500313"/>
          <p14:tracePt t="337290" x="4938713" y="2500313"/>
          <p14:tracePt t="337324" x="4965700" y="2500313"/>
          <p14:tracePt t="337340" x="4973638" y="2500313"/>
          <p14:tracePt t="337541" x="4973638" y="2482850"/>
          <p14:tracePt t="337549" x="4965700" y="2473325"/>
          <p14:tracePt t="337557" x="4965700" y="2465388"/>
          <p14:tracePt t="337574" x="4946650" y="2446338"/>
          <p14:tracePt t="337590" x="4938713" y="2428875"/>
          <p14:tracePt t="337607" x="4929188" y="2401888"/>
          <p14:tracePt t="337623" x="4929188" y="2384425"/>
          <p14:tracePt t="337641" x="4929188" y="2366963"/>
          <p14:tracePt t="337658" x="4929188" y="2330450"/>
          <p14:tracePt t="337674" x="4929188" y="2312988"/>
          <p14:tracePt t="337690" x="4929188" y="2303463"/>
          <p14:tracePt t="337706" x="4929188" y="2295525"/>
          <p14:tracePt t="337724" x="4929188" y="2278063"/>
          <p14:tracePt t="337740" x="4929188" y="2259013"/>
          <p14:tracePt t="337757" x="4929188" y="2241550"/>
          <p14:tracePt t="337761" x="4929188" y="2232025"/>
          <p14:tracePt t="337775" x="4929188" y="2214563"/>
          <p14:tracePt t="337790" x="4929188" y="2187575"/>
          <p14:tracePt t="337807" x="4938713" y="2160588"/>
          <p14:tracePt t="337824" x="4938713" y="2143125"/>
          <p14:tracePt t="337840" x="4956175" y="2116138"/>
          <p14:tracePt t="337856" x="4956175" y="2098675"/>
          <p14:tracePt t="337979" x="4965700" y="2071688"/>
          <p14:tracePt t="337987" x="4973638" y="2071688"/>
          <p14:tracePt t="338103" x="4983163" y="2098675"/>
          <p14:tracePt t="338111" x="5000625" y="2143125"/>
          <p14:tracePt t="338124" x="5000625" y="2160588"/>
          <p14:tracePt t="338140" x="5000625" y="2206625"/>
          <p14:tracePt t="338159" x="5010150" y="2251075"/>
          <p14:tracePt t="338175" x="5018088" y="2268538"/>
          <p14:tracePt t="338338" x="5018088" y="2259013"/>
          <p14:tracePt t="338346" x="5027613" y="2251075"/>
          <p14:tracePt t="339621" x="5018088" y="2251075"/>
          <p14:tracePt t="339629" x="5010150" y="2259013"/>
          <p14:tracePt t="339640" x="5000625" y="2259013"/>
          <p14:tracePt t="339657" x="4973638" y="2259013"/>
          <p14:tracePt t="339675" x="4946650" y="2259013"/>
          <p14:tracePt t="339879" x="4938713" y="2259013"/>
          <p14:tracePt t="339887" x="4929188" y="2241550"/>
          <p14:tracePt t="339895" x="4911725" y="2232025"/>
          <p14:tracePt t="339907" x="4902200" y="2206625"/>
          <p14:tracePt t="339926" x="4884738" y="2160588"/>
          <p14:tracePt t="339941" x="4857750" y="2116138"/>
          <p14:tracePt t="339957" x="4840288" y="2089150"/>
          <p14:tracePt t="339974" x="4830763" y="2071688"/>
          <p14:tracePt t="339990" x="4813300" y="2054225"/>
          <p14:tracePt t="340008" x="4813300" y="2036763"/>
          <p14:tracePt t="340024" x="4813300" y="2009775"/>
          <p14:tracePt t="340041" x="4822825" y="1992313"/>
          <p14:tracePt t="340059" x="4830763" y="1946275"/>
          <p14:tracePt t="340075" x="4848225" y="1928813"/>
          <p14:tracePt t="340091" x="4857750" y="1911350"/>
          <p14:tracePt t="340107" x="4884738" y="1893888"/>
          <p14:tracePt t="340124" x="4902200" y="1866900"/>
          <p14:tracePt t="340141" x="4911725" y="1857375"/>
          <p14:tracePt t="340157" x="4929188" y="1839913"/>
          <p14:tracePt t="340176" x="4965700" y="1830388"/>
          <p14:tracePt t="340191" x="4973638" y="1830388"/>
          <p14:tracePt t="340207" x="4992688" y="1830388"/>
          <p14:tracePt t="340224" x="5000625" y="1830388"/>
          <p14:tracePt t="340241" x="5027613" y="1830388"/>
          <p14:tracePt t="340257" x="5045075" y="1830388"/>
          <p14:tracePt t="340260" x="5054600" y="1830388"/>
          <p14:tracePt t="340274" x="5064125" y="1830388"/>
          <p14:tracePt t="340291" x="5072063" y="1830388"/>
          <p14:tracePt t="340307" x="5081588" y="1830388"/>
          <p14:tracePt t="340326" x="5089525" y="1830388"/>
          <p14:tracePt t="340341" x="5116513" y="1849438"/>
          <p14:tracePt t="340374" x="5126038" y="1857375"/>
          <p14:tracePt t="340391" x="5135563" y="1866900"/>
          <p14:tracePt t="340407" x="5143500" y="1866900"/>
          <p14:tracePt t="340441" x="5153025" y="1893888"/>
          <p14:tracePt t="340457" x="5160963" y="1893888"/>
          <p14:tracePt t="340895" x="5160963" y="1901825"/>
          <p14:tracePt t="340911" x="5160963" y="1911350"/>
          <p14:tracePt t="340919" x="5160963" y="1920875"/>
          <p14:tracePt t="340927" x="5160963" y="1928813"/>
          <p14:tracePt t="340941" x="5160963" y="1938338"/>
          <p14:tracePt t="340957" x="5160963" y="1946275"/>
          <p14:tracePt t="341121" x="5160963" y="1973263"/>
          <p14:tracePt t="341145" x="5153025" y="1982788"/>
          <p14:tracePt t="341669" x="5143500" y="1992313"/>
          <p14:tracePt t="341677" x="5135563" y="2000250"/>
          <p14:tracePt t="341691" x="5126038" y="2009775"/>
          <p14:tracePt t="341707" x="5099050" y="2036763"/>
          <p14:tracePt t="341726" x="5045075" y="2063750"/>
          <p14:tracePt t="341741" x="5000625" y="2089150"/>
          <p14:tracePt t="341758" x="4946650" y="2116138"/>
          <p14:tracePt t="341774" x="4875213" y="2143125"/>
          <p14:tracePt t="341791" x="4795838" y="2152650"/>
          <p14:tracePt t="341807" x="4741863" y="2179638"/>
          <p14:tracePt t="341826" x="4660900" y="2206625"/>
          <p14:tracePt t="341841" x="4608513" y="2224088"/>
          <p14:tracePt t="341857" x="4562475" y="2224088"/>
          <p14:tracePt t="341874" x="4518025" y="2241550"/>
          <p14:tracePt t="341891" x="4483100" y="2241550"/>
          <p14:tracePt t="341907" x="4465638" y="2241550"/>
          <p14:tracePt t="341924" x="4446588" y="2241550"/>
          <p14:tracePt t="341941" x="4429125" y="2241550"/>
          <p14:tracePt t="341959" x="4402138" y="2241550"/>
          <p14:tracePt t="341976" x="4384675" y="2232025"/>
          <p14:tracePt t="341991" x="4367213" y="2214563"/>
          <p14:tracePt t="342007" x="4330700" y="2206625"/>
          <p14:tracePt t="342024" x="4268788" y="2197100"/>
          <p14:tracePt t="342041" x="4187825" y="2170113"/>
          <p14:tracePt t="342057" x="4143375" y="2160588"/>
          <p14:tracePt t="342076" x="4098925" y="2135188"/>
          <p14:tracePt t="342091" x="4081463" y="2125663"/>
          <p14:tracePt t="342108" x="4054475" y="2116138"/>
          <p14:tracePt t="342124" x="4044950" y="2108200"/>
          <p14:tracePt t="342157" x="4037013" y="2098675"/>
          <p14:tracePt t="342174" x="4027488" y="2089150"/>
          <p14:tracePt t="342191" x="4027488" y="2071688"/>
          <p14:tracePt t="342207" x="4017963" y="2071688"/>
          <p14:tracePt t="342234" x="4010025" y="2063750"/>
          <p14:tracePt t="342248" x="4000500" y="2063750"/>
          <p14:tracePt t="342258" x="4000500" y="2054225"/>
          <p14:tracePt t="342274" x="3990975" y="2054225"/>
          <p14:tracePt t="346174" x="3973513" y="2054225"/>
          <p14:tracePt t="428103" x="3983038" y="2054225"/>
          <p14:tracePt t="428111" x="3990975" y="2054225"/>
          <p14:tracePt t="428120" x="4000500" y="2054225"/>
          <p14:tracePt t="428134" x="4010025" y="2063750"/>
          <p14:tracePt t="428235" x="4017963" y="2081213"/>
          <p14:tracePt t="428251" x="4044950" y="2089150"/>
          <p14:tracePt t="428259" x="4054475" y="2098675"/>
          <p14:tracePt t="428268" x="4062413" y="2098675"/>
          <p14:tracePt t="428284" x="4081463" y="2098675"/>
          <p14:tracePt t="428301" x="4098925" y="2098675"/>
          <p14:tracePt t="428318" x="4125913" y="2089150"/>
          <p14:tracePt t="428335" x="4143375" y="2044700"/>
          <p14:tracePt t="428354" x="4170363" y="1982788"/>
          <p14:tracePt t="428369" x="4197350" y="1938338"/>
          <p14:tracePt t="428384" x="4214813" y="1911350"/>
          <p14:tracePt t="428401" x="4224338" y="1884363"/>
          <p14:tracePt t="428418" x="4232275" y="1857375"/>
          <p14:tracePt t="428434" x="4232275" y="1839913"/>
          <p14:tracePt t="428451" x="4232275" y="1822450"/>
          <p14:tracePt t="428468" x="4214813" y="1803400"/>
          <p14:tracePt t="428485" x="4187825" y="1758950"/>
          <p14:tracePt t="428501" x="4179888" y="1751013"/>
          <p14:tracePt t="428518" x="4179888" y="1724025"/>
          <p14:tracePt t="428534" x="4179888" y="1704975"/>
          <p14:tracePt t="428551" x="4179888" y="1697038"/>
          <p14:tracePt t="428568" x="4179888" y="1679575"/>
          <p14:tracePt t="428584" x="4179888" y="1670050"/>
          <p14:tracePt t="428603" x="4179888" y="1643063"/>
          <p14:tracePt t="428620" x="4187825" y="1625600"/>
          <p14:tracePt t="428635" x="4214813" y="1608138"/>
          <p14:tracePt t="428652" x="4232275" y="1571625"/>
          <p14:tracePt t="428668" x="4286250" y="1554163"/>
          <p14:tracePt t="428684" x="4303713" y="1527175"/>
          <p14:tracePt t="428701" x="4340225" y="1509713"/>
          <p14:tracePt t="428718" x="4384675" y="1490663"/>
          <p14:tracePt t="428735" x="4438650" y="1482725"/>
          <p14:tracePt t="428751" x="4456113" y="1482725"/>
          <p14:tracePt t="428768" x="4483100" y="1482725"/>
          <p14:tracePt t="428784" x="4500563" y="1482725"/>
          <p14:tracePt t="428801" x="4527550" y="1482725"/>
          <p14:tracePt t="428818" x="4562475" y="1473200"/>
          <p14:tracePt t="428834" x="4581525" y="1465263"/>
          <p14:tracePt t="428853" x="4608513" y="1465263"/>
          <p14:tracePt t="428868" x="4616450" y="1465263"/>
          <p14:tracePt t="428885" x="4633913" y="1465263"/>
          <p14:tracePt t="428902" x="4652963" y="1482725"/>
          <p14:tracePt t="428918" x="4670425" y="1509713"/>
          <p14:tracePt t="428934" x="4687888" y="1517650"/>
          <p14:tracePt t="428951" x="4687888" y="1527175"/>
          <p14:tracePt t="428968" x="4705350" y="1536700"/>
          <p14:tracePt t="428985" x="4741863" y="1554163"/>
          <p14:tracePt t="429001" x="4759325" y="1581150"/>
          <p14:tracePt t="429018" x="4803775" y="1598613"/>
          <p14:tracePt t="429034" x="4867275" y="1625600"/>
          <p14:tracePt t="429051" x="4911725" y="1652588"/>
          <p14:tracePt t="429068" x="4946650" y="1670050"/>
          <p14:tracePt t="429084" x="4983163" y="1687513"/>
          <p14:tracePt t="429101" x="5000625" y="1714500"/>
          <p14:tracePt t="429119" x="5018088" y="1741488"/>
          <p14:tracePt t="429151" x="5027613" y="1741488"/>
          <p14:tracePt t="429169" x="5027613" y="1751013"/>
          <p14:tracePt t="429277" x="5045075" y="1758950"/>
          <p14:tracePt t="429283" x="5045075" y="1785938"/>
          <p14:tracePt t="429291" x="5045075" y="1803400"/>
          <p14:tracePt t="429301" x="5045075" y="1830388"/>
          <p14:tracePt t="429318" x="5045075" y="1920875"/>
          <p14:tracePt t="429335" x="5037138" y="2000250"/>
          <p14:tracePt t="429353" x="4992688" y="2160588"/>
          <p14:tracePt t="429369" x="4983163" y="2259013"/>
          <p14:tracePt t="429385" x="4973638" y="2330450"/>
          <p14:tracePt t="429402" x="4956175" y="2384425"/>
          <p14:tracePt t="429418" x="4956175" y="2393950"/>
          <p14:tracePt t="429435" x="4956175" y="2401888"/>
          <p14:tracePt t="429573" x="4946650" y="2401888"/>
          <p14:tracePt t="435640" x="4911725" y="2401888"/>
          <p14:tracePt t="435648" x="4822825" y="2393950"/>
          <p14:tracePt t="435656" x="4741863" y="2384425"/>
          <p14:tracePt t="435669" x="4643438" y="2349500"/>
          <p14:tracePt t="435685" x="4419600" y="2295525"/>
          <p14:tracePt t="435702" x="4160838" y="2206625"/>
          <p14:tracePt t="435720" x="3848100" y="2063750"/>
          <p14:tracePt t="435735" x="3598863" y="1973263"/>
          <p14:tracePt t="435752" x="3303588" y="1901825"/>
          <p14:tracePt t="435769" x="3027363" y="1822450"/>
          <p14:tracePt t="435785" x="2874963" y="1795463"/>
          <p14:tracePt t="435802" x="2776538" y="1785938"/>
          <p14:tracePt t="435819" x="2751138" y="1785938"/>
          <p14:tracePt t="435868" x="2830513" y="1822450"/>
          <p14:tracePt t="435876" x="2911475" y="1857375"/>
          <p14:tracePt t="435885" x="2965450" y="1866900"/>
          <p14:tracePt t="435903" x="3062288" y="1893888"/>
          <p14:tracePt t="435918" x="3179763" y="1938338"/>
          <p14:tracePt t="435935" x="3330575" y="1992313"/>
          <p14:tracePt t="435954" x="3776663" y="2063750"/>
          <p14:tracePt t="435970" x="3973513" y="2081213"/>
          <p14:tracePt t="435987" x="4160838" y="2081213"/>
          <p14:tracePt t="436002" x="4330700" y="2081213"/>
          <p14:tracePt t="436019" x="4429125" y="2081213"/>
          <p14:tracePt t="436035" x="4456113" y="2081213"/>
          <p14:tracePt t="436052" x="4483100" y="2081213"/>
          <p14:tracePt t="436126" x="4465638" y="2081213"/>
          <p14:tracePt t="436134" x="4438650" y="2081213"/>
          <p14:tracePt t="436142" x="4394200" y="2071688"/>
          <p14:tracePt t="436152" x="4340225" y="2071688"/>
          <p14:tracePt t="436169" x="4152900" y="2071688"/>
          <p14:tracePt t="436185" x="3911600" y="2081213"/>
          <p14:tracePt t="436202" x="3714750" y="2116138"/>
          <p14:tracePt t="436220" x="3482975" y="2160588"/>
          <p14:tracePt t="436237" x="3419475" y="2160588"/>
          <p14:tracePt t="436252" x="3394075" y="2160588"/>
          <p14:tracePt t="436322" x="3411538" y="2179638"/>
          <p14:tracePt t="436328" x="3500438" y="2187575"/>
          <p14:tracePt t="436338" x="3625850" y="2187575"/>
          <p14:tracePt t="436352" x="3911600" y="2206625"/>
          <p14:tracePt t="436368" x="4224338" y="2197100"/>
          <p14:tracePt t="436385" x="4465638" y="2179638"/>
          <p14:tracePt t="436401" x="4598988" y="2170113"/>
          <p14:tracePt t="436418" x="4660900" y="2170113"/>
          <p14:tracePt t="436435" x="4679950" y="2170113"/>
          <p14:tracePt t="436516" x="4670425" y="2170113"/>
          <p14:tracePt t="436524" x="4643438" y="2179638"/>
          <p14:tracePt t="436535" x="4608513" y="2179638"/>
          <p14:tracePt t="436551" x="4527550" y="2179638"/>
          <p14:tracePt t="436568" x="4438650" y="2206625"/>
          <p14:tracePt t="436586" x="4276725" y="2224088"/>
          <p14:tracePt t="436602" x="4125913" y="2251075"/>
          <p14:tracePt t="436619" x="4017963" y="2251075"/>
          <p14:tracePt t="436636" x="3938588" y="2259013"/>
          <p14:tracePt t="436653" x="3929063" y="2259013"/>
          <p14:tracePt t="436705" x="3929063" y="2251075"/>
          <p14:tracePt t="436712" x="3973513" y="2251075"/>
          <p14:tracePt t="436721" x="4054475" y="2232025"/>
          <p14:tracePt t="436737" x="4251325" y="2224088"/>
          <p14:tracePt t="436752" x="4510088" y="2206625"/>
          <p14:tracePt t="436769" x="4759325" y="2170113"/>
          <p14:tracePt t="436785" x="5045075" y="2152650"/>
          <p14:tracePt t="436802" x="5241925" y="2160588"/>
          <p14:tracePt t="436819" x="5322888" y="2160588"/>
          <p14:tracePt t="436836" x="5322888" y="2170113"/>
          <p14:tracePt t="436884" x="5286375" y="2170113"/>
          <p14:tracePt t="436893" x="5259388" y="2160588"/>
          <p14:tracePt t="436902" x="5207000" y="2152650"/>
          <p14:tracePt t="436919" x="5099050" y="2135188"/>
          <p14:tracePt t="436935" x="4946650" y="2108200"/>
          <p14:tracePt t="436952" x="4751388" y="2108200"/>
          <p14:tracePt t="436970" x="4340225" y="2152650"/>
          <p14:tracePt t="436987" x="4098925" y="2170113"/>
          <p14:tracePt t="437002" x="3965575" y="2170113"/>
          <p14:tracePt t="437019" x="3919538" y="2170113"/>
          <p14:tracePt t="437036" x="3911600" y="2170113"/>
          <p14:tracePt t="437089" x="3938588" y="2179638"/>
          <p14:tracePt t="437097" x="3946525" y="2179638"/>
          <p14:tracePt t="437103" x="3956050" y="2187575"/>
          <p14:tracePt t="437119" x="4044950" y="2214563"/>
          <p14:tracePt t="437136" x="4214813" y="2214563"/>
          <p14:tracePt t="437152" x="4527550" y="2214563"/>
          <p14:tracePt t="437169" x="4840288" y="2214563"/>
          <p14:tracePt t="437185" x="5037138" y="2197100"/>
          <p14:tracePt t="437202" x="5153025" y="2179638"/>
          <p14:tracePt t="437220" x="5207000" y="2179638"/>
          <p14:tracePt t="437236" x="5214938" y="2179638"/>
          <p14:tracePt t="437291" x="5197475" y="2179638"/>
          <p14:tracePt t="437299" x="5160963" y="2179638"/>
          <p14:tracePt t="437306" x="5099050" y="2179638"/>
          <p14:tracePt t="437319" x="5045075" y="2197100"/>
          <p14:tracePt t="437336" x="4921250" y="2214563"/>
          <p14:tracePt t="437352" x="4724400" y="2241550"/>
          <p14:tracePt t="437369" x="4375150" y="2295525"/>
          <p14:tracePt t="437386" x="4259263" y="2322513"/>
          <p14:tracePt t="437402" x="4224338" y="2330450"/>
          <p14:tracePt t="437470" x="4259263" y="2330450"/>
          <p14:tracePt t="437479" x="4313238" y="2322513"/>
          <p14:tracePt t="437488" x="4367213" y="2303463"/>
          <p14:tracePt t="437503" x="4572000" y="2268538"/>
          <p14:tracePt t="437519" x="4813300" y="2232025"/>
          <p14:tracePt t="437536" x="5081588" y="2232025"/>
          <p14:tracePt t="437552" x="5232400" y="2241550"/>
          <p14:tracePt t="437568" x="5251450" y="2251075"/>
          <p14:tracePt t="437604" x="5207000" y="2251075"/>
          <p14:tracePt t="437618" x="5116513" y="2251075"/>
          <p14:tracePt t="437636" x="5000625" y="2268538"/>
          <p14:tracePt t="437653" x="4803775" y="2286000"/>
          <p14:tracePt t="437669" x="4581525" y="2312988"/>
          <p14:tracePt t="437686" x="4295775" y="2330450"/>
          <p14:tracePt t="437702" x="4054475" y="2349500"/>
          <p14:tracePt t="437720" x="3803650" y="2349500"/>
          <p14:tracePt t="437737" x="3714750" y="2349500"/>
          <p14:tracePt t="437752" x="3679825" y="2349500"/>
          <p14:tracePt t="437807" x="3687763" y="2349500"/>
          <p14:tracePt t="437815" x="3732213" y="2349500"/>
          <p14:tracePt t="437822" x="3768725" y="2349500"/>
          <p14:tracePt t="437836" x="3822700" y="2330450"/>
          <p14:tracePt t="437852" x="3946525" y="2322513"/>
          <p14:tracePt t="437869" x="4224338" y="2303463"/>
          <p14:tracePt t="437886" x="4330700" y="2286000"/>
          <p14:tracePt t="437903" x="4375150" y="2286000"/>
          <p14:tracePt t="437949" x="4375150" y="2278063"/>
          <p14:tracePt t="437963" x="4357688" y="2278063"/>
          <p14:tracePt t="437971" x="4313238" y="2286000"/>
          <p14:tracePt t="437987" x="4205288" y="2295525"/>
          <p14:tracePt t="438002" x="4098925" y="2295525"/>
          <p14:tracePt t="438019" x="3990975" y="2295525"/>
          <p14:tracePt t="438036" x="3902075" y="2295525"/>
          <p14:tracePt t="438052" x="3840163" y="2295525"/>
          <p14:tracePt t="438069" x="3822700" y="2295525"/>
          <p14:tracePt t="438121" x="3867150" y="2295525"/>
          <p14:tracePt t="438129" x="3938588" y="2295525"/>
          <p14:tracePt t="438136" x="4010025" y="2295525"/>
          <p14:tracePt t="438152" x="4205288" y="2286000"/>
          <p14:tracePt t="438169" x="4411663" y="2251075"/>
          <p14:tracePt t="438186" x="4500563" y="2241550"/>
          <p14:tracePt t="438202" x="4537075" y="2224088"/>
          <p14:tracePt t="438237" x="4473575" y="2241550"/>
          <p14:tracePt t="438252" x="4394200" y="2268538"/>
          <p14:tracePt t="438269" x="4313238" y="2286000"/>
          <p14:tracePt t="438286" x="4232275" y="2312988"/>
          <p14:tracePt t="438302" x="4179888" y="2312988"/>
          <p14:tracePt t="438319" x="4143375" y="2312988"/>
          <p14:tracePt t="438336" x="4133850" y="2303463"/>
          <p14:tracePt t="439279" x="4125913" y="2303463"/>
          <p14:tracePt t="439285" x="4089400" y="2295525"/>
          <p14:tracePt t="439293" x="4081463" y="2286000"/>
          <p14:tracePt t="439302" x="4054475" y="2278063"/>
          <p14:tracePt t="439319" x="4037013" y="2268538"/>
          <p14:tracePt t="439336" x="4027488" y="2268538"/>
          <p14:tracePt t="439352" x="4017963" y="2251075"/>
          <p14:tracePt t="439411" x="4037013" y="2251075"/>
          <p14:tracePt t="439419" x="4081463" y="2259013"/>
          <p14:tracePt t="439425" x="4116388" y="2268538"/>
          <p14:tracePt t="439436" x="4170363" y="2286000"/>
          <p14:tracePt t="439452" x="4268788" y="2312988"/>
          <p14:tracePt t="439469" x="4348163" y="2339975"/>
          <p14:tracePt t="439486" x="4394200" y="2357438"/>
          <p14:tracePt t="439502" x="4402138" y="2357438"/>
          <p14:tracePt t="439519" x="4402138" y="2374900"/>
          <p14:tracePt t="443078" x="4411663" y="2366963"/>
          <p14:tracePt t="443086" x="4429125" y="2357438"/>
          <p14:tracePt t="443093" x="4438650" y="2349500"/>
          <p14:tracePt t="443103" x="4446588" y="2339975"/>
          <p14:tracePt t="443119" x="4456113" y="2322513"/>
          <p14:tracePt t="443154" x="4465638" y="2312988"/>
          <p14:tracePt t="443438" x="4465638" y="2295525"/>
          <p14:tracePt t="443454" x="4465638" y="2278063"/>
          <p14:tracePt t="443462" x="4465638" y="2268538"/>
          <p14:tracePt t="443478" x="4465638" y="2259013"/>
          <p14:tracePt t="443486" x="4456113" y="2251075"/>
          <p14:tracePt t="443503" x="4438650" y="2224088"/>
          <p14:tracePt t="443520" x="4419600" y="2214563"/>
          <p14:tracePt t="443536" x="4402138" y="2206625"/>
          <p14:tracePt t="443553" x="4394200" y="2197100"/>
          <p14:tracePt t="443570" x="4375150" y="2187575"/>
          <p14:tracePt t="443586" x="4375150" y="2179638"/>
          <p14:tracePt t="445236" x="4375150" y="2170113"/>
          <p14:tracePt t="445244" x="4411663" y="2152650"/>
          <p14:tracePt t="445253" x="4446588" y="2143125"/>
          <p14:tracePt t="445270" x="4527550" y="2116138"/>
          <p14:tracePt t="445286" x="4589463" y="2089150"/>
          <p14:tracePt t="445303" x="4652963" y="2054225"/>
          <p14:tracePt t="445320" x="4687888" y="2017713"/>
          <p14:tracePt t="445338" x="4732338" y="1982788"/>
          <p14:tracePt t="445354" x="4759325" y="1965325"/>
          <p14:tracePt t="445369" x="4786313" y="1938338"/>
          <p14:tracePt t="445386" x="4822825" y="1920875"/>
          <p14:tracePt t="445402" x="4840288" y="1901825"/>
          <p14:tracePt t="445419" x="4848225" y="1884363"/>
          <p14:tracePt t="445436" x="4875213" y="1874838"/>
          <p14:tracePt t="445453" x="4894263" y="1857375"/>
          <p14:tracePt t="445526" x="4902200" y="1857375"/>
          <p14:tracePt t="445534" x="4911725" y="1874838"/>
          <p14:tracePt t="445542" x="4929188" y="1911350"/>
          <p14:tracePt t="445553" x="4938713" y="1938338"/>
          <p14:tracePt t="445570" x="4965700" y="2000250"/>
          <p14:tracePt t="445588" x="4973638" y="2044700"/>
          <p14:tracePt t="445604" x="4973638" y="2089150"/>
          <p14:tracePt t="445620" x="4973638" y="2108200"/>
          <p14:tracePt t="445636" x="4956175" y="2143125"/>
          <p14:tracePt t="445654" x="4911725" y="2206625"/>
          <p14:tracePt t="445670" x="4840288" y="2241550"/>
          <p14:tracePt t="445686" x="4786313" y="2268538"/>
          <p14:tracePt t="445703" x="4768850" y="2278063"/>
          <p14:tracePt t="445720" x="4751388" y="2278063"/>
          <p14:tracePt t="445736" x="4714875" y="2278063"/>
          <p14:tracePt t="445753" x="4697413" y="2268538"/>
          <p14:tracePt t="445770" x="4687888" y="2241550"/>
          <p14:tracePt t="445786" x="4660900" y="2179638"/>
          <p14:tracePt t="445803" x="4643438" y="2116138"/>
          <p14:tracePt t="445820" x="4633913" y="2054225"/>
          <p14:tracePt t="445838" x="4633913" y="1955800"/>
          <p14:tracePt t="445854" x="4660900" y="1938338"/>
          <p14:tracePt t="445870" x="4679950" y="1920875"/>
          <p14:tracePt t="445887" x="4687888" y="1893888"/>
          <p14:tracePt t="445904" x="4705350" y="1874838"/>
          <p14:tracePt t="445920" x="4732338" y="1857375"/>
          <p14:tracePt t="445936" x="4759325" y="1830388"/>
          <p14:tracePt t="445953" x="4813300" y="1822450"/>
          <p14:tracePt t="445970" x="4840288" y="1822450"/>
          <p14:tracePt t="445988" x="4884738" y="1822450"/>
          <p14:tracePt t="446003" x="4902200" y="1822450"/>
          <p14:tracePt t="446020" x="4929188" y="1839913"/>
          <p14:tracePt t="446036" x="4946650" y="1866900"/>
          <p14:tracePt t="446053" x="4965700" y="1884363"/>
          <p14:tracePt t="446070" x="4973638" y="1920875"/>
          <p14:tracePt t="446087" x="4992688" y="2000250"/>
          <p14:tracePt t="446104" x="4992688" y="2044700"/>
          <p14:tracePt t="446120" x="4973638" y="2081213"/>
          <p14:tracePt t="446136" x="4956175" y="2116138"/>
          <p14:tracePt t="446153" x="4929188" y="2143125"/>
          <p14:tracePt t="446170" x="4911725" y="2160588"/>
          <p14:tracePt t="446187" x="4848225" y="2187575"/>
          <p14:tracePt t="446203" x="4803775" y="2197100"/>
          <p14:tracePt t="446220" x="4776788" y="2197100"/>
          <p14:tracePt t="446237" x="4741863" y="2197100"/>
          <p14:tracePt t="446254" x="4724400" y="2179638"/>
          <p14:tracePt t="446270" x="4705350" y="2160588"/>
          <p14:tracePt t="446286" x="4679950" y="2135188"/>
          <p14:tracePt t="446303" x="4660900" y="2116138"/>
          <p14:tracePt t="446320" x="4652963" y="2089150"/>
          <p14:tracePt t="446337" x="4643438" y="2017713"/>
          <p14:tracePt t="446354" x="4643438" y="1973263"/>
          <p14:tracePt t="446369" x="4670425" y="1911350"/>
          <p14:tracePt t="446386" x="4687888" y="1874838"/>
          <p14:tracePt t="446403" x="4705350" y="1849438"/>
          <p14:tracePt t="446419" x="4759325" y="1830388"/>
          <p14:tracePt t="446436" x="4786313" y="1803400"/>
          <p14:tracePt t="446453" x="4822825" y="1785938"/>
          <p14:tracePt t="446469" x="4840288" y="1785938"/>
          <p14:tracePt t="446486" x="4848225" y="1785938"/>
          <p14:tracePt t="446503" x="4875213" y="1785938"/>
          <p14:tracePt t="446519" x="4894263" y="1795463"/>
          <p14:tracePt t="446536" x="4911725" y="1822450"/>
          <p14:tracePt t="446553" x="4938713" y="1839913"/>
          <p14:tracePt t="446570" x="4946650" y="1857375"/>
          <p14:tracePt t="446589" x="4956175" y="1901825"/>
          <p14:tracePt t="446604" x="4956175" y="1928813"/>
          <p14:tracePt t="446620" x="4956175" y="1955800"/>
          <p14:tracePt t="446637" x="4956175" y="1973263"/>
          <p14:tracePt t="446653" x="4956175" y="1992313"/>
          <p14:tracePt t="446670" x="4946650" y="2017713"/>
          <p14:tracePt t="446687" x="4929188" y="2036763"/>
          <p14:tracePt t="446703" x="4921250" y="2044700"/>
          <p14:tracePt t="446720" x="4911725" y="2054225"/>
          <p14:tracePt t="446738" x="4894263" y="2063750"/>
          <p14:tracePt t="446755" x="4884738" y="2063750"/>
          <p14:tracePt t="446770" x="4857750" y="2063750"/>
          <p14:tracePt t="446787" x="4830763" y="2063750"/>
          <p14:tracePt t="446803" x="4813300" y="2063750"/>
          <p14:tracePt t="446820" x="4776788" y="2063750"/>
          <p14:tracePt t="446837" x="4768850" y="2063750"/>
          <p14:tracePt t="446853" x="4768850" y="2044700"/>
          <p14:tracePt t="446870" x="4759325" y="2027238"/>
          <p14:tracePt t="446887" x="4759325" y="2009775"/>
          <p14:tracePt t="446904" x="4751388" y="1992313"/>
          <p14:tracePt t="447280" x="4759325" y="2000250"/>
          <p14:tracePt t="447292" x="4768850" y="2027238"/>
          <p14:tracePt t="447301" x="4768850" y="2036763"/>
          <p14:tracePt t="447308" x="4776788" y="2044700"/>
          <p14:tracePt t="447320" x="4776788" y="2054225"/>
          <p14:tracePt t="447385" x="4776788" y="2063750"/>
          <p14:tracePt t="447464" x="4786313" y="2081213"/>
          <p14:tracePt t="447472" x="4803775" y="2089150"/>
          <p14:tracePt t="447488" x="4813300" y="2098675"/>
          <p14:tracePt t="447520" x="4813300" y="2108200"/>
          <p14:tracePt t="447550" x="4822825" y="2116138"/>
          <p14:tracePt t="447567" x="4830763" y="2125663"/>
          <p14:tracePt t="447574" x="4830763" y="2135188"/>
          <p14:tracePt t="447591" x="4830763" y="2152650"/>
          <p14:tracePt t="447603" x="4840288" y="2160588"/>
          <p14:tracePt t="447620" x="4840288" y="2187575"/>
          <p14:tracePt t="447637" x="4848225" y="2206625"/>
          <p14:tracePt t="447655" x="4857750" y="2232025"/>
          <p14:tracePt t="447670" x="4857750" y="2241550"/>
          <p14:tracePt t="447731" x="4875213" y="2251075"/>
          <p14:tracePt t="447747" x="4875213" y="2259013"/>
          <p14:tracePt t="447755" x="4884738" y="2268538"/>
          <p14:tracePt t="447763" x="4884738" y="2278063"/>
          <p14:tracePt t="447771" x="4884738" y="2295525"/>
          <p14:tracePt t="447787" x="4884738" y="2312988"/>
          <p14:tracePt t="447804" x="4884738" y="2330450"/>
          <p14:tracePt t="447820" x="4884738" y="2339975"/>
          <p14:tracePt t="447837" x="4884738" y="2349500"/>
          <p14:tracePt t="447854" x="4884738" y="2357438"/>
          <p14:tracePt t="447871" x="4884738" y="2374900"/>
          <p14:tracePt t="447887" x="4884738" y="2401888"/>
          <p14:tracePt t="447904" x="4884738" y="2420938"/>
          <p14:tracePt t="447920" x="4884738" y="2446338"/>
          <p14:tracePt t="447937" x="4857750" y="2465388"/>
          <p14:tracePt t="447953" x="4848225" y="2482850"/>
          <p14:tracePt t="447970" x="4840288" y="2500313"/>
          <p14:tracePt t="447989" x="4830763" y="2527300"/>
          <p14:tracePt t="448005" x="4822825" y="2536825"/>
          <p14:tracePt t="448020" x="4813300" y="2554288"/>
          <p14:tracePt t="448037" x="4786313" y="2571750"/>
          <p14:tracePt t="448054" x="4768850" y="2598738"/>
          <p14:tracePt t="448070" x="4751388" y="2616200"/>
          <p14:tracePt t="448087" x="4724400" y="2635250"/>
          <p14:tracePt t="448104" x="4714875" y="2652713"/>
          <p14:tracePt t="448120" x="4687888" y="2670175"/>
          <p14:tracePt t="448137" x="4581525" y="2706688"/>
          <p14:tracePt t="448153" x="4500563" y="2732088"/>
          <p14:tracePt t="448170" x="4429125" y="2759075"/>
          <p14:tracePt t="448187" x="4357688" y="2786063"/>
          <p14:tracePt t="448204" x="4330700" y="2795588"/>
          <p14:tracePt t="448220" x="4303713" y="2795588"/>
          <p14:tracePt t="448239" x="4276725" y="2786063"/>
          <p14:tracePt t="448255" x="4241800" y="2759075"/>
          <p14:tracePt t="448270" x="4197350" y="2741613"/>
          <p14:tracePt t="448287" x="4170363" y="2706688"/>
          <p14:tracePt t="448304" x="4143375" y="2687638"/>
          <p14:tracePt t="448320" x="4125913" y="2670175"/>
          <p14:tracePt t="448337" x="4108450" y="2643188"/>
          <p14:tracePt t="448353" x="4071938" y="2625725"/>
          <p14:tracePt t="448370" x="4054475" y="2608263"/>
          <p14:tracePt t="448388" x="4017963" y="2563813"/>
          <p14:tracePt t="448403" x="4000500" y="2517775"/>
          <p14:tracePt t="448420" x="3973513" y="2465388"/>
          <p14:tracePt t="448437" x="3946525" y="2420938"/>
          <p14:tracePt t="448453" x="3919538" y="2357438"/>
          <p14:tracePt t="448470" x="3911600" y="2322513"/>
          <p14:tracePt t="448488" x="3902075" y="2295525"/>
          <p14:tracePt t="448505" x="3894138" y="2268538"/>
          <p14:tracePt t="448520" x="3884613" y="2251075"/>
          <p14:tracePt t="448537" x="3884613" y="2214563"/>
          <p14:tracePt t="448554" x="3884613" y="2197100"/>
          <p14:tracePt t="448570" x="3884613" y="2179638"/>
          <p14:tracePt t="448587" x="3884613" y="2170113"/>
          <p14:tracePt t="457014" x="3894138" y="2170113"/>
          <p14:tracePt t="457022" x="3902075" y="2170113"/>
          <p14:tracePt t="457030" x="3929063" y="2170113"/>
          <p14:tracePt t="457038" x="3946525" y="2170113"/>
          <p14:tracePt t="457055" x="3983038" y="2170113"/>
          <p14:tracePt t="457071" x="4071938" y="2160588"/>
          <p14:tracePt t="457088" x="4170363" y="2135188"/>
          <p14:tracePt t="457105" x="4276725" y="2108200"/>
          <p14:tracePt t="457121" x="4384675" y="2081213"/>
          <p14:tracePt t="457138" x="4500563" y="2071688"/>
          <p14:tracePt t="457155" x="4554538" y="2054225"/>
          <p14:tracePt t="457171" x="4581525" y="2054225"/>
          <p14:tracePt t="457188" x="4598988" y="2054225"/>
          <p14:tracePt t="457221" x="4625975" y="2063750"/>
          <p14:tracePt t="457238" x="4633913" y="2063750"/>
          <p14:tracePt t="457256" x="4643438" y="2071688"/>
          <p14:tracePt t="457272" x="4660900" y="2081213"/>
          <p14:tracePt t="457288" x="4687888" y="2081213"/>
          <p14:tracePt t="457305" x="4714875" y="2081213"/>
          <p14:tracePt t="457321" x="4732338" y="2089150"/>
          <p14:tracePt t="457338" x="4759325" y="2089150"/>
          <p14:tracePt t="457354" x="4776788" y="2098675"/>
          <p14:tracePt t="457371" x="4795838" y="2108200"/>
          <p14:tracePt t="457387" x="4803775" y="2108200"/>
          <p14:tracePt t="457404" x="4830763" y="2108200"/>
          <p14:tracePt t="457420" x="4857750" y="2108200"/>
          <p14:tracePt t="457437" x="4921250" y="2089150"/>
          <p14:tracePt t="457454" x="5000625" y="2081213"/>
          <p14:tracePt t="457471" x="5064125" y="2071688"/>
          <p14:tracePt t="457488" x="5108575" y="2071688"/>
          <p14:tracePt t="457506" x="5135563" y="2071688"/>
          <p14:tracePt t="457523" x="5160963" y="2081213"/>
          <p14:tracePt t="457538" x="5207000" y="2089150"/>
          <p14:tracePt t="457555" x="5278438" y="2089150"/>
          <p14:tracePt t="457571" x="5313363" y="2089150"/>
          <p14:tracePt t="457588" x="5322888" y="2089150"/>
          <p14:tracePt t="457632" x="5330825" y="2098675"/>
          <p14:tracePt t="457648" x="5349875" y="2135188"/>
          <p14:tracePt t="457657" x="5349875" y="2160588"/>
          <p14:tracePt t="457671" x="5340350" y="2224088"/>
          <p14:tracePt t="457688" x="5322888" y="2251075"/>
          <p14:tracePt t="457705" x="5303838" y="2278063"/>
          <p14:tracePt t="457721" x="5278438" y="2295525"/>
          <p14:tracePt t="457738" x="5259388" y="2295525"/>
          <p14:tracePt t="457756" x="5232400" y="2295525"/>
          <p14:tracePt t="457772" x="5197475" y="2268538"/>
          <p14:tracePt t="457788" x="5135563" y="2241550"/>
          <p14:tracePt t="457805" x="5054600" y="2224088"/>
          <p14:tracePt t="457821" x="5010150" y="2206625"/>
          <p14:tracePt t="457838" x="4973638" y="2187575"/>
          <p14:tracePt t="457855" x="4956175" y="2160588"/>
          <p14:tracePt t="457871" x="4929188" y="2143125"/>
          <p14:tracePt t="457888" x="4911725" y="2098675"/>
          <p14:tracePt t="457907" x="4875213" y="2054225"/>
          <p14:tracePt t="457921" x="4857750" y="2027238"/>
          <p14:tracePt t="457938" x="4848225" y="1992313"/>
          <p14:tracePt t="457955" x="4830763" y="1946275"/>
          <p14:tracePt t="457971" x="4840288" y="1911350"/>
          <p14:tracePt t="457988" x="4857750" y="1849438"/>
          <p14:tracePt t="458006" x="4894263" y="1776413"/>
          <p14:tracePt t="458022" x="4921250" y="1741488"/>
          <p14:tracePt t="458039" x="4938713" y="1724025"/>
          <p14:tracePt t="458055" x="4956175" y="1704975"/>
          <p14:tracePt t="458071" x="4992688" y="1679575"/>
          <p14:tracePt t="458088" x="5037138" y="1679575"/>
          <p14:tracePt t="458105" x="5081588" y="1679575"/>
          <p14:tracePt t="458121" x="5116513" y="1679575"/>
          <p14:tracePt t="458138" x="5160963" y="1679575"/>
          <p14:tracePt t="458157" x="5278438" y="1724025"/>
          <p14:tracePt t="458171" x="5357813" y="1751013"/>
          <p14:tracePt t="458188" x="5411788" y="1776413"/>
          <p14:tracePt t="458205" x="5429250" y="1776413"/>
          <p14:tracePt t="458221" x="5438775" y="1785938"/>
          <p14:tracePt t="458238" x="5456238" y="1812925"/>
          <p14:tracePt t="458256" x="5500688" y="1901825"/>
          <p14:tracePt t="458272" x="5500688" y="1965325"/>
          <p14:tracePt t="458288" x="5500688" y="2027238"/>
          <p14:tracePt t="458305" x="5483225" y="2089150"/>
          <p14:tracePt t="458321" x="5456238" y="2135188"/>
          <p14:tracePt t="458338" x="5438775" y="2160588"/>
          <p14:tracePt t="458355" x="5411788" y="2179638"/>
          <p14:tracePt t="458371" x="5367338" y="2214563"/>
          <p14:tracePt t="458388" x="5295900" y="2241550"/>
          <p14:tracePt t="458407" x="5170488" y="2278063"/>
          <p14:tracePt t="458422" x="5126038" y="2286000"/>
          <p14:tracePt t="458438" x="5108575" y="2286000"/>
          <p14:tracePt t="458455" x="5089525" y="2286000"/>
          <p14:tracePt t="458471" x="5064125" y="2268538"/>
          <p14:tracePt t="458488" x="5045075" y="2251075"/>
          <p14:tracePt t="458507" x="4973638" y="2187575"/>
          <p14:tracePt t="458523" x="4894263" y="2143125"/>
          <p14:tracePt t="458538" x="4867275" y="2098675"/>
          <p14:tracePt t="458555" x="4840288" y="2036763"/>
          <p14:tracePt t="458571" x="4830763" y="1982788"/>
          <p14:tracePt t="458588" x="4830763" y="1928813"/>
          <p14:tracePt t="458605" x="4848225" y="1849438"/>
          <p14:tracePt t="458621" x="4875213" y="1785938"/>
          <p14:tracePt t="458638" x="4911725" y="1731963"/>
          <p14:tracePt t="458657" x="4956175" y="1679575"/>
          <p14:tracePt t="458673" x="4973638" y="1670050"/>
          <p14:tracePt t="458688" x="5010150" y="1652588"/>
          <p14:tracePt t="458705" x="5027613" y="1643063"/>
          <p14:tracePt t="458721" x="5064125" y="1643063"/>
          <p14:tracePt t="458738" x="5081588" y="1633538"/>
          <p14:tracePt t="458755" x="5116513" y="1652588"/>
          <p14:tracePt t="458773" x="5180013" y="1714500"/>
          <p14:tracePt t="458789" x="5232400" y="1795463"/>
          <p14:tracePt t="458805" x="5259388" y="1874838"/>
          <p14:tracePt t="458822" x="5286375" y="1911350"/>
          <p14:tracePt t="458839" x="5295900" y="1946275"/>
          <p14:tracePt t="458854" x="5295900" y="1965325"/>
          <p14:tracePt t="458871" x="5295900" y="1992313"/>
          <p14:tracePt t="458888" x="5259388" y="2044700"/>
          <p14:tracePt t="458906" x="5153025" y="2135188"/>
          <p14:tracePt t="458923" x="5072063" y="2179638"/>
          <p14:tracePt t="458938" x="5010150" y="2197100"/>
          <p14:tracePt t="458955" x="4946650" y="2224088"/>
          <p14:tracePt t="458971" x="4884738" y="2224088"/>
          <p14:tracePt t="458988" x="4822825" y="2224088"/>
          <p14:tracePt t="459005" x="4803775" y="2214563"/>
          <p14:tracePt t="459023" x="4759325" y="2179638"/>
          <p14:tracePt t="459038" x="4724400" y="2152650"/>
          <p14:tracePt t="459055" x="4697413" y="2089150"/>
          <p14:tracePt t="459071" x="4670425" y="2009775"/>
          <p14:tracePt t="459088" x="4660900" y="1928813"/>
          <p14:tracePt t="459105" x="4660900" y="1901825"/>
          <p14:tracePt t="459121" x="4660900" y="1866900"/>
          <p14:tracePt t="459138" x="4660900" y="1830388"/>
          <p14:tracePt t="459157" x="4697413" y="1776413"/>
          <p14:tracePt t="459173" x="4741863" y="1751013"/>
          <p14:tracePt t="459188" x="4768850" y="1731963"/>
          <p14:tracePt t="459205" x="4830763" y="1704975"/>
          <p14:tracePt t="459221" x="4875213" y="1697038"/>
          <p14:tracePt t="459238" x="4921250" y="1697038"/>
          <p14:tracePt t="459255" x="5000625" y="1697038"/>
          <p14:tracePt t="459271" x="5045075" y="1697038"/>
          <p14:tracePt t="459288" x="5099050" y="1704975"/>
          <p14:tracePt t="459305" x="5143500" y="1731963"/>
          <p14:tracePt t="459321" x="5170488" y="1751013"/>
          <p14:tracePt t="459338" x="5187950" y="1768475"/>
          <p14:tracePt t="459355" x="5207000" y="1803400"/>
          <p14:tracePt t="459371" x="5241925" y="1866900"/>
          <p14:tracePt t="459388" x="5268913" y="1901825"/>
          <p14:tracePt t="459404" x="5278438" y="1928813"/>
          <p14:tracePt t="459423" x="5278438" y="1973263"/>
          <p14:tracePt t="459438" x="5278438" y="1992313"/>
          <p14:tracePt t="459455" x="5241925" y="2027238"/>
          <p14:tracePt t="459471" x="5197475" y="2063750"/>
          <p14:tracePt t="459488" x="5126038" y="2098675"/>
          <p14:tracePt t="459505" x="5054600" y="2143125"/>
          <p14:tracePt t="459522" x="4973638" y="2170113"/>
          <p14:tracePt t="459538" x="4867275" y="2187575"/>
          <p14:tracePt t="459555" x="4822825" y="2187575"/>
          <p14:tracePt t="459571" x="4803775" y="2187575"/>
          <p14:tracePt t="459588" x="4786313" y="2170113"/>
          <p14:tracePt t="459605" x="4759325" y="2125663"/>
          <p14:tracePt t="459621" x="4751388" y="2044700"/>
          <p14:tracePt t="459638" x="4732338" y="1965325"/>
          <p14:tracePt t="459656" x="4724400" y="1884363"/>
          <p14:tracePt t="459673" x="4724400" y="1849438"/>
          <p14:tracePt t="459688" x="4732338" y="1830388"/>
          <p14:tracePt t="459705" x="4751388" y="1812925"/>
          <p14:tracePt t="459722" x="4776788" y="1776413"/>
          <p14:tracePt t="459739" x="4803775" y="1758950"/>
          <p14:tracePt t="459755" x="4875213" y="1714500"/>
          <p14:tracePt t="459772" x="4938713" y="1687513"/>
          <p14:tracePt t="459788" x="5000625" y="1670050"/>
          <p14:tracePt t="459791" x="5018088" y="1670050"/>
          <p14:tracePt t="459805" x="5064125" y="1670050"/>
          <p14:tracePt t="459821" x="5099050" y="1679575"/>
          <p14:tracePt t="459839" x="5135563" y="1714500"/>
          <p14:tracePt t="459855" x="5153025" y="1751013"/>
          <p14:tracePt t="459871" x="5197475" y="1822450"/>
          <p14:tracePt t="459888" x="5232400" y="1874838"/>
          <p14:tracePt t="459907" x="5268913" y="1920875"/>
          <p14:tracePt t="459923" x="5278438" y="1938338"/>
          <p14:tracePt t="459938" x="5278438" y="1955800"/>
          <p14:tracePt t="459955" x="5278438" y="1982788"/>
          <p14:tracePt t="459971" x="5278438" y="2000250"/>
          <p14:tracePt t="459988" x="5278438" y="2017713"/>
          <p14:tracePt t="460005" x="5278438" y="2044700"/>
          <p14:tracePt t="460022" x="5251450" y="2054225"/>
          <p14:tracePt t="460038" x="5241925" y="2063750"/>
          <p14:tracePt t="460055" x="5197475" y="2081213"/>
          <p14:tracePt t="460072" x="5180013" y="2081213"/>
          <p14:tracePt t="460088" x="5160963" y="2081213"/>
          <p14:tracePt t="460105" x="5143500" y="2071688"/>
          <p14:tracePt t="460121" x="5116513" y="2063750"/>
          <p14:tracePt t="460138" x="5108575" y="2054225"/>
          <p14:tracePt t="460157" x="5089525" y="2027238"/>
          <p14:tracePt t="460172" x="5089525" y="2017713"/>
          <p14:tracePt t="460188" x="5081588" y="2000250"/>
          <p14:tracePt t="460205" x="5072063" y="1992313"/>
          <p14:tracePt t="460222" x="5072063" y="1982788"/>
          <p14:tracePt t="460876" x="5072063" y="1992313"/>
          <p14:tracePt t="460884" x="5072063" y="2000250"/>
          <p14:tracePt t="460893" x="5072063" y="2009775"/>
          <p14:tracePt t="460907" x="5072063" y="2044700"/>
          <p14:tracePt t="460923" x="5064125" y="2063750"/>
          <p14:tracePt t="460938" x="5045075" y="2071688"/>
          <p14:tracePt t="460955" x="5045075" y="2081213"/>
          <p14:tracePt t="460972" x="5037138" y="2108200"/>
          <p14:tracePt t="460988" x="5027613" y="2125663"/>
          <p14:tracePt t="461005" x="5010150" y="2143125"/>
          <p14:tracePt t="461022" x="5000625" y="2160588"/>
          <p14:tracePt t="461040" x="4965700" y="2206625"/>
          <p14:tracePt t="461057" x="4946650" y="2241550"/>
          <p14:tracePt t="461074" x="4921250" y="2259013"/>
          <p14:tracePt t="461088" x="4902200" y="2278063"/>
          <p14:tracePt t="461105" x="4884738" y="2312988"/>
          <p14:tracePt t="461121" x="4803775" y="2384425"/>
          <p14:tracePt t="461138" x="4697413" y="2473325"/>
          <p14:tracePt t="461156" x="4616450" y="2554288"/>
          <p14:tracePt t="461174" x="4510088" y="2660650"/>
          <p14:tracePt t="461188" x="4411663" y="2732088"/>
          <p14:tracePt t="461205" x="4286250" y="2803525"/>
          <p14:tracePt t="461222" x="4224338" y="2849563"/>
          <p14:tracePt t="461238" x="4205288" y="2857500"/>
          <p14:tracePt t="461255" x="4197350" y="2857500"/>
          <p14:tracePt t="461272" x="4170363" y="2849563"/>
          <p14:tracePt t="461288" x="4152900" y="2822575"/>
          <p14:tracePt t="461292" x="4133850" y="2813050"/>
          <p14:tracePt t="461307" x="4081463" y="2786063"/>
          <p14:tracePt t="461324" x="4044950" y="2768600"/>
          <p14:tracePt t="461338" x="4027488" y="2741613"/>
          <p14:tracePt t="461355" x="4010025" y="2724150"/>
          <p14:tracePt t="461372" x="3983038" y="2706688"/>
          <p14:tracePt t="461388" x="3965575" y="2687638"/>
          <p14:tracePt t="461406" x="3946525" y="2652713"/>
          <p14:tracePt t="461423" x="3938588" y="2625725"/>
          <p14:tracePt t="461439" x="3938588" y="2589213"/>
          <p14:tracePt t="461455" x="3919538" y="2571750"/>
          <p14:tracePt t="461472" x="3919538" y="2554288"/>
          <p14:tracePt t="461488" x="3919538" y="2527300"/>
          <p14:tracePt t="461557" x="3919538" y="2517775"/>
          <p14:tracePt t="461589" x="3919538" y="2500313"/>
          <p14:tracePt t="461596" x="3919538" y="2492375"/>
          <p14:tracePt t="461619" x="3919538" y="2473325"/>
          <p14:tracePt t="461659" x="3919538" y="2465388"/>
          <p14:tracePt t="461667" x="3919538" y="2455863"/>
          <p14:tracePt t="461675" x="3919538" y="2446338"/>
          <p14:tracePt t="461690" x="3919538" y="2438400"/>
          <p14:tracePt t="462025" x="3911600" y="2446338"/>
          <p14:tracePt t="520396" x="3875088" y="2428875"/>
          <p14:tracePt t="520404" x="3840163" y="2401888"/>
          <p14:tracePt t="520412" x="3795713" y="2366963"/>
          <p14:tracePt t="520429" x="3705225" y="2241550"/>
          <p14:tracePt t="520446" x="3598863" y="2027238"/>
          <p14:tracePt t="520462" x="3455988" y="1812925"/>
          <p14:tracePt t="520479" x="3322638" y="1643063"/>
          <p14:tracePt t="520498" x="3170238" y="1473200"/>
          <p14:tracePt t="520514" x="3125788" y="1428750"/>
          <p14:tracePt t="520529" x="3108325" y="1401763"/>
          <p14:tracePt t="520545" x="3108325" y="1384300"/>
          <p14:tracePt t="520562" x="3098800" y="1339850"/>
          <p14:tracePt t="520579" x="3098800" y="1258888"/>
          <p14:tracePt t="520595" x="3116263" y="1196975"/>
          <p14:tracePt t="520614" x="3160713" y="1125538"/>
          <p14:tracePt t="520629" x="3197225" y="1089025"/>
          <p14:tracePt t="520646" x="3241675" y="1071563"/>
          <p14:tracePt t="520662" x="3322638" y="1044575"/>
          <p14:tracePt t="520679" x="3429000" y="1017588"/>
          <p14:tracePt t="520696" x="3589338" y="965200"/>
          <p14:tracePt t="520712" x="3813175" y="938213"/>
          <p14:tracePt t="520731" x="4187825" y="866775"/>
          <p14:tracePt t="520748" x="4500563" y="822325"/>
          <p14:tracePt t="520764" x="4768850" y="803275"/>
          <p14:tracePt t="520779" x="4956175" y="803275"/>
          <p14:tracePt t="520796" x="5081588" y="803275"/>
          <p14:tracePt t="520812" x="5197475" y="822325"/>
          <p14:tracePt t="520829" x="5330825" y="874713"/>
          <p14:tracePt t="520846" x="5465763" y="901700"/>
          <p14:tracePt t="520862" x="5608638" y="965200"/>
          <p14:tracePt t="520879" x="5867400" y="1081088"/>
          <p14:tracePt t="520896" x="6072188" y="1152525"/>
          <p14:tracePt t="520912" x="6323013" y="1179513"/>
          <p14:tracePt t="520929" x="6500813" y="1214438"/>
          <p14:tracePt t="520945" x="6545263" y="1241425"/>
          <p14:tracePt t="520962" x="6572250" y="1268413"/>
          <p14:tracePt t="520979" x="6581775" y="1330325"/>
          <p14:tracePt t="520997" x="6599238" y="1446213"/>
          <p14:tracePt t="521014" x="6626225" y="1562100"/>
          <p14:tracePt t="521029" x="6653213" y="1670050"/>
          <p14:tracePt t="521046" x="6661150" y="1758950"/>
          <p14:tracePt t="521062" x="6661150" y="1857375"/>
          <p14:tracePt t="521079" x="6661150" y="1928813"/>
          <p14:tracePt t="521096" x="6661150" y="2009775"/>
          <p14:tracePt t="521112" x="6643688" y="2081213"/>
          <p14:tracePt t="521129" x="6608763" y="2206625"/>
          <p14:tracePt t="521146" x="6581775" y="2278063"/>
          <p14:tracePt t="521162" x="6554788" y="2357438"/>
          <p14:tracePt t="521179" x="6500813" y="2438400"/>
          <p14:tracePt t="521196" x="6446838" y="2517775"/>
          <p14:tracePt t="521213" x="6384925" y="2589213"/>
          <p14:tracePt t="521229" x="6330950" y="2635250"/>
          <p14:tracePt t="521248" x="6207125" y="2714625"/>
          <p14:tracePt t="521264" x="6108700" y="2786063"/>
          <p14:tracePt t="521280" x="6010275" y="2857500"/>
          <p14:tracePt t="521296" x="5902325" y="2901950"/>
          <p14:tracePt t="521312" x="5778500" y="2955925"/>
          <p14:tracePt t="521329" x="5643563" y="3009900"/>
          <p14:tracePt t="521346" x="5483225" y="3054350"/>
          <p14:tracePt t="521362" x="5357813" y="3081338"/>
          <p14:tracePt t="521379" x="5207000" y="3125788"/>
          <p14:tracePt t="521396" x="5072063" y="3143250"/>
          <p14:tracePt t="521412" x="4965700" y="3143250"/>
          <p14:tracePt t="521429" x="4875213" y="3135313"/>
          <p14:tracePt t="521446" x="4786313" y="3135313"/>
          <p14:tracePt t="521462" x="4687888" y="3108325"/>
          <p14:tracePt t="521479" x="4598988" y="3081338"/>
          <p14:tracePt t="521496" x="4483100" y="3054350"/>
          <p14:tracePt t="521514" x="4340225" y="3009900"/>
          <p14:tracePt t="521530" x="4205288" y="2982913"/>
          <p14:tracePt t="521546" x="4044950" y="2955925"/>
          <p14:tracePt t="521562" x="3938588" y="2928938"/>
          <p14:tracePt t="521580" x="3840163" y="2901950"/>
          <p14:tracePt t="521595" x="3741738" y="2830513"/>
          <p14:tracePt t="521612" x="3625850" y="2751138"/>
          <p14:tracePt t="521628" x="3500438" y="2660650"/>
          <p14:tracePt t="521645" x="3232150" y="2544763"/>
          <p14:tracePt t="521662" x="3116263" y="2500313"/>
          <p14:tracePt t="521678" x="3017838" y="2455863"/>
          <p14:tracePt t="521695" x="2919413" y="2384425"/>
          <p14:tracePt t="521713" x="2840038" y="2303463"/>
          <p14:tracePt t="521729" x="2768600" y="2224088"/>
          <p14:tracePt t="521748" x="2732088" y="2108200"/>
          <p14:tracePt t="521764" x="2705100" y="2027238"/>
          <p14:tracePt t="521779" x="2705100" y="1946275"/>
          <p14:tracePt t="521796" x="2697163" y="1911350"/>
          <p14:tracePt t="521812" x="2697163" y="1866900"/>
          <p14:tracePt t="521829" x="2697163" y="1812925"/>
          <p14:tracePt t="521846" x="2705100" y="1776413"/>
          <p14:tracePt t="521862" x="2724150" y="1741488"/>
          <p14:tracePt t="521879" x="2751138" y="1697038"/>
          <p14:tracePt t="521896" x="2786063" y="1616075"/>
          <p14:tracePt t="521912" x="2813050" y="1554163"/>
          <p14:tracePt t="521929" x="2884488" y="1490663"/>
          <p14:tracePt t="521946" x="2946400" y="1419225"/>
          <p14:tracePt t="521962" x="3054350" y="1339850"/>
          <p14:tracePt t="521979" x="3152775" y="1250950"/>
          <p14:tracePt t="521997" x="3276600" y="1152525"/>
          <p14:tracePt t="522014" x="3357563" y="1098550"/>
          <p14:tracePt t="522030" x="3455988" y="1054100"/>
          <p14:tracePt t="522046" x="3562350" y="1027113"/>
          <p14:tracePt t="522063" x="3679825" y="1000125"/>
          <p14:tracePt t="522079" x="3768725" y="973138"/>
          <p14:tracePt t="522096" x="3848100" y="965200"/>
          <p14:tracePt t="522112" x="3919538" y="946150"/>
          <p14:tracePt t="522129" x="3983038" y="938213"/>
          <p14:tracePt t="522147" x="4116388" y="938213"/>
          <p14:tracePt t="522162" x="4241800" y="938213"/>
          <p14:tracePt t="522179" x="4367213" y="938213"/>
          <p14:tracePt t="522196" x="4473575" y="938213"/>
          <p14:tracePt t="522212" x="4598988" y="938213"/>
          <p14:tracePt t="522229" x="4705350" y="938213"/>
          <p14:tracePt t="522246" x="4813300" y="955675"/>
          <p14:tracePt t="522264" x="5054600" y="1000125"/>
          <p14:tracePt t="522280" x="5251450" y="1054100"/>
          <p14:tracePt t="522296" x="5456238" y="1116013"/>
          <p14:tracePt t="522313" x="5670550" y="1204913"/>
          <p14:tracePt t="522329" x="5857875" y="1295400"/>
          <p14:tracePt t="522346" x="6081713" y="1384300"/>
          <p14:tracePt t="522362" x="6313488" y="1490663"/>
          <p14:tracePt t="522379" x="6527800" y="1589088"/>
          <p14:tracePt t="522398" x="6759575" y="1758950"/>
          <p14:tracePt t="522412" x="6875463" y="1830388"/>
          <p14:tracePt t="522429" x="6946900" y="1901825"/>
          <p14:tracePt t="522446" x="6983413" y="1946275"/>
          <p14:tracePt t="522462" x="7010400" y="2017713"/>
          <p14:tracePt t="522480" x="7018338" y="2063750"/>
          <p14:tracePt t="522498" x="7037388" y="2179638"/>
          <p14:tracePt t="522514" x="7037388" y="2251075"/>
          <p14:tracePt t="522530" x="7037388" y="2349500"/>
          <p14:tracePt t="522546" x="7018338" y="2411413"/>
          <p14:tracePt t="522562" x="6992938" y="2473325"/>
          <p14:tracePt t="522579" x="6956425" y="2554288"/>
          <p14:tracePt t="522596" x="6921500" y="2589213"/>
          <p14:tracePt t="522612" x="6858000" y="2625725"/>
          <p14:tracePt t="522629" x="6778625" y="2652713"/>
          <p14:tracePt t="522647" x="6608763" y="2687638"/>
          <p14:tracePt t="522664" x="6500813" y="2714625"/>
          <p14:tracePt t="522679" x="6340475" y="2768600"/>
          <p14:tracePt t="522696" x="6207125" y="2795588"/>
          <p14:tracePt t="522712" x="6099175" y="2822575"/>
          <p14:tracePt t="522729" x="5938838" y="2849563"/>
          <p14:tracePt t="522746" x="5741988" y="2884488"/>
          <p14:tracePt t="522764" x="5375275" y="2938463"/>
          <p14:tracePt t="522780" x="5153025" y="2973388"/>
          <p14:tracePt t="522795" x="4973638" y="2992438"/>
          <p14:tracePt t="522812" x="4884738" y="3000375"/>
          <p14:tracePt t="522829" x="4768850" y="3017838"/>
          <p14:tracePt t="522845" x="4660900" y="3027363"/>
          <p14:tracePt t="522862" x="4554538" y="3027363"/>
          <p14:tracePt t="522879" x="4483100" y="3027363"/>
          <p14:tracePt t="522895" x="4429125" y="3027363"/>
          <p14:tracePt t="522914" x="4322763" y="3027363"/>
          <p14:tracePt t="522929" x="4241800" y="3027363"/>
          <p14:tracePt t="522946" x="4170363" y="3027363"/>
          <p14:tracePt t="522962" x="4108450" y="3027363"/>
          <p14:tracePt t="522980" x="4071938" y="3027363"/>
          <p14:tracePt t="522996" x="4054475" y="3017838"/>
          <p14:tracePt t="523013" x="4027488" y="3017838"/>
          <p14:tracePt t="523062" x="4017963" y="3000375"/>
          <p14:tracePt t="523078" x="4010025" y="2992438"/>
          <p14:tracePt t="523108" x="4010025" y="2982913"/>
          <p14:tracePt t="523116" x="4010025" y="2973388"/>
          <p14:tracePt t="523129" x="4010025" y="2965450"/>
          <p14:tracePt t="523146" x="4017963" y="2955925"/>
          <p14:tracePt t="523164" x="4054475" y="2921000"/>
          <p14:tracePt t="523179" x="4098925" y="2911475"/>
          <p14:tracePt t="523196" x="4143375" y="2911475"/>
          <p14:tracePt t="523212" x="4251325" y="2884488"/>
          <p14:tracePt t="523229" x="4367213" y="2857500"/>
          <p14:tracePt t="523246" x="4518025" y="2822575"/>
          <p14:tracePt t="523264" x="4751388" y="2778125"/>
          <p14:tracePt t="523280" x="4848225" y="2768600"/>
          <p14:tracePt t="523296" x="4921250" y="2768600"/>
          <p14:tracePt t="523313" x="4965700" y="2768600"/>
          <p14:tracePt t="523329" x="5000625" y="2768600"/>
          <p14:tracePt t="523346" x="5027613" y="2768600"/>
          <p14:tracePt t="523363" x="5108575" y="2768600"/>
          <p14:tracePt t="523379" x="5207000" y="2751138"/>
          <p14:tracePt t="523396" x="5367338" y="2687638"/>
          <p14:tracePt t="523414" x="5527675" y="2581275"/>
          <p14:tracePt t="523430" x="5608638" y="2527300"/>
          <p14:tracePt t="523446" x="5653088" y="2465388"/>
          <p14:tracePt t="523462" x="5680075" y="2411413"/>
          <p14:tracePt t="523479" x="5680075" y="2384425"/>
          <p14:tracePt t="523496" x="5680075" y="2312988"/>
          <p14:tracePt t="523512" x="5680075" y="2206625"/>
          <p14:tracePt t="523530" x="5616575" y="1965325"/>
          <p14:tracePt t="523546" x="5518150" y="1822450"/>
          <p14:tracePt t="523563" x="5429250" y="1741488"/>
          <p14:tracePt t="523580" x="5349875" y="1652588"/>
          <p14:tracePt t="523596" x="5268913" y="1589088"/>
          <p14:tracePt t="523613" x="5224463" y="1562100"/>
          <p14:tracePt t="523629" x="5170488" y="1527175"/>
          <p14:tracePt t="523646" x="5153025" y="1517650"/>
          <p14:tracePt t="523663" x="5143500" y="1500188"/>
          <p14:tracePt t="534504" x="5143500" y="1509713"/>
          <p14:tracePt t="534512" x="5143500" y="1517650"/>
          <p14:tracePt t="534520" x="5180013" y="1571625"/>
          <p14:tracePt t="534531" x="5207000" y="1608138"/>
          <p14:tracePt t="534548" x="5241925" y="1670050"/>
          <p14:tracePt t="534564" x="5259388" y="1697038"/>
          <p14:tracePt t="534628" x="5268913" y="1704975"/>
          <p14:tracePt t="534644" x="5286375" y="1741488"/>
          <p14:tracePt t="534652" x="5303838" y="1758950"/>
          <p14:tracePt t="534664" x="5303838" y="1768475"/>
          <p14:tracePt t="534681" x="5322888" y="1822450"/>
          <p14:tracePt t="534697" x="5322888" y="1884363"/>
          <p14:tracePt t="534714" x="5349875" y="1982788"/>
          <p14:tracePt t="534732" x="5349875" y="2054225"/>
          <p14:tracePt t="534747" x="5330825" y="2135188"/>
          <p14:tracePt t="534764" x="5303838" y="2197100"/>
          <p14:tracePt t="534781" x="5286375" y="2224088"/>
          <p14:tracePt t="534797" x="5278438" y="2241550"/>
          <p14:tracePt t="534800" x="5268913" y="2251075"/>
          <p14:tracePt t="534814" x="5268913" y="2259013"/>
          <p14:tracePt t="534832" x="5232400" y="2278063"/>
          <p14:tracePt t="534848" x="5224463" y="2295525"/>
          <p14:tracePt t="534972" x="5207000" y="2295525"/>
          <p14:tracePt t="534988" x="5180013" y="2295525"/>
          <p14:tracePt t="534996" x="5170488" y="2295525"/>
          <p14:tracePt t="535004" x="5160963" y="2303463"/>
          <p14:tracePt t="535014" x="5153025" y="2303463"/>
          <p14:tracePt t="535030" x="5108575" y="2322513"/>
          <p14:tracePt t="535047" x="5054600" y="2349500"/>
          <p14:tracePt t="535064" x="5037138" y="2357438"/>
          <p14:tracePt t="535083" x="4992688" y="2357438"/>
          <p14:tracePt t="535099" x="4929188" y="2374900"/>
          <p14:tracePt t="535114" x="4867275" y="2384425"/>
          <p14:tracePt t="535131" x="4795838" y="2411413"/>
          <p14:tracePt t="535147" x="4732338" y="2438400"/>
          <p14:tracePt t="535164" x="4670425" y="2446338"/>
          <p14:tracePt t="535181" x="4589463" y="2446338"/>
          <p14:tracePt t="535197" x="4491038" y="2473325"/>
          <p14:tracePt t="535214" x="4367213" y="2500313"/>
          <p14:tracePt t="535231" x="4214813" y="2544763"/>
          <p14:tracePt t="535247" x="4133850" y="2554288"/>
          <p14:tracePt t="535264" x="4071938" y="2581275"/>
          <p14:tracePt t="535281" x="4010025" y="2598738"/>
          <p14:tracePt t="535297" x="3929063" y="2608263"/>
          <p14:tracePt t="535314" x="3884613" y="2608263"/>
          <p14:tracePt t="535332" x="3857625" y="2608263"/>
          <p14:tracePt t="535349" x="3830638" y="2608263"/>
          <p14:tracePt t="535363" x="3786188" y="2608263"/>
          <p14:tracePt t="535380" x="3768725" y="2608263"/>
          <p14:tracePt t="535397" x="3751263" y="2608263"/>
          <p14:tracePt t="535414" x="3714750" y="2608263"/>
          <p14:tracePt t="535431" x="3687763" y="2616200"/>
          <p14:tracePt t="535447" x="3652838" y="2616200"/>
          <p14:tracePt t="535464" x="3589338" y="2635250"/>
          <p14:tracePt t="535481" x="3490913" y="2635250"/>
          <p14:tracePt t="535497" x="3446463" y="2635250"/>
          <p14:tracePt t="535514" x="3384550" y="2616200"/>
          <p14:tracePt t="535531" x="3322638" y="2608263"/>
          <p14:tracePt t="535547" x="3241675" y="2581275"/>
          <p14:tracePt t="535564" x="3160713" y="2554288"/>
          <p14:tracePt t="535582" x="3044825" y="2509838"/>
          <p14:tracePt t="535598" x="3009900" y="2492375"/>
          <p14:tracePt t="535614" x="2946400" y="2455863"/>
          <p14:tracePt t="535631" x="2901950" y="2428875"/>
          <p14:tracePt t="535647" x="2874963" y="2411413"/>
          <p14:tracePt t="535664" x="2857500" y="2384425"/>
          <p14:tracePt t="535681" x="2840038" y="2366963"/>
          <p14:tracePt t="535697" x="2830513" y="2349500"/>
          <p14:tracePt t="535714" x="2803525" y="2286000"/>
          <p14:tracePt t="535733" x="2795588" y="2187575"/>
          <p14:tracePt t="535747" x="2776538" y="2143125"/>
          <p14:tracePt t="535764" x="2776538" y="2108200"/>
          <p14:tracePt t="535780" x="2776538" y="2089150"/>
          <p14:tracePt t="535797" x="2776538" y="2063750"/>
          <p14:tracePt t="535814" x="2776538" y="2044700"/>
          <p14:tracePt t="535832" x="2795588" y="2000250"/>
          <p14:tracePt t="535848" x="2813050" y="1973263"/>
          <p14:tracePt t="535864" x="2847975" y="1938338"/>
          <p14:tracePt t="535881" x="2867025" y="1920875"/>
          <p14:tracePt t="535897" x="2884488" y="1901825"/>
          <p14:tracePt t="535914" x="2911475" y="1874838"/>
          <p14:tracePt t="535931" x="2919413" y="1857375"/>
          <p14:tracePt t="535947" x="2938463" y="1849438"/>
          <p14:tracePt t="535964" x="2946400" y="1830388"/>
          <p14:tracePt t="535982" x="2982913" y="1795463"/>
          <p14:tracePt t="535998" x="3000375" y="1776413"/>
          <p14:tracePt t="536014" x="3027363" y="1758950"/>
          <p14:tracePt t="536031" x="3054350" y="1731963"/>
          <p14:tracePt t="536047" x="3071813" y="1714500"/>
          <p14:tracePt t="536064" x="3108325" y="1697038"/>
          <p14:tracePt t="536083" x="3133725" y="1660525"/>
          <p14:tracePt t="536099" x="3170238" y="1652588"/>
          <p14:tracePt t="536114" x="3187700" y="1633538"/>
          <p14:tracePt t="536131" x="3224213" y="1608138"/>
          <p14:tracePt t="536147" x="3268663" y="1589088"/>
          <p14:tracePt t="536164" x="3313113" y="1562100"/>
          <p14:tracePt t="536181" x="3367088" y="1536700"/>
          <p14:tracePt t="536197" x="3438525" y="1509713"/>
          <p14:tracePt t="536214" x="3517900" y="1500188"/>
          <p14:tracePt t="536233" x="3633788" y="1473200"/>
          <p14:tracePt t="536247" x="3714750" y="1465263"/>
          <p14:tracePt t="536264" x="3776663" y="1446213"/>
          <p14:tracePt t="536281" x="3848100" y="1438275"/>
          <p14:tracePt t="536298" x="3929063" y="1438275"/>
          <p14:tracePt t="536314" x="3965575" y="1438275"/>
          <p14:tracePt t="536333" x="4027488" y="1438275"/>
          <p14:tracePt t="536349" x="4089400" y="1438275"/>
          <p14:tracePt t="536365" x="4152900" y="1438275"/>
          <p14:tracePt t="536381" x="4232275" y="1438275"/>
          <p14:tracePt t="536398" x="4340225" y="1438275"/>
          <p14:tracePt t="536414" x="4465638" y="1419225"/>
          <p14:tracePt t="536431" x="4589463" y="1401763"/>
          <p14:tracePt t="536448" x="4687888" y="1374775"/>
          <p14:tracePt t="536464" x="4776788" y="1347788"/>
          <p14:tracePt t="536483" x="4884738" y="1312863"/>
          <p14:tracePt t="536499" x="4929188" y="1285875"/>
          <p14:tracePt t="536514" x="4965700" y="1285875"/>
          <p14:tracePt t="536531" x="4983163" y="1276350"/>
          <p14:tracePt t="536548" x="5018088" y="1268413"/>
          <p14:tracePt t="536564" x="5099050" y="1250950"/>
          <p14:tracePt t="536581" x="5187950" y="1241425"/>
          <p14:tracePt t="536598" x="5349875" y="1214438"/>
          <p14:tracePt t="536614" x="5446713" y="1196975"/>
          <p14:tracePt t="536631" x="5518150" y="1169988"/>
          <p14:tracePt t="536648" x="5581650" y="1169988"/>
          <p14:tracePt t="536664" x="5608638" y="1169988"/>
          <p14:tracePt t="536681" x="5626100" y="1169988"/>
          <p14:tracePt t="536697" x="5643563" y="1169988"/>
          <p14:tracePt t="536714" x="5661025" y="1179513"/>
          <p14:tracePt t="536732" x="5751513" y="1187450"/>
          <p14:tracePt t="536748" x="5822950" y="1187450"/>
          <p14:tracePt t="536764" x="5921375" y="1204913"/>
          <p14:tracePt t="536781" x="6010275" y="1231900"/>
          <p14:tracePt t="536798" x="6089650" y="1241425"/>
          <p14:tracePt t="536815" x="6153150" y="1268413"/>
          <p14:tracePt t="536831" x="6232525" y="1276350"/>
          <p14:tracePt t="536849" x="6303963" y="1295400"/>
          <p14:tracePt t="536864" x="6323013" y="1303338"/>
          <p14:tracePt t="536881" x="6350000" y="1312863"/>
          <p14:tracePt t="536897" x="6384925" y="1330325"/>
          <p14:tracePt t="536914" x="6438900" y="1357313"/>
          <p14:tracePt t="536931" x="6500813" y="1384300"/>
          <p14:tracePt t="536947" x="6564313" y="1411288"/>
          <p14:tracePt t="536964" x="6581775" y="1428750"/>
          <p14:tracePt t="536983" x="6626225" y="1465263"/>
          <p14:tracePt t="536999" x="6670675" y="1482725"/>
          <p14:tracePt t="537015" x="6751638" y="1509713"/>
          <p14:tracePt t="537031" x="6831013" y="1536700"/>
          <p14:tracePt t="537047" x="6902450" y="1562100"/>
          <p14:tracePt t="537064" x="6983413" y="1589088"/>
          <p14:tracePt t="537081" x="7018338" y="1616075"/>
          <p14:tracePt t="537099" x="7054850" y="1633538"/>
          <p14:tracePt t="537115" x="7072313" y="1643063"/>
          <p14:tracePt t="537131" x="7089775" y="1660525"/>
          <p14:tracePt t="537147" x="7108825" y="1679575"/>
          <p14:tracePt t="537164" x="7135813" y="1704975"/>
          <p14:tracePt t="537181" x="7153275" y="1724025"/>
          <p14:tracePt t="537198" x="7170738" y="1741488"/>
          <p14:tracePt t="537214" x="7188200" y="1768475"/>
          <p14:tracePt t="537233" x="7224713" y="1803400"/>
          <p14:tracePt t="537249" x="7242175" y="1839913"/>
          <p14:tracePt t="537264" x="7259638" y="1857375"/>
          <p14:tracePt t="537281" x="7269163" y="1884363"/>
          <p14:tracePt t="537297" x="7269163" y="1901825"/>
          <p14:tracePt t="537314" x="7278688" y="1920875"/>
          <p14:tracePt t="537331" x="7278688" y="1955800"/>
          <p14:tracePt t="537348" x="7286625" y="2000250"/>
          <p14:tracePt t="537365" x="7286625" y="2071688"/>
          <p14:tracePt t="537381" x="7286625" y="2098675"/>
          <p14:tracePt t="537398" x="7286625" y="2116138"/>
          <p14:tracePt t="537414" x="7286625" y="2143125"/>
          <p14:tracePt t="537431" x="7286625" y="2160588"/>
          <p14:tracePt t="537447" x="7286625" y="2170113"/>
          <p14:tracePt t="537464" x="7278688" y="2187575"/>
          <p14:tracePt t="537483" x="7242175" y="2251075"/>
          <p14:tracePt t="537499" x="7224713" y="2278063"/>
          <p14:tracePt t="537514" x="7197725" y="2303463"/>
          <p14:tracePt t="537531" x="7170738" y="2322513"/>
          <p14:tracePt t="537548" x="7135813" y="2339975"/>
          <p14:tracePt t="537564" x="7072313" y="2366963"/>
          <p14:tracePt t="537581" x="7000875" y="2393950"/>
          <p14:tracePt t="537598" x="6929438" y="2428875"/>
          <p14:tracePt t="537614" x="6823075" y="2509838"/>
          <p14:tracePt t="537631" x="6742113" y="2563813"/>
          <p14:tracePt t="537647" x="6697663" y="2589213"/>
          <p14:tracePt t="537664" x="6653213" y="2616200"/>
          <p14:tracePt t="537681" x="6616700" y="2635250"/>
          <p14:tracePt t="537698" x="6599238" y="2635250"/>
          <p14:tracePt t="537714" x="6572250" y="2643188"/>
          <p14:tracePt t="537734" x="6545263" y="2652713"/>
          <p14:tracePt t="537747" x="6537325" y="2652713"/>
          <p14:tracePt t="537764" x="6527800" y="2652713"/>
          <p14:tracePt t="537803" x="6518275" y="2652713"/>
          <p14:tracePt t="537835" x="6500813" y="2670175"/>
          <p14:tracePt t="537843" x="6483350" y="2679700"/>
          <p14:tracePt t="537851" x="6473825" y="2687638"/>
          <p14:tracePt t="537864" x="6465888" y="2687638"/>
          <p14:tracePt t="537881" x="6429375" y="2706688"/>
          <p14:tracePt t="537898" x="6411913" y="2732088"/>
          <p14:tracePt t="537914" x="6394450" y="2732088"/>
          <p14:tracePt t="537931" x="6367463" y="2732088"/>
          <p14:tracePt t="537947" x="6357938" y="2732088"/>
          <p14:tracePt t="537964" x="6340475" y="2741613"/>
          <p14:tracePt t="537981" x="6313488" y="2759075"/>
          <p14:tracePt t="537999" x="6286500" y="2768600"/>
          <p14:tracePt t="538014" x="6259513" y="2778125"/>
          <p14:tracePt t="538031" x="6224588" y="2786063"/>
          <p14:tracePt t="538048" x="6188075" y="2786063"/>
          <p14:tracePt t="538064" x="6170613" y="2786063"/>
          <p14:tracePt t="538081" x="6153150" y="2786063"/>
          <p14:tracePt t="538098" x="6135688" y="2803525"/>
          <p14:tracePt t="538114" x="6099175" y="2813050"/>
          <p14:tracePt t="538131" x="6045200" y="2830513"/>
          <p14:tracePt t="538148" x="6000750" y="2830513"/>
          <p14:tracePt t="538164" x="5983288" y="2830513"/>
          <p14:tracePt t="538181" x="5965825" y="2830513"/>
          <p14:tracePt t="538214" x="5956300" y="2830513"/>
          <p14:tracePt t="538231" x="5946775" y="2830513"/>
          <p14:tracePt t="538250" x="5938838" y="2830513"/>
          <p14:tracePt t="538264" x="5929313" y="2830513"/>
          <p14:tracePt t="538288" x="5921375" y="2830513"/>
          <p14:tracePt t="538843" x="5911850" y="2830513"/>
          <p14:tracePt t="538851" x="5894388" y="2840038"/>
          <p14:tracePt t="538864" x="5875338" y="2857500"/>
          <p14:tracePt t="538881" x="5867400" y="2857500"/>
          <p14:tracePt t="539203" x="5857875" y="2849563"/>
          <p14:tracePt t="539220" x="5849938" y="2849563"/>
          <p14:tracePt t="539227" x="5822950" y="2849563"/>
          <p14:tracePt t="539235" x="5813425" y="2849563"/>
          <p14:tracePt t="539248" x="5803900" y="2849563"/>
          <p14:tracePt t="539265" x="5768975" y="2857500"/>
          <p14:tracePt t="539281" x="5751513" y="2857500"/>
          <p14:tracePt t="539298" x="5741988" y="2857500"/>
          <p14:tracePt t="539314" x="5724525" y="2857500"/>
          <p14:tracePt t="539331" x="5697538" y="2857500"/>
          <p14:tracePt t="539348" x="5680075" y="2857500"/>
          <p14:tracePt t="539364" x="5653088" y="2849563"/>
          <p14:tracePt t="539381" x="5635625" y="2849563"/>
          <p14:tracePt t="539399" x="5616575" y="2849563"/>
          <p14:tracePt t="539415" x="5608638" y="2849563"/>
          <p14:tracePt t="539448" x="5599113" y="2840038"/>
          <p14:tracePt t="539464" x="5581650" y="2822575"/>
          <p14:tracePt t="539481" x="5554663" y="2786063"/>
          <p14:tracePt t="539498" x="5518150" y="2741613"/>
          <p14:tracePt t="539515" x="5446713" y="2635250"/>
          <p14:tracePt t="539532" x="5394325" y="2589213"/>
          <p14:tracePt t="539549" x="5367338" y="2554288"/>
          <p14:tracePt t="539565" x="5349875" y="2473325"/>
          <p14:tracePt t="539581" x="5349875" y="2420938"/>
          <p14:tracePt t="539598" x="5349875" y="2339975"/>
          <p14:tracePt t="539615" x="5357813" y="2259013"/>
          <p14:tracePt t="539633" x="5357813" y="2116138"/>
          <p14:tracePt t="539649" x="5330825" y="2063750"/>
          <p14:tracePt t="539665" x="5313363" y="2036763"/>
          <p14:tracePt t="539681" x="5278438" y="2009775"/>
          <p14:tracePt t="539698" x="5232400" y="1992313"/>
          <p14:tracePt t="539714" x="5197475" y="1965325"/>
          <p14:tracePt t="539731" x="5160963" y="1955800"/>
          <p14:tracePt t="539748" x="5116513" y="1955800"/>
          <p14:tracePt t="539765" x="5037138" y="1955800"/>
          <p14:tracePt t="539781" x="4992688" y="1955800"/>
          <p14:tracePt t="539798" x="4956175" y="1955800"/>
          <p14:tracePt t="539815" x="4946650" y="1955800"/>
          <p14:tracePt t="539831" x="4938713" y="1955800"/>
          <p14:tracePt t="539882" x="4938713" y="1946275"/>
          <p14:tracePt t="539899" x="4929188" y="1938338"/>
          <p14:tracePt t="539915" x="4921250" y="1920875"/>
          <p14:tracePt t="539923" x="4921250" y="1911350"/>
          <p14:tracePt t="539931" x="4921250" y="1901825"/>
          <p14:tracePt t="539948" x="4902200" y="1893888"/>
          <p14:tracePt t="539965" x="4902200" y="1884363"/>
          <p14:tracePt t="539981" x="4902200" y="1874838"/>
          <p14:tracePt t="540017" x="4894263" y="1874838"/>
          <p14:tracePt t="540313" x="4884738" y="1866900"/>
          <p14:tracePt t="540329" x="4875213" y="1857375"/>
          <p14:tracePt t="540337" x="4857750" y="1839913"/>
          <p14:tracePt t="540348" x="4830763" y="1830388"/>
          <p14:tracePt t="540364" x="4768850" y="1812925"/>
          <p14:tracePt t="540383" x="4652963" y="1803400"/>
          <p14:tracePt t="540400" x="4608513" y="1803400"/>
          <p14:tracePt t="540415" x="4572000" y="1803400"/>
          <p14:tracePt t="540431" x="4562475" y="1803400"/>
          <p14:tracePt t="540549" x="4562475" y="1795463"/>
          <p14:tracePt t="540555" x="4554538" y="1795463"/>
          <p14:tracePt t="540931" x="4545013" y="1795463"/>
          <p14:tracePt t="540939" x="4537075" y="1803400"/>
          <p14:tracePt t="540948" x="4527550" y="1803400"/>
          <p14:tracePt t="540965" x="4510088" y="1812925"/>
          <p14:tracePt t="540981" x="4500563" y="1812925"/>
          <p14:tracePt t="541189" x="4491038" y="1812925"/>
          <p14:tracePt t="541197" x="4483100" y="1803400"/>
          <p14:tracePt t="541205" x="4465638" y="1795463"/>
          <p14:tracePt t="541215" x="4446588" y="1785938"/>
          <p14:tracePt t="541231" x="4402138" y="1758950"/>
          <p14:tracePt t="541248" x="4367213" y="1741488"/>
          <p14:tracePt t="541265" x="4348163" y="1714500"/>
          <p14:tracePt t="541283" x="4330700" y="1714500"/>
          <p14:tracePt t="541300" x="4286250" y="1697038"/>
          <p14:tracePt t="541315" x="4205288" y="1679575"/>
          <p14:tracePt t="541331" x="4125913" y="1670050"/>
          <p14:tracePt t="541349" x="4054475" y="1643063"/>
          <p14:tracePt t="541365" x="3938588" y="1625600"/>
          <p14:tracePt t="541381" x="3830638" y="1616075"/>
          <p14:tracePt t="541398" x="3741738" y="1616075"/>
          <p14:tracePt t="541415" x="3625850" y="1616075"/>
          <p14:tracePt t="541431" x="3536950" y="1616075"/>
          <p14:tracePt t="541448" x="3455988" y="1616075"/>
          <p14:tracePt t="541465" x="3384550" y="1643063"/>
          <p14:tracePt t="541481" x="3286125" y="1670050"/>
          <p14:tracePt t="541498" x="3179763" y="1697038"/>
          <p14:tracePt t="541515" x="3000375" y="1714500"/>
          <p14:tracePt t="541533" x="2732088" y="1714500"/>
          <p14:tracePt t="541549" x="2608263" y="1697038"/>
          <p14:tracePt t="541566" x="2500313" y="1697038"/>
          <p14:tracePt t="541581" x="2393950" y="1697038"/>
          <p14:tracePt t="541599" x="2303463" y="1697038"/>
          <p14:tracePt t="541615" x="2187575" y="1714500"/>
          <p14:tracePt t="541631" x="2009775" y="1751013"/>
          <p14:tracePt t="541648" x="1785938" y="1785938"/>
          <p14:tracePt t="541665" x="1455738" y="1785938"/>
          <p14:tracePt t="541682" x="1285875" y="1785938"/>
          <p14:tracePt t="541698" x="1179513" y="1785938"/>
          <p14:tracePt t="541715" x="1081088" y="1785938"/>
          <p14:tracePt t="541731" x="1062038" y="1776413"/>
          <p14:tracePt t="541748" x="1044575" y="1768475"/>
          <p14:tracePt t="541765" x="1036638" y="1768475"/>
          <p14:tracePt t="541964" x="1036638" y="1758950"/>
          <p14:tracePt t="541971" x="1036638" y="1751013"/>
          <p14:tracePt t="541981" x="1036638" y="1741488"/>
          <p14:tracePt t="541998" x="1036638" y="1724025"/>
          <p14:tracePt t="542015" x="1044575" y="1704975"/>
          <p14:tracePt t="542262" x="1062038" y="1697038"/>
          <p14:tracePt t="542269" x="1081088" y="1687513"/>
          <p14:tracePt t="542281" x="1089025" y="1687513"/>
          <p14:tracePt t="542301" x="1125538" y="1679575"/>
          <p14:tracePt t="542315" x="1152525" y="1679575"/>
          <p14:tracePt t="542331" x="1169988" y="1679575"/>
          <p14:tracePt t="542349" x="1187450" y="1679575"/>
          <p14:tracePt t="542365" x="1204913" y="1670050"/>
          <p14:tracePt t="542382" x="1231900" y="1660525"/>
          <p14:tracePt t="542398" x="1276350" y="1643063"/>
          <p14:tracePt t="542415" x="1303338" y="1633538"/>
          <p14:tracePt t="542432" x="1330325" y="1633538"/>
          <p14:tracePt t="542448" x="1366838" y="1633538"/>
          <p14:tracePt t="542465" x="1393825" y="1633538"/>
          <p14:tracePt t="542481" x="1411288" y="1625600"/>
          <p14:tracePt t="542498" x="1428750" y="1625600"/>
          <p14:tracePt t="542515" x="1446213" y="1625600"/>
          <p14:tracePt t="542532" x="1482725" y="1625600"/>
          <p14:tracePt t="542549" x="1509713" y="1625600"/>
          <p14:tracePt t="542565" x="1536700" y="1633538"/>
          <p14:tracePt t="542582" x="1562100" y="1652588"/>
          <p14:tracePt t="542598" x="1589088" y="1660525"/>
          <p14:tracePt t="542615" x="1616075" y="1660525"/>
          <p14:tracePt t="542631" x="1633538" y="1670050"/>
          <p14:tracePt t="542648" x="1660525" y="1670050"/>
          <p14:tracePt t="542665" x="1679575" y="1679575"/>
          <p14:tracePt t="542681" x="1697038" y="1679575"/>
          <p14:tracePt t="542698" x="1741488" y="1687513"/>
          <p14:tracePt t="542715" x="1776413" y="1697038"/>
          <p14:tracePt t="542731" x="1812925" y="1714500"/>
          <p14:tracePt t="542748" x="1830388" y="1724025"/>
          <p14:tracePt t="542765" x="1857375" y="1741488"/>
          <p14:tracePt t="542782" x="1919288" y="1768475"/>
          <p14:tracePt t="542799" x="1982788" y="1795463"/>
          <p14:tracePt t="542816" x="2044700" y="1812925"/>
          <p14:tracePt t="542832" x="2108200" y="1839913"/>
          <p14:tracePt t="542849" x="2160588" y="1874838"/>
          <p14:tracePt t="542865" x="2224088" y="1901825"/>
          <p14:tracePt t="542881" x="2312988" y="1928813"/>
          <p14:tracePt t="542898" x="2411413" y="1928813"/>
          <p14:tracePt t="542914" x="2500313" y="1928813"/>
          <p14:tracePt t="542932" x="2581275" y="1928813"/>
          <p14:tracePt t="542950" x="2687638" y="1911350"/>
          <p14:tracePt t="542965" x="2768600" y="1920875"/>
          <p14:tracePt t="542981" x="2847975" y="1928813"/>
          <p14:tracePt t="542998" x="2928938" y="1955800"/>
          <p14:tracePt t="543015" x="3000375" y="1982788"/>
          <p14:tracePt t="543031" x="3116263" y="2009775"/>
          <p14:tracePt t="543050" x="3276600" y="2054225"/>
          <p14:tracePt t="543066" x="3375025" y="2081213"/>
          <p14:tracePt t="543082" x="3482975" y="2071688"/>
          <p14:tracePt t="543098" x="3544888" y="2044700"/>
          <p14:tracePt t="543115" x="3581400" y="2036763"/>
          <p14:tracePt t="543131" x="3598863" y="2027238"/>
          <p14:tracePt t="543148" x="3608388" y="2027238"/>
          <p14:tracePt t="543165" x="3625850" y="2027238"/>
          <p14:tracePt t="543181" x="3652838" y="2044700"/>
          <p14:tracePt t="543199" x="3679825" y="2071688"/>
          <p14:tracePt t="543215" x="3697288" y="2089150"/>
          <p14:tracePt t="543232" x="3724275" y="2108200"/>
          <p14:tracePt t="543248" x="3741738" y="2135188"/>
          <p14:tracePt t="543265" x="3759200" y="2152650"/>
          <p14:tracePt t="543282" x="3768725" y="2160588"/>
          <p14:tracePt t="543300" x="3786188" y="2187575"/>
          <p14:tracePt t="543316" x="3813175" y="2214563"/>
          <p14:tracePt t="543332" x="3830638" y="2232025"/>
          <p14:tracePt t="543348" x="3848100" y="2251075"/>
          <p14:tracePt t="543365" x="3857625" y="2259013"/>
          <p14:tracePt t="543512" x="3875088" y="2259013"/>
          <p14:tracePt t="543528" x="3884613" y="2259013"/>
          <p14:tracePt t="543536" x="3894138" y="2259013"/>
          <p14:tracePt t="543574" x="3902075" y="2259013"/>
          <p14:tracePt t="543582" x="3911600" y="2259013"/>
          <p14:tracePt t="543590" x="3911600" y="2251075"/>
          <p14:tracePt t="543599" x="3919538" y="2241550"/>
          <p14:tracePt t="543615" x="3929063" y="2224088"/>
          <p14:tracePt t="543632" x="3929063" y="2214563"/>
          <p14:tracePt t="543724" x="3929063" y="2197100"/>
          <p14:tracePt t="543730" x="3929063" y="2179638"/>
          <p14:tracePt t="543738" x="3929063" y="2170113"/>
          <p14:tracePt t="543748" x="3919538" y="2135188"/>
          <p14:tracePt t="543765" x="3911600" y="2098675"/>
          <p14:tracePt t="543781" x="3902075" y="2081213"/>
          <p14:tracePt t="543798" x="3902075" y="2063750"/>
          <p14:tracePt t="543801" x="3884613" y="2054225"/>
          <p14:tracePt t="543816" x="3884613" y="2036763"/>
          <p14:tracePt t="543832" x="3875088" y="2017713"/>
          <p14:tracePt t="543849" x="3875088" y="2000250"/>
          <p14:tracePt t="543865" x="3867150" y="1982788"/>
          <p14:tracePt t="543882" x="3867150" y="1946275"/>
          <p14:tracePt t="543898" x="3867150" y="1928813"/>
          <p14:tracePt t="543915" x="3867150" y="1911350"/>
          <p14:tracePt t="543933" x="3902075" y="1874838"/>
          <p14:tracePt t="543950" x="3919538" y="1857375"/>
          <p14:tracePt t="543965" x="3956050" y="1830388"/>
          <p14:tracePt t="543982" x="3983038" y="1812925"/>
          <p14:tracePt t="543998" x="4010025" y="1803400"/>
          <p14:tracePt t="544015" x="4027488" y="1795463"/>
          <p14:tracePt t="544032" x="4044950" y="1795463"/>
          <p14:tracePt t="544048" x="4054475" y="1795463"/>
          <p14:tracePt t="544065" x="4081463" y="1785938"/>
          <p14:tracePt t="544082" x="4116388" y="1751013"/>
          <p14:tracePt t="544098" x="4152900" y="1731963"/>
          <p14:tracePt t="544115" x="4187825" y="1704975"/>
          <p14:tracePt t="544132" x="4205288" y="1697038"/>
          <p14:tracePt t="544148" x="4224338" y="1679575"/>
          <p14:tracePt t="544165" x="4232275" y="1679575"/>
          <p14:tracePt t="544198" x="4241800" y="1670050"/>
          <p14:tracePt t="544216" x="4268788" y="1660525"/>
          <p14:tracePt t="544318" x="4276725" y="1660525"/>
          <p14:tracePt t="544326" x="4286250" y="1660525"/>
          <p14:tracePt t="544340" x="4295775" y="1660525"/>
          <p14:tracePt t="544356" x="4303713" y="1660525"/>
          <p14:tracePt t="544365" x="4303713" y="1670050"/>
          <p14:tracePt t="544381" x="4313238" y="1679575"/>
          <p14:tracePt t="548635" x="4313238" y="1687513"/>
          <p14:tracePt t="548643" x="4394200" y="1704975"/>
          <p14:tracePt t="548651" x="4500563" y="1724025"/>
          <p14:tracePt t="548665" x="4545013" y="1724025"/>
          <p14:tracePt t="548682" x="4562475" y="1724025"/>
          <p14:tracePt t="548699" x="4572000" y="1724025"/>
          <p14:tracePt t="548715" x="4598988" y="1741488"/>
          <p14:tracePt t="548732" x="4643438" y="1776413"/>
          <p14:tracePt t="548749" x="4724400" y="1812925"/>
          <p14:tracePt t="548767" x="4776788" y="1866900"/>
          <p14:tracePt t="548782" x="4830763" y="1884363"/>
          <p14:tracePt t="548799" x="4848225" y="1920875"/>
          <p14:tracePt t="548816" x="4857750" y="1928813"/>
          <p14:tracePt t="548884" x="4875213" y="1938338"/>
          <p14:tracePt t="548900" x="4894263" y="1973263"/>
          <p14:tracePt t="548908" x="4911725" y="2000250"/>
          <p14:tracePt t="548917" x="4921250" y="2009775"/>
          <p14:tracePt t="548932" x="4921250" y="2027238"/>
          <p14:tracePt t="548948" x="4921250" y="2054225"/>
          <p14:tracePt t="548966" x="4921250" y="2071688"/>
          <p14:tracePt t="548982" x="4921250" y="2089150"/>
          <p14:tracePt t="548999" x="4911725" y="2135188"/>
          <p14:tracePt t="549017" x="4848225" y="2197100"/>
          <p14:tracePt t="549032" x="4813300" y="2232025"/>
          <p14:tracePt t="549049" x="4795838" y="2259013"/>
          <p14:tracePt t="549158" x="4786313" y="2251075"/>
          <p14:tracePt t="549167" x="4776788" y="2241550"/>
          <p14:tracePt t="549175" x="4768850" y="2206625"/>
          <p14:tracePt t="549182" x="4751388" y="2187575"/>
          <p14:tracePt t="549199" x="4741863" y="2125663"/>
          <p14:tracePt t="549216" x="4724400" y="2044700"/>
          <p14:tracePt t="549232" x="4724400" y="1965325"/>
          <p14:tracePt t="549249" x="4724400" y="1893888"/>
          <p14:tracePt t="549266" x="4741863" y="1812925"/>
          <p14:tracePt t="549282" x="4786313" y="1714500"/>
          <p14:tracePt t="549299" x="4803775" y="1643063"/>
          <p14:tracePt t="549316" x="4830763" y="1616075"/>
          <p14:tracePt t="549332" x="4848225" y="1581150"/>
          <p14:tracePt t="549349" x="4875213" y="1571625"/>
          <p14:tracePt t="549366" x="4884738" y="1562100"/>
          <p14:tracePt t="549382" x="4902200" y="1554163"/>
          <p14:tracePt t="549398" x="4921250" y="1536700"/>
          <p14:tracePt t="549416" x="4992688" y="1527175"/>
          <p14:tracePt t="549432" x="5072063" y="1544638"/>
          <p14:tracePt t="549449" x="5116513" y="1571625"/>
          <p14:tracePt t="549466" x="5170488" y="1608138"/>
          <p14:tracePt t="549482" x="5232400" y="1643063"/>
          <p14:tracePt t="549499" x="5286375" y="1670050"/>
          <p14:tracePt t="549516" x="5303838" y="1704975"/>
          <p14:tracePt t="549532" x="5340350" y="1776413"/>
          <p14:tracePt t="549549" x="5367338" y="1874838"/>
          <p14:tracePt t="549566" x="5375275" y="1965325"/>
          <p14:tracePt t="549582" x="5394325" y="2044700"/>
          <p14:tracePt t="549599" x="5394325" y="2116138"/>
          <p14:tracePt t="549616" x="5375275" y="2197100"/>
          <p14:tracePt t="549632" x="5367338" y="2241550"/>
          <p14:tracePt t="549651" x="5330825" y="2303463"/>
          <p14:tracePt t="549667" x="5303838" y="2322513"/>
          <p14:tracePt t="549682" x="5259388" y="2349500"/>
          <p14:tracePt t="549699" x="5187950" y="2357438"/>
          <p14:tracePt t="549716" x="5089525" y="2366963"/>
          <p14:tracePt t="549732" x="5000625" y="2339975"/>
          <p14:tracePt t="549749" x="4884738" y="2312988"/>
          <p14:tracePt t="549766" x="4776788" y="2286000"/>
          <p14:tracePt t="549783" x="4652963" y="2187575"/>
          <p14:tracePt t="549799" x="4589463" y="2108200"/>
          <p14:tracePt t="549816" x="4537075" y="2044700"/>
          <p14:tracePt t="549832" x="4500563" y="1982788"/>
          <p14:tracePt t="549849" x="4473575" y="1946275"/>
          <p14:tracePt t="549866" x="4465638" y="1911350"/>
          <p14:tracePt t="549882" x="4465638" y="1893888"/>
          <p14:tracePt t="549901" x="4483100" y="1822450"/>
          <p14:tracePt t="549917" x="4518025" y="1768475"/>
          <p14:tracePt t="549932" x="4572000" y="1724025"/>
          <p14:tracePt t="549949" x="4652963" y="1670050"/>
          <p14:tracePt t="549966" x="4732338" y="1608138"/>
          <p14:tracePt t="549982" x="4822825" y="1571625"/>
          <p14:tracePt t="549999" x="4884738" y="1544638"/>
          <p14:tracePt t="550016" x="4938713" y="1536700"/>
          <p14:tracePt t="550032" x="5010150" y="1536700"/>
          <p14:tracePt t="550049" x="5072063" y="1562100"/>
          <p14:tracePt t="550066" x="5135563" y="1598613"/>
          <p14:tracePt t="550082" x="5197475" y="1652588"/>
          <p14:tracePt t="550099" x="5268913" y="1714500"/>
          <p14:tracePt t="550116" x="5349875" y="1803400"/>
          <p14:tracePt t="550133" x="5384800" y="1884363"/>
          <p14:tracePt t="550151" x="5411788" y="2000250"/>
          <p14:tracePt t="550167" x="5429250" y="2071688"/>
          <p14:tracePt t="550183" x="5421313" y="2170113"/>
          <p14:tracePt t="550199" x="5402263" y="2232025"/>
          <p14:tracePt t="550216" x="5357813" y="2295525"/>
          <p14:tracePt t="550233" x="5340350" y="2312988"/>
          <p14:tracePt t="550249" x="5295900" y="2339975"/>
          <p14:tracePt t="550266" x="5232400" y="2366963"/>
          <p14:tracePt t="550282" x="5153025" y="2393950"/>
          <p14:tracePt t="550299" x="5037138" y="2401888"/>
          <p14:tracePt t="550316" x="5018088" y="2401888"/>
          <p14:tracePt t="550332" x="4992688" y="2384425"/>
          <p14:tracePt t="550349" x="4973638" y="2357438"/>
          <p14:tracePt t="550366" x="4938713" y="2330450"/>
          <p14:tracePt t="550382" x="4875213" y="2259013"/>
          <p14:tracePt t="550400" x="4803775" y="2143125"/>
          <p14:tracePt t="550417" x="4776788" y="2063750"/>
          <p14:tracePt t="550433" x="4768850" y="1982788"/>
          <p14:tracePt t="550449" x="4768850" y="1955800"/>
          <p14:tracePt t="550466" x="4768850" y="1920875"/>
          <p14:tracePt t="550482" x="4768850" y="1884363"/>
          <p14:tracePt t="550499" x="4786313" y="1866900"/>
          <p14:tracePt t="550516" x="4813300" y="1849438"/>
          <p14:tracePt t="550533" x="4830763" y="1830388"/>
          <p14:tracePt t="550549" x="4840288" y="1830388"/>
          <p14:tracePt t="550581" x="4848225" y="1830388"/>
          <p14:tracePt t="550597" x="4857750" y="1830388"/>
          <p14:tracePt t="550605" x="4884738" y="1849438"/>
          <p14:tracePt t="550616" x="4911725" y="1866900"/>
          <p14:tracePt t="550632" x="4938713" y="1884363"/>
          <p14:tracePt t="550650" x="5010150" y="1938338"/>
          <p14:tracePt t="550667" x="5081588" y="2000250"/>
          <p14:tracePt t="550683" x="5099050" y="2036763"/>
          <p14:tracePt t="550699" x="5108575" y="2054225"/>
          <p14:tracePt t="550716" x="5108575" y="2071688"/>
          <p14:tracePt t="550732" x="5108575" y="2098675"/>
          <p14:tracePt t="550749" x="5108575" y="2108200"/>
          <p14:tracePt t="550823" x="5126038" y="2081213"/>
          <p14:tracePt t="550831" x="5180013" y="2054225"/>
          <p14:tracePt t="550839" x="5259388" y="2017713"/>
          <p14:tracePt t="550849" x="5357813" y="2000250"/>
          <p14:tracePt t="550866" x="5518150" y="1973263"/>
          <p14:tracePt t="550882" x="5715000" y="1938338"/>
          <p14:tracePt t="550899" x="5830888" y="1911350"/>
          <p14:tracePt t="550916" x="5946775" y="1874838"/>
          <p14:tracePt t="550933" x="6027738" y="1822450"/>
          <p14:tracePt t="550948" x="6089650" y="1776413"/>
          <p14:tracePt t="550965" x="6126163" y="1758950"/>
          <p14:tracePt t="550983" x="6143625" y="1741488"/>
          <p14:tracePt t="550999" x="6161088" y="1741488"/>
          <p14:tracePt t="551043" x="6170613" y="1741488"/>
          <p14:tracePt t="551052" x="6188075" y="1751013"/>
          <p14:tracePt t="551066" x="6207125" y="1803400"/>
          <p14:tracePt t="551082" x="6232525" y="1849438"/>
          <p14:tracePt t="551099" x="6259513" y="1920875"/>
          <p14:tracePt t="551116" x="6286500" y="2000250"/>
          <p14:tracePt t="551133" x="6296025" y="2081213"/>
          <p14:tracePt t="551151" x="6296025" y="2197100"/>
          <p14:tracePt t="551167" x="6269038" y="2259013"/>
          <p14:tracePt t="551183" x="6232525" y="2312988"/>
          <p14:tracePt t="551199" x="6161088" y="2349500"/>
          <p14:tracePt t="551216" x="6089650" y="2374900"/>
          <p14:tracePt t="551232" x="6010275" y="2384425"/>
          <p14:tracePt t="551249" x="5921375" y="2366963"/>
          <p14:tracePt t="551266" x="5822950" y="2330450"/>
          <p14:tracePt t="551283" x="5741988" y="2278063"/>
          <p14:tracePt t="551301" x="5643563" y="2170113"/>
          <p14:tracePt t="551316" x="5608638" y="2108200"/>
          <p14:tracePt t="551332" x="5581650" y="2044700"/>
          <p14:tracePt t="551349" x="5554663" y="1973263"/>
          <p14:tracePt t="551366" x="5554663" y="1901825"/>
          <p14:tracePt t="551382" x="5572125" y="1839913"/>
          <p14:tracePt t="551401" x="5653088" y="1751013"/>
          <p14:tracePt t="551418" x="5732463" y="1724025"/>
          <p14:tracePt t="551433" x="5857875" y="1704975"/>
          <p14:tracePt t="551449" x="5983288" y="1704975"/>
          <p14:tracePt t="551466" x="6081713" y="1724025"/>
          <p14:tracePt t="551482" x="6116638" y="1751013"/>
          <p14:tracePt t="551499" x="6143625" y="1768475"/>
          <p14:tracePt t="551516" x="6180138" y="1803400"/>
          <p14:tracePt t="551533" x="6197600" y="1830388"/>
          <p14:tracePt t="551551" x="6215063" y="1884363"/>
          <p14:tracePt t="551567" x="6197600" y="1938338"/>
          <p14:tracePt t="551583" x="6143625" y="2017713"/>
          <p14:tracePt t="551600" x="6045200" y="2089150"/>
          <p14:tracePt t="551616" x="5921375" y="2179638"/>
          <p14:tracePt t="551632" x="5822950" y="2206625"/>
          <p14:tracePt t="551649" x="5751513" y="2224088"/>
          <p14:tracePt t="551668" x="5707063" y="2232025"/>
          <p14:tracePt t="551683" x="5688013" y="2232025"/>
          <p14:tracePt t="551699" x="5670550" y="2197100"/>
          <p14:tracePt t="551716" x="5661025" y="2160588"/>
          <p14:tracePt t="551733" x="5643563" y="2152650"/>
          <p14:tracePt t="551749" x="5626100" y="2143125"/>
          <p14:tracePt t="551766" x="5608638" y="2135188"/>
          <p14:tracePt t="551782" x="5545138" y="2135188"/>
          <p14:tracePt t="551800" x="5411788" y="2206625"/>
          <p14:tracePt t="551818" x="5295900" y="2251075"/>
          <p14:tracePt t="551833" x="5143500" y="2278063"/>
          <p14:tracePt t="551850" x="5027613" y="2303463"/>
          <p14:tracePt t="551866" x="4956175" y="2330450"/>
          <p14:tracePt t="551883" x="4875213" y="2357438"/>
          <p14:tracePt t="551899" x="4776788" y="2384425"/>
          <p14:tracePt t="551916" x="4670425" y="2411413"/>
          <p14:tracePt t="551933" x="4537075" y="2438400"/>
          <p14:tracePt t="551949" x="4491038" y="2446338"/>
          <p14:tracePt t="551966" x="4465638" y="2446338"/>
          <p14:tracePt t="552011" x="4456113" y="2446338"/>
          <p14:tracePt t="552027" x="4446588" y="2446338"/>
          <p14:tracePt t="552035" x="4438650" y="2438400"/>
          <p14:tracePt t="552051" x="4419600" y="2420938"/>
          <p14:tracePt t="552068" x="4394200" y="2401888"/>
          <p14:tracePt t="552083" x="4384675" y="2374900"/>
          <p14:tracePt t="552099" x="4375150" y="2357438"/>
          <p14:tracePt t="552116" x="4357688" y="2339975"/>
          <p14:tracePt t="552133" x="4340225" y="2322513"/>
          <p14:tracePt t="552149" x="4313238" y="2268538"/>
          <p14:tracePt t="552167" x="4276725" y="2214563"/>
          <p14:tracePt t="552183" x="4251325" y="2152650"/>
          <p14:tracePt t="552199" x="4232275" y="2098675"/>
          <p14:tracePt t="552216" x="4187825" y="2054225"/>
          <p14:tracePt t="552233" x="4152900" y="1992313"/>
          <p14:tracePt t="552249" x="4071938" y="1938338"/>
          <p14:tracePt t="552266" x="3990975" y="1901825"/>
          <p14:tracePt t="552283" x="3946525" y="1874838"/>
          <p14:tracePt t="552301" x="3919538" y="1857375"/>
          <p14:tracePt t="552318" x="3894138" y="1830388"/>
          <p14:tracePt t="552333" x="3875088" y="1812925"/>
          <p14:tracePt t="552350" x="3857625" y="1803400"/>
          <p14:tracePt t="552366" x="3830638" y="1795463"/>
          <p14:tracePt t="552382" x="3759200" y="1776413"/>
          <p14:tracePt t="552399" x="3697288" y="1785938"/>
          <p14:tracePt t="552416" x="3633788" y="1795463"/>
          <p14:tracePt t="552433" x="3562350" y="1849438"/>
          <p14:tracePt t="552449" x="3544888" y="1866900"/>
          <p14:tracePt t="552466" x="3517900" y="1911350"/>
          <p14:tracePt t="552483" x="3509963" y="1992313"/>
          <p14:tracePt t="552499" x="3509963" y="2089150"/>
          <p14:tracePt t="552516" x="3571875" y="2206625"/>
          <p14:tracePt t="552533" x="3625850" y="2303463"/>
          <p14:tracePt t="552551" x="3705225" y="2411413"/>
          <p14:tracePt t="552568" x="3768725" y="2428875"/>
          <p14:tracePt t="552583" x="3822700" y="2455863"/>
          <p14:tracePt t="552599" x="3875088" y="2455863"/>
          <p14:tracePt t="552616" x="3946525" y="2438400"/>
          <p14:tracePt t="552633" x="3973513" y="2411413"/>
          <p14:tracePt t="552649" x="4000500" y="2357438"/>
          <p14:tracePt t="552666" x="4000500" y="2286000"/>
          <p14:tracePt t="552683" x="3929063" y="2143125"/>
          <p14:tracePt t="552699" x="3840163" y="2071688"/>
          <p14:tracePt t="552716" x="3768725" y="2036763"/>
          <p14:tracePt t="552733" x="3687763" y="2036763"/>
          <p14:tracePt t="552749" x="3571875" y="2071688"/>
          <p14:tracePt t="552766" x="3473450" y="2143125"/>
          <p14:tracePt t="552783" x="3348038" y="2232025"/>
          <p14:tracePt t="552801" x="3125788" y="2349500"/>
          <p14:tracePt t="552818" x="3036888" y="2384425"/>
          <p14:tracePt t="552834" x="2955925" y="2401888"/>
          <p14:tracePt t="552850" x="2894013" y="2401888"/>
          <p14:tracePt t="552866" x="2857500" y="2401888"/>
          <p14:tracePt t="552883" x="2840038" y="2384425"/>
          <p14:tracePt t="552899" x="2795588" y="2366963"/>
          <p14:tracePt t="552916" x="2741613" y="2312988"/>
          <p14:tracePt t="552933" x="2687638" y="2232025"/>
          <p14:tracePt t="552950" x="2660650" y="2098675"/>
          <p14:tracePt t="552966" x="2660650" y="2009775"/>
          <p14:tracePt t="552983" x="2670175" y="1928813"/>
          <p14:tracePt t="552999" x="2697163" y="1857375"/>
          <p14:tracePt t="553016" x="2705100" y="1795463"/>
          <p14:tracePt t="553033" x="2714625" y="1758950"/>
          <p14:tracePt t="553049" x="2714625" y="1741488"/>
          <p14:tracePt t="553066" x="2714625" y="1731963"/>
          <p14:tracePt t="553099" x="2697163" y="1714500"/>
          <p14:tracePt t="553116" x="2670175" y="1714500"/>
          <p14:tracePt t="553133" x="2652713" y="1714500"/>
          <p14:tracePt t="553149" x="2633663" y="1731963"/>
          <p14:tracePt t="553166" x="2608263" y="1751013"/>
          <p14:tracePt t="553183" x="2608263" y="1758950"/>
          <p14:tracePt t="553199" x="2581275" y="1795463"/>
          <p14:tracePt t="553216" x="2571750" y="1822450"/>
          <p14:tracePt t="553233" x="2544763" y="1901825"/>
          <p14:tracePt t="553249" x="2527300" y="1992313"/>
          <p14:tracePt t="553266" x="2527300" y="2089150"/>
          <p14:tracePt t="553283" x="2527300" y="2143125"/>
          <p14:tracePt t="553299" x="2544763" y="2214563"/>
          <p14:tracePt t="553303" x="2554288" y="2232025"/>
          <p14:tracePt t="553318" x="2581275" y="2259013"/>
          <p14:tracePt t="553333" x="2616200" y="2286000"/>
          <p14:tracePt t="553350" x="2697163" y="2312988"/>
          <p14:tracePt t="553367" x="2786063" y="2330450"/>
          <p14:tracePt t="553383" x="2894013" y="2330450"/>
          <p14:tracePt t="553399" x="2973388" y="2322513"/>
          <p14:tracePt t="553416" x="3044825" y="2295525"/>
          <p14:tracePt t="553433" x="3098800" y="2278063"/>
          <p14:tracePt t="553450" x="3143250" y="2214563"/>
          <p14:tracePt t="553466" x="3170238" y="2152650"/>
          <p14:tracePt t="553483" x="3170238" y="2071688"/>
          <p14:tracePt t="553499" x="3160713" y="1982788"/>
          <p14:tracePt t="553516" x="3133725" y="1920875"/>
          <p14:tracePt t="553533" x="3071813" y="1839913"/>
          <p14:tracePt t="553550" x="2955925" y="1785938"/>
          <p14:tracePt t="553568" x="2884488" y="1758950"/>
          <p14:tracePt t="553584" x="2822575" y="1731963"/>
          <p14:tracePt t="553600" x="2803525" y="1724025"/>
          <p14:tracePt t="553617" x="2741613" y="1714500"/>
          <p14:tracePt t="553633" x="2670175" y="1714500"/>
          <p14:tracePt t="553650" x="2589213" y="1741488"/>
          <p14:tracePt t="553666" x="2509838" y="1785938"/>
          <p14:tracePt t="553683" x="2428875" y="1839913"/>
          <p14:tracePt t="553700" x="2374900" y="1938338"/>
          <p14:tracePt t="553716" x="2339975" y="2036763"/>
          <p14:tracePt t="553733" x="2322513" y="2143125"/>
          <p14:tracePt t="553749" x="2303463" y="2295525"/>
          <p14:tracePt t="553766" x="2295525" y="2401888"/>
          <p14:tracePt t="553783" x="2295525" y="2473325"/>
          <p14:tracePt t="553800" x="2322513" y="2509838"/>
          <p14:tracePt t="553802" x="2339975" y="2517775"/>
          <p14:tracePt t="553818" x="2374900" y="2536825"/>
          <p14:tracePt t="553833" x="2446338" y="2536825"/>
          <p14:tracePt t="553850" x="2490788" y="2536825"/>
          <p14:tracePt t="553866" x="2517775" y="2527300"/>
          <p14:tracePt t="553883" x="2536825" y="2509838"/>
          <p14:tracePt t="553899" x="2554288" y="2492375"/>
          <p14:tracePt t="553916" x="2554288" y="2455863"/>
          <p14:tracePt t="553933" x="2554288" y="2438400"/>
          <p14:tracePt t="553950" x="2554288" y="2411413"/>
          <p14:tracePt t="553966" x="2554288" y="2384425"/>
          <p14:tracePt t="553983" x="2554288" y="2366963"/>
          <p14:tracePt t="553999" x="2544763" y="2357438"/>
          <p14:tracePt t="554016" x="2544763" y="2349500"/>
          <p14:tracePt t="555390" x="2544763" y="2339975"/>
          <p14:tracePt t="555398" x="2581275" y="2312988"/>
          <p14:tracePt t="555406" x="2625725" y="2286000"/>
          <p14:tracePt t="555416" x="2660650" y="2259013"/>
          <p14:tracePt t="555433" x="2724150" y="2224088"/>
          <p14:tracePt t="555450" x="2803525" y="2179638"/>
          <p14:tracePt t="555468" x="2919413" y="2143125"/>
          <p14:tracePt t="555484" x="3017838" y="2116138"/>
          <p14:tracePt t="555500" x="3125788" y="2089150"/>
          <p14:tracePt t="555516" x="3286125" y="2054225"/>
          <p14:tracePt t="555533" x="3394075" y="2027238"/>
          <p14:tracePt t="555550" x="3473450" y="2000250"/>
          <p14:tracePt t="555566" x="3562350" y="1973263"/>
          <p14:tracePt t="555583" x="3643313" y="1946275"/>
          <p14:tracePt t="555600" x="3751263" y="1911350"/>
          <p14:tracePt t="555617" x="3786188" y="1901825"/>
          <p14:tracePt t="555633" x="3813175" y="1874838"/>
          <p14:tracePt t="555650" x="3830638" y="1857375"/>
          <p14:tracePt t="555666" x="3867150" y="1839913"/>
          <p14:tracePt t="555683" x="3919538" y="1812925"/>
          <p14:tracePt t="555700" x="3990975" y="1785938"/>
          <p14:tracePt t="555718" x="4081463" y="1751013"/>
          <p14:tracePt t="555734" x="4116388" y="1741488"/>
          <p14:tracePt t="555750" x="4133850" y="1731963"/>
          <p14:tracePt t="555766" x="4152900" y="1731963"/>
          <p14:tracePt t="555783" x="4179888" y="1714500"/>
          <p14:tracePt t="555800" x="4197350" y="1704975"/>
          <p14:tracePt t="555817" x="4232275" y="1697038"/>
          <p14:tracePt t="555833" x="4251325" y="1679575"/>
          <p14:tracePt t="555850" x="4268788" y="1652588"/>
          <p14:tracePt t="555867" x="4303713" y="1625600"/>
          <p14:tracePt t="555884" x="4303713" y="1608138"/>
          <p14:tracePt t="555899" x="4322763" y="1589088"/>
          <p14:tracePt t="555916" x="4330700" y="1571625"/>
          <p14:tracePt t="555933" x="4340225" y="1554163"/>
          <p14:tracePt t="555950" x="4340225" y="1544638"/>
          <p14:tracePt t="555966" x="4348163" y="1544638"/>
          <p14:tracePt t="556360" x="4357688" y="1544638"/>
          <p14:tracePt t="556367" x="4375150" y="1554163"/>
          <p14:tracePt t="556375" x="4384675" y="1562100"/>
          <p14:tracePt t="556383" x="4394200" y="1581150"/>
          <p14:tracePt t="556399" x="4402138" y="1589088"/>
          <p14:tracePt t="556416" x="4411663" y="1589088"/>
          <p14:tracePt t="556640" x="4411663" y="1598613"/>
          <p14:tracePt t="556656" x="4411663" y="1616075"/>
          <p14:tracePt t="556664" x="4402138" y="1625600"/>
          <p14:tracePt t="556672" x="4394200" y="1643063"/>
          <p14:tracePt t="556683" x="4375150" y="1652588"/>
          <p14:tracePt t="556700" x="4357688" y="1670050"/>
          <p14:tracePt t="556717" x="4340225" y="1704975"/>
          <p14:tracePt t="556734" x="4303713" y="1731963"/>
          <p14:tracePt t="556750" x="4286250" y="1751013"/>
          <p14:tracePt t="556767" x="4268788" y="1776413"/>
          <p14:tracePt t="556783" x="4251325" y="1785938"/>
          <p14:tracePt t="556876" x="4232275" y="1785938"/>
          <p14:tracePt t="556890" x="4232275" y="1768475"/>
          <p14:tracePt t="556898" x="4232275" y="1758950"/>
          <p14:tracePt t="556906" x="4232275" y="1751013"/>
          <p14:tracePt t="556916" x="4232275" y="1741488"/>
          <p14:tracePt t="556933" x="4241800" y="1724025"/>
          <p14:tracePt t="556950" x="4259263" y="1704975"/>
          <p14:tracePt t="556966" x="4268788" y="1679575"/>
          <p14:tracePt t="556985" x="4286250" y="1660525"/>
          <p14:tracePt t="557000" x="4286250" y="1652588"/>
          <p14:tracePt t="557049" x="4295775" y="1643063"/>
          <p14:tracePt t="557056" x="4313238" y="1633538"/>
          <p14:tracePt t="557067" x="4322763" y="1616075"/>
          <p14:tracePt t="557083" x="4348163" y="1598613"/>
          <p14:tracePt t="557100" x="4411663" y="1571625"/>
          <p14:tracePt t="557119" x="4500563" y="1527175"/>
          <p14:tracePt t="557134" x="4527550" y="1500188"/>
          <p14:tracePt t="557150" x="4554538" y="1482725"/>
          <p14:tracePt t="557166" x="4589463" y="1455738"/>
          <p14:tracePt t="557183" x="4652963" y="1438275"/>
          <p14:tracePt t="557200" x="4732338" y="1411288"/>
          <p14:tracePt t="557217" x="4803775" y="1384300"/>
          <p14:tracePt t="557234" x="4894263" y="1357313"/>
          <p14:tracePt t="557250" x="4938713" y="1357313"/>
          <p14:tracePt t="557267" x="5018088" y="1357313"/>
          <p14:tracePt t="557283" x="5187950" y="1339850"/>
          <p14:tracePt t="557300" x="5456238" y="1347788"/>
          <p14:tracePt t="557317" x="5741988" y="1384300"/>
          <p14:tracePt t="557333" x="5965825" y="1419225"/>
          <p14:tracePt t="557352" x="6224588" y="1465263"/>
          <p14:tracePt t="557368" x="6330950" y="1490663"/>
          <p14:tracePt t="557384" x="6438900" y="1509713"/>
          <p14:tracePt t="557400" x="6554788" y="1536700"/>
          <p14:tracePt t="557416" x="6670675" y="1581150"/>
          <p14:tracePt t="557433" x="6742113" y="1608138"/>
          <p14:tracePt t="557450" x="6796088" y="1633538"/>
          <p14:tracePt t="557466" x="6813550" y="1652588"/>
          <p14:tracePt t="557483" x="6850063" y="1670050"/>
          <p14:tracePt t="557500" x="6894513" y="1758950"/>
          <p14:tracePt t="557517" x="6921500" y="1785938"/>
          <p14:tracePt t="557533" x="6938963" y="1812925"/>
          <p14:tracePt t="557550" x="6938963" y="1849438"/>
          <p14:tracePt t="557567" x="6938963" y="1893888"/>
          <p14:tracePt t="557583" x="6921500" y="1973263"/>
          <p14:tracePt t="557600" x="6867525" y="2044700"/>
          <p14:tracePt t="557618" x="6742113" y="2160588"/>
          <p14:tracePt t="557634" x="6680200" y="2214563"/>
          <p14:tracePt t="557650" x="6599238" y="2251075"/>
          <p14:tracePt t="557667" x="6518275" y="2278063"/>
          <p14:tracePt t="557683" x="6446838" y="2303463"/>
          <p14:tracePt t="557700" x="6367463" y="2330450"/>
          <p14:tracePt t="557717" x="6323013" y="2339975"/>
          <p14:tracePt t="557733" x="6259513" y="2339975"/>
          <p14:tracePt t="557750" x="6188075" y="2312988"/>
          <p14:tracePt t="557767" x="6108700" y="2251075"/>
          <p14:tracePt t="557784" x="6037263" y="2170113"/>
          <p14:tracePt t="557800" x="5956300" y="2089150"/>
          <p14:tracePt t="557817" x="5929313" y="1992313"/>
          <p14:tracePt t="557833" x="5921375" y="1911350"/>
          <p14:tracePt t="557850" x="5921375" y="1839913"/>
          <p14:tracePt t="557869" x="5973763" y="1724025"/>
          <p14:tracePt t="557884" x="6054725" y="1652588"/>
          <p14:tracePt t="557900" x="6135688" y="1616075"/>
          <p14:tracePt t="557917" x="6242050" y="1581150"/>
          <p14:tracePt t="557933" x="6394450" y="1571625"/>
          <p14:tracePt t="557950" x="6564313" y="1571625"/>
          <p14:tracePt t="557967" x="6697663" y="1589088"/>
          <p14:tracePt t="557983" x="6796088" y="1643063"/>
          <p14:tracePt t="558000" x="6850063" y="1724025"/>
          <p14:tracePt t="558017" x="6884988" y="1839913"/>
          <p14:tracePt t="558033" x="6902450" y="1920875"/>
          <p14:tracePt t="558050" x="6902450" y="2000250"/>
          <p14:tracePt t="558067" x="6902450" y="2071688"/>
          <p14:tracePt t="558083" x="6894513" y="2152650"/>
          <p14:tracePt t="558100" x="6858000" y="2232025"/>
          <p14:tracePt t="558119" x="6751638" y="2278063"/>
          <p14:tracePt t="558134" x="6732588" y="2278063"/>
          <p14:tracePt t="558150" x="6688138" y="2278063"/>
          <p14:tracePt t="558167" x="6589713" y="2232025"/>
          <p14:tracePt t="558184" x="6465888" y="2143125"/>
          <p14:tracePt t="558200" x="6330950" y="2009775"/>
          <p14:tracePt t="558217" x="6251575" y="1928813"/>
          <p14:tracePt t="558233" x="6197600" y="1849438"/>
          <p14:tracePt t="558250" x="6170613" y="1768475"/>
          <p14:tracePt t="558267" x="6170613" y="1697038"/>
          <p14:tracePt t="558283" x="6188075" y="1633538"/>
          <p14:tracePt t="558300" x="6269038" y="1608138"/>
          <p14:tracePt t="558317" x="6350000" y="1589088"/>
          <p14:tracePt t="558333" x="6394450" y="1589088"/>
          <p14:tracePt t="558350" x="6411913" y="1589088"/>
          <p14:tracePt t="558369" x="6483350" y="1660525"/>
          <p14:tracePt t="558385" x="6572250" y="1741488"/>
          <p14:tracePt t="558400" x="6608763" y="1839913"/>
          <p14:tracePt t="558417" x="6635750" y="1938338"/>
          <p14:tracePt t="558433" x="6653213" y="2027238"/>
          <p14:tracePt t="558450" x="6643688" y="2135188"/>
          <p14:tracePt t="558467" x="6599238" y="2251075"/>
          <p14:tracePt t="558483" x="6518275" y="2330450"/>
          <p14:tracePt t="558500" x="6438900" y="2411413"/>
          <p14:tracePt t="558517" x="6323013" y="2455863"/>
          <p14:tracePt t="558533" x="6242050" y="2455863"/>
          <p14:tracePt t="558550" x="6161088" y="2446338"/>
          <p14:tracePt t="558567" x="6108700" y="2384425"/>
          <p14:tracePt t="558583" x="6054725" y="2303463"/>
          <p14:tracePt t="558600" x="6027738" y="2214563"/>
          <p14:tracePt t="558618" x="6018213" y="2081213"/>
          <p14:tracePt t="558635" x="6037263" y="2000250"/>
          <p14:tracePt t="558650" x="6064250" y="1938338"/>
          <p14:tracePt t="558667" x="6116638" y="1884363"/>
          <p14:tracePt t="558684" x="6180138" y="1830388"/>
          <p14:tracePt t="558700" x="6269038" y="1803400"/>
          <p14:tracePt t="558717" x="6384925" y="1795463"/>
          <p14:tracePt t="558733" x="6456363" y="1812925"/>
          <p14:tracePt t="558750" x="6537325" y="1849438"/>
          <p14:tracePt t="558769" x="6635750" y="1946275"/>
          <p14:tracePt t="558783" x="6670675" y="2036763"/>
          <p14:tracePt t="558800" x="6697663" y="2116138"/>
          <p14:tracePt t="558817" x="6715125" y="2206625"/>
          <p14:tracePt t="558833" x="6707188" y="2268538"/>
          <p14:tracePt t="558850" x="6670675" y="2339975"/>
          <p14:tracePt t="558869" x="6564313" y="2401888"/>
          <p14:tracePt t="558885" x="6429375" y="2446338"/>
          <p14:tracePt t="558900" x="6278563" y="2465388"/>
          <p14:tracePt t="558917" x="6153150" y="2455863"/>
          <p14:tracePt t="558934" x="6027738" y="2384425"/>
          <p14:tracePt t="558950" x="5946775" y="2278063"/>
          <p14:tracePt t="558967" x="5867400" y="2135188"/>
          <p14:tracePt t="558984" x="5840413" y="2027238"/>
          <p14:tracePt t="559000" x="5840413" y="1928813"/>
          <p14:tracePt t="559019" x="5849938" y="1849438"/>
          <p14:tracePt t="559033" x="5884863" y="1822450"/>
          <p14:tracePt t="559050" x="5946775" y="1795463"/>
          <p14:tracePt t="559067" x="6081713" y="1768475"/>
          <p14:tracePt t="559083" x="6323013" y="1731963"/>
          <p14:tracePt t="559100" x="6545263" y="1731963"/>
          <p14:tracePt t="559118" x="6778625" y="1785938"/>
          <p14:tracePt t="559135" x="6858000" y="1839913"/>
          <p14:tracePt t="559150" x="6902450" y="1901825"/>
          <p14:tracePt t="559167" x="6921500" y="1982788"/>
          <p14:tracePt t="559184" x="6938963" y="2063750"/>
          <p14:tracePt t="559200" x="6938963" y="2135188"/>
          <p14:tracePt t="559217" x="6921500" y="2197100"/>
          <p14:tracePt t="559233" x="6840538" y="2268538"/>
          <p14:tracePt t="559250" x="6759575" y="2339975"/>
          <p14:tracePt t="559269" x="6626225" y="2374900"/>
          <p14:tracePt t="559285" x="6537325" y="2393950"/>
          <p14:tracePt t="559300" x="6456363" y="2384425"/>
          <p14:tracePt t="559317" x="6402388" y="2349500"/>
          <p14:tracePt t="559333" x="6350000" y="2268538"/>
          <p14:tracePt t="559351" x="6323013" y="2170113"/>
          <p14:tracePt t="559367" x="6296025" y="2081213"/>
          <p14:tracePt t="559385" x="6259513" y="1946275"/>
          <p14:tracePt t="559400" x="6259513" y="1866900"/>
          <p14:tracePt t="559417" x="6278563" y="1795463"/>
          <p14:tracePt t="559434" x="6340475" y="1724025"/>
          <p14:tracePt t="559450" x="6394450" y="1697038"/>
          <p14:tracePt t="559467" x="6438900" y="1679575"/>
          <p14:tracePt t="559484" x="6473825" y="1660525"/>
          <p14:tracePt t="559500" x="6492875" y="1660525"/>
          <p14:tracePt t="559519" x="6564313" y="1704975"/>
          <p14:tracePt t="559535" x="6616700" y="1776413"/>
          <p14:tracePt t="559551" x="6688138" y="1857375"/>
          <p14:tracePt t="559567" x="6724650" y="1955800"/>
          <p14:tracePt t="559584" x="6742113" y="2044700"/>
          <p14:tracePt t="559600" x="6742113" y="2152650"/>
          <p14:tracePt t="559617" x="6724650" y="2241550"/>
          <p14:tracePt t="559635" x="6616700" y="2322513"/>
          <p14:tracePt t="559651" x="6564313" y="2366963"/>
          <p14:tracePt t="559667" x="6500813" y="2384425"/>
          <p14:tracePt t="559684" x="6438900" y="2384425"/>
          <p14:tracePt t="559700" x="6375400" y="2384425"/>
          <p14:tracePt t="559717" x="6313488" y="2349500"/>
          <p14:tracePt t="559734" x="6259513" y="2268538"/>
          <p14:tracePt t="559750" x="6224588" y="2187575"/>
          <p14:tracePt t="559768" x="6180138" y="2071688"/>
          <p14:tracePt t="559785" x="6170613" y="2009775"/>
          <p14:tracePt t="559800" x="6170613" y="1946275"/>
          <p14:tracePt t="559817" x="6188075" y="1884363"/>
          <p14:tracePt t="559834" x="6251575" y="1803400"/>
          <p14:tracePt t="559850" x="6330950" y="1731963"/>
          <p14:tracePt t="559867" x="6411913" y="1679575"/>
          <p14:tracePt t="559884" x="6492875" y="1652588"/>
          <p14:tracePt t="559900" x="6608763" y="1643063"/>
          <p14:tracePt t="559917" x="6670675" y="1643063"/>
          <p14:tracePt t="559933" x="6732588" y="1670050"/>
          <p14:tracePt t="559950" x="6796088" y="1697038"/>
          <p14:tracePt t="559967" x="6831013" y="1741488"/>
          <p14:tracePt t="559984" x="6858000" y="1822450"/>
          <p14:tracePt t="560000" x="6884988" y="1901825"/>
          <p14:tracePt t="560019" x="6867525" y="2036763"/>
          <p14:tracePt t="560035" x="6813550" y="2125663"/>
          <p14:tracePt t="560051" x="6759575" y="2206625"/>
          <p14:tracePt t="560067" x="6680200" y="2251075"/>
          <p14:tracePt t="560084" x="6653213" y="2259013"/>
          <p14:tracePt t="560100" x="6599238" y="2268538"/>
          <p14:tracePt t="560117" x="6537325" y="2286000"/>
          <p14:tracePt t="560134" x="6473825" y="2278063"/>
          <p14:tracePt t="560150" x="6340475" y="2241550"/>
          <p14:tracePt t="560167" x="6269038" y="2197100"/>
          <p14:tracePt t="560184" x="6232525" y="2160588"/>
          <p14:tracePt t="560200" x="6207125" y="2143125"/>
          <p14:tracePt t="560217" x="6188075" y="2108200"/>
          <p14:tracePt t="560234" x="6188075" y="2063750"/>
          <p14:tracePt t="560250" x="6188075" y="1992313"/>
          <p14:tracePt t="560269" x="6215063" y="1884363"/>
          <p14:tracePt t="560285" x="6242050" y="1839913"/>
          <p14:tracePt t="560301" x="6278563" y="1803400"/>
          <p14:tracePt t="560317" x="6313488" y="1776413"/>
          <p14:tracePt t="560334" x="6330950" y="1758950"/>
          <p14:tracePt t="560350" x="6375400" y="1751013"/>
          <p14:tracePt t="560367" x="6411913" y="1751013"/>
          <p14:tracePt t="560383" x="6429375" y="1751013"/>
          <p14:tracePt t="560400" x="6492875" y="1785938"/>
          <p14:tracePt t="560417" x="6518275" y="1822450"/>
          <p14:tracePt t="560434" x="6564313" y="1893888"/>
          <p14:tracePt t="560450" x="6581775" y="1965325"/>
          <p14:tracePt t="560467" x="6599238" y="2027238"/>
          <p14:tracePt t="560484" x="6599238" y="2098675"/>
          <p14:tracePt t="560500" x="6581775" y="2160588"/>
          <p14:tracePt t="560519" x="6527800" y="2206625"/>
          <p14:tracePt t="560535" x="6465888" y="2224088"/>
          <p14:tracePt t="560552" x="6411913" y="2224088"/>
          <p14:tracePt t="560567" x="6384925" y="2206625"/>
          <p14:tracePt t="560583" x="6357938" y="2187575"/>
          <p14:tracePt t="560600" x="6340475" y="2170113"/>
          <p14:tracePt t="560618" x="6323013" y="2152650"/>
          <p14:tracePt t="560634" x="6296025" y="2125663"/>
          <p14:tracePt t="560651" x="6269038" y="2098675"/>
          <p14:tracePt t="560667" x="6251575" y="2081213"/>
          <p14:tracePt t="560684" x="6232525" y="2054225"/>
          <p14:tracePt t="560700" x="6207125" y="2027238"/>
          <p14:tracePt t="560717" x="6197600" y="2000250"/>
          <p14:tracePt t="560734" x="6180138" y="1982788"/>
          <p14:tracePt t="560750" x="6180138" y="1965325"/>
          <p14:tracePt t="560768" x="6180138" y="1920875"/>
          <p14:tracePt t="560785" x="6197600" y="1874838"/>
          <p14:tracePt t="560801" x="6251575" y="1839913"/>
          <p14:tracePt t="560817" x="6269038" y="1822450"/>
          <p14:tracePt t="560834" x="6303963" y="1803400"/>
          <p14:tracePt t="560850" x="6323013" y="1812925"/>
          <p14:tracePt t="560868" x="6340475" y="1830388"/>
          <p14:tracePt t="560884" x="6375400" y="1901825"/>
          <p14:tracePt t="560900" x="6421438" y="1982788"/>
          <p14:tracePt t="560917" x="6429375" y="2116138"/>
          <p14:tracePt t="560934" x="6402388" y="2214563"/>
          <p14:tracePt t="560950" x="6330950" y="2295525"/>
          <p14:tracePt t="560967" x="6251575" y="2349500"/>
          <p14:tracePt t="560984" x="6170613" y="2374900"/>
          <p14:tracePt t="561000" x="6143625" y="2374900"/>
          <p14:tracePt t="561019" x="6108700" y="2339975"/>
          <p14:tracePt t="561035" x="6081713" y="2278063"/>
          <p14:tracePt t="561051" x="6064250" y="2224088"/>
          <p14:tracePt t="561067" x="6027738" y="2187575"/>
          <p14:tracePt t="561084" x="6000750" y="2170113"/>
          <p14:tracePt t="561100" x="5983288" y="2152650"/>
          <p14:tracePt t="561117" x="5983288" y="2125663"/>
          <p14:tracePt t="561134" x="5983288" y="2108200"/>
          <p14:tracePt t="561150" x="5983288" y="2089150"/>
          <p14:tracePt t="561167" x="5983288" y="2054225"/>
          <p14:tracePt t="561184" x="5992813" y="2036763"/>
          <p14:tracePt t="561200" x="5992813" y="2017713"/>
          <p14:tracePt t="561903" x="6010275" y="2009775"/>
          <p14:tracePt t="561911" x="6010275" y="2000250"/>
          <p14:tracePt t="562043" x="6018213" y="2000250"/>
          <p14:tracePt t="562051" x="6018213" y="2009775"/>
          <p14:tracePt t="562271" x="6027738" y="2017713"/>
          <p14:tracePt t="562287" x="6037263" y="2027238"/>
          <p14:tracePt t="562303" x="6045200" y="2036763"/>
          <p14:tracePt t="562309" x="6045200" y="2044700"/>
          <p14:tracePt t="562325" x="6045200" y="2054225"/>
          <p14:tracePt t="562427" x="6045200" y="2071688"/>
          <p14:tracePt t="562443" x="6045200" y="2081213"/>
          <p14:tracePt t="562451" x="6045200" y="2098675"/>
          <p14:tracePt t="562459" x="6045200" y="2108200"/>
          <p14:tracePt t="562467" x="6045200" y="2116138"/>
          <p14:tracePt t="562484" x="6045200" y="2152650"/>
          <p14:tracePt t="562500" x="6045200" y="2170113"/>
          <p14:tracePt t="562517" x="6045200" y="2197100"/>
          <p14:tracePt t="562534" x="6045200" y="2214563"/>
          <p14:tracePt t="562552" x="6045200" y="2224088"/>
          <p14:tracePt t="562567" x="6045200" y="2241550"/>
          <p14:tracePt t="562584" x="6045200" y="2268538"/>
          <p14:tracePt t="562601" x="6045200" y="2286000"/>
          <p14:tracePt t="562618" x="6018213" y="2330450"/>
          <p14:tracePt t="562634" x="6000750" y="2384425"/>
          <p14:tracePt t="562651" x="5973763" y="2446338"/>
          <p14:tracePt t="562669" x="5938838" y="2517775"/>
          <p14:tracePt t="562685" x="5911850" y="2563813"/>
          <p14:tracePt t="562701" x="5894388" y="2598738"/>
          <p14:tracePt t="562717" x="5867400" y="2616200"/>
          <p14:tracePt t="562734" x="5849938" y="2643188"/>
          <p14:tracePt t="562751" x="5840413" y="2660650"/>
          <p14:tracePt t="562768" x="5830888" y="2679700"/>
          <p14:tracePt t="562785" x="5813425" y="2697163"/>
          <p14:tracePt t="562802" x="5778500" y="2732088"/>
          <p14:tracePt t="562818" x="5759450" y="2751138"/>
          <p14:tracePt t="562834" x="5741988" y="2768600"/>
          <p14:tracePt t="562850" x="5715000" y="2778125"/>
          <p14:tracePt t="562866" x="5697538" y="2795588"/>
          <p14:tracePt t="562883" x="5680075" y="2813050"/>
          <p14:tracePt t="562900" x="5653088" y="2822575"/>
          <p14:tracePt t="562917" x="5635625" y="2822575"/>
          <p14:tracePt t="562933" x="5616575" y="2830513"/>
          <p14:tracePt t="562950" x="5589588" y="2830513"/>
          <p14:tracePt t="562966" x="5564188" y="2830513"/>
          <p14:tracePt t="562983" x="5554663" y="2830513"/>
          <p14:tracePt t="563001" x="5537200" y="2830513"/>
          <p14:tracePt t="563018" x="5518150" y="2822575"/>
          <p14:tracePt t="563034" x="5492750" y="2813050"/>
          <p14:tracePt t="563050" x="5446713" y="2813050"/>
          <p14:tracePt t="563067" x="5375275" y="2795588"/>
          <p14:tracePt t="563084" x="5322888" y="2795588"/>
          <p14:tracePt t="563101" x="5268913" y="2795588"/>
          <p14:tracePt t="563117" x="5241925" y="2786063"/>
          <p14:tracePt t="563134" x="5224463" y="2768600"/>
          <p14:tracePt t="563151" x="5197475" y="2759075"/>
          <p14:tracePt t="563168" x="5170488" y="2732088"/>
          <p14:tracePt t="563186" x="5153025" y="2714625"/>
          <p14:tracePt t="563201" x="5126038" y="2697163"/>
          <p14:tracePt t="563217" x="5108575" y="2679700"/>
          <p14:tracePt t="563234" x="5089525" y="2652713"/>
          <p14:tracePt t="563251" x="5072063" y="2635250"/>
          <p14:tracePt t="563267" x="5045075" y="2616200"/>
          <p14:tracePt t="563284" x="5027613" y="2598738"/>
          <p14:tracePt t="563301" x="5010150" y="2571750"/>
          <p14:tracePt t="563304" x="5010150" y="2563813"/>
          <p14:tracePt t="563318" x="5010150" y="2554288"/>
          <p14:tracePt t="563334" x="5000625" y="2544763"/>
          <p14:tracePt t="563351" x="4983163" y="2536825"/>
          <p14:tracePt t="563368" x="4983163" y="2509838"/>
          <p14:tracePt t="563384" x="4983163" y="2500313"/>
          <p14:tracePt t="563401" x="4983163" y="2482850"/>
          <p14:tracePt t="564272" x="4992688" y="2473325"/>
          <p14:tracePt t="564279" x="5000625" y="2465388"/>
          <p14:tracePt t="564287" x="5010150" y="2455863"/>
          <p14:tracePt t="564301" x="5018088" y="2455863"/>
          <p14:tracePt t="564319" x="5045075" y="2420938"/>
          <p14:tracePt t="564335" x="5072063" y="2401888"/>
          <p14:tracePt t="564351" x="5089525" y="2384425"/>
          <p14:tracePt t="564368" x="5108575" y="2357438"/>
          <p14:tracePt t="564384" x="5116513" y="2349500"/>
          <p14:tracePt t="564401" x="5126038" y="2349500"/>
          <p14:tracePt t="564417" x="5126038" y="2339975"/>
          <p14:tracePt t="564602" x="5143500" y="2330450"/>
          <p14:tracePt t="564608" x="5143500" y="2322513"/>
          <p14:tracePt t="564618" x="5143500" y="2312988"/>
          <p14:tracePt t="564951" x="5135563" y="2312988"/>
          <p14:tracePt t="564960" x="5126038" y="2322513"/>
          <p14:tracePt t="564968" x="5116513" y="2330450"/>
          <p14:tracePt t="564984" x="5099050" y="2349500"/>
          <p14:tracePt t="565001" x="5081588" y="2384425"/>
          <p14:tracePt t="565018" x="5054600" y="2401888"/>
          <p14:tracePt t="565034" x="5037138" y="2438400"/>
          <p14:tracePt t="565051" x="5018088" y="2455863"/>
          <p14:tracePt t="565069" x="4983163" y="2473325"/>
          <p14:tracePt t="565103" x="4983163" y="2492375"/>
          <p14:tracePt t="565328" x="4973638" y="2482850"/>
          <p14:tracePt t="565336" x="4965700" y="2482850"/>
          <p14:tracePt t="565344" x="4956175" y="2473325"/>
          <p14:tracePt t="565352" x="4946650" y="2465388"/>
          <p14:tracePt t="565368" x="4921250" y="2446338"/>
          <p14:tracePt t="565384" x="4902200" y="2428875"/>
          <p14:tracePt t="565401" x="4884738" y="2401888"/>
          <p14:tracePt t="565417" x="4867275" y="2384425"/>
          <p14:tracePt t="565434" x="4840288" y="2374900"/>
          <p14:tracePt t="565451" x="4830763" y="2374900"/>
          <p14:tracePt t="565642" x="4822825" y="2366963"/>
          <p14:tracePt t="565664" x="4813300" y="2357438"/>
          <p14:tracePt t="565704" x="4803775" y="2349500"/>
          <p14:tracePt t="565720" x="4795838" y="2330450"/>
          <p14:tracePt t="565726" x="4776788" y="2322513"/>
          <p14:tracePt t="565734" x="4768850" y="2322513"/>
          <p14:tracePt t="565828" x="4759325" y="2312988"/>
          <p14:tracePt t="566236" x="4759325" y="2303463"/>
          <p14:tracePt t="566250" x="4759325" y="2295525"/>
          <p14:tracePt t="566375" x="4759325" y="2286000"/>
          <p14:tracePt t="566383" x="4759325" y="2278063"/>
          <p14:tracePt t="566391" x="4759325" y="2259013"/>
          <p14:tracePt t="566400" x="4768850" y="2251075"/>
          <p14:tracePt t="566417" x="4768850" y="2241550"/>
          <p14:tracePt t="566433" x="4768850" y="2224088"/>
          <p14:tracePt t="566468" x="4786313" y="2224088"/>
          <p14:tracePt t="566508" x="4786313" y="2214563"/>
          <p14:tracePt t="566736" x="4776788" y="2206625"/>
          <p14:tracePt t="566752" x="4768850" y="2187575"/>
          <p14:tracePt t="566760" x="4768850" y="2179638"/>
          <p14:tracePt t="566768" x="4759325" y="2179638"/>
          <p14:tracePt t="566784" x="4751388" y="2170113"/>
          <p14:tracePt t="566801" x="4741863" y="2160588"/>
          <p14:tracePt t="566818" x="4741863" y="2152650"/>
          <p14:tracePt t="566834" x="4732338" y="2135188"/>
          <p14:tracePt t="566852" x="4724400" y="2081213"/>
          <p14:tracePt t="566868" x="4724400" y="2027238"/>
          <p14:tracePt t="566884" x="4724400" y="2000250"/>
          <p14:tracePt t="566901" x="4732338" y="1973263"/>
          <p14:tracePt t="566918" x="4741863" y="1955800"/>
          <p14:tracePt t="566934" x="4741863" y="1938338"/>
          <p14:tracePt t="566951" x="4751388" y="1920875"/>
          <p14:tracePt t="566968" x="4751388" y="1901825"/>
          <p14:tracePt t="566986" x="4759325" y="1884363"/>
          <p14:tracePt t="567003" x="4768850" y="1866900"/>
          <p14:tracePt t="567019" x="4786313" y="1849438"/>
          <p14:tracePt t="567035" x="4803775" y="1822450"/>
          <p14:tracePt t="567052" x="4822825" y="1803400"/>
          <p14:tracePt t="567068" x="4840288" y="1785938"/>
          <p14:tracePt t="567085" x="4867275" y="1776413"/>
          <p14:tracePt t="567101" x="4884738" y="1751013"/>
          <p14:tracePt t="567118" x="4894263" y="1741488"/>
          <p14:tracePt t="567228" x="4902200" y="1741488"/>
          <p14:tracePt t="567244" x="4911725" y="1741488"/>
          <p14:tracePt t="567252" x="4921250" y="1741488"/>
          <p14:tracePt t="567260" x="4938713" y="1741488"/>
          <p14:tracePt t="567268" x="4946650" y="1741488"/>
          <p14:tracePt t="567284" x="4965700" y="1741488"/>
          <p14:tracePt t="567301" x="5000625" y="1758950"/>
          <p14:tracePt t="567318" x="5045075" y="1776413"/>
          <p14:tracePt t="567335" x="5064125" y="1803400"/>
          <p14:tracePt t="567351" x="5089525" y="1822450"/>
          <p14:tracePt t="567368" x="5116513" y="1866900"/>
          <p14:tracePt t="567385" x="5143500" y="1884363"/>
          <p14:tracePt t="567401" x="5160963" y="1901825"/>
          <p14:tracePt t="567418" x="5180013" y="1928813"/>
          <p14:tracePt t="567435" x="5187950" y="1946275"/>
          <p14:tracePt t="567468" x="5197475" y="1946275"/>
          <p14:tracePt t="567510" x="5197475" y="1955800"/>
          <p14:tracePt t="567526" x="5197475" y="1992313"/>
          <p14:tracePt t="567532" x="5197475" y="2000250"/>
          <p14:tracePt t="567540" x="5197475" y="2009775"/>
          <p14:tracePt t="567552" x="5197475" y="2017713"/>
          <p14:tracePt t="567568" x="5197475" y="2044700"/>
          <p14:tracePt t="567585" x="5197475" y="2063750"/>
          <p14:tracePt t="567601" x="5197475" y="2081213"/>
          <p14:tracePt t="567618" x="5187950" y="2125663"/>
          <p14:tracePt t="567634" x="5170488" y="2143125"/>
          <p14:tracePt t="567651" x="5143500" y="2160588"/>
          <p14:tracePt t="567668" x="5126038" y="2187575"/>
          <p14:tracePt t="567685" x="5108575" y="2206625"/>
          <p14:tracePt t="567701" x="5089525" y="2224088"/>
          <p14:tracePt t="567718" x="5064125" y="2241550"/>
          <p14:tracePt t="567736" x="5037138" y="2278063"/>
          <p14:tracePt t="567752" x="5000625" y="2295525"/>
          <p14:tracePt t="567768" x="4983163" y="2303463"/>
          <p14:tracePt t="567785" x="4965700" y="2322513"/>
          <p14:tracePt t="567802" x="4938713" y="2330450"/>
          <p14:tracePt t="567818" x="4921250" y="2330450"/>
          <p14:tracePt t="567835" x="4902200" y="2339975"/>
          <p14:tracePt t="567851" x="4884738" y="2339975"/>
          <p14:tracePt t="567869" x="4848225" y="2339975"/>
          <p14:tracePt t="567885" x="4830763" y="2339975"/>
          <p14:tracePt t="567901" x="4822825" y="2339975"/>
          <p14:tracePt t="567917" x="4795838" y="2312988"/>
          <p14:tracePt t="567935" x="4776788" y="2295525"/>
          <p14:tracePt t="567951" x="4759325" y="2268538"/>
          <p14:tracePt t="567968" x="4732338" y="2197100"/>
          <p14:tracePt t="567986" x="4697413" y="2143125"/>
          <p14:tracePt t="568002" x="4679950" y="2108200"/>
          <p14:tracePt t="568018" x="4670425" y="2089150"/>
          <p14:tracePt t="568034" x="4652963" y="2071688"/>
          <p14:tracePt t="568052" x="4652963" y="2054225"/>
          <p14:tracePt t="568068" x="4643438" y="2036763"/>
          <p14:tracePt t="568085" x="4643438" y="2017713"/>
          <p14:tracePt t="568101" x="4643438" y="2009775"/>
          <p14:tracePt t="568118" x="4643438" y="1982788"/>
          <p14:tracePt t="568134" x="4643438" y="1955800"/>
          <p14:tracePt t="568151" x="4652963" y="1920875"/>
          <p14:tracePt t="568168" x="4660900" y="1901825"/>
          <p14:tracePt t="568185" x="4679950" y="1884363"/>
          <p14:tracePt t="568201" x="4697413" y="1866900"/>
          <p14:tracePt t="568218" x="4724400" y="1839913"/>
          <p14:tracePt t="568236" x="4741863" y="1822450"/>
          <p14:tracePt t="568252" x="4759325" y="1803400"/>
          <p14:tracePt t="568268" x="4776788" y="1785938"/>
          <p14:tracePt t="568285" x="4822825" y="1758950"/>
          <p14:tracePt t="568303" x="4857750" y="1741488"/>
          <p14:tracePt t="568306" x="4884738" y="1724025"/>
          <p14:tracePt t="568318" x="4894263" y="1714500"/>
          <p14:tracePt t="568334" x="4929188" y="1697038"/>
          <p14:tracePt t="568351" x="4973638" y="1670050"/>
          <p14:tracePt t="568368" x="5054600" y="1643063"/>
          <p14:tracePt t="568385" x="5180013" y="1633538"/>
          <p14:tracePt t="568401" x="5232400" y="1643063"/>
          <p14:tracePt t="568418" x="5268913" y="1670050"/>
          <p14:tracePt t="568435" x="5286375" y="1687513"/>
          <p14:tracePt t="568451" x="5295900" y="1704975"/>
          <p14:tracePt t="568468" x="5303838" y="1731963"/>
          <p14:tracePt t="568487" x="5330825" y="1785938"/>
          <p14:tracePt t="568503" x="5340350" y="1812925"/>
          <p14:tracePt t="568518" x="5357813" y="1839913"/>
          <p14:tracePt t="568535" x="5357813" y="1857375"/>
          <p14:tracePt t="568604" x="5367338" y="1866900"/>
          <p14:tracePt t="568622" x="5384800" y="1874838"/>
          <p14:tracePt t="568628" x="5394325" y="1911350"/>
          <p14:tracePt t="568637" x="5402263" y="1938338"/>
          <p14:tracePt t="568651" x="5402263" y="2000250"/>
          <p14:tracePt t="568668" x="5402263" y="2071688"/>
          <p14:tracePt t="568685" x="5402263" y="2135188"/>
          <p14:tracePt t="568701" x="5384800" y="2187575"/>
          <p14:tracePt t="568718" x="5375275" y="2214563"/>
          <p14:tracePt t="568737" x="5357813" y="2259013"/>
          <p14:tracePt t="568753" x="5349875" y="2278063"/>
          <p14:tracePt t="568768" x="5340350" y="2295525"/>
          <p14:tracePt t="568785" x="5340350" y="2303463"/>
          <p14:tracePt t="568878" x="5322888" y="2312988"/>
          <p14:tracePt t="568885" x="5313363" y="2322513"/>
          <p14:tracePt t="568893" x="5303838" y="2330450"/>
          <p14:tracePt t="568902" x="5295900" y="2339975"/>
          <p14:tracePt t="568917" x="5278438" y="2349500"/>
          <p14:tracePt t="568934" x="5268913" y="2366963"/>
          <p14:tracePt t="568950" x="5241925" y="2366963"/>
          <p14:tracePt t="568967" x="5224463" y="2366963"/>
          <p14:tracePt t="568985" x="5207000" y="2357438"/>
          <p14:tracePt t="569003" x="5170488" y="2349500"/>
          <p14:tracePt t="569018" x="5160963" y="2339975"/>
          <p14:tracePt t="569035" x="5143500" y="2339975"/>
          <p14:tracePt t="569051" x="5108575" y="2339975"/>
          <p14:tracePt t="569068" x="5081588" y="2339975"/>
          <p14:tracePt t="569085" x="5054600" y="2339975"/>
          <p14:tracePt t="569101" x="5037138" y="2339975"/>
          <p14:tracePt t="569119" x="5018088" y="2330450"/>
          <p14:tracePt t="569137" x="4983163" y="2322513"/>
          <p14:tracePt t="569152" x="4965700" y="2322513"/>
          <p14:tracePt t="569168" x="4938713" y="2312988"/>
          <p14:tracePt t="569185" x="4911725" y="2312988"/>
          <p14:tracePt t="569201" x="4884738" y="2312988"/>
          <p14:tracePt t="569218" x="4867275" y="2312988"/>
          <p14:tracePt t="569235" x="4840288" y="2312988"/>
          <p14:tracePt t="569253" x="4822825" y="2303463"/>
          <p14:tracePt t="569268" x="4803775" y="2286000"/>
          <p14:tracePt t="569285" x="4776788" y="2268538"/>
          <p14:tracePt t="569301" x="4759325" y="2251075"/>
          <p14:tracePt t="569318" x="4751388" y="2241550"/>
          <p14:tracePt t="569335" x="4732338" y="2232025"/>
          <p14:tracePt t="569352" x="4724400" y="2224088"/>
          <p14:tracePt t="569368" x="4705350" y="2197100"/>
          <p14:tracePt t="569387" x="4697413" y="2170113"/>
          <p14:tracePt t="569403" x="4687888" y="2135188"/>
          <p14:tracePt t="569418" x="4687888" y="2116138"/>
          <p14:tracePt t="569435" x="4687888" y="2098675"/>
          <p14:tracePt t="569451" x="4687888" y="2071688"/>
          <p14:tracePt t="569468" x="4687888" y="2063750"/>
          <p14:tracePt t="569485" x="4687888" y="2044700"/>
          <p14:tracePt t="569502" x="4687888" y="2017713"/>
          <p14:tracePt t="569518" x="4687888" y="1992313"/>
          <p14:tracePt t="569535" x="4687888" y="1973263"/>
          <p14:tracePt t="569551" x="4705350" y="1955800"/>
          <p14:tracePt t="569568" x="4724400" y="1946275"/>
          <p14:tracePt t="569585" x="4732338" y="1928813"/>
          <p14:tracePt t="569601" x="4751388" y="1911350"/>
          <p14:tracePt t="569620" x="4768850" y="1884363"/>
          <p14:tracePt t="569637" x="4795838" y="1857375"/>
          <p14:tracePt t="569653" x="4813300" y="1839913"/>
          <p14:tracePt t="569668" x="4822825" y="1830388"/>
          <p14:tracePt t="569839" x="4830763" y="1830388"/>
          <p14:tracePt t="569847" x="4830763" y="1839913"/>
          <p14:tracePt t="569854" x="4830763" y="1849438"/>
          <p14:tracePt t="569868" x="4830763" y="1874838"/>
          <p14:tracePt t="569887" x="4840288" y="1901825"/>
          <p14:tracePt t="569903" x="4840288" y="1928813"/>
          <p14:tracePt t="569919" x="4840288" y="1946275"/>
          <p14:tracePt t="569935" x="4840288" y="2009775"/>
          <p14:tracePt t="569951" x="4840288" y="2036763"/>
          <p14:tracePt t="569968" x="4840288" y="2071688"/>
          <p14:tracePt t="569985" x="4840288" y="2098675"/>
          <p14:tracePt t="570002" x="4840288" y="2108200"/>
          <p14:tracePt t="570018" x="4840288" y="2135188"/>
          <p14:tracePt t="570035" x="4840288" y="2143125"/>
          <p14:tracePt t="570068" x="4848225" y="2143125"/>
          <p14:tracePt t="570113" x="4867275" y="2152650"/>
          <p14:tracePt t="570120" x="4875213" y="2160588"/>
          <p14:tracePt t="570137" x="4894263" y="2187575"/>
          <p14:tracePt t="570153" x="4902200" y="2206625"/>
          <p14:tracePt t="570191" x="4929188" y="2214563"/>
          <p14:tracePt t="570201" x="4938713" y="2224088"/>
          <p14:tracePt t="570218" x="4956175" y="2224088"/>
          <p14:tracePt t="570235" x="4965700" y="2224088"/>
          <p14:tracePt t="570317" x="4965700" y="2232025"/>
          <p14:tracePt t="570333" x="4973638" y="2241550"/>
          <p14:tracePt t="570386" x="4973638" y="2259013"/>
          <p14:tracePt t="570591" x="4973638" y="2251075"/>
          <p14:tracePt t="570598" x="4992688" y="2241550"/>
          <p14:tracePt t="570607" x="4992688" y="2232025"/>
          <p14:tracePt t="570629" x="4992688" y="2224088"/>
          <p14:tracePt t="570637" x="4992688" y="2214563"/>
          <p14:tracePt t="570652" x="4992688" y="2206625"/>
          <p14:tracePt t="570668" x="4992688" y="2197100"/>
          <p14:tracePt t="570825" x="4992688" y="2206625"/>
          <p14:tracePt t="570910" x="4992688" y="2214563"/>
          <p14:tracePt t="570934" x="5000625" y="2224088"/>
          <p14:tracePt t="570942" x="5000625" y="2232025"/>
          <p14:tracePt t="570951" x="5000625" y="2241550"/>
          <p14:tracePt t="570968" x="5010150" y="2268538"/>
          <p14:tracePt t="570984" x="5018088" y="2295525"/>
          <p14:tracePt t="571001" x="5018088" y="2330450"/>
          <p14:tracePt t="571017" x="5018088" y="2349500"/>
          <p14:tracePt t="571034" x="5018088" y="2357438"/>
          <p14:tracePt t="571051" x="5018088" y="2393950"/>
          <p14:tracePt t="571068" x="5010150" y="2420938"/>
          <p14:tracePt t="571084" x="4983163" y="2446338"/>
          <p14:tracePt t="571101" x="4965700" y="2465388"/>
          <p14:tracePt t="571118" x="4965700" y="2482850"/>
          <p14:tracePt t="571137" x="4946650" y="2509838"/>
          <p14:tracePt t="571153" x="4938713" y="2536825"/>
          <p14:tracePt t="571168" x="4911725" y="2554288"/>
          <p14:tracePt t="571185" x="4894263" y="2571750"/>
          <p14:tracePt t="571202" x="4875213" y="2581275"/>
          <p14:tracePt t="571218" x="4867275" y="2608263"/>
          <p14:tracePt t="571235" x="4840288" y="2625725"/>
          <p14:tracePt t="571252" x="4822825" y="2643188"/>
          <p14:tracePt t="571268" x="4803775" y="2670175"/>
          <p14:tracePt t="571285" x="4786313" y="2687638"/>
          <p14:tracePt t="571303" x="4751388" y="2706688"/>
          <p14:tracePt t="571319" x="4732338" y="2724150"/>
          <p14:tracePt t="571335" x="4687888" y="2759075"/>
          <p14:tracePt t="571352" x="4660900" y="2768600"/>
          <p14:tracePt t="571368" x="4652963" y="2786063"/>
          <p14:tracePt t="571385" x="4633913" y="2786063"/>
          <p14:tracePt t="571403" x="4616450" y="2795588"/>
          <p14:tracePt t="571418" x="4589463" y="2795588"/>
          <p14:tracePt t="571435" x="4562475" y="2803525"/>
          <p14:tracePt t="571451" x="4483100" y="2813050"/>
          <p14:tracePt t="571468" x="4411663" y="2813050"/>
          <p14:tracePt t="571485" x="4348163" y="2813050"/>
          <p14:tracePt t="571502" x="4268788" y="2795588"/>
          <p14:tracePt t="571518" x="4187825" y="2778125"/>
          <p14:tracePt t="571536" x="4071938" y="2732088"/>
          <p14:tracePt t="571551" x="4017963" y="2714625"/>
          <p14:tracePt t="571568" x="4000500" y="2697163"/>
          <p14:tracePt t="571585" x="3983038" y="2679700"/>
          <p14:tracePt t="571602" x="3965575" y="2660650"/>
          <p14:tracePt t="571619" x="3929063" y="2635250"/>
          <p14:tracePt t="571637" x="3884613" y="2598738"/>
          <p14:tracePt t="571653" x="3867150" y="2571750"/>
          <p14:tracePt t="571669" x="3857625" y="2563813"/>
          <p14:tracePt t="571685" x="3857625" y="2554288"/>
          <p14:tracePt t="571701" x="3848100" y="2544763"/>
          <p14:tracePt t="571718" x="3830638" y="2527300"/>
          <p14:tracePt t="571735" x="3822700" y="2500313"/>
          <p14:tracePt t="571751" x="3813175" y="2492375"/>
          <p14:tracePt t="571768" x="3813175" y="2473325"/>
          <p14:tracePt t="571786" x="3803650" y="2446338"/>
          <p14:tracePt t="571802" x="3803650" y="2420938"/>
          <p14:tracePt t="571818" x="3795713" y="2401888"/>
          <p14:tracePt t="571835" x="3786188" y="2384425"/>
          <p14:tracePt t="571851" x="3776663" y="2357438"/>
          <p14:tracePt t="571868" x="3776663" y="2339975"/>
          <p14:tracePt t="571884" x="3759200" y="2322513"/>
          <p14:tracePt t="571902" x="3751263" y="2286000"/>
          <p14:tracePt t="571918" x="3751263" y="2278063"/>
          <p14:tracePt t="571935" x="3751263" y="2268538"/>
          <p14:tracePt t="571952" x="3741738" y="2251075"/>
          <p14:tracePt t="571969" x="3741738" y="2224088"/>
          <p14:tracePt t="571985" x="3741738" y="2214563"/>
          <p14:tracePt t="572002" x="3732213" y="2206625"/>
          <p14:tracePt t="572396" x="3732213" y="2197100"/>
          <p14:tracePt t="572411" x="3732213" y="2187575"/>
          <p14:tracePt t="574469" x="3724275" y="2187575"/>
          <p14:tracePt t="574485" x="3714750" y="2187575"/>
          <p14:tracePt t="574531" x="3697288" y="2187575"/>
          <p14:tracePt t="574555" x="3687763" y="2187575"/>
          <p14:tracePt t="574563" x="3670300" y="2179638"/>
          <p14:tracePt t="574572" x="3616325" y="2160588"/>
          <p14:tracePt t="574585" x="3536950" y="2152650"/>
          <p14:tracePt t="574603" x="3473450" y="2135188"/>
          <p14:tracePt t="574619" x="3438525" y="2135188"/>
          <p14:tracePt t="574652" x="3429000" y="2135188"/>
          <p14:tracePt t="574750" x="3429000" y="2125663"/>
          <p14:tracePt t="574757" x="3429000" y="2108200"/>
          <p14:tracePt t="574769" x="3429000" y="2089150"/>
          <p14:tracePt t="574785" x="3438525" y="2063750"/>
          <p14:tracePt t="574804" x="3455988" y="2027238"/>
          <p14:tracePt t="574819" x="3465513" y="2009775"/>
          <p14:tracePt t="574836" x="3482975" y="1973263"/>
          <p14:tracePt t="574852" x="3509963" y="1955800"/>
          <p14:tracePt t="574869" x="3527425" y="1946275"/>
          <p14:tracePt t="574885" x="3544888" y="1928813"/>
          <p14:tracePt t="574901" x="3562350" y="1920875"/>
          <p14:tracePt t="574919" x="3589338" y="1893888"/>
          <p14:tracePt t="574937" x="3616325" y="1874838"/>
          <p14:tracePt t="574954" x="3633788" y="1866900"/>
          <p14:tracePt t="574969" x="3660775" y="1857375"/>
          <p14:tracePt t="574986" x="3679825" y="1857375"/>
          <p14:tracePt t="575002" x="3697288" y="1857375"/>
          <p14:tracePt t="575019" x="3714750" y="1857375"/>
          <p14:tracePt t="575036" x="3741738" y="1849438"/>
          <p14:tracePt t="575052" x="3759200" y="1839913"/>
          <p14:tracePt t="575069" x="3776663" y="1839913"/>
          <p14:tracePt t="575086" x="3813175" y="1812925"/>
          <p14:tracePt t="575102" x="3840163" y="1795463"/>
          <p14:tracePt t="575119" x="3894138" y="1785938"/>
          <p14:tracePt t="575135" x="3911600" y="1785938"/>
          <p14:tracePt t="575152" x="3929063" y="1785938"/>
          <p14:tracePt t="575169" x="3938588" y="1785938"/>
          <p14:tracePt t="575186" x="3946525" y="1785938"/>
          <p14:tracePt t="575204" x="3973513" y="1795463"/>
          <p14:tracePt t="575219" x="3983038" y="1803400"/>
          <p14:tracePt t="575236" x="4000500" y="1803400"/>
          <p14:tracePt t="575252" x="4017963" y="1812925"/>
          <p14:tracePt t="575269" x="4044950" y="1812925"/>
          <p14:tracePt t="575286" x="4054475" y="1822450"/>
          <p14:tracePt t="575302" x="4071938" y="1839913"/>
          <p14:tracePt t="575305" x="4081463" y="1857375"/>
          <p14:tracePt t="575320" x="4089400" y="1857375"/>
          <p14:tracePt t="575336" x="4125913" y="1874838"/>
          <p14:tracePt t="575353" x="4133850" y="1884363"/>
          <p14:tracePt t="575369" x="4152900" y="1884363"/>
          <p14:tracePt t="575385" x="4160838" y="1901825"/>
          <p14:tracePt t="575402" x="4187825" y="1928813"/>
          <p14:tracePt t="575419" x="4205288" y="1946275"/>
          <p14:tracePt t="575436" x="4224338" y="1965325"/>
          <p14:tracePt t="575453" x="4259263" y="1982788"/>
          <p14:tracePt t="575469" x="4268788" y="2000250"/>
          <p14:tracePt t="575743" x="4268788" y="2009775"/>
          <p14:tracePt t="575752" x="4268788" y="2027238"/>
          <p14:tracePt t="575759" x="4268788" y="2036763"/>
          <p14:tracePt t="575769" x="4268788" y="2063750"/>
          <p14:tracePt t="575786" x="4268788" y="2081213"/>
          <p14:tracePt t="575802" x="4268788" y="2089150"/>
          <p14:tracePt t="575916" x="4268788" y="2098675"/>
          <p14:tracePt t="575931" x="4268788" y="2108200"/>
          <p14:tracePt t="575939" x="4268788" y="2116138"/>
          <p14:tracePt t="575952" x="4251325" y="2135188"/>
          <p14:tracePt t="575969" x="4241800" y="2143125"/>
          <p14:tracePt t="576111" x="4232275" y="2160588"/>
          <p14:tracePt t="576120" x="4224338" y="2170113"/>
          <p14:tracePt t="576125" x="4214813" y="2187575"/>
          <p14:tracePt t="576136" x="4205288" y="2197100"/>
          <p14:tracePt t="576152" x="4170363" y="2214563"/>
          <p14:tracePt t="576169" x="4152900" y="2232025"/>
          <p14:tracePt t="576186" x="4125913" y="2259013"/>
          <p14:tracePt t="576204" x="4108450" y="2259013"/>
          <p14:tracePt t="576219" x="4089400" y="2259013"/>
          <p14:tracePt t="576236" x="4071938" y="2259013"/>
          <p14:tracePt t="576253" x="4037013" y="2259013"/>
          <p14:tracePt t="576269" x="3990975" y="2259013"/>
          <p14:tracePt t="576286" x="3956050" y="2259013"/>
          <p14:tracePt t="576302" x="3938588" y="2259013"/>
          <p14:tracePt t="584697" x="3929063" y="2259013"/>
          <p14:tracePt t="584705" x="3894138" y="2268538"/>
          <p14:tracePt t="584713" x="3848100" y="2278063"/>
          <p14:tracePt t="584722" x="3813175" y="2278063"/>
          <p14:tracePt t="584737" x="3732213" y="2295525"/>
          <p14:tracePt t="584754" x="3660775" y="2295525"/>
          <p14:tracePt t="584770" x="3571875" y="2303463"/>
          <p14:tracePt t="584786" x="3490913" y="2303463"/>
          <p14:tracePt t="584803" x="3429000" y="2322513"/>
          <p14:tracePt t="584807" x="3402013" y="2322513"/>
          <p14:tracePt t="584820" x="3394075" y="2322513"/>
          <p14:tracePt t="584837" x="3375025" y="2322513"/>
          <p14:tracePt t="584854" x="3348038" y="2303463"/>
          <p14:tracePt t="584870" x="3330575" y="2295525"/>
          <p14:tracePt t="584887" x="3322638" y="2278063"/>
          <p14:tracePt t="584903" x="3313113" y="2259013"/>
          <p14:tracePt t="585003" x="3313113" y="2251075"/>
          <p14:tracePt t="585019" x="3313113" y="2241550"/>
          <p14:tracePt t="585143" x="3322638" y="2241550"/>
          <p14:tracePt t="585159" x="3340100" y="2241550"/>
          <p14:tracePt t="585175" x="3348038" y="2251075"/>
          <p14:tracePt t="585183" x="3357563" y="2251075"/>
          <p14:tracePt t="585189" x="3375025" y="2259013"/>
          <p14:tracePt t="585203" x="3402013" y="2259013"/>
          <p14:tracePt t="585222" x="3517900" y="2259013"/>
          <p14:tracePt t="585237" x="3589338" y="2268538"/>
          <p14:tracePt t="585253" x="3670300" y="2268538"/>
          <p14:tracePt t="585270" x="3751263" y="2268538"/>
          <p14:tracePt t="585287" x="3822700" y="2286000"/>
          <p14:tracePt t="585303" x="3884613" y="2312988"/>
          <p14:tracePt t="585307" x="3894138" y="2322513"/>
          <p14:tracePt t="585320" x="3929063" y="2330450"/>
          <p14:tracePt t="585337" x="3956050" y="2339975"/>
          <p14:tracePt t="585353" x="3973513" y="2357438"/>
          <p14:tracePt t="595053" x="3973513" y="2366963"/>
          <p14:tracePt t="595067" x="3965575" y="2374900"/>
          <p14:tracePt t="595075" x="3929063" y="2384425"/>
          <p14:tracePt t="595088" x="3884613" y="2401888"/>
          <p14:tracePt t="595105" x="3813175" y="2420938"/>
          <p14:tracePt t="595123" x="3679825" y="2446338"/>
          <p14:tracePt t="595139" x="3581400" y="2465388"/>
          <p14:tracePt t="595154" x="3509963" y="2465388"/>
          <p14:tracePt t="595171" x="3429000" y="2465388"/>
          <p14:tracePt t="595188" x="3367088" y="2473325"/>
          <p14:tracePt t="595204" x="3295650" y="2473325"/>
          <p14:tracePt t="595222" x="3205163" y="2473325"/>
          <p14:tracePt t="595239" x="3143250" y="2465388"/>
          <p14:tracePt t="595255" x="3108325" y="2455863"/>
          <p14:tracePt t="595271" x="3081338" y="2438400"/>
          <p14:tracePt t="595288" x="3027363" y="2420938"/>
          <p14:tracePt t="595305" x="3009900" y="2411413"/>
          <p14:tracePt t="595321" x="2990850" y="2411413"/>
          <p14:tracePt t="595338" x="2982913" y="2411413"/>
          <p14:tracePt t="595355" x="2965450" y="2411413"/>
          <p14:tracePt t="595418" x="2946400" y="2411413"/>
          <p14:tracePt t="595599" x="2955925" y="2401888"/>
          <p14:tracePt t="595607" x="2965450" y="2393950"/>
          <p14:tracePt t="595624" x="2982913" y="2374900"/>
          <p14:tracePt t="595639" x="2990850" y="2357438"/>
          <p14:tracePt t="595655" x="3000375" y="2339975"/>
          <p14:tracePt t="595671" x="3009900" y="2330450"/>
          <p14:tracePt t="595705" x="3017838" y="2322513"/>
          <p14:tracePt t="595721" x="3036888" y="2312988"/>
          <p14:tracePt t="595779" x="3044825" y="2312988"/>
          <p14:tracePt t="595935" x="3054350" y="2312988"/>
          <p14:tracePt t="597399" x="3054350" y="2322513"/>
          <p14:tracePt t="597405" x="3044825" y="2330450"/>
          <p14:tracePt t="597422" x="3017838" y="2357438"/>
          <p14:tracePt t="597438" x="3000375" y="2384425"/>
          <p14:tracePt t="597455" x="2973388" y="2420938"/>
          <p14:tracePt t="597471" x="2955925" y="2455863"/>
          <p14:tracePt t="597488" x="2946400" y="2473325"/>
          <p14:tracePt t="597521" x="2938463" y="2473325"/>
          <p14:tracePt t="597744" x="2938463" y="2482850"/>
          <p14:tracePt t="597749" x="2928938" y="2492375"/>
          <p14:tracePt t="597758" x="2919413" y="2500313"/>
          <p14:tracePt t="597773" x="2894013" y="2527300"/>
          <p14:tracePt t="597790" x="2874963" y="2544763"/>
          <p14:tracePt t="597806" x="2857500" y="2563813"/>
          <p14:tracePt t="597822" x="2830513" y="2581275"/>
          <p14:tracePt t="597838" x="2822575" y="2589213"/>
          <p14:tracePt t="597855" x="2813050" y="2608263"/>
          <p14:tracePt t="597915" x="2803525" y="2598738"/>
          <p14:tracePt t="597930" x="2795588" y="2589213"/>
          <p14:tracePt t="597937" x="2786063" y="2581275"/>
          <p14:tracePt t="597946" x="2776538" y="2571750"/>
          <p14:tracePt t="597955" x="2759075" y="2563813"/>
          <p14:tracePt t="597971" x="2751138" y="2527300"/>
          <p14:tracePt t="597988" x="2741613" y="2482850"/>
          <p14:tracePt t="598005" x="2741613" y="2401888"/>
          <p14:tracePt t="598022" x="2724150" y="2330450"/>
          <p14:tracePt t="598039" x="2705100" y="2259013"/>
          <p14:tracePt t="598056" x="2705100" y="2241550"/>
          <p14:tracePt t="598072" x="2705100" y="2214563"/>
          <p14:tracePt t="598088" x="2705100" y="2206625"/>
          <p14:tracePt t="598105" x="2705100" y="2197100"/>
          <p14:tracePt t="598122" x="2705100" y="2187575"/>
          <p14:tracePt t="598138" x="2705100" y="2179638"/>
          <p14:tracePt t="598155" x="2705100" y="2170113"/>
          <p14:tracePt t="598172" x="2705100" y="2135188"/>
          <p14:tracePt t="598188" x="2705100" y="2125663"/>
          <p14:tracePt t="598205" x="2705100" y="2116138"/>
          <p14:tracePt t="598338" x="2705100" y="2152650"/>
          <p14:tracePt t="598346" x="2705100" y="2206625"/>
          <p14:tracePt t="598355" x="2714625" y="2259013"/>
          <p14:tracePt t="598372" x="2714625" y="2349500"/>
          <p14:tracePt t="598387" x="2732088" y="2384425"/>
          <p14:tracePt t="598404" x="2741613" y="2411413"/>
          <p14:tracePt t="598444" x="2751138" y="2411413"/>
          <p14:tracePt t="598461" x="2776538" y="2384425"/>
          <p14:tracePt t="598471" x="2822575" y="2322513"/>
          <p14:tracePt t="598487" x="2874963" y="2224088"/>
          <p14:tracePt t="598504" x="2965450" y="2125663"/>
          <p14:tracePt t="598521" x="3000375" y="2071688"/>
          <p14:tracePt t="598540" x="3017838" y="2044700"/>
          <p14:tracePt t="598619" x="3027363" y="2044700"/>
          <p14:tracePt t="598627" x="3027363" y="2054225"/>
          <p14:tracePt t="598638" x="3027363" y="2089150"/>
          <p14:tracePt t="598655" x="3027363" y="2197100"/>
          <p14:tracePt t="598671" x="3027363" y="2303463"/>
          <p14:tracePt t="598688" x="2982913" y="2455863"/>
          <p14:tracePt t="598705" x="2973388" y="2500313"/>
          <p14:tracePt t="598721" x="2965450" y="2527300"/>
          <p14:tracePt t="598738" x="2965450" y="2536825"/>
          <p14:tracePt t="598772" x="2965450" y="2544763"/>
          <p14:tracePt t="598814" x="2973388" y="2544763"/>
          <p14:tracePt t="598822" x="3009900" y="2517775"/>
          <p14:tracePt t="598830" x="3044825" y="2492375"/>
          <p14:tracePt t="598838" x="3089275" y="2465388"/>
          <p14:tracePt t="598855" x="3179763" y="2438400"/>
          <p14:tracePt t="598872" x="3276600" y="2411413"/>
          <p14:tracePt t="598888" x="3340100" y="2384425"/>
          <p14:tracePt t="598905" x="3402013" y="2384425"/>
          <p14:tracePt t="598924" x="3482975" y="2384425"/>
          <p14:tracePt t="598940" x="3536950" y="2411413"/>
          <p14:tracePt t="598955" x="3554413" y="2411413"/>
          <p14:tracePt t="598972" x="3562350" y="2420938"/>
          <p14:tracePt t="599057" x="3562350" y="2411413"/>
          <p14:tracePt t="599064" x="3554413" y="2374900"/>
          <p14:tracePt t="599072" x="3554413" y="2357438"/>
          <p14:tracePt t="599088" x="3544888" y="2322513"/>
          <p14:tracePt t="599105" x="3517900" y="2286000"/>
          <p14:tracePt t="599122" x="3509963" y="2268538"/>
          <p14:tracePt t="599138" x="3490913" y="2259013"/>
          <p14:tracePt t="599155" x="3490913" y="2241550"/>
          <p14:tracePt t="599172" x="3490913" y="2214563"/>
          <p14:tracePt t="599190" x="3509963" y="2187575"/>
          <p14:tracePt t="599206" x="3536950" y="2170113"/>
          <p14:tracePt t="599222" x="3544888" y="2170113"/>
          <p14:tracePt t="599260" x="3554413" y="2170113"/>
          <p14:tracePt t="599272" x="3562350" y="2187575"/>
          <p14:tracePt t="599290" x="3608388" y="2339975"/>
          <p14:tracePt t="599305" x="3633788" y="2420938"/>
          <p14:tracePt t="599322" x="3652838" y="2438400"/>
          <p14:tracePt t="599338" x="3660775" y="2446338"/>
          <p14:tracePt t="599355" x="3670300" y="2446338"/>
          <p14:tracePt t="599371" x="3679825" y="2446338"/>
          <p14:tracePt t="599388" x="3714750" y="2438400"/>
          <p14:tracePt t="599404" x="3768725" y="2366963"/>
          <p14:tracePt t="599421" x="3822700" y="2286000"/>
          <p14:tracePt t="599439" x="3867150" y="2179638"/>
          <p14:tracePt t="599457" x="3894138" y="2116138"/>
          <p14:tracePt t="599472" x="3911600" y="2098675"/>
          <p14:tracePt t="599488" x="3929063" y="2081213"/>
          <p14:tracePt t="599505" x="3929063" y="2071688"/>
          <p14:tracePt t="599548" x="3938588" y="2098675"/>
          <p14:tracePt t="599557" x="3938588" y="2135188"/>
          <p14:tracePt t="599572" x="3946525" y="2214563"/>
          <p14:tracePt t="599588" x="3965575" y="2286000"/>
          <p14:tracePt t="599605" x="3973513" y="2339975"/>
          <p14:tracePt t="599624" x="3973513" y="2357438"/>
          <p14:tracePt t="599638" x="3973513" y="2366963"/>
          <p14:tracePt t="599728" x="3983038" y="2366963"/>
          <p14:tracePt t="599736" x="3990975" y="2366963"/>
          <p14:tracePt t="599744" x="4010025" y="2357438"/>
          <p14:tracePt t="599755" x="4017963" y="2357438"/>
          <p14:tracePt t="599772" x="4027488" y="2349500"/>
          <p14:tracePt t="599788" x="4044950" y="2349500"/>
          <p14:tracePt t="599805" x="4054475" y="2349500"/>
          <p14:tracePt t="599891" x="4062413" y="2349500"/>
          <p14:tracePt t="599899" x="4081463" y="2357438"/>
          <p14:tracePt t="599908" x="4081463" y="2366963"/>
          <p14:tracePt t="599922" x="4089400" y="2374900"/>
          <p14:tracePt t="599940" x="4116388" y="2411413"/>
          <p14:tracePt t="599955" x="4125913" y="2411413"/>
          <p14:tracePt t="599972" x="4152900" y="2420938"/>
          <p14:tracePt t="599988" x="4160838" y="2420938"/>
          <p14:tracePt t="600005" x="4179888" y="2420938"/>
          <p14:tracePt t="600022" x="4214813" y="2393950"/>
          <p14:tracePt t="600038" x="4268788" y="2374900"/>
          <p14:tracePt t="600056" x="4419600" y="2330450"/>
          <p14:tracePt t="600072" x="4554538" y="2286000"/>
          <p14:tracePt t="600088" x="4670425" y="2241550"/>
          <p14:tracePt t="600105" x="4768850" y="2197100"/>
          <p14:tracePt t="600122" x="4803775" y="2187575"/>
          <p14:tracePt t="600139" x="4822825" y="2179638"/>
          <p14:tracePt t="600206" x="4830763" y="2187575"/>
          <p14:tracePt t="600214" x="4848225" y="2232025"/>
          <p14:tracePt t="600222" x="4857750" y="2268538"/>
          <p14:tracePt t="600238" x="4857750" y="2349500"/>
          <p14:tracePt t="600255" x="4857750" y="2420938"/>
          <p14:tracePt t="600272" x="4857750" y="2500313"/>
          <p14:tracePt t="600288" x="4840288" y="2563813"/>
          <p14:tracePt t="600305" x="4830763" y="2581275"/>
          <p14:tracePt t="600370" x="4840288" y="2536825"/>
          <p14:tracePt t="600378" x="4848225" y="2492375"/>
          <p14:tracePt t="600388" x="4857750" y="2455863"/>
          <p14:tracePt t="600405" x="4884738" y="2393950"/>
          <p14:tracePt t="600422" x="4911725" y="2330450"/>
          <p14:tracePt t="600440" x="4956175" y="2268538"/>
          <p14:tracePt t="600456" x="4983163" y="2259013"/>
          <p14:tracePt t="600472" x="4992688" y="2251075"/>
          <p14:tracePt t="600488" x="5010150" y="2251075"/>
          <p14:tracePt t="600505" x="5027613" y="2268538"/>
          <p14:tracePt t="600522" x="5064125" y="2303463"/>
          <p14:tracePt t="600538" x="5081588" y="2322513"/>
          <p14:tracePt t="600555" x="5099050" y="2339975"/>
          <p14:tracePt t="600572" x="5099050" y="2366963"/>
          <p14:tracePt t="600588" x="5099050" y="2384425"/>
          <p14:tracePt t="600605" x="5099050" y="2393950"/>
          <p14:tracePt t="600666" x="5108575" y="2393950"/>
          <p14:tracePt t="600682" x="5116513" y="2393950"/>
          <p14:tracePt t="600690" x="5126038" y="2384425"/>
          <p14:tracePt t="600698" x="5135563" y="2374900"/>
          <p14:tracePt t="600707" x="5143500" y="2357438"/>
          <p14:tracePt t="600722" x="5207000" y="2339975"/>
          <p14:tracePt t="600739" x="5330825" y="2322513"/>
          <p14:tracePt t="600755" x="5527675" y="2303463"/>
          <p14:tracePt t="600771" x="5724525" y="2286000"/>
          <p14:tracePt t="600788" x="5884863" y="2259013"/>
          <p14:tracePt t="600805" x="5973763" y="2232025"/>
          <p14:tracePt t="600821" x="6027738" y="2224088"/>
          <p14:tracePt t="600838" x="6027738" y="2206625"/>
          <p14:tracePt t="600894" x="6037263" y="2197100"/>
          <p14:tracePt t="600910" x="6037263" y="2187575"/>
          <p14:tracePt t="600932" x="6045200" y="2187575"/>
          <p14:tracePt t="600948" x="6054725" y="2214563"/>
          <p14:tracePt t="600956" x="6072188" y="2241550"/>
          <p14:tracePt t="600964" x="6081713" y="2259013"/>
          <p14:tracePt t="600973" x="6081713" y="2278063"/>
          <p14:tracePt t="600988" x="6089650" y="2286000"/>
          <p14:tracePt t="601058" x="6116638" y="2286000"/>
          <p14:tracePt t="601066" x="6126163" y="2259013"/>
          <p14:tracePt t="601074" x="6153150" y="2232025"/>
          <p14:tracePt t="601089" x="6170613" y="2214563"/>
          <p14:tracePt t="601105" x="6188075" y="2187575"/>
          <p14:tracePt t="601122" x="6215063" y="2187575"/>
          <p14:tracePt t="601138" x="6242050" y="2197100"/>
          <p14:tracePt t="601155" x="6313488" y="2295525"/>
          <p14:tracePt t="601172" x="6375400" y="2393950"/>
          <p14:tracePt t="601191" x="6429375" y="2482850"/>
          <p14:tracePt t="601207" x="6446838" y="2500313"/>
          <p14:tracePt t="601340" x="6446838" y="2492375"/>
          <p14:tracePt t="601346" x="6446838" y="2482850"/>
          <p14:tracePt t="601356" x="6446838" y="2473325"/>
          <p14:tracePt t="601372" x="6446838" y="2465388"/>
          <p14:tracePt t="601388" x="6446838" y="2446338"/>
          <p14:tracePt t="601405" x="6446838" y="2438400"/>
          <p14:tracePt t="601488" x="6446838" y="2428875"/>
          <p14:tracePt t="601504" x="6446838" y="2420938"/>
          <p14:tracePt t="601510" x="6446838" y="2411413"/>
          <p14:tracePt t="601522" x="6446838" y="2401888"/>
          <p14:tracePt t="601538" x="6446838" y="2393950"/>
          <p14:tracePt t="601555" x="6446838" y="2374900"/>
          <p14:tracePt t="601964" x="6446838" y="2366963"/>
          <p14:tracePt t="601972" x="6446838" y="2357438"/>
          <p14:tracePt t="601980" x="6446838" y="2349500"/>
          <p14:tracePt t="601989" x="6446838" y="2339975"/>
          <p14:tracePt t="602005" x="6446838" y="2330450"/>
          <p14:tracePt t="602022" x="6456363" y="2322513"/>
          <p14:tracePt t="602039" x="6456363" y="2312988"/>
          <p14:tracePt t="602082" x="6429375" y="2312988"/>
          <p14:tracePt t="602090" x="6357938" y="2339975"/>
          <p14:tracePt t="602098" x="6278563" y="2393950"/>
          <p14:tracePt t="602107" x="6170613" y="2428875"/>
          <p14:tracePt t="602123" x="5849938" y="2536825"/>
          <p14:tracePt t="602138" x="5411788" y="2660650"/>
          <p14:tracePt t="602155" x="4983163" y="2697163"/>
          <p14:tracePt t="602171" x="4510088" y="2732088"/>
          <p14:tracePt t="602188" x="4027488" y="2778125"/>
          <p14:tracePt t="602206" x="3367088" y="2778125"/>
          <p14:tracePt t="602221" x="3009900" y="2778125"/>
          <p14:tracePt t="602238" x="2697163" y="2813050"/>
          <p14:tracePt t="602255" x="2401888" y="2849563"/>
          <p14:tracePt t="602272" x="2116138" y="2867025"/>
          <p14:tracePt t="602288" x="1847850" y="2867025"/>
          <p14:tracePt t="602305" x="1670050" y="2901950"/>
          <p14:tracePt t="602321" x="1517650" y="2928938"/>
          <p14:tracePt t="602324" x="1465263" y="2946400"/>
          <p14:tracePt t="602341" x="1428750" y="2946400"/>
          <p14:tracePt t="602402" x="1438275" y="2928938"/>
          <p14:tracePt t="602410" x="1482725" y="2901950"/>
          <p14:tracePt t="602422" x="1509713" y="2894013"/>
          <p14:tracePt t="602439" x="1589088" y="2840038"/>
          <p14:tracePt t="602455" x="1714500" y="2813050"/>
          <p14:tracePt t="602472" x="1973263" y="2768600"/>
          <p14:tracePt t="602489" x="2170113" y="2751138"/>
          <p14:tracePt t="602505" x="2384425" y="2751138"/>
          <p14:tracePt t="602522" x="2697163" y="2714625"/>
          <p14:tracePt t="602539" x="3036888" y="2670175"/>
          <p14:tracePt t="602555" x="3465513" y="2635250"/>
          <p14:tracePt t="602572" x="3894138" y="2616200"/>
          <p14:tracePt t="602590" x="4608513" y="2517775"/>
          <p14:tracePt t="602607" x="5000625" y="2438400"/>
          <p14:tracePt t="602624" x="5367338" y="2339975"/>
          <p14:tracePt t="602639" x="5732463" y="2224088"/>
          <p14:tracePt t="602655" x="6027738" y="2135188"/>
          <p14:tracePt t="602672" x="6323013" y="2063750"/>
          <p14:tracePt t="602689" x="6545263" y="2027238"/>
          <p14:tracePt t="602706" x="6724650" y="1992313"/>
          <p14:tracePt t="602722" x="6786563" y="1965325"/>
          <p14:tracePt t="602800" x="6769100" y="1973263"/>
          <p14:tracePt t="602809" x="6751638" y="1982788"/>
          <p14:tracePt t="602822" x="6697663" y="2000250"/>
          <p14:tracePt t="602841" x="6500813" y="2054225"/>
          <p14:tracePt t="602857" x="6207125" y="2089150"/>
          <p14:tracePt t="602872" x="5875338" y="2125663"/>
          <p14:tracePt t="602889" x="5438775" y="2206625"/>
          <p14:tracePt t="602906" x="5054600" y="2268538"/>
          <p14:tracePt t="602922" x="4625975" y="2286000"/>
          <p14:tracePt t="602939" x="4197350" y="2303463"/>
          <p14:tracePt t="602955" x="3795713" y="2303463"/>
          <p14:tracePt t="602972" x="3465513" y="2303463"/>
          <p14:tracePt t="602989" x="2911475" y="2339975"/>
          <p14:tracePt t="603005" x="2598738" y="2384425"/>
          <p14:tracePt t="603022" x="2374900" y="2411413"/>
          <p14:tracePt t="603039" x="2276475" y="2428875"/>
          <p14:tracePt t="603055" x="2259013" y="2438400"/>
          <p14:tracePt t="603072" x="2251075" y="2438400"/>
          <p14:tracePt t="603108" x="2251075" y="2446338"/>
          <p14:tracePt t="603130" x="2259013" y="2446338"/>
          <p14:tracePt t="603139" x="2286000" y="2446338"/>
          <p14:tracePt t="603156" x="2312988" y="2438400"/>
          <p14:tracePt t="603172" x="2393950" y="2411413"/>
          <p14:tracePt t="603189" x="2490788" y="2393950"/>
          <p14:tracePt t="603205" x="2616200" y="2393950"/>
          <p14:tracePt t="603222" x="2759075" y="2393950"/>
          <p14:tracePt t="603239" x="3143250" y="2366963"/>
          <p14:tracePt t="603255" x="3482975" y="2366963"/>
          <p14:tracePt t="603272" x="3902075" y="2339975"/>
          <p14:tracePt t="603289" x="4438650" y="2278063"/>
          <p14:tracePt t="603305" x="5099050" y="2187575"/>
          <p14:tracePt t="603324" x="5822950" y="2000250"/>
          <p14:tracePt t="603340" x="6135688" y="1965325"/>
          <p14:tracePt t="603357" x="6286500" y="1938338"/>
          <p14:tracePt t="603373" x="6340475" y="1938338"/>
          <p14:tracePt t="603389" x="6350000" y="1938338"/>
          <p14:tracePt t="603436" x="6350000" y="1928813"/>
          <p14:tracePt t="603443" x="6323013" y="1928813"/>
          <p14:tracePt t="603455" x="6313488" y="1928813"/>
          <p14:tracePt t="603472" x="6296025" y="1928813"/>
          <p14:tracePt t="603489" x="6251575" y="1938338"/>
          <p14:tracePt t="603506" x="6215063" y="1946275"/>
          <p14:tracePt t="603523" x="6143625" y="1965325"/>
          <p14:tracePt t="603539" x="6010275" y="1992313"/>
          <p14:tracePt t="603556" x="5768975" y="2027238"/>
          <p14:tracePt t="603572" x="5473700" y="2063750"/>
          <p14:tracePt t="603591" x="4902200" y="2135188"/>
          <p14:tracePt t="603606" x="4473575" y="2179638"/>
          <p14:tracePt t="603624" x="4017963" y="2179638"/>
          <p14:tracePt t="603639" x="3589338" y="2197100"/>
          <p14:tracePt t="603656" x="3143250" y="2214563"/>
          <p14:tracePt t="603672" x="2874963" y="2206625"/>
          <p14:tracePt t="603689" x="2679700" y="2179638"/>
          <p14:tracePt t="603705" x="2562225" y="2143125"/>
          <p14:tracePt t="603722" x="2482850" y="2125663"/>
          <p14:tracePt t="603739" x="2438400" y="2098675"/>
          <p14:tracePt t="603756" x="2428875" y="2089150"/>
          <p14:tracePt t="603772" x="2411413" y="2089150"/>
          <p14:tracePt t="603789" x="2401888" y="2089150"/>
          <p14:tracePt t="603822" x="2411413" y="2089150"/>
          <p14:tracePt t="603840" x="2465388" y="2098675"/>
          <p14:tracePt t="603857" x="2562225" y="2125663"/>
          <p14:tracePt t="603873" x="2670175" y="2152650"/>
          <p14:tracePt t="603889" x="2847975" y="2187575"/>
          <p14:tracePt t="603905" x="3000375" y="2214563"/>
          <p14:tracePt t="603922" x="3251200" y="2232025"/>
          <p14:tracePt t="603938" x="3581400" y="2278063"/>
          <p14:tracePt t="603955" x="3919538" y="2312988"/>
          <p14:tracePt t="603972" x="4322763" y="2312988"/>
          <p14:tracePt t="603991" x="4875213" y="2286000"/>
          <p14:tracePt t="604006" x="5143500" y="2268538"/>
          <p14:tracePt t="604022" x="5278438" y="2232025"/>
          <p14:tracePt t="604039" x="5322888" y="2232025"/>
          <p14:tracePt t="604055" x="5330825" y="2232025"/>
          <p14:tracePt t="604388" x="5322888" y="2224088"/>
          <p14:tracePt t="604397" x="5313363" y="2214563"/>
          <p14:tracePt t="604406" x="5303838" y="2206625"/>
          <p14:tracePt t="604422" x="5286375" y="2187575"/>
          <p14:tracePt t="604439" x="5278438" y="2170113"/>
          <p14:tracePt t="604456" x="5268913" y="2170113"/>
          <p14:tracePt t="604967" x="5259388" y="2170113"/>
          <p14:tracePt t="604982" x="5251450" y="2170113"/>
          <p14:tracePt t="604992" x="5232400" y="2170113"/>
          <p14:tracePt t="605008" x="5207000" y="2179638"/>
          <p14:tracePt t="605022" x="5187950" y="2187575"/>
          <p14:tracePt t="605039" x="5170488" y="2197100"/>
          <p14:tracePt t="605056" x="5143500" y="2206625"/>
          <p14:tracePt t="605072" x="5135563" y="2214563"/>
          <p14:tracePt t="605089" x="5116513" y="2224088"/>
          <p14:tracePt t="605106" x="5099050" y="2232025"/>
          <p14:tracePt t="605123" x="5064125" y="2251075"/>
          <p14:tracePt t="605139" x="5045075" y="2259013"/>
          <p14:tracePt t="605156" x="5027613" y="2259013"/>
          <p14:tracePt t="605172" x="4992688" y="2259013"/>
          <p14:tracePt t="605189" x="4973638" y="2259013"/>
          <p14:tracePt t="605205" x="4956175" y="2259013"/>
          <p14:tracePt t="605222" x="4929188" y="2259013"/>
          <p14:tracePt t="605241" x="4902200" y="2241550"/>
          <p14:tracePt t="605257" x="4884738" y="2224088"/>
          <p14:tracePt t="605272" x="4875213" y="2224088"/>
          <p14:tracePt t="605289" x="4857750" y="2224088"/>
          <p14:tracePt t="605306" x="4857750" y="2214563"/>
          <p14:tracePt t="605322" x="4830763" y="2214563"/>
          <p14:tracePt t="605339" x="4813300" y="2214563"/>
          <p14:tracePt t="605356" x="4776788" y="2214563"/>
          <p14:tracePt t="605373" x="4687888" y="2197100"/>
          <p14:tracePt t="605389" x="4616450" y="2197100"/>
          <p14:tracePt t="605406" x="4608513" y="2197100"/>
          <p14:tracePt t="619221" x="4589463" y="2197100"/>
          <p14:tracePt t="619503" x="4598988" y="2197100"/>
          <p14:tracePt t="619518" x="4643438" y="2187575"/>
          <p14:tracePt t="619526" x="4741863" y="2170113"/>
          <p14:tracePt t="619541" x="5037138" y="2116138"/>
          <p14:tracePt t="619558" x="5446713" y="2054225"/>
          <p14:tracePt t="619574" x="5830888" y="1982788"/>
          <p14:tracePt t="619591" x="6081713" y="1911350"/>
          <p14:tracePt t="619607" x="6259513" y="1874838"/>
          <p14:tracePt t="619627" x="6581775" y="1822450"/>
          <p14:tracePt t="619641" x="6680200" y="1822450"/>
          <p14:tracePt t="619659" x="6858000" y="1822450"/>
          <p14:tracePt t="619674" x="6956425" y="1830388"/>
          <p14:tracePt t="619691" x="7045325" y="1857375"/>
          <p14:tracePt t="619708" x="7126288" y="1911350"/>
          <p14:tracePt t="619724" x="7207250" y="1946275"/>
          <p14:tracePt t="619741" x="7224713" y="1973263"/>
          <p14:tracePt t="619758" x="7251700" y="1992313"/>
          <p14:tracePt t="619776" x="7251700" y="2017713"/>
          <p14:tracePt t="619791" x="7224713" y="2044700"/>
          <p14:tracePt t="619808" x="7180263" y="2063750"/>
          <p14:tracePt t="619824" x="7116763" y="2089150"/>
          <p14:tracePt t="619841" x="7010400" y="2116138"/>
          <p14:tracePt t="619858" x="6894513" y="2135188"/>
          <p14:tracePt t="619876" x="6751638" y="2143125"/>
          <p14:tracePt t="619890" x="6581775" y="2143125"/>
          <p14:tracePt t="619907" x="6357938" y="2143125"/>
          <p14:tracePt t="619926" x="5992813" y="2197100"/>
          <p14:tracePt t="619941" x="5697538" y="2214563"/>
          <p14:tracePt t="619957" x="5394325" y="2214563"/>
          <p14:tracePt t="619974" x="5054600" y="2206625"/>
          <p14:tracePt t="619991" x="4741863" y="2170113"/>
          <p14:tracePt t="620007" x="4357688" y="2135188"/>
          <p14:tracePt t="620026" x="3741738" y="2135188"/>
          <p14:tracePt t="620042" x="3340100" y="2135188"/>
          <p14:tracePt t="620058" x="2955925" y="2135188"/>
          <p14:tracePt t="620074" x="2697163" y="2135188"/>
          <p14:tracePt t="620091" x="2500313" y="2135188"/>
          <p14:tracePt t="620108" x="2347913" y="2135188"/>
          <p14:tracePt t="620125" x="2259013" y="2135188"/>
          <p14:tracePt t="620141" x="2214563" y="2135188"/>
          <p14:tracePt t="620159" x="2170113" y="2135188"/>
          <p14:tracePt t="620176" x="2152650" y="2135188"/>
          <p14:tracePt t="620307" x="2187575" y="2135188"/>
          <p14:tracePt t="620315" x="2241550" y="2135188"/>
          <p14:tracePt t="620325" x="2295525" y="2116138"/>
          <p14:tracePt t="620341" x="2490788" y="2081213"/>
          <p14:tracePt t="620358" x="2803525" y="2063750"/>
          <p14:tracePt t="620374" x="3187700" y="2027238"/>
          <p14:tracePt t="620391" x="3571875" y="2009775"/>
          <p14:tracePt t="620409" x="4214813" y="2063750"/>
          <p14:tracePt t="620426" x="4625975" y="2098675"/>
          <p14:tracePt t="620441" x="4938713" y="2135188"/>
          <p14:tracePt t="620457" x="5207000" y="2170113"/>
          <p14:tracePt t="620474" x="5375275" y="2170113"/>
          <p14:tracePt t="620491" x="5492750" y="2170113"/>
          <p14:tracePt t="620507" x="5545138" y="2170113"/>
          <p14:tracePt t="620524" x="5581650" y="2170113"/>
          <p14:tracePt t="620542" x="5616575" y="2170113"/>
          <p14:tracePt t="620558" x="5635625" y="2179638"/>
          <p14:tracePt t="620574" x="5653088" y="2187575"/>
          <p14:tracePt t="620591" x="5688013" y="2187575"/>
          <p14:tracePt t="620608" x="5707063" y="2187575"/>
          <p14:tracePt t="620624" x="5715000" y="2187575"/>
          <p14:tracePt t="620660" x="5741988" y="2187575"/>
          <p14:tracePt t="620668" x="5751513" y="2187575"/>
          <p14:tracePt t="620676" x="5759450" y="2187575"/>
          <p14:tracePt t="620692" x="5813425" y="2187575"/>
          <p14:tracePt t="620708" x="5894388" y="2170113"/>
          <p14:tracePt t="620724" x="5956300" y="2152650"/>
          <p14:tracePt t="620741" x="5973763" y="2152650"/>
          <p14:tracePt t="620758" x="5992813" y="2152650"/>
          <p14:tracePt t="620855" x="5983288" y="2152650"/>
          <p14:tracePt t="620871" x="5902325" y="2135188"/>
          <p14:tracePt t="620878" x="5849938" y="2125663"/>
          <p14:tracePt t="620891" x="5751513" y="2108200"/>
          <p14:tracePt t="620908" x="5643563" y="2081213"/>
          <p14:tracePt t="620926" x="5340350" y="2009775"/>
          <p14:tracePt t="620942" x="5135563" y="1955800"/>
          <p14:tracePt t="620958" x="4929188" y="1893888"/>
          <p14:tracePt t="620974" x="4795838" y="1849438"/>
          <p14:tracePt t="620991" x="4652963" y="1795463"/>
          <p14:tracePt t="621007" x="4545013" y="1785938"/>
          <p14:tracePt t="621024" x="4500563" y="1768475"/>
          <p14:tracePt t="621041" x="4473575" y="1768475"/>
          <p14:tracePt t="621058" x="4446588" y="1768475"/>
          <p14:tracePt t="621074" x="4429125" y="1758950"/>
          <p14:tracePt t="621091" x="4402138" y="1751013"/>
          <p14:tracePt t="621108" x="4384675" y="1741488"/>
          <p14:tracePt t="621125" x="4367213" y="1731963"/>
          <p14:tracePt t="621141" x="4348163" y="1724025"/>
          <p14:tracePt t="621158" x="4313238" y="1724025"/>
          <p14:tracePt t="621176" x="4241800" y="1687513"/>
          <p14:tracePt t="621192" x="4179888" y="1670050"/>
          <p14:tracePt t="621208" x="4116388" y="1643063"/>
          <p14:tracePt t="621224" x="4044950" y="1625600"/>
          <p14:tracePt t="621241" x="4017963" y="1616075"/>
          <p14:tracePt t="621258" x="4000500" y="1589088"/>
          <p14:tracePt t="621274" x="3965575" y="1581150"/>
          <p14:tracePt t="621291" x="3929063" y="1571625"/>
          <p14:tracePt t="621308" x="3902075" y="1571625"/>
          <p14:tracePt t="621324" x="3884613" y="1571625"/>
          <p14:tracePt t="621341" x="3857625" y="1571625"/>
          <p14:tracePt t="621358" x="3848100" y="1571625"/>
          <p14:tracePt t="621375" x="3830638" y="1571625"/>
          <p14:tracePt t="621391" x="3813175" y="1571625"/>
          <p14:tracePt t="621407" x="3795713" y="1571625"/>
          <p14:tracePt t="621425" x="3759200" y="1571625"/>
          <p14:tracePt t="621442" x="3705225" y="1571625"/>
          <p14:tracePt t="621457" x="3643313" y="1571625"/>
          <p14:tracePt t="621474" x="3598863" y="1571625"/>
          <p14:tracePt t="621490" x="3544888" y="1571625"/>
          <p14:tracePt t="621507" x="3490913" y="1571625"/>
          <p14:tracePt t="621524" x="3411538" y="1571625"/>
          <p14:tracePt t="621541" x="3367088" y="1571625"/>
          <p14:tracePt t="621558" x="3313113" y="1571625"/>
          <p14:tracePt t="621574" x="3276600" y="1571625"/>
          <p14:tracePt t="621591" x="3241675" y="1571625"/>
          <p14:tracePt t="621608" x="3197225" y="1581150"/>
          <p14:tracePt t="621626" x="3133725" y="1608138"/>
          <p14:tracePt t="621641" x="3089275" y="1625600"/>
          <p14:tracePt t="621658" x="3054350" y="1643063"/>
          <p14:tracePt t="621676" x="3027363" y="1660525"/>
          <p14:tracePt t="621692" x="2990850" y="1679575"/>
          <p14:tracePt t="621708" x="2973388" y="1697038"/>
          <p14:tracePt t="621724" x="2928938" y="1714500"/>
          <p14:tracePt t="621741" x="2894013" y="1731963"/>
          <p14:tracePt t="621758" x="2857500" y="1751013"/>
          <p14:tracePt t="621774" x="2813050" y="1776413"/>
          <p14:tracePt t="621791" x="2751138" y="1803400"/>
          <p14:tracePt t="621808" x="2643188" y="1822450"/>
          <p14:tracePt t="621824" x="2581275" y="1839913"/>
          <p14:tracePt t="621841" x="2562225" y="1849438"/>
          <p14:tracePt t="621858" x="2517775" y="1857375"/>
          <p14:tracePt t="621874" x="2500313" y="1857375"/>
          <p14:tracePt t="621891" x="2465388" y="1857375"/>
          <p14:tracePt t="621908" x="2428875" y="1857375"/>
          <p14:tracePt t="621927" x="2401888" y="1849438"/>
          <p14:tracePt t="621943" x="2384425" y="1839913"/>
          <p14:tracePt t="621958" x="2347913" y="1822450"/>
          <p14:tracePt t="621974" x="2330450" y="1822450"/>
          <p14:tracePt t="621991" x="2295525" y="1822450"/>
          <p14:tracePt t="622008" x="2276475" y="1803400"/>
          <p14:tracePt t="622024" x="2259013" y="1803400"/>
          <p14:tracePt t="622041" x="2232025" y="1803400"/>
          <p14:tracePt t="622058" x="2214563" y="1803400"/>
          <p14:tracePt t="622074" x="2187575" y="1822450"/>
          <p14:tracePt t="622091" x="2179638" y="1822450"/>
          <p14:tracePt t="622108" x="2170113" y="1822450"/>
          <p14:tracePt t="622160" x="2152650" y="1830388"/>
          <p14:tracePt t="622176" x="2133600" y="1849438"/>
          <p14:tracePt t="622184" x="2125663" y="1866900"/>
          <p14:tracePt t="622193" x="2116138" y="1874838"/>
          <p14:tracePt t="622208" x="2054225" y="1911350"/>
          <p14:tracePt t="622224" x="1973263" y="1965325"/>
          <p14:tracePt t="622241" x="1893888" y="2017713"/>
          <p14:tracePt t="622258" x="1839913" y="2054225"/>
          <p14:tracePt t="622275" x="1803400" y="2081213"/>
          <p14:tracePt t="622291" x="1785938" y="2098675"/>
          <p14:tracePt t="622308" x="1751013" y="2116138"/>
          <p14:tracePt t="622324" x="1724025" y="2160588"/>
          <p14:tracePt t="622341" x="1697038" y="2179638"/>
          <p14:tracePt t="622358" x="1660525" y="2232025"/>
          <p14:tracePt t="622375" x="1625600" y="2278063"/>
          <p14:tracePt t="622391" x="1562100" y="2349500"/>
          <p14:tracePt t="622407" x="1490663" y="2411413"/>
          <p14:tracePt t="622424" x="1428750" y="2446338"/>
          <p14:tracePt t="622442" x="1339850" y="2517775"/>
          <p14:tracePt t="622458" x="1276350" y="2571750"/>
          <p14:tracePt t="622474" x="1204913" y="2635250"/>
          <p14:tracePt t="622491" x="1152525" y="2687638"/>
          <p14:tracePt t="622508" x="1108075" y="2732088"/>
          <p14:tracePt t="622524" x="1054100" y="2803525"/>
          <p14:tracePt t="622541" x="982663" y="2867025"/>
          <p14:tracePt t="622558" x="955675" y="2901950"/>
          <p14:tracePt t="622574" x="911225" y="2938463"/>
          <p14:tracePt t="622591" x="884238" y="2955925"/>
          <p14:tracePt t="622608" x="866775" y="2965450"/>
          <p14:tracePt t="622627" x="857250" y="2973388"/>
          <p14:tracePt t="622641" x="857250" y="2992438"/>
          <p14:tracePt t="622658" x="847725" y="3017838"/>
          <p14:tracePt t="622676" x="822325" y="3054350"/>
          <p14:tracePt t="622692" x="803275" y="3089275"/>
          <p14:tracePt t="622708" x="803275" y="3108325"/>
          <p14:tracePt t="622741" x="803275" y="3116263"/>
          <p14:tracePt t="622855" x="812800" y="3116263"/>
          <p14:tracePt t="622864" x="822325" y="3116263"/>
          <p14:tracePt t="622875" x="839788" y="3116263"/>
          <p14:tracePt t="622891" x="911225" y="3116263"/>
          <p14:tracePt t="622908" x="1062038" y="3108325"/>
          <p14:tracePt t="622926" x="1419225" y="3108325"/>
          <p14:tracePt t="622942" x="1660525" y="3108325"/>
          <p14:tracePt t="622958" x="1857375" y="3089275"/>
          <p14:tracePt t="622974" x="2009775" y="3054350"/>
          <p14:tracePt t="622991" x="2071688" y="3044825"/>
          <p14:tracePt t="623008" x="2089150" y="3036888"/>
          <p14:tracePt t="624906" x="2089150" y="3071813"/>
          <p14:tracePt t="624911" x="2081213" y="3081338"/>
          <p14:tracePt t="624928" x="2071688" y="3089275"/>
          <p14:tracePt t="624941" x="2071688" y="3098800"/>
          <p14:tracePt t="624958" x="2054225" y="3098800"/>
          <p14:tracePt t="624976" x="2000250" y="3125788"/>
          <p14:tracePt t="624993" x="1946275" y="3135313"/>
          <p14:tracePt t="625008" x="1919288" y="3135313"/>
          <p14:tracePt t="625025" x="1901825" y="3135313"/>
          <p14:tracePt t="625041" x="1874838" y="3135313"/>
          <p14:tracePt t="625058" x="1857375" y="3125788"/>
          <p14:tracePt t="625075" x="1839913" y="3108325"/>
          <p14:tracePt t="625092" x="1785938" y="3098800"/>
          <p14:tracePt t="625108" x="1751013" y="3081338"/>
          <p14:tracePt t="625125" x="1731963" y="3071813"/>
          <p14:tracePt t="625141" x="1704975" y="3044825"/>
          <p14:tracePt t="625158" x="1660525" y="3027363"/>
          <p14:tracePt t="625175" x="1616075" y="3027363"/>
          <p14:tracePt t="625191" x="1571625" y="3027363"/>
          <p14:tracePt t="625208" x="1536700" y="3027363"/>
          <p14:tracePt t="625226" x="1490663" y="3027363"/>
          <p14:tracePt t="625243" x="1473200" y="3027363"/>
          <p14:tracePt t="625258" x="1455738" y="3027363"/>
          <p14:tracePt t="625275" x="1428750" y="3027363"/>
          <p14:tracePt t="625291" x="1401763" y="3036888"/>
          <p14:tracePt t="625308" x="1366838" y="3044825"/>
          <p14:tracePt t="625325" x="1303338" y="3044825"/>
          <p14:tracePt t="625328" x="1285875" y="3044825"/>
          <p14:tracePt t="625343" x="1258888" y="3044825"/>
          <p14:tracePt t="625359" x="1241425" y="3044825"/>
          <p14:tracePt t="625376" x="1231900" y="3044825"/>
          <p14:tracePt t="625391" x="1223963" y="3044825"/>
          <p14:tracePt t="625407" x="1204913" y="3044825"/>
          <p14:tracePt t="625425" x="1169988" y="3044825"/>
          <p14:tracePt t="625441" x="1125538" y="3044825"/>
          <p14:tracePt t="625458" x="1089025" y="3044825"/>
          <p14:tracePt t="625477" x="1017588" y="3063875"/>
          <p14:tracePt t="625493" x="973138" y="3089275"/>
          <p14:tracePt t="625508" x="893763" y="3116263"/>
          <p14:tracePt t="625525" x="847725" y="3125788"/>
          <p14:tracePt t="625541" x="812800" y="3135313"/>
          <p14:tracePt t="625558" x="776288" y="3160713"/>
          <p14:tracePt t="625575" x="731838" y="3179763"/>
          <p14:tracePt t="625592" x="704850" y="3187700"/>
          <p14:tracePt t="625915" x="714375" y="3187700"/>
          <p14:tracePt t="625931" x="723900" y="3187700"/>
          <p14:tracePt t="625938" x="750888" y="3187700"/>
          <p14:tracePt t="625944" x="758825" y="3187700"/>
          <p14:tracePt t="625958" x="776288" y="3187700"/>
          <p14:tracePt t="625977" x="830263" y="3170238"/>
          <p14:tracePt t="625993" x="866775" y="3143250"/>
          <p14:tracePt t="626008" x="901700" y="3135313"/>
          <p14:tracePt t="626025" x="919163" y="3125788"/>
          <p14:tracePt t="626041" x="938213" y="3116263"/>
          <p14:tracePt t="626058" x="965200" y="3098800"/>
          <p14:tracePt t="626075" x="1009650" y="3081338"/>
          <p14:tracePt t="626091" x="1054100" y="3054350"/>
          <p14:tracePt t="626108" x="1108075" y="3036888"/>
          <p14:tracePt t="626126" x="1160463" y="3036888"/>
          <p14:tracePt t="626141" x="1187450" y="3036888"/>
          <p14:tracePt t="626158" x="1231900" y="3036888"/>
          <p14:tracePt t="626175" x="1285875" y="3036888"/>
          <p14:tracePt t="626191" x="1347788" y="3054350"/>
          <p14:tracePt t="626208" x="1411288" y="3063875"/>
          <p14:tracePt t="626227" x="1473200" y="3089275"/>
          <p14:tracePt t="626243" x="1536700" y="3098800"/>
          <p14:tracePt t="626259" x="1616075" y="3098800"/>
          <p14:tracePt t="626275" x="1687513" y="3108325"/>
          <p14:tracePt t="626291" x="1768475" y="3125788"/>
          <p14:tracePt t="626308" x="1857375" y="3125788"/>
          <p14:tracePt t="626325" x="1919288" y="3152775"/>
          <p14:tracePt t="626328" x="1965325" y="3152775"/>
          <p14:tracePt t="626342" x="2000250" y="3160713"/>
          <p14:tracePt t="626358" x="2081213" y="3179763"/>
          <p14:tracePt t="626376" x="2197100" y="3206750"/>
          <p14:tracePt t="626392" x="2286000" y="3214688"/>
          <p14:tracePt t="626408" x="2393950" y="3232150"/>
          <p14:tracePt t="626425" x="2527300" y="3259138"/>
          <p14:tracePt t="626441" x="2633663" y="3278188"/>
          <p14:tracePt t="626458" x="2732088" y="3286125"/>
          <p14:tracePt t="626477" x="2813050" y="3286125"/>
          <p14:tracePt t="626493" x="2867025" y="3268663"/>
          <p14:tracePt t="626508" x="2884488" y="3268663"/>
          <p14:tracePt t="626525" x="2901950" y="3259138"/>
          <p14:tracePt t="626542" x="2938463" y="3251200"/>
          <p14:tracePt t="626558" x="2965450" y="3241675"/>
          <p14:tracePt t="626575" x="2990850" y="3232150"/>
          <p14:tracePt t="626592" x="3009900" y="3214688"/>
          <p14:tracePt t="626608" x="3054350" y="3206750"/>
          <p14:tracePt t="626626" x="3170238" y="3170238"/>
          <p14:tracePt t="626642" x="3251200" y="3143250"/>
          <p14:tracePt t="626658" x="3295650" y="3116263"/>
          <p14:tracePt t="626675" x="3322638" y="3098800"/>
          <p14:tracePt t="626691" x="3340100" y="3063875"/>
          <p14:tracePt t="626708" x="3357563" y="3044825"/>
          <p14:tracePt t="626727" x="3357563" y="2992438"/>
          <p14:tracePt t="626743" x="3357563" y="2955925"/>
          <p14:tracePt t="626758" x="3357563" y="2928938"/>
          <p14:tracePt t="626775" x="3348038" y="2894013"/>
          <p14:tracePt t="626791" x="3330575" y="2874963"/>
          <p14:tracePt t="626808" x="3303588" y="2840038"/>
          <p14:tracePt t="626825" x="3286125" y="2795588"/>
          <p14:tracePt t="626842" x="3268663" y="2778125"/>
          <p14:tracePt t="626859" x="3259138" y="2751138"/>
          <p14:tracePt t="626876" x="3232150" y="2724150"/>
          <p14:tracePt t="626892" x="3214688" y="2706688"/>
          <p14:tracePt t="626908" x="3187700" y="2679700"/>
          <p14:tracePt t="626925" x="3170238" y="2660650"/>
          <p14:tracePt t="626942" x="3152775" y="2643188"/>
          <p14:tracePt t="626958" x="3116263" y="2616200"/>
          <p14:tracePt t="626977" x="3071813" y="2598738"/>
          <p14:tracePt t="626993" x="3054350" y="2589213"/>
          <p14:tracePt t="627008" x="3036888" y="2581275"/>
          <p14:tracePt t="627025" x="3017838" y="2554288"/>
          <p14:tracePt t="627042" x="3000375" y="2544763"/>
          <p14:tracePt t="627058" x="2982913" y="2527300"/>
          <p14:tracePt t="627075" x="2982913" y="2517775"/>
          <p14:tracePt t="627091" x="2982913" y="2500313"/>
          <p14:tracePt t="627108" x="2982913" y="2473325"/>
          <p14:tracePt t="627126" x="2982913" y="2465388"/>
          <p14:tracePt t="627197" x="3009900" y="2482850"/>
          <p14:tracePt t="627205" x="3062288" y="2482850"/>
          <p14:tracePt t="627213" x="3098800" y="2482850"/>
          <p14:tracePt t="627226" x="3205163" y="2482850"/>
          <p14:tracePt t="627243" x="3313113" y="2482850"/>
          <p14:tracePt t="627258" x="3482975" y="2473325"/>
          <p14:tracePt t="627275" x="3776663" y="2455863"/>
          <p14:tracePt t="627292" x="4108450" y="2455863"/>
          <p14:tracePt t="627308" x="4446588" y="2438400"/>
          <p14:tracePt t="627325" x="4776788" y="2438400"/>
          <p14:tracePt t="627328" x="4938713" y="2438400"/>
          <p14:tracePt t="627342" x="5089525" y="2438400"/>
          <p14:tracePt t="627359" x="5313363" y="2465388"/>
          <p14:tracePt t="627377" x="5492750" y="2473325"/>
          <p14:tracePt t="627394" x="5599113" y="2473325"/>
          <p14:tracePt t="627408" x="5732463" y="2455863"/>
          <p14:tracePt t="627425" x="5840413" y="2428875"/>
          <p14:tracePt t="627442" x="5938838" y="2411413"/>
          <p14:tracePt t="627458" x="6010275" y="2411413"/>
          <p14:tracePt t="627475" x="6089650" y="2401888"/>
          <p14:tracePt t="627493" x="6188075" y="2401888"/>
          <p14:tracePt t="627509" x="6278563" y="2401888"/>
          <p14:tracePt t="627525" x="6357938" y="2401888"/>
          <p14:tracePt t="627542" x="6438900" y="2374900"/>
          <p14:tracePt t="627558" x="6527800" y="2366963"/>
          <p14:tracePt t="627575" x="6589713" y="2349500"/>
          <p14:tracePt t="627592" x="6635750" y="2339975"/>
          <p14:tracePt t="627609" x="6670675" y="2339975"/>
          <p14:tracePt t="627627" x="6697663" y="2330450"/>
          <p14:tracePt t="627644" x="6751638" y="2303463"/>
          <p14:tracePt t="627658" x="6778625" y="2278063"/>
          <p14:tracePt t="627675" x="6804025" y="2268538"/>
          <p14:tracePt t="627729" x="6804025" y="2259013"/>
          <p14:tracePt t="627735" x="6786563" y="2259013"/>
          <p14:tracePt t="627744" x="6778625" y="2259013"/>
          <p14:tracePt t="627758" x="6751638" y="2259013"/>
          <p14:tracePt t="627774" x="6670675" y="2278063"/>
          <p14:tracePt t="627791" x="6581775" y="2295525"/>
          <p14:tracePt t="627808" x="6446838" y="2303463"/>
          <p14:tracePt t="627825" x="6278563" y="2303463"/>
          <p14:tracePt t="627841" x="6037263" y="2303463"/>
          <p14:tracePt t="627858" x="5751513" y="2303463"/>
          <p14:tracePt t="627874" x="5465763" y="2339975"/>
          <p14:tracePt t="627892" x="5027613" y="2357438"/>
          <p14:tracePt t="627908" x="4830763" y="2349500"/>
          <p14:tracePt t="627924" x="4633913" y="2322513"/>
          <p14:tracePt t="627941" x="4411663" y="2303463"/>
          <p14:tracePt t="627958" x="4197350" y="2286000"/>
          <p14:tracePt t="627975" x="3875088" y="2251075"/>
          <p14:tracePt t="627993" x="3465513" y="2197100"/>
          <p14:tracePt t="628008" x="3152775" y="2197100"/>
          <p14:tracePt t="628025" x="2884488" y="2170113"/>
          <p14:tracePt t="628042" x="2697163" y="2170113"/>
          <p14:tracePt t="628058" x="2562225" y="2170113"/>
          <p14:tracePt t="628075" x="2517775" y="2170113"/>
          <p14:tracePt t="628092" x="2509838" y="2170113"/>
          <p14:tracePt t="628135" x="2509838" y="2179638"/>
          <p14:tracePt t="628143" x="2517775" y="2187575"/>
          <p14:tracePt t="628151" x="2527300" y="2187575"/>
          <p14:tracePt t="628158" x="2536825" y="2197100"/>
          <p14:tracePt t="628175" x="2598738" y="2197100"/>
          <p14:tracePt t="628192" x="2697163" y="2206625"/>
          <p14:tracePt t="628208" x="2803525" y="2206625"/>
          <p14:tracePt t="628225" x="2946400" y="2206625"/>
          <p14:tracePt t="628243" x="3313113" y="2170113"/>
          <p14:tracePt t="628259" x="3625850" y="2170113"/>
          <p14:tracePt t="628275" x="4027488" y="2170113"/>
          <p14:tracePt t="628292" x="4367213" y="2197100"/>
          <p14:tracePt t="628308" x="4697413" y="2214563"/>
          <p14:tracePt t="628325" x="4992688" y="2251075"/>
          <p14:tracePt t="628329" x="5135563" y="2251075"/>
          <p14:tracePt t="628342" x="5303838" y="2241550"/>
          <p14:tracePt t="628359" x="5616575" y="2206625"/>
          <p14:tracePt t="628377" x="5965825" y="2135188"/>
          <p14:tracePt t="628392" x="6099175" y="2108200"/>
          <p14:tracePt t="628408" x="6180138" y="2089150"/>
          <p14:tracePt t="628424" x="6207125" y="2081213"/>
          <p14:tracePt t="628458" x="6207125" y="2054225"/>
          <p14:tracePt t="628475" x="6188075" y="2044700"/>
          <p14:tracePt t="628492" x="6153150" y="2044700"/>
          <p14:tracePt t="628509" x="6010275" y="2063750"/>
          <p14:tracePt t="628526" x="5803900" y="2098675"/>
          <p14:tracePt t="628542" x="5492750" y="2135188"/>
          <p14:tracePt t="628558" x="5089525" y="2152650"/>
          <p14:tracePt t="628575" x="4633913" y="2152650"/>
          <p14:tracePt t="628592" x="4232275" y="2143125"/>
          <p14:tracePt t="628608" x="3875088" y="2152650"/>
          <p14:tracePt t="628628" x="3116263" y="2170113"/>
          <p14:tracePt t="628644" x="2643188" y="2197100"/>
          <p14:tracePt t="628659" x="2303463" y="2232025"/>
          <p14:tracePt t="628675" x="2125663" y="2259013"/>
          <p14:tracePt t="628692" x="2054225" y="2278063"/>
          <p14:tracePt t="628708" x="1990725" y="2286000"/>
          <p14:tracePt t="628759" x="1990725" y="2295525"/>
          <p14:tracePt t="628767" x="2009775" y="2312988"/>
          <p14:tracePt t="628776" x="2054225" y="2312988"/>
          <p14:tracePt t="628792" x="2116138" y="2330450"/>
          <p14:tracePt t="628808" x="2160588" y="2357438"/>
          <p14:tracePt t="628825" x="2187575" y="2384425"/>
          <p14:tracePt t="628842" x="2187575" y="2420938"/>
          <p14:tracePt t="628859" x="2179638" y="2482850"/>
          <p14:tracePt t="628877" x="2143125" y="2608263"/>
          <p14:tracePt t="628893" x="2098675" y="2687638"/>
          <p14:tracePt t="628909" x="2044700" y="2759075"/>
          <p14:tracePt t="628925" x="1982788" y="2849563"/>
          <p14:tracePt t="628942" x="1901825" y="2911475"/>
          <p14:tracePt t="628958" x="1795463" y="3000375"/>
          <p14:tracePt t="628976" x="1660525" y="3044825"/>
          <p14:tracePt t="628992" x="1544638" y="3089275"/>
          <p14:tracePt t="629008" x="1438275" y="3098800"/>
          <p14:tracePt t="629025" x="1339850" y="3116263"/>
          <p14:tracePt t="629042" x="1312863" y="3125788"/>
          <p14:tracePt t="629097" x="1339850" y="3125788"/>
          <p14:tracePt t="629103" x="1393825" y="3125788"/>
          <p14:tracePt t="629111" x="1446213" y="3116263"/>
          <p14:tracePt t="629127" x="1616075" y="3108325"/>
          <p14:tracePt t="629144" x="1866900" y="3071813"/>
          <p14:tracePt t="629159" x="2179638" y="3071813"/>
          <p14:tracePt t="629175" x="2465388" y="3071813"/>
          <p14:tracePt t="629192" x="2616200" y="3081338"/>
          <p14:tracePt t="629208" x="2670175" y="3089275"/>
          <p14:tracePt t="629225" x="2679700" y="3089275"/>
          <p14:tracePt t="629242" x="2679700" y="3098800"/>
          <p14:tracePt t="629259" x="2643188" y="3108325"/>
          <p14:tracePt t="629275" x="2544763" y="3108325"/>
          <p14:tracePt t="629292" x="2465388" y="3108325"/>
          <p14:tracePt t="629309" x="2393950" y="3108325"/>
          <p14:tracePt t="629325" x="2312988" y="3089275"/>
          <p14:tracePt t="629342" x="2232025" y="3089275"/>
          <p14:tracePt t="629359" x="2160588" y="3098800"/>
          <p14:tracePt t="629377" x="2071688" y="3125788"/>
          <p14:tracePt t="629394" x="2027238" y="3135313"/>
          <p14:tracePt t="629409" x="2000250" y="3135313"/>
          <p14:tracePt t="629426" x="1990725" y="3143250"/>
          <p14:tracePt t="629471" x="1990725" y="3135313"/>
          <p14:tracePt t="629479" x="1990725" y="3125788"/>
          <p14:tracePt t="629492" x="1990725" y="3116263"/>
          <p14:tracePt t="629509" x="2009775" y="3089275"/>
          <p14:tracePt t="629525" x="2017713" y="3089275"/>
          <p14:tracePt t="629559" x="2017713" y="3098800"/>
          <p14:tracePt t="629576" x="2000250" y="3108325"/>
          <p14:tracePt t="629592" x="1973263" y="3125788"/>
          <p14:tracePt t="629608" x="1955800" y="3143250"/>
          <p14:tracePt t="629626" x="1938338" y="3160713"/>
          <p14:tracePt t="629644" x="1928813" y="3160713"/>
          <p14:tracePt t="629659" x="1911350" y="3160713"/>
          <p14:tracePt t="629675" x="1874838" y="3170238"/>
          <p14:tracePt t="629692" x="1857375" y="3187700"/>
          <p14:tracePt t="629709" x="1839913" y="3197225"/>
          <p14:tracePt t="629725" x="1830388" y="3214688"/>
          <p14:tracePt t="629742" x="1830388" y="3251200"/>
          <p14:tracePt t="629759" x="1847850" y="3286125"/>
          <p14:tracePt t="629777" x="1874838" y="3313113"/>
          <p14:tracePt t="629792" x="1893888" y="3313113"/>
          <p14:tracePt t="629809" x="1911350" y="3322638"/>
          <p14:tracePt t="629825" x="1928813" y="3349625"/>
          <p14:tracePt t="629842" x="1946275" y="3349625"/>
          <p14:tracePt t="629859" x="1973263" y="3357563"/>
          <p14:tracePt t="629877" x="1990725" y="3367088"/>
          <p14:tracePt t="644794" x="2071688" y="3375025"/>
          <p14:tracePt t="644802" x="2187575" y="3375025"/>
          <p14:tracePt t="644811" x="2286000" y="3375025"/>
          <p14:tracePt t="644827" x="2509838" y="3375025"/>
          <p14:tracePt t="644844" x="2768600" y="3394075"/>
          <p14:tracePt t="644860" x="3036888" y="3384550"/>
          <p14:tracePt t="644877" x="3187700" y="3375025"/>
          <p14:tracePt t="644896" x="3375025" y="3340100"/>
          <p14:tracePt t="644912" x="3455988" y="3340100"/>
          <p14:tracePt t="644928" x="3517900" y="3349625"/>
          <p14:tracePt t="644944" x="3589338" y="3357563"/>
          <p14:tracePt t="644960" x="3670300" y="3375025"/>
          <p14:tracePt t="644977" x="3732213" y="3402013"/>
          <p14:tracePt t="644994" x="3795713" y="3429000"/>
          <p14:tracePt t="645010" x="3830638" y="3446463"/>
          <p14:tracePt t="645027" x="3840163" y="3455988"/>
          <p14:tracePt t="645044" x="3848100" y="3455988"/>
          <p14:tracePt t="645060" x="3875088" y="3473450"/>
          <p14:tracePt t="645077" x="3894138" y="3500438"/>
          <p14:tracePt t="645094" x="3911600" y="3509963"/>
          <p14:tracePt t="645111" x="3919538" y="3517900"/>
          <p14:tracePt t="645178" x="3929063" y="3517900"/>
          <p14:tracePt t="645194" x="3938588" y="3517900"/>
          <p14:tracePt t="645202" x="3973513" y="3517900"/>
          <p14:tracePt t="645211" x="3983038" y="3517900"/>
          <p14:tracePt t="645227" x="4017963" y="3509963"/>
          <p14:tracePt t="645244" x="4054475" y="3492500"/>
          <p14:tracePt t="645260" x="4071938" y="3492500"/>
          <p14:tracePt t="645277" x="4108450" y="3492500"/>
          <p14:tracePt t="645294" x="4152900" y="3482975"/>
          <p14:tracePt t="645310" x="4232275" y="3482975"/>
          <p14:tracePt t="645327" x="4268788" y="3482975"/>
          <p14:tracePt t="645344" x="4286250" y="3482975"/>
          <p14:tracePt t="645361" x="4322763" y="3492500"/>
          <p14:tracePt t="645379" x="4330700" y="3492500"/>
          <p14:tracePt t="645397" x="4348163" y="3509963"/>
          <p14:tracePt t="645412" x="4357688" y="3509963"/>
          <p14:tracePt t="645428" x="4384675" y="3509963"/>
          <p14:tracePt t="645444" x="4429125" y="3509963"/>
          <p14:tracePt t="645460" x="4491038" y="3509963"/>
          <p14:tracePt t="645477" x="4562475" y="3500438"/>
          <p14:tracePt t="645494" x="4679950" y="3446463"/>
          <p14:tracePt t="645511" x="4822825" y="3367088"/>
          <p14:tracePt t="645527" x="5010150" y="3295650"/>
          <p14:tracePt t="645544" x="5278438" y="3224213"/>
          <p14:tracePt t="645561" x="5661025" y="3063875"/>
          <p14:tracePt t="645577" x="5849938" y="2955925"/>
          <p14:tracePt t="645594" x="6000750" y="2857500"/>
          <p14:tracePt t="645610" x="6188075" y="2759075"/>
          <p14:tracePt t="645628" x="6330950" y="2643188"/>
          <p14:tracePt t="645644" x="6456363" y="2527300"/>
          <p14:tracePt t="645662" x="6554788" y="2411413"/>
          <p14:tracePt t="645678" x="6608763" y="2339975"/>
          <p14:tracePt t="645694" x="6643688" y="2278063"/>
          <p14:tracePt t="645711" x="6670675" y="2232025"/>
          <p14:tracePt t="645727" x="6697663" y="2170113"/>
          <p14:tracePt t="645744" x="6707188" y="2089150"/>
          <p14:tracePt t="645760" x="6707188" y="2027238"/>
          <p14:tracePt t="645777" x="6697663" y="1965325"/>
          <p14:tracePt t="645794" x="6653213" y="1884363"/>
          <p14:tracePt t="645812" x="6554788" y="1768475"/>
          <p14:tracePt t="645827" x="6473825" y="1660525"/>
          <p14:tracePt t="645844" x="6350000" y="1571625"/>
          <p14:tracePt t="645861" x="6242050" y="1482725"/>
          <p14:tracePt t="645877" x="6143625" y="1411288"/>
          <p14:tracePt t="645894" x="6045200" y="1347788"/>
          <p14:tracePt t="645912" x="5938838" y="1303338"/>
          <p14:tracePt t="645929" x="5857875" y="1276350"/>
          <p14:tracePt t="645944" x="5751513" y="1241425"/>
          <p14:tracePt t="645961" x="5643563" y="1214438"/>
          <p14:tracePt t="645977" x="5527675" y="1187450"/>
          <p14:tracePt t="645994" x="5421313" y="1179513"/>
          <p14:tracePt t="646011" x="5295900" y="1160463"/>
          <p14:tracePt t="646027" x="5126038" y="1160463"/>
          <p14:tracePt t="646044" x="4973638" y="1160463"/>
          <p14:tracePt t="646063" x="4786313" y="1133475"/>
          <p14:tracePt t="646077" x="4679950" y="1116013"/>
          <p14:tracePt t="646094" x="4572000" y="1108075"/>
          <p14:tracePt t="646111" x="4500563" y="1108075"/>
          <p14:tracePt t="646128" x="4384675" y="1125538"/>
          <p14:tracePt t="646144" x="4160838" y="1160463"/>
          <p14:tracePt t="646162" x="3867150" y="1204913"/>
          <p14:tracePt t="646178" x="3670300" y="1223963"/>
          <p14:tracePt t="646194" x="3536950" y="1258888"/>
          <p14:tracePt t="646211" x="3367088" y="1258888"/>
          <p14:tracePt t="646227" x="3170238" y="1268413"/>
          <p14:tracePt t="646244" x="2973388" y="1268413"/>
          <p14:tracePt t="646260" x="2867025" y="1268413"/>
          <p14:tracePt t="646277" x="2786063" y="1285875"/>
          <p14:tracePt t="646294" x="2705100" y="1312863"/>
          <p14:tracePt t="646313" x="2571750" y="1366838"/>
          <p14:tracePt t="646327" x="2509838" y="1419225"/>
          <p14:tracePt t="646344" x="2473325" y="1465263"/>
          <p14:tracePt t="646361" x="2446338" y="1527175"/>
          <p14:tracePt t="646378" x="2438400" y="1589088"/>
          <p14:tracePt t="646393" x="2438400" y="1670050"/>
          <p14:tracePt t="646410" x="2438400" y="1731963"/>
          <p14:tracePt t="646428" x="2438400" y="1812925"/>
          <p14:tracePt t="646444" x="2438400" y="1857375"/>
          <p14:tracePt t="646461" x="2455863" y="1911350"/>
          <p14:tracePt t="646477" x="2509838" y="1955800"/>
          <p14:tracePt t="646494" x="2589213" y="2027238"/>
          <p14:tracePt t="646511" x="2660650" y="2081213"/>
          <p14:tracePt t="646527" x="2705100" y="2116138"/>
          <p14:tracePt t="646544" x="2786063" y="2170113"/>
          <p14:tracePt t="646563" x="2982913" y="2259013"/>
          <p14:tracePt t="646578" x="3187700" y="2330450"/>
          <p14:tracePt t="646594" x="3367088" y="2384425"/>
          <p14:tracePt t="646611" x="3527425" y="2428875"/>
          <p14:tracePt t="646628" x="3643313" y="2455863"/>
          <p14:tracePt t="646645" x="3751263" y="2473325"/>
          <p14:tracePt t="646661" x="3857625" y="2500313"/>
          <p14:tracePt t="646678" x="4044950" y="2536825"/>
          <p14:tracePt t="646694" x="4152900" y="2571750"/>
          <p14:tracePt t="646711" x="4251325" y="2598738"/>
          <p14:tracePt t="646728" x="4330700" y="2635250"/>
          <p14:tracePt t="646744" x="4411663" y="2687638"/>
          <p14:tracePt t="646761" x="4491038" y="2714625"/>
          <p14:tracePt t="646777" x="4581525" y="2768600"/>
          <p14:tracePt t="646794" x="4724400" y="2813050"/>
          <p14:tracePt t="646813" x="4956175" y="2857500"/>
          <p14:tracePt t="646829" x="5135563" y="2894013"/>
          <p14:tracePt t="646844" x="5357813" y="2928938"/>
          <p14:tracePt t="646861" x="5554663" y="2973388"/>
          <p14:tracePt t="646878" x="5759450" y="3009900"/>
          <p14:tracePt t="646894" x="6000750" y="3044825"/>
          <p14:tracePt t="646911" x="6232525" y="3116263"/>
          <p14:tracePt t="646928" x="6456363" y="3170238"/>
          <p14:tracePt t="646944" x="6724650" y="3268663"/>
          <p14:tracePt t="646961" x="6823075" y="3303588"/>
          <p14:tracePt t="646977" x="6867525" y="3349625"/>
          <p14:tracePt t="646994" x="6894513" y="3367088"/>
          <p14:tracePt t="647011" x="6911975" y="3384550"/>
          <p14:tracePt t="647028" x="6956425" y="3411538"/>
          <p14:tracePt t="647045" x="7018338" y="3446463"/>
          <p14:tracePt t="647063" x="7126288" y="3500438"/>
          <p14:tracePt t="647078" x="7143750" y="3517900"/>
          <p14:tracePt t="647094" x="7143750" y="3527425"/>
          <p14:tracePt t="647111" x="7143750" y="3536950"/>
          <p14:tracePt t="647203" x="7135813" y="3536950"/>
          <p14:tracePt t="647210" x="7108825" y="3527425"/>
          <p14:tracePt t="647218" x="7081838" y="3527425"/>
          <p14:tracePt t="647227" x="7064375" y="3527425"/>
          <p14:tracePt t="647244" x="7037388" y="3527425"/>
          <p14:tracePt t="647261" x="7018338" y="3527425"/>
          <p14:tracePt t="647277" x="6973888" y="3527425"/>
          <p14:tracePt t="647294" x="6946900" y="3527425"/>
          <p14:tracePt t="647312" x="6911975" y="3517900"/>
          <p14:tracePt t="647329" x="6894513" y="3517900"/>
          <p14:tracePt t="647344" x="6875463" y="3517900"/>
          <p14:tracePt t="647361" x="6858000" y="3527425"/>
          <p14:tracePt t="647398" x="6858000" y="3536950"/>
          <p14:tracePt t="647414" x="6867525" y="3536950"/>
          <p14:tracePt t="647427" x="6875463" y="3544888"/>
          <p14:tracePt t="647444" x="6902450" y="3544888"/>
          <p14:tracePt t="647461" x="6921500" y="3544888"/>
          <p14:tracePt t="647477" x="6946900" y="3554413"/>
          <p14:tracePt t="647494" x="6965950" y="3563938"/>
          <p14:tracePt t="647511" x="7010400" y="3563938"/>
          <p14:tracePt t="647527" x="7072313" y="3563938"/>
          <p14:tracePt t="647544" x="7116763" y="3581400"/>
          <p14:tracePt t="647562" x="7207250" y="3608388"/>
          <p14:tracePt t="647578" x="7232650" y="3608388"/>
          <p14:tracePt t="647594" x="7259638" y="3608388"/>
          <p14:tracePt t="647611" x="7278688" y="3608388"/>
          <p14:tracePt t="647627" x="7296150" y="3589338"/>
          <p14:tracePt t="647644" x="7313613" y="3589338"/>
          <p14:tracePt t="647661" x="7340600" y="3581400"/>
          <p14:tracePt t="647678" x="7367588" y="3571875"/>
          <p14:tracePt t="647695" x="7466013" y="3571875"/>
          <p14:tracePt t="647711" x="7527925" y="3563938"/>
          <p14:tracePt t="647727" x="7589838" y="3563938"/>
          <p14:tracePt t="647744" x="7635875" y="3581400"/>
          <p14:tracePt t="647761" x="7670800" y="3598863"/>
          <p14:tracePt t="647777" x="7715250" y="3608388"/>
          <p14:tracePt t="647794" x="7751763" y="3608388"/>
          <p14:tracePt t="647813" x="7778750" y="3598863"/>
          <p14:tracePt t="647829" x="7804150" y="3571875"/>
          <p14:tracePt t="647845" x="7823200" y="3554413"/>
          <p14:tracePt t="647861" x="7840663" y="3544888"/>
          <p14:tracePt t="647878" x="7850188" y="3544888"/>
          <p14:tracePt t="647931" x="7850188" y="3554413"/>
          <p14:tracePt t="647939" x="7850188" y="3563938"/>
          <p14:tracePt t="647947" x="7840663" y="3581400"/>
          <p14:tracePt t="647961" x="7823200" y="3589338"/>
          <p14:tracePt t="647977" x="7804150" y="3598863"/>
          <p14:tracePt t="647994" x="7769225" y="3608388"/>
          <p14:tracePt t="648011" x="7724775" y="3616325"/>
          <p14:tracePt t="648028" x="7661275" y="3616325"/>
          <p14:tracePt t="648044" x="7599363" y="3616325"/>
          <p14:tracePt t="648062" x="7510463" y="3589338"/>
          <p14:tracePt t="648079" x="7466013" y="3563938"/>
          <p14:tracePt t="648095" x="7412038" y="3544888"/>
          <p14:tracePt t="648111" x="7350125" y="3517900"/>
          <p14:tracePt t="648128" x="7313613" y="3517900"/>
          <p14:tracePt t="648144" x="7296150" y="3509963"/>
          <p14:tracePt t="648161" x="7278688" y="3509963"/>
          <p14:tracePt t="648178" x="7259638" y="3509963"/>
          <p14:tracePt t="648194" x="7232650" y="3509963"/>
          <p14:tracePt t="648213" x="7207250" y="3509963"/>
          <p14:tracePt t="648227" x="7188200" y="3509963"/>
          <p14:tracePt t="648244" x="7161213" y="3509963"/>
          <p14:tracePt t="648261" x="7135813" y="3527425"/>
          <p14:tracePt t="648277" x="7108825" y="3554413"/>
          <p14:tracePt t="648294" x="7089775" y="3571875"/>
          <p14:tracePt t="648312" x="7045325" y="3598863"/>
          <p14:tracePt t="648329" x="7027863" y="3616325"/>
          <p14:tracePt t="648344" x="7018338" y="3625850"/>
          <p14:tracePt t="648431" x="7027863" y="3625850"/>
          <p14:tracePt t="648438" x="7064375" y="3625850"/>
          <p14:tracePt t="648447" x="7099300" y="3616325"/>
          <p14:tracePt t="648463" x="7180263" y="3608388"/>
          <p14:tracePt t="648477" x="7259638" y="3581400"/>
          <p14:tracePt t="648494" x="7340600" y="3563938"/>
          <p14:tracePt t="648511" x="7446963" y="3536950"/>
          <p14:tracePt t="648527" x="7537450" y="3509963"/>
          <p14:tracePt t="648544" x="7616825" y="3482975"/>
          <p14:tracePt t="648563" x="7742238" y="3429000"/>
          <p14:tracePt t="648579" x="7804150" y="3411538"/>
          <p14:tracePt t="648594" x="7840663" y="3384550"/>
          <p14:tracePt t="648611" x="7850188" y="3375025"/>
          <p14:tracePt t="648751" x="7850188" y="3367088"/>
          <p14:tracePt t="648766" x="7831138" y="3367088"/>
          <p14:tracePt t="648775" x="7796213" y="3367088"/>
          <p14:tracePt t="648783" x="7759700" y="3367088"/>
          <p14:tracePt t="648794" x="7715250" y="3367088"/>
          <p14:tracePt t="648812" x="7554913" y="3384550"/>
          <p14:tracePt t="648829" x="7429500" y="3394075"/>
          <p14:tracePt t="648844" x="7278688" y="3411538"/>
          <p14:tracePt t="648861" x="7126288" y="3411538"/>
          <p14:tracePt t="648878" x="7000875" y="3411538"/>
          <p14:tracePt t="648895" x="6884988" y="3394075"/>
          <p14:tracePt t="648911" x="6813550" y="3394075"/>
          <p14:tracePt t="648927" x="6769100" y="3384550"/>
          <p14:tracePt t="648944" x="6742113" y="3384550"/>
          <p14:tracePt t="648961" x="6732588" y="3384550"/>
          <p14:tracePt t="649041" x="6732588" y="3394075"/>
          <p14:tracePt t="649049" x="6732588" y="3402013"/>
          <p14:tracePt t="649065" x="6742113" y="3411538"/>
          <p14:tracePt t="649080" x="6759575" y="3421063"/>
          <p14:tracePt t="649094" x="6778625" y="3429000"/>
          <p14:tracePt t="649128" x="6786563" y="3429000"/>
          <p14:tracePt t="651621" x="6786563" y="3411538"/>
          <p14:tracePt t="651631" x="6786563" y="3357563"/>
          <p14:tracePt t="651638" x="6786563" y="3313113"/>
          <p14:tracePt t="651646" x="6786563" y="3278188"/>
          <p14:tracePt t="651661" x="6769100" y="3197225"/>
          <p14:tracePt t="651678" x="6778625" y="3125788"/>
          <p14:tracePt t="651695" x="6786563" y="3108325"/>
          <p14:tracePt t="651739" x="6786563" y="3098800"/>
          <p14:tracePt t="651747" x="6786563" y="3089275"/>
          <p14:tracePt t="651762" x="6759575" y="3044825"/>
          <p14:tracePt t="651778" x="6751638" y="2973388"/>
          <p14:tracePt t="651794" x="6724650" y="2901950"/>
          <p14:tracePt t="651811" x="6715125" y="2874963"/>
          <p14:tracePt t="651828" x="6688138" y="2840038"/>
          <p14:tracePt t="651845" x="6670675" y="2822575"/>
          <p14:tracePt t="651862" x="6635750" y="2759075"/>
          <p14:tracePt t="651881" x="6581775" y="2679700"/>
          <p14:tracePt t="651895" x="6518275" y="2598738"/>
          <p14:tracePt t="651911" x="6473825" y="2517775"/>
          <p14:tracePt t="651928" x="6411913" y="2438400"/>
          <p14:tracePt t="651945" x="6296025" y="2312988"/>
          <p14:tracePt t="651961" x="6207125" y="2187575"/>
          <p14:tracePt t="651978" x="6126163" y="2071688"/>
          <p14:tracePt t="651995" x="6072188" y="1982788"/>
          <p14:tracePt t="652011" x="6054725" y="1965325"/>
          <p14:tracePt t="652028" x="6045200" y="1965325"/>
          <p14:tracePt t="652529" x="6045200" y="2000250"/>
          <p14:tracePt t="652535" x="6045200" y="2036763"/>
          <p14:tracePt t="652545" x="6045200" y="2071688"/>
          <p14:tracePt t="652561" x="6027738" y="2135188"/>
          <p14:tracePt t="652578" x="6027738" y="2170113"/>
          <p14:tracePt t="652595" x="6027738" y="2206625"/>
          <p14:tracePt t="652611" x="6027738" y="2251075"/>
          <p14:tracePt t="652630" x="6037263" y="2322513"/>
          <p14:tracePt t="652645" x="6037263" y="2349500"/>
          <p14:tracePt t="652661" x="6037263" y="2393950"/>
          <p14:tracePt t="652678" x="6037263" y="2428875"/>
          <p14:tracePt t="652695" x="6037263" y="2446338"/>
          <p14:tracePt t="652711" x="6037263" y="2482850"/>
          <p14:tracePt t="652728" x="6037263" y="2509838"/>
          <p14:tracePt t="652745" x="6010275" y="2544763"/>
          <p14:tracePt t="652762" x="5973763" y="2589213"/>
          <p14:tracePt t="652779" x="5956300" y="2608263"/>
          <p14:tracePt t="652795" x="5938838" y="2625725"/>
          <p14:tracePt t="652811" x="5902325" y="2652713"/>
          <p14:tracePt t="652828" x="5875338" y="2670175"/>
          <p14:tracePt t="652845" x="5822950" y="2697163"/>
          <p14:tracePt t="652862" x="5795963" y="2714625"/>
          <p14:tracePt t="652881" x="5724525" y="2741613"/>
          <p14:tracePt t="652895" x="5670550" y="2741613"/>
          <p14:tracePt t="652911" x="5616575" y="2751138"/>
          <p14:tracePt t="652928" x="5537200" y="2778125"/>
          <p14:tracePt t="652944" x="5456238" y="2803525"/>
          <p14:tracePt t="652961" x="5375275" y="2849563"/>
          <p14:tracePt t="652978" x="5330825" y="2867025"/>
          <p14:tracePt t="652995" x="5295900" y="2874963"/>
          <p14:tracePt t="653013" x="5278438" y="2874963"/>
          <p14:tracePt t="653030" x="5232400" y="2874963"/>
          <p14:tracePt t="653045" x="5153025" y="2849563"/>
          <p14:tracePt t="653061" x="5072063" y="2830513"/>
          <p14:tracePt t="653078" x="5000625" y="2813050"/>
          <p14:tracePt t="653095" x="4921250" y="2786063"/>
          <p14:tracePt t="653112" x="4857750" y="2759075"/>
          <p14:tracePt t="653130" x="4822825" y="2724150"/>
          <p14:tracePt t="653145" x="4803775" y="2706688"/>
          <p14:tracePt t="653162" x="4786313" y="2687638"/>
          <p14:tracePt t="653178" x="4776788" y="2679700"/>
          <p14:tracePt t="653216" x="4759325" y="2670175"/>
          <p14:tracePt t="653228" x="4759325" y="2652713"/>
          <p14:tracePt t="653245" x="4751388" y="2643188"/>
          <p14:tracePt t="653296" x="4741863" y="2625725"/>
          <p14:tracePt t="653302" x="4741863" y="2616200"/>
          <p14:tracePt t="653311" x="4732338" y="2598738"/>
          <p14:tracePt t="653328" x="4732338" y="2581275"/>
          <p14:tracePt t="653345" x="4732338" y="2563813"/>
          <p14:tracePt t="653362" x="4724400" y="2527300"/>
          <p14:tracePt t="653378" x="4724400" y="2509838"/>
          <p14:tracePt t="653395" x="4724400" y="2482850"/>
          <p14:tracePt t="653568" x="4724400" y="2455863"/>
          <p14:tracePt t="653584" x="4724400" y="2446338"/>
          <p14:tracePt t="653592" x="4724400" y="2438400"/>
          <p14:tracePt t="653600" x="4724400" y="2428875"/>
          <p14:tracePt t="653612" x="4724400" y="2420938"/>
          <p14:tracePt t="653628" x="4724400" y="2411413"/>
          <p14:tracePt t="653653" x="4732338" y="2411413"/>
          <p14:tracePt t="653812" x="4741863" y="2411413"/>
          <p14:tracePt t="653818" x="4751388" y="2411413"/>
          <p14:tracePt t="653828" x="4759325" y="2420938"/>
          <p14:tracePt t="653845" x="4776788" y="2428875"/>
          <p14:tracePt t="653861" x="4795838" y="2438400"/>
          <p14:tracePt t="675425" x="4759325" y="2554288"/>
          <p14:tracePt t="675433" x="4724400" y="2635250"/>
          <p14:tracePt t="675448" x="4697413" y="2732088"/>
          <p14:tracePt t="675464" x="4670425" y="2803525"/>
          <p14:tracePt t="675481" x="4652963" y="2884488"/>
          <p14:tracePt t="675497" x="4625975" y="2982913"/>
          <p14:tracePt t="675514" x="4589463" y="3135313"/>
          <p14:tracePt t="675531" x="4562475" y="3268663"/>
          <p14:tracePt t="675549" x="4510088" y="3394075"/>
          <p14:tracePt t="675566" x="4483100" y="3421063"/>
          <p14:tracePt t="675581" x="4456113" y="3473450"/>
          <p14:tracePt t="675597" x="4402138" y="3554413"/>
          <p14:tracePt t="675614" x="4357688" y="3616325"/>
          <p14:tracePt t="675631" x="4330700" y="3635375"/>
          <p14:tracePt t="675648" x="4303713" y="3662363"/>
          <p14:tracePt t="675664" x="4205288" y="3697288"/>
          <p14:tracePt t="675681" x="4089400" y="3759200"/>
          <p14:tracePt t="675700" x="3724275" y="3938588"/>
          <p14:tracePt t="675714" x="3357563" y="4098925"/>
          <p14:tracePt t="675731" x="2938463" y="4259263"/>
          <p14:tracePt t="675747" x="2527300" y="4394200"/>
          <p14:tracePt t="675764" x="2268538" y="4483100"/>
          <p14:tracePt t="675781" x="2224088" y="4519613"/>
          <p14:tracePt t="675798" x="2205038" y="4537075"/>
          <p14:tracePt t="675980" x="2224088" y="4537075"/>
          <p14:tracePt t="675988" x="2232025" y="4527550"/>
          <p14:tracePt t="675998" x="2268538" y="4519613"/>
          <p14:tracePt t="676014" x="2312988" y="4500563"/>
          <p14:tracePt t="676031" x="2330450" y="4473575"/>
          <p14:tracePt t="676047" x="2339975" y="4473575"/>
          <p14:tracePt t="677584" x="2339975" y="4465638"/>
          <p14:tracePt t="677592" x="2411413" y="4456113"/>
          <p14:tracePt t="677600" x="2465388" y="4438650"/>
          <p14:tracePt t="677616" x="2554288" y="4411663"/>
          <p14:tracePt t="677631" x="2670175" y="4384675"/>
          <p14:tracePt t="677648" x="2776538" y="4357688"/>
          <p14:tracePt t="677664" x="2911475" y="4330700"/>
          <p14:tracePt t="677681" x="2973388" y="4322763"/>
          <p14:tracePt t="677732" x="2955925" y="4322763"/>
          <p14:tracePt t="677740" x="2919413" y="4322763"/>
          <p14:tracePt t="677749" x="2874963" y="4330700"/>
          <p14:tracePt t="677764" x="2786063" y="4349750"/>
          <p14:tracePt t="677781" x="2679700" y="4357688"/>
          <p14:tracePt t="677798" x="2482850" y="4376738"/>
          <p14:tracePt t="677814" x="2286000" y="4394200"/>
          <p14:tracePt t="677831" x="2081213" y="4429125"/>
          <p14:tracePt t="677835" x="2027238" y="4438650"/>
          <p14:tracePt t="677848" x="1990725" y="4456113"/>
          <p14:tracePt t="677864" x="1965325" y="4465638"/>
          <p14:tracePt t="677903" x="1973263" y="4465638"/>
          <p14:tracePt t="677914" x="1982788" y="4465638"/>
          <p14:tracePt t="677931" x="2170113" y="4448175"/>
          <p14:tracePt t="677948" x="2455863" y="4448175"/>
          <p14:tracePt t="677966" x="2813050" y="4429125"/>
          <p14:tracePt t="677982" x="3009900" y="4429125"/>
          <p14:tracePt t="677998" x="3089275" y="4429125"/>
          <p14:tracePt t="678015" x="3098800" y="4429125"/>
          <p14:tracePt t="678031" x="3098800" y="4438650"/>
          <p14:tracePt t="678048" x="2973388" y="4527550"/>
          <p14:tracePt t="678065" x="2759075" y="4635500"/>
          <p14:tracePt t="678081" x="2554288" y="4687888"/>
          <p14:tracePt t="678098" x="2366963" y="4687888"/>
          <p14:tracePt t="678116" x="2179638" y="4670425"/>
          <p14:tracePt t="678131" x="2116138" y="4643438"/>
          <p14:tracePt t="678186" x="2116138" y="4635500"/>
          <p14:tracePt t="678194" x="2116138" y="4625975"/>
          <p14:tracePt t="678202" x="2179638" y="4608513"/>
          <p14:tracePt t="678216" x="2428875" y="4572000"/>
          <p14:tracePt t="678232" x="2581275" y="4545013"/>
          <p14:tracePt t="678248" x="2643188" y="4527550"/>
          <p14:tracePt t="678264" x="2643188" y="4519613"/>
          <p14:tracePt t="679931" x="2643188" y="4554538"/>
          <p14:tracePt t="679938" x="2625725" y="4652963"/>
          <p14:tracePt t="679948" x="2608263" y="4795838"/>
          <p14:tracePt t="679965" x="2571750" y="5091113"/>
          <p14:tracePt t="679981" x="2500313" y="5384800"/>
          <p14:tracePt t="679998" x="2465388" y="5608638"/>
          <p14:tracePt t="680016" x="2465388" y="5715000"/>
          <p14:tracePt t="680033" x="2465388" y="5751513"/>
          <p14:tracePt t="680048" x="2465388" y="5768975"/>
          <p14:tracePt t="680065" x="2465388" y="5795963"/>
          <p14:tracePt t="680081" x="2465388" y="5805488"/>
          <p14:tracePt t="680124" x="2465388" y="5813425"/>
          <p14:tracePt t="681618" x="2455863" y="5813425"/>
          <p14:tracePt t="681627" x="2438400" y="5805488"/>
          <p14:tracePt t="681636" x="2401888" y="5751513"/>
          <p14:tracePt t="681648" x="2374900" y="5689600"/>
          <p14:tracePt t="681667" x="2268538" y="5510213"/>
          <p14:tracePt t="681682" x="2197100" y="5429250"/>
          <p14:tracePt t="681699" x="2116138" y="5367338"/>
          <p14:tracePt t="681715" x="2054225" y="5313363"/>
          <p14:tracePt t="681732" x="1990725" y="5259388"/>
          <p14:tracePt t="681748" x="1901825" y="5180013"/>
          <p14:tracePt t="681767" x="1741488" y="5027613"/>
          <p14:tracePt t="681783" x="1652588" y="4956175"/>
          <p14:tracePt t="681798" x="1571625" y="4876800"/>
          <p14:tracePt t="681815" x="1544638" y="4795838"/>
          <p14:tracePt t="681832" x="1490663" y="4733925"/>
          <p14:tracePt t="681848" x="1446213" y="4687888"/>
          <p14:tracePt t="681865" x="1428750" y="4670425"/>
          <p14:tracePt t="681881" x="1401763" y="4670425"/>
          <p14:tracePt t="681898" x="1401763" y="4662488"/>
          <p14:tracePt t="681915" x="1393825" y="4662488"/>
          <p14:tracePt t="681939" x="1393825" y="4652963"/>
          <p14:tracePt t="681948" x="1384300" y="4652963"/>
          <p14:tracePt t="682119" x="1384300" y="4643438"/>
          <p14:tracePt t="682126" x="1393825" y="4635500"/>
          <p14:tracePt t="682136" x="1419225" y="4616450"/>
          <p14:tracePt t="682148" x="1428750" y="4608513"/>
          <p14:tracePt t="682167" x="1473200" y="4591050"/>
          <p14:tracePt t="682182" x="1490663" y="4591050"/>
          <p14:tracePt t="682198" x="1509713" y="4591050"/>
          <p14:tracePt t="682215" x="1544638" y="4581525"/>
          <p14:tracePt t="682232" x="1608138" y="4581525"/>
          <p14:tracePt t="682249" x="1697038" y="4564063"/>
          <p14:tracePt t="682267" x="1812925" y="4564063"/>
          <p14:tracePt t="682283" x="1893888" y="4572000"/>
          <p14:tracePt t="682298" x="1965325" y="4581525"/>
          <p14:tracePt t="682315" x="2089150" y="4581525"/>
          <p14:tracePt t="682332" x="2268538" y="4598988"/>
          <p14:tracePt t="682348" x="2393950" y="4598988"/>
          <p14:tracePt t="682365" x="2500313" y="4608513"/>
          <p14:tracePt t="682382" x="2581275" y="4635500"/>
          <p14:tracePt t="682398" x="2660650" y="4662488"/>
          <p14:tracePt t="682414" x="2751138" y="4662488"/>
          <p14:tracePt t="682433" x="2874963" y="4662488"/>
          <p14:tracePt t="682448" x="2938463" y="4662488"/>
          <p14:tracePt t="682466" x="2965450" y="4652963"/>
          <p14:tracePt t="682482" x="2982913" y="4652963"/>
          <p14:tracePt t="682498" x="3000375" y="4643438"/>
          <p14:tracePt t="682515" x="3071813" y="4616450"/>
          <p14:tracePt t="682534" x="3224213" y="4572000"/>
          <p14:tracePt t="682548" x="3286125" y="4564063"/>
          <p14:tracePt t="682565" x="3313113" y="4554538"/>
          <p14:tracePt t="682582" x="3330575" y="4554538"/>
          <p14:tracePt t="682598" x="3367088" y="4545013"/>
          <p14:tracePt t="682615" x="3384550" y="4527550"/>
          <p14:tracePt t="682631" x="3402013" y="4527550"/>
          <p14:tracePt t="682667" x="3411538" y="4527550"/>
          <p14:tracePt t="682697" x="3419475" y="4527550"/>
          <p14:tracePt t="682705" x="3438525" y="4527550"/>
          <p14:tracePt t="682715" x="3446463" y="4527550"/>
          <p14:tracePt t="682731" x="3465513" y="4527550"/>
          <p14:tracePt t="682748" x="3482975" y="4519613"/>
          <p14:tracePt t="682765" x="3500438" y="4519613"/>
          <p14:tracePt t="682783" x="3536950" y="4519613"/>
          <p14:tracePt t="682798" x="3571875" y="4527550"/>
          <p14:tracePt t="682815" x="3616325" y="4537075"/>
          <p14:tracePt t="682832" x="3687763" y="4545013"/>
          <p14:tracePt t="682848" x="3751263" y="4545013"/>
          <p14:tracePt t="682865" x="3813175" y="4564063"/>
          <p14:tracePt t="682882" x="3867150" y="4572000"/>
          <p14:tracePt t="682898" x="3884613" y="4581525"/>
          <p14:tracePt t="682915" x="3902075" y="4581525"/>
          <p14:tracePt t="682933" x="3919538" y="4581525"/>
          <p14:tracePt t="682949" x="3946525" y="4581525"/>
          <p14:tracePt t="682965" x="3965575" y="4581525"/>
          <p14:tracePt t="682982" x="3990975" y="4581525"/>
          <p14:tracePt t="682998" x="4017963" y="4572000"/>
          <p14:tracePt t="683015" x="4044950" y="4564063"/>
          <p14:tracePt t="683032" x="4081463" y="4545013"/>
          <p14:tracePt t="683049" x="4108450" y="4527550"/>
          <p14:tracePt t="683066" x="4133850" y="4519613"/>
          <p14:tracePt t="683082" x="4152900" y="4519613"/>
          <p14:tracePt t="683098" x="4187825" y="4510088"/>
          <p14:tracePt t="683115" x="4205288" y="4510088"/>
          <p14:tracePt t="683132" x="4224338" y="4510088"/>
          <p14:tracePt t="683148" x="4259263" y="4519613"/>
          <p14:tracePt t="683167" x="4313238" y="4554538"/>
          <p14:tracePt t="683184" x="4330700" y="4564063"/>
          <p14:tracePt t="683199" x="4357688" y="4572000"/>
          <p14:tracePt t="683215" x="4375150" y="4591050"/>
          <p14:tracePt t="683232" x="4384675" y="4591050"/>
          <p14:tracePt t="683408" x="4411663" y="4598988"/>
          <p14:tracePt t="683416" x="4419600" y="4598988"/>
          <p14:tracePt t="683424" x="4429125" y="4598988"/>
          <p14:tracePt t="683433" x="4438650" y="4608513"/>
          <p14:tracePt t="683450" x="4456113" y="4608513"/>
          <p14:tracePt t="683465" x="4483100" y="4616450"/>
          <p14:tracePt t="683482" x="4500563" y="4625975"/>
          <p14:tracePt t="683498" x="4510088" y="4625975"/>
          <p14:tracePt t="683515" x="4518025" y="4652963"/>
          <p14:tracePt t="683532" x="4527550" y="4652963"/>
          <p14:tracePt t="683548" x="4527550" y="4662488"/>
          <p14:tracePt t="684262" x="4527550" y="4643438"/>
          <p14:tracePt t="684269" x="4527550" y="4635500"/>
          <p14:tracePt t="684285" x="4527550" y="4625975"/>
          <p14:tracePt t="684298" x="4527550" y="4608513"/>
          <p14:tracePt t="684317" x="4527550" y="4473575"/>
          <p14:tracePt t="684332" x="4527550" y="4330700"/>
          <p14:tracePt t="684349" x="4554538" y="4108450"/>
          <p14:tracePt t="684365" x="4572000" y="3795713"/>
          <p14:tracePt t="684382" x="4545013" y="3455988"/>
          <p14:tracePt t="684398" x="4510088" y="3170238"/>
          <p14:tracePt t="684417" x="4473575" y="2660650"/>
          <p14:tracePt t="684434" x="4473575" y="2374900"/>
          <p14:tracePt t="684449" x="4473575" y="2116138"/>
          <p14:tracePt t="684465" x="4438650" y="1849438"/>
          <p14:tracePt t="684482" x="4375150" y="1554163"/>
          <p14:tracePt t="684498" x="4322763" y="1258888"/>
          <p14:tracePt t="684515" x="4276725" y="1054100"/>
          <p14:tracePt t="684532" x="4232275" y="938213"/>
          <p14:tracePt t="684549" x="4205288" y="874713"/>
          <p14:tracePt t="684567" x="4179888" y="830263"/>
          <p14:tracePt t="684582" x="4179888" y="822325"/>
          <p14:tracePt t="684675" x="4179888" y="857250"/>
          <p14:tracePt t="684684" x="4179888" y="893763"/>
          <p14:tracePt t="684691" x="4187825" y="938213"/>
          <p14:tracePt t="684701" x="4187825" y="973138"/>
          <p14:tracePt t="684716" x="4214813" y="1036638"/>
          <p14:tracePt t="684732" x="4214813" y="1108075"/>
          <p14:tracePt t="684748" x="4241800" y="1179513"/>
          <p14:tracePt t="684765" x="4241800" y="1231900"/>
          <p14:tracePt t="684782" x="4241800" y="1312863"/>
          <p14:tracePt t="684799" x="4251325" y="1393825"/>
          <p14:tracePt t="684817" x="4276725" y="1517650"/>
          <p14:tracePt t="684833" x="4303713" y="1616075"/>
          <p14:tracePt t="684849" x="4322763" y="1724025"/>
          <p14:tracePt t="684865" x="4322763" y="1830388"/>
          <p14:tracePt t="684882" x="4322763" y="1911350"/>
          <p14:tracePt t="684899" x="4322763" y="1955800"/>
          <p14:tracePt t="684916" x="4322763" y="1973263"/>
          <p14:tracePt t="684932" x="4322763" y="1982788"/>
          <p14:tracePt t="685043" x="4322763" y="2000250"/>
          <p14:tracePt t="685059" x="4322763" y="2017713"/>
          <p14:tracePt t="685068" x="4322763" y="2027238"/>
          <p14:tracePt t="685084" x="4330700" y="2044700"/>
          <p14:tracePt t="685099" x="4330700" y="2071688"/>
          <p14:tracePt t="685115" x="4330700" y="2116138"/>
          <p14:tracePt t="685132" x="4330700" y="2170113"/>
          <p14:tracePt t="685149" x="4313238" y="2241550"/>
          <p14:tracePt t="685165" x="4286250" y="2303463"/>
          <p14:tracePt t="685182" x="4276725" y="2322513"/>
          <p14:tracePt t="685199" x="4251325" y="2366963"/>
          <p14:tracePt t="685216" x="4232275" y="2384425"/>
          <p14:tracePt t="685232" x="4214813" y="2401888"/>
          <p14:tracePt t="685763" x="4205288" y="2411413"/>
          <p14:tracePt t="685779" x="4197350" y="2438400"/>
          <p14:tracePt t="685787" x="4179888" y="2446338"/>
          <p14:tracePt t="685799" x="4179888" y="2455863"/>
          <p14:tracePt t="685818" x="4160838" y="2465388"/>
          <p14:tracePt t="686161" x="4160838" y="2482850"/>
          <p14:tracePt t="686177" x="4160838" y="2509838"/>
          <p14:tracePt t="686185" x="4170363" y="2536825"/>
          <p14:tracePt t="686199" x="4170363" y="2571750"/>
          <p14:tracePt t="686216" x="4205288" y="2697163"/>
          <p14:tracePt t="686232" x="4232275" y="2768600"/>
          <p14:tracePt t="686249" x="4251325" y="2795588"/>
          <p14:tracePt t="686266" x="4251325" y="2803525"/>
          <p14:tracePt t="686858" x="4259263" y="2813050"/>
          <p14:tracePt t="686873" x="4286250" y="2849563"/>
          <p14:tracePt t="686882" x="4295775" y="2857500"/>
          <p14:tracePt t="686890" x="4303713" y="2867025"/>
          <p14:tracePt t="686899" x="4313238" y="2867025"/>
          <p14:tracePt t="686916" x="4340225" y="2884488"/>
          <p14:tracePt t="686932" x="4357688" y="2911475"/>
          <p14:tracePt t="686950" x="4375150" y="2928938"/>
          <p14:tracePt t="686966" x="4394200" y="2938463"/>
          <p14:tracePt t="686982" x="4411663" y="2938463"/>
          <p14:tracePt t="686999" x="4419600" y="2938463"/>
          <p14:tracePt t="688008" x="4419600" y="2928938"/>
          <p14:tracePt t="688430" x="4438650" y="2938463"/>
          <p14:tracePt t="688438" x="4446588" y="2955925"/>
          <p14:tracePt t="688449" x="4483100" y="2955925"/>
          <p14:tracePt t="688466" x="4562475" y="2965450"/>
          <p14:tracePt t="688484" x="4768850" y="3009900"/>
          <p14:tracePt t="688500" x="4956175" y="3054350"/>
          <p14:tracePt t="688516" x="5153025" y="3089275"/>
          <p14:tracePt t="688532" x="5421313" y="3125788"/>
          <p14:tracePt t="688549" x="5643563" y="3160713"/>
          <p14:tracePt t="688566" x="5822950" y="3214688"/>
          <p14:tracePt t="688582" x="6027738" y="3278188"/>
          <p14:tracePt t="688599" x="6232525" y="3349625"/>
          <p14:tracePt t="688616" x="6350000" y="3394075"/>
          <p14:tracePt t="688634" x="6456363" y="3429000"/>
          <p14:tracePt t="688649" x="6465888" y="3429000"/>
          <p14:tracePt t="688666" x="6473825" y="3429000"/>
          <p14:tracePt t="688682" x="6500813" y="3429000"/>
          <p14:tracePt t="688699" x="6510338" y="3429000"/>
          <p14:tracePt t="688716" x="6527800" y="3429000"/>
          <p14:tracePt t="688732" x="6545263" y="3429000"/>
          <p14:tracePt t="688750" x="6564313" y="3429000"/>
          <p14:tracePt t="688766" x="6589713" y="3429000"/>
          <p14:tracePt t="688783" x="6608763" y="3429000"/>
          <p14:tracePt t="688799" x="6643688" y="3429000"/>
          <p14:tracePt t="688816" x="6715125" y="3429000"/>
          <p14:tracePt t="688832" x="6813550" y="3438525"/>
          <p14:tracePt t="688836" x="6867525" y="3438525"/>
          <p14:tracePt t="688849" x="6902450" y="3455988"/>
          <p14:tracePt t="688867" x="6983413" y="3465513"/>
          <p14:tracePt t="688884" x="7010400" y="3465513"/>
          <p14:tracePt t="688899" x="7018338" y="3473450"/>
          <p14:tracePt t="688916" x="7037388" y="3492500"/>
          <p14:tracePt t="688932" x="7054850" y="3500438"/>
          <p14:tracePt t="688949" x="7081838" y="3509963"/>
          <p14:tracePt t="688966" x="7099300" y="3517900"/>
          <p14:tracePt t="688984" x="7108825" y="3536950"/>
          <p14:tracePt t="688999" x="7116763" y="3536950"/>
          <p14:tracePt t="689016" x="7126288" y="3554413"/>
          <p14:tracePt t="689032" x="7143750" y="3581400"/>
          <p14:tracePt t="689049" x="7161213" y="3589338"/>
          <p14:tracePt t="689066" x="7180263" y="3598863"/>
          <p14:tracePt t="689082" x="7197725" y="3598863"/>
          <p14:tracePt t="689099" x="7224713" y="3598863"/>
          <p14:tracePt t="689116" x="7232650" y="3598863"/>
          <p14:tracePt t="689135" x="7251700" y="3608388"/>
          <p14:tracePt t="689149" x="7259638" y="3608388"/>
          <p14:tracePt t="689166" x="7278688" y="3616325"/>
          <p14:tracePt t="689182" x="7304088" y="3616325"/>
          <p14:tracePt t="689199" x="7313613" y="3616325"/>
          <p14:tracePt t="691449" x="7313613" y="3608388"/>
          <p14:tracePt t="691550" x="7313613" y="3598863"/>
          <p14:tracePt t="692535" x="7313613" y="3589338"/>
          <p14:tracePt t="692551" x="7296150" y="3554413"/>
          <p14:tracePt t="692558" x="7286625" y="3544888"/>
          <p14:tracePt t="692567" x="7278688" y="3536950"/>
          <p14:tracePt t="692583" x="7269163" y="3509963"/>
          <p14:tracePt t="692600" x="7259638" y="3492500"/>
          <p14:tracePt t="692617" x="7259638" y="3473450"/>
          <p14:tracePt t="692633" x="7251700" y="3446463"/>
          <p14:tracePt t="692650" x="7251700" y="3438525"/>
          <p14:tracePt t="692691" x="7251700" y="3429000"/>
          <p14:tracePt t="692771" x="7242175" y="3421063"/>
          <p14:tracePt t="692785" x="7242175" y="3411538"/>
          <p14:tracePt t="693013" x="7224713" y="3411538"/>
          <p14:tracePt t="694217" x="7215188" y="3402013"/>
          <p14:tracePt t="694225" x="7215188" y="3394075"/>
          <p14:tracePt t="694239" x="7215188" y="3384550"/>
          <p14:tracePt t="694255" x="7207250" y="3367088"/>
          <p14:tracePt t="694266" x="7207250" y="3357563"/>
          <p14:tracePt t="694283" x="7207250" y="3349625"/>
          <p14:tracePt t="695483" x="7207250" y="3340100"/>
          <p14:tracePt t="695623" x="7207250" y="3313113"/>
          <p14:tracePt t="695631" x="7224713" y="3303588"/>
          <p14:tracePt t="695835" x="7224713" y="3286125"/>
          <p14:tracePt t="695967" x="7215188" y="3286125"/>
          <p14:tracePt t="695983" x="7207250" y="3286125"/>
          <p14:tracePt t="695991" x="7197725" y="3286125"/>
          <p14:tracePt t="696061" x="7188200" y="3286125"/>
          <p14:tracePt t="696094" x="7180263" y="3286125"/>
          <p14:tracePt t="696101" x="7170738" y="3286125"/>
          <p14:tracePt t="696187" x="7161213" y="3286125"/>
          <p14:tracePt t="696203" x="7143750" y="3286125"/>
          <p14:tracePt t="696211" x="7135813" y="3286125"/>
          <p14:tracePt t="696219" x="7126288" y="3286125"/>
          <p14:tracePt t="696233" x="7116763" y="3295650"/>
          <p14:tracePt t="696250" x="7099300" y="3295650"/>
          <p14:tracePt t="696267" x="7089775" y="3295650"/>
          <p14:tracePt t="748065" x="7045325" y="3340100"/>
          <p14:tracePt t="748073" x="6983413" y="3421063"/>
          <p14:tracePt t="748081" x="6946900" y="3500438"/>
          <p14:tracePt t="748089" x="6929438" y="3563938"/>
          <p14:tracePt t="748106" x="6894513" y="3635375"/>
          <p14:tracePt t="748123" x="6867525" y="3714750"/>
          <p14:tracePt t="748140" x="6786563" y="3805238"/>
          <p14:tracePt t="748156" x="6680200" y="3884613"/>
          <p14:tracePt t="748173" x="6456363" y="4037013"/>
          <p14:tracePt t="748189" x="6259513" y="4135438"/>
          <p14:tracePt t="748207" x="6054725" y="4224338"/>
          <p14:tracePt t="748223" x="5849938" y="4330700"/>
          <p14:tracePt t="748239" x="5518150" y="4483100"/>
          <p14:tracePt t="748256" x="5081588" y="4643438"/>
          <p14:tracePt t="748274" x="4491038" y="4857750"/>
          <p14:tracePt t="748291" x="4214813" y="4965700"/>
          <p14:tracePt t="748307" x="4000500" y="5091113"/>
          <p14:tracePt t="748323" x="3741738" y="5224463"/>
          <p14:tracePt t="748339" x="3509963" y="5330825"/>
          <p14:tracePt t="748356" x="3367088" y="5411788"/>
          <p14:tracePt t="748373" x="3224213" y="5500688"/>
          <p14:tracePt t="748390" x="3081338" y="5581650"/>
          <p14:tracePt t="748406" x="2955925" y="5680075"/>
          <p14:tracePt t="748423" x="2732088" y="5805488"/>
          <p14:tracePt t="748439" x="2517775" y="5911850"/>
          <p14:tracePt t="748456" x="2357438" y="5992813"/>
          <p14:tracePt t="748473" x="2268538" y="6037263"/>
          <p14:tracePt t="748489" x="2232025" y="6054725"/>
          <p14:tracePt t="748506" x="2214563" y="6054725"/>
          <p14:tracePt t="748524" x="2205038" y="6054725"/>
          <p14:tracePt t="748542" x="2197100" y="6054725"/>
          <p14:tracePt t="748556" x="2179638" y="6054725"/>
          <p14:tracePt t="748573" x="2160588" y="6046788"/>
          <p14:tracePt t="748590" x="2152650" y="6037263"/>
          <p14:tracePt t="748606" x="2133600" y="6019800"/>
          <p14:tracePt t="748623" x="2098675" y="5983288"/>
          <p14:tracePt t="748639" x="2071688" y="5965825"/>
          <p14:tracePt t="748657" x="2044700" y="5938838"/>
          <p14:tracePt t="748675" x="2027238" y="5911850"/>
          <p14:tracePt t="748690" x="2027238" y="5903913"/>
          <p14:tracePt t="748706" x="2027238" y="5876925"/>
          <p14:tracePt t="748723" x="2027238" y="5857875"/>
          <p14:tracePt t="748740" x="2027238" y="5849938"/>
          <p14:tracePt t="748756" x="2027238" y="5840413"/>
          <p14:tracePt t="748773" x="2027238" y="5832475"/>
          <p14:tracePt t="748808" x="2036763" y="5832475"/>
          <p14:tracePt t="748824" x="2071688" y="5832475"/>
          <p14:tracePt t="748840" x="2098675" y="5832475"/>
          <p14:tracePt t="748857" x="2108200" y="5832475"/>
          <p14:tracePt t="748873" x="2116138" y="5840413"/>
          <p14:tracePt t="748890" x="2133600" y="5840413"/>
          <p14:tracePt t="748907" x="2170113" y="5840413"/>
          <p14:tracePt t="748922" x="2197100" y="5840413"/>
          <p14:tracePt t="748939" x="2232025" y="5840413"/>
          <p14:tracePt t="748956" x="2259013" y="5840413"/>
          <p14:tracePt t="748973" x="2295525" y="5840413"/>
          <p14:tracePt t="748990" x="2312988" y="5840413"/>
          <p14:tracePt t="749006" x="2330450" y="5840413"/>
          <p14:tracePt t="749023" x="2393950" y="5840413"/>
          <p14:tracePt t="749041" x="2509838" y="5795963"/>
          <p14:tracePt t="749056" x="2589213" y="5795963"/>
          <p14:tracePt t="749073" x="2697163" y="5795963"/>
          <p14:tracePt t="749090" x="2786063" y="5786438"/>
          <p14:tracePt t="749106" x="2884488" y="5786438"/>
          <p14:tracePt t="749123" x="2955925" y="5786438"/>
          <p14:tracePt t="749139" x="3017838" y="5805488"/>
          <p14:tracePt t="749157" x="3044825" y="5813425"/>
          <p14:tracePt t="749174" x="3081338" y="5832475"/>
          <p14:tracePt t="749191" x="3125788" y="5832475"/>
          <p14:tracePt t="749206" x="3170238" y="5832475"/>
          <p14:tracePt t="749223" x="3205163" y="5832475"/>
          <p14:tracePt t="749240" x="3251200" y="5832475"/>
          <p14:tracePt t="749256" x="3268663" y="5832475"/>
          <p14:tracePt t="749273" x="3295650" y="5832475"/>
          <p14:tracePt t="749291" x="3322638" y="5840413"/>
          <p14:tracePt t="749307" x="3340100" y="5840413"/>
          <p14:tracePt t="749323" x="3411538" y="5840413"/>
          <p14:tracePt t="749340" x="3536950" y="5840413"/>
          <p14:tracePt t="749356" x="3670300" y="5840413"/>
          <p14:tracePt t="749373" x="3840163" y="5822950"/>
          <p14:tracePt t="749390" x="3929063" y="5805488"/>
          <p14:tracePt t="749407" x="3990975" y="5795963"/>
          <p14:tracePt t="749425" x="4054475" y="5795963"/>
          <p14:tracePt t="749440" x="4062413" y="5786438"/>
          <p14:tracePt t="749535" x="4081463" y="5786438"/>
          <p14:tracePt t="749557" x="4089400" y="5786438"/>
          <p14:tracePt t="749565" x="4108450" y="5786438"/>
          <p14:tracePt t="749573" x="4116388" y="5786438"/>
          <p14:tracePt t="749590" x="4133850" y="5795963"/>
          <p14:tracePt t="749606" x="4170363" y="5805488"/>
          <p14:tracePt t="749623" x="4187825" y="5813425"/>
          <p14:tracePt t="749640" x="4232275" y="5840413"/>
          <p14:tracePt t="749657" x="4251325" y="5849938"/>
          <p14:tracePt t="749674" x="4286250" y="5884863"/>
          <p14:tracePt t="749691" x="4303713" y="5894388"/>
          <p14:tracePt t="749706" x="4313238" y="5903913"/>
          <p14:tracePt t="749723" x="4322763" y="5903913"/>
          <p14:tracePt t="749799" x="4330700" y="5903913"/>
          <p14:tracePt t="749815" x="4348163" y="5903913"/>
          <p14:tracePt t="749871" x="4357688" y="5911850"/>
          <p14:tracePt t="749879" x="4367213" y="5921375"/>
          <p14:tracePt t="749890" x="4375150" y="5921375"/>
          <p14:tracePt t="749906" x="4394200" y="5921375"/>
          <p14:tracePt t="749922" x="4419600" y="5929313"/>
          <p14:tracePt t="749941" x="4456113" y="5938838"/>
          <p14:tracePt t="749957" x="4483100" y="5956300"/>
          <p14:tracePt t="749973" x="4500563" y="5956300"/>
          <p14:tracePt t="749990" x="4510088" y="5965825"/>
          <p14:tracePt t="750023" x="4518025" y="5965825"/>
          <p14:tracePt t="750040" x="4537075" y="5965825"/>
          <p14:tracePt t="750057" x="4572000" y="5975350"/>
          <p14:tracePt t="750073" x="4598988" y="5975350"/>
          <p14:tracePt t="750090" x="4625975" y="5975350"/>
          <p14:tracePt t="750106" x="4633913" y="5975350"/>
          <p14:tracePt t="750143" x="4643438" y="5975350"/>
          <p14:tracePt t="750167" x="4652963" y="5975350"/>
          <p14:tracePt t="750183" x="4660900" y="5975350"/>
          <p14:tracePt t="750192" x="4687888" y="5975350"/>
          <p14:tracePt t="750207" x="4705350" y="5975350"/>
          <p14:tracePt t="750223" x="4724400" y="5975350"/>
          <p14:tracePt t="750240" x="4741863" y="5975350"/>
          <p14:tracePt t="750339" x="4768850" y="5975350"/>
          <p14:tracePt t="750355" x="4776788" y="5975350"/>
          <p14:tracePt t="750363" x="4795838" y="5975350"/>
          <p14:tracePt t="750373" x="4813300" y="5975350"/>
          <p14:tracePt t="750390" x="4840288" y="5975350"/>
          <p14:tracePt t="750406" x="4867275" y="5975350"/>
          <p14:tracePt t="750423" x="4875213" y="5965825"/>
          <p14:tracePt t="750457" x="4894263" y="5965825"/>
          <p14:tracePt t="750473" x="4911725" y="5965825"/>
          <p14:tracePt t="750490" x="4946650" y="5948363"/>
          <p14:tracePt t="750506" x="4973638" y="5938838"/>
          <p14:tracePt t="750523" x="5000625" y="5938838"/>
          <p14:tracePt t="750540" x="5018088" y="5929313"/>
          <p14:tracePt t="750556" x="5027613" y="5921375"/>
          <p14:tracePt t="750573" x="5037138" y="5911850"/>
          <p14:tracePt t="750590" x="5045075" y="5894388"/>
          <p14:tracePt t="750607" x="5054600" y="5867400"/>
          <p14:tracePt t="750623" x="5054600" y="5840413"/>
          <p14:tracePt t="750640" x="5054600" y="5805488"/>
          <p14:tracePt t="750657" x="5037138" y="5786438"/>
          <p14:tracePt t="750673" x="5000625" y="5751513"/>
          <p14:tracePt t="750692" x="4983163" y="5734050"/>
          <p14:tracePt t="750707" x="4973638" y="5724525"/>
          <p14:tracePt t="750723" x="4956175" y="5707063"/>
          <p14:tracePt t="750740" x="4938713" y="5680075"/>
          <p14:tracePt t="750757" x="4911725" y="5662613"/>
          <p14:tracePt t="750773" x="4894263" y="5643563"/>
          <p14:tracePt t="750791" x="4875213" y="5635625"/>
          <p14:tracePt t="750807" x="4848225" y="5608638"/>
          <p14:tracePt t="750823" x="4822825" y="5599113"/>
          <p14:tracePt t="750840" x="4786313" y="5599113"/>
          <p14:tracePt t="750857" x="4768850" y="5591175"/>
          <p14:tracePt t="750873" x="4741863" y="5591175"/>
          <p14:tracePt t="750890" x="4705350" y="5581650"/>
          <p14:tracePt t="750906" x="4660900" y="5572125"/>
          <p14:tracePt t="750923" x="4616450" y="5572125"/>
          <p14:tracePt t="750940" x="4510088" y="5554663"/>
          <p14:tracePt t="750956" x="4438650" y="5554663"/>
          <p14:tracePt t="750973" x="4357688" y="5546725"/>
          <p14:tracePt t="750989" x="4286250" y="5527675"/>
          <p14:tracePt t="751006" x="4205288" y="5527675"/>
          <p14:tracePt t="751023" x="4098925" y="5527675"/>
          <p14:tracePt t="751039" x="4010025" y="5527675"/>
          <p14:tracePt t="751056" x="3911600" y="5519738"/>
          <p14:tracePt t="751073" x="3803650" y="5500688"/>
          <p14:tracePt t="751089" x="3679825" y="5492750"/>
          <p14:tracePt t="751106" x="3598863" y="5492750"/>
          <p14:tracePt t="751122" x="3527425" y="5492750"/>
          <p14:tracePt t="751139" x="3419475" y="5492750"/>
          <p14:tracePt t="751156" x="3295650" y="5492750"/>
          <p14:tracePt t="751173" x="3187700" y="5492750"/>
          <p14:tracePt t="751190" x="3036888" y="5510213"/>
          <p14:tracePt t="751206" x="2965450" y="5519738"/>
          <p14:tracePt t="751223" x="2901950" y="5537200"/>
          <p14:tracePt t="751239" x="2847975" y="5537200"/>
          <p14:tracePt t="751256" x="2822575" y="5546725"/>
          <p14:tracePt t="751272" x="2786063" y="5554663"/>
          <p14:tracePt t="751290" x="2768600" y="5564188"/>
          <p14:tracePt t="751307" x="2741613" y="5564188"/>
          <p14:tracePt t="751325" x="2714625" y="5572125"/>
          <p14:tracePt t="751340" x="2679700" y="5591175"/>
          <p14:tracePt t="751357" x="2633663" y="5591175"/>
          <p14:tracePt t="751373" x="2571750" y="5599113"/>
          <p14:tracePt t="751390" x="2500313" y="5599113"/>
          <p14:tracePt t="751407" x="2401888" y="5618163"/>
          <p14:tracePt t="751425" x="2286000" y="5618163"/>
          <p14:tracePt t="751441" x="2214563" y="5626100"/>
          <p14:tracePt t="751457" x="2133600" y="5626100"/>
          <p14:tracePt t="751473" x="2108200" y="5626100"/>
          <p14:tracePt t="751490" x="2062163" y="5626100"/>
          <p14:tracePt t="751507" x="2036763" y="5626100"/>
          <p14:tracePt t="751523" x="2009775" y="5626100"/>
          <p14:tracePt t="751540" x="1982788" y="5626100"/>
          <p14:tracePt t="751557" x="1965325" y="5626100"/>
          <p14:tracePt t="751573" x="1955800" y="5626100"/>
          <p14:tracePt t="751590" x="1946275" y="5626100"/>
          <p14:tracePt t="751607" x="1938338" y="5626100"/>
          <p14:tracePt t="751623" x="1928813" y="5626100"/>
          <p14:tracePt t="751817" x="1938338" y="5626100"/>
          <p14:tracePt t="751825" x="1946275" y="5618163"/>
          <p14:tracePt t="751841" x="1955800" y="5608638"/>
          <p14:tracePt t="751849" x="1955800" y="5599113"/>
          <p14:tracePt t="751856" x="1965325" y="5581650"/>
          <p14:tracePt t="751873" x="1965325" y="5572125"/>
          <p14:tracePt t="751890" x="1965325" y="5554663"/>
          <p14:tracePt t="751941" x="1973263" y="5554663"/>
          <p14:tracePt t="751965" x="1990725" y="5546725"/>
          <p14:tracePt t="751981" x="2009775" y="5546725"/>
          <p14:tracePt t="751989" x="2044700" y="5546725"/>
          <p14:tracePt t="751997" x="2098675" y="5546725"/>
          <p14:tracePt t="752007" x="2152650" y="5546725"/>
          <p14:tracePt t="752023" x="2339975" y="5527675"/>
          <p14:tracePt t="752040" x="2589213" y="5492750"/>
          <p14:tracePt t="752057" x="2874963" y="5473700"/>
          <p14:tracePt t="752074" x="3179763" y="5438775"/>
          <p14:tracePt t="752092" x="3286125" y="5438775"/>
          <p14:tracePt t="752107" x="3375025" y="5438775"/>
          <p14:tracePt t="752123" x="3482975" y="5448300"/>
          <p14:tracePt t="752140" x="3625850" y="5448300"/>
          <p14:tracePt t="752157" x="3751263" y="5438775"/>
          <p14:tracePt t="752173" x="3902075" y="5438775"/>
          <p14:tracePt t="752191" x="4044950" y="5429250"/>
          <p14:tracePt t="752207" x="4152900" y="5429250"/>
          <p14:tracePt t="752223" x="4259263" y="5429250"/>
          <p14:tracePt t="752240" x="4367213" y="5429250"/>
          <p14:tracePt t="752257" x="4473575" y="5411788"/>
          <p14:tracePt t="752274" x="4572000" y="5402263"/>
          <p14:tracePt t="752290" x="4660900" y="5402263"/>
          <p14:tracePt t="752307" x="4751388" y="5402263"/>
          <p14:tracePt t="752325" x="4840288" y="5402263"/>
          <p14:tracePt t="752342" x="4857750" y="5411788"/>
          <p14:tracePt t="752357" x="4867275" y="5421313"/>
          <p14:tracePt t="752373" x="4894263" y="5421313"/>
          <p14:tracePt t="752390" x="4911725" y="5421313"/>
          <p14:tracePt t="752407" x="4929188" y="5438775"/>
          <p14:tracePt t="752423" x="4992688" y="5448300"/>
          <p14:tracePt t="752440" x="5054600" y="5456238"/>
          <p14:tracePt t="752457" x="5126038" y="5473700"/>
          <p14:tracePt t="752474" x="5170488" y="5483225"/>
          <p14:tracePt t="752490" x="5251450" y="5500688"/>
          <p14:tracePt t="752507" x="5322888" y="5510213"/>
          <p14:tracePt t="752524" x="5421313" y="5510213"/>
          <p14:tracePt t="752540" x="5492750" y="5510213"/>
          <p14:tracePt t="752557" x="5572125" y="5510213"/>
          <p14:tracePt t="752573" x="5635625" y="5492750"/>
          <p14:tracePt t="752591" x="5732463" y="5492750"/>
          <p14:tracePt t="752608" x="5778500" y="5492750"/>
          <p14:tracePt t="752624" x="5822950" y="5483225"/>
          <p14:tracePt t="752640" x="5884863" y="5483225"/>
          <p14:tracePt t="752657" x="5965825" y="5483225"/>
          <p14:tracePt t="752673" x="6045200" y="5510213"/>
          <p14:tracePt t="752691" x="6116638" y="5537200"/>
          <p14:tracePt t="752707" x="6180138" y="5554663"/>
          <p14:tracePt t="752723" x="6224588" y="5554663"/>
          <p14:tracePt t="752741" x="6296025" y="5554663"/>
          <p14:tracePt t="752757" x="6375400" y="5546725"/>
          <p14:tracePt t="752773" x="6411913" y="5537200"/>
          <p14:tracePt t="752790" x="6421438" y="5537200"/>
          <p14:tracePt t="752807" x="6429375" y="5537200"/>
          <p14:tracePt t="752823" x="6438900" y="553720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 Box 93"/>
          <p:cNvSpPr txBox="1">
            <a:spLocks noChangeArrowheads="1"/>
          </p:cNvSpPr>
          <p:nvPr/>
        </p:nvSpPr>
        <p:spPr bwMode="auto">
          <a:xfrm>
            <a:off x="-1230313" y="2509838"/>
            <a:ext cx="3743326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n-US" sz="2800" smtClean="0">
                <a:solidFill>
                  <a:srgbClr val="000000"/>
                </a:solidFill>
                <a:latin typeface="Consolas" pitchFamily="49" charset="0"/>
              </a:rPr>
              <a:t>1 0 0 1 0 0 1 0 0</a:t>
            </a:r>
            <a:endParaRPr lang="ru-RU" sz="2800" smtClean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5" name="Rectangle 122"/>
          <p:cNvSpPr>
            <a:spLocks noChangeArrowheads="1"/>
          </p:cNvSpPr>
          <p:nvPr/>
        </p:nvSpPr>
        <p:spPr bwMode="auto">
          <a:xfrm>
            <a:off x="4716463" y="2257425"/>
            <a:ext cx="827087" cy="72072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6" name="Text Box 113"/>
          <p:cNvSpPr txBox="1">
            <a:spLocks noChangeArrowheads="1"/>
          </p:cNvSpPr>
          <p:nvPr/>
        </p:nvSpPr>
        <p:spPr bwMode="auto">
          <a:xfrm>
            <a:off x="3205163" y="4275138"/>
            <a:ext cx="3743325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lang="en-US" sz="2800" smtClean="0">
                <a:solidFill>
                  <a:srgbClr val="000000"/>
                </a:solidFill>
                <a:latin typeface="Consolas" pitchFamily="49" charset="0"/>
              </a:rPr>
              <a:t>0 0 0 0 0 1 0 0 0</a:t>
            </a:r>
            <a:endParaRPr lang="ru-RU" sz="2800" smtClean="0">
              <a:solidFill>
                <a:srgbClr val="000000"/>
              </a:solidFill>
              <a:latin typeface="Consolas" pitchFamily="49" charset="0"/>
            </a:endParaRPr>
          </a:p>
        </p:txBody>
      </p:sp>
      <p:sp>
        <p:nvSpPr>
          <p:cNvPr id="57" name="Rectangle 121"/>
          <p:cNvSpPr>
            <a:spLocks noChangeArrowheads="1"/>
          </p:cNvSpPr>
          <p:nvPr/>
        </p:nvSpPr>
        <p:spPr bwMode="auto">
          <a:xfrm>
            <a:off x="3132138" y="4130675"/>
            <a:ext cx="1655762" cy="7921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58" name="Rectangle 2"/>
          <p:cNvSpPr txBox="1">
            <a:spLocks noChangeArrowheads="1"/>
          </p:cNvSpPr>
          <p:nvPr/>
        </p:nvSpPr>
        <p:spPr bwMode="auto">
          <a:xfrm>
            <a:off x="337626" y="76200"/>
            <a:ext cx="8410575" cy="757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035" tIns="46019" rIns="92035" bIns="46019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2pPr>
            <a:lvl3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3pPr>
            <a:lvl4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4pPr>
            <a:lvl5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5pPr>
            <a:lvl6pPr marL="4572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6pPr>
            <a:lvl7pPr marL="9144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7pPr>
            <a:lvl8pPr marL="13716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8pPr>
            <a:lvl9pPr marL="1828800" algn="ct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2"/>
                </a:solidFill>
                <a:latin typeface="Verdana" pitchFamily="34" charset="0"/>
                <a:cs typeface="Arial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ru-RU" sz="3200" b="0" kern="0" dirty="0" err="1">
                <a:solidFill>
                  <a:srgbClr val="0860A8"/>
                </a:solidFill>
                <a:latin typeface="Neo Sans Intel"/>
                <a:cs typeface="Arial"/>
              </a:rPr>
              <a:t>Two-level</a:t>
            </a:r>
            <a:r>
              <a:rPr lang="ru-RU" sz="3200" b="0" kern="0" dirty="0">
                <a:solidFill>
                  <a:srgbClr val="0860A8"/>
                </a:solidFill>
                <a:latin typeface="Neo Sans Intel"/>
                <a:cs typeface="Arial"/>
              </a:rPr>
              <a:t> </a:t>
            </a:r>
            <a:r>
              <a:rPr lang="en-GB" sz="3200" b="0" kern="0" dirty="0">
                <a:solidFill>
                  <a:srgbClr val="0860A8"/>
                </a:solidFill>
                <a:latin typeface="Neo Sans Intel"/>
                <a:cs typeface="Arial"/>
              </a:rPr>
              <a:t>adaptive</a:t>
            </a:r>
            <a:r>
              <a:rPr lang="ru-MD" sz="3200" b="0" kern="0" dirty="0">
                <a:solidFill>
                  <a:srgbClr val="0860A8"/>
                </a:solidFill>
                <a:latin typeface="Neo Sans Intel"/>
                <a:cs typeface="Arial"/>
              </a:rPr>
              <a:t> </a:t>
            </a:r>
            <a:r>
              <a:rPr lang="ru-MD" sz="3200" b="0" kern="0" dirty="0" err="1">
                <a:solidFill>
                  <a:srgbClr val="0860A8"/>
                </a:solidFill>
                <a:latin typeface="Neo Sans Intel"/>
                <a:cs typeface="Arial"/>
              </a:rPr>
              <a:t>predictor</a:t>
            </a:r>
            <a:r>
              <a:rPr lang="ru-RU" sz="3200" b="0" kern="0" dirty="0">
                <a:solidFill>
                  <a:srgbClr val="0860A8"/>
                </a:solidFill>
                <a:latin typeface="Neo Sans Intel"/>
                <a:cs typeface="Arial"/>
              </a:rPr>
              <a:t> </a:t>
            </a:r>
            <a:endParaRPr kumimoji="0" lang="ru-RU" sz="3200" b="0" i="0" u="none" strike="noStrike" kern="0" cap="none" spc="0" normalizeH="0" baseline="0" noProof="0" dirty="0" smtClean="0">
              <a:ln>
                <a:noFill/>
              </a:ln>
              <a:solidFill>
                <a:srgbClr val="0860A8"/>
              </a:solidFill>
              <a:effectLst/>
              <a:uLnTx/>
              <a:uFillTx/>
              <a:latin typeface="Verdana"/>
              <a:cs typeface="Arial"/>
            </a:endParaRPr>
          </a:p>
        </p:txBody>
      </p:sp>
      <p:sp>
        <p:nvSpPr>
          <p:cNvPr id="60" name="Line 4"/>
          <p:cNvSpPr>
            <a:spLocks noChangeShapeType="1"/>
          </p:cNvSpPr>
          <p:nvPr/>
        </p:nvSpPr>
        <p:spPr bwMode="auto">
          <a:xfrm>
            <a:off x="1187450" y="1868488"/>
            <a:ext cx="1008063" cy="0"/>
          </a:xfrm>
          <a:prstGeom prst="line">
            <a:avLst/>
          </a:prstGeom>
          <a:noFill/>
          <a:ln w="12700">
            <a:solidFill>
              <a:srgbClr val="0860A8"/>
            </a:solidFill>
            <a:round/>
            <a:headEnd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1" name="Line 5"/>
          <p:cNvSpPr>
            <a:spLocks noChangeShapeType="1"/>
          </p:cNvSpPr>
          <p:nvPr/>
        </p:nvSpPr>
        <p:spPr bwMode="auto">
          <a:xfrm>
            <a:off x="2268538" y="1579563"/>
            <a:ext cx="0" cy="1470025"/>
          </a:xfrm>
          <a:prstGeom prst="line">
            <a:avLst/>
          </a:prstGeom>
          <a:noFill/>
          <a:ln w="12700">
            <a:solidFill>
              <a:srgbClr val="0860A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2" name="Rectangle 6"/>
          <p:cNvSpPr>
            <a:spLocks noChangeArrowheads="1"/>
          </p:cNvSpPr>
          <p:nvPr/>
        </p:nvSpPr>
        <p:spPr bwMode="auto">
          <a:xfrm>
            <a:off x="2268538" y="2582863"/>
            <a:ext cx="719137" cy="431800"/>
          </a:xfrm>
          <a:prstGeom prst="rect">
            <a:avLst/>
          </a:prstGeom>
          <a:noFill/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3" name="Line 7"/>
          <p:cNvSpPr>
            <a:spLocks noChangeShapeType="1"/>
          </p:cNvSpPr>
          <p:nvPr/>
        </p:nvSpPr>
        <p:spPr bwMode="auto">
          <a:xfrm>
            <a:off x="2268538" y="1868488"/>
            <a:ext cx="935037" cy="0"/>
          </a:xfrm>
          <a:prstGeom prst="line">
            <a:avLst/>
          </a:prstGeom>
          <a:noFill/>
          <a:ln w="12700">
            <a:solidFill>
              <a:srgbClr val="0860A8"/>
            </a:solidFill>
            <a:round/>
            <a:headEnd/>
            <a:tailEnd type="arrow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4" name="Text Box 8"/>
          <p:cNvSpPr txBox="1">
            <a:spLocks noChangeArrowheads="1"/>
          </p:cNvSpPr>
          <p:nvPr/>
        </p:nvSpPr>
        <p:spPr bwMode="auto">
          <a:xfrm>
            <a:off x="2771775" y="1508125"/>
            <a:ext cx="576263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past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5" name="Text Box 9"/>
          <p:cNvSpPr txBox="1">
            <a:spLocks noChangeArrowheads="1"/>
          </p:cNvSpPr>
          <p:nvPr/>
        </p:nvSpPr>
        <p:spPr bwMode="auto">
          <a:xfrm>
            <a:off x="900113" y="1508125"/>
            <a:ext cx="935037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future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6" name="Text Box 10"/>
          <p:cNvSpPr txBox="1">
            <a:spLocks noChangeArrowheads="1"/>
          </p:cNvSpPr>
          <p:nvPr/>
        </p:nvSpPr>
        <p:spPr bwMode="auto">
          <a:xfrm>
            <a:off x="1836738" y="1219200"/>
            <a:ext cx="865187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present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7" name="Text Box 11"/>
          <p:cNvSpPr txBox="1">
            <a:spLocks noChangeArrowheads="1"/>
          </p:cNvSpPr>
          <p:nvPr/>
        </p:nvSpPr>
        <p:spPr bwMode="auto">
          <a:xfrm>
            <a:off x="2266950" y="3014663"/>
            <a:ext cx="1296988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History buffer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8" name="Rectangle 34"/>
          <p:cNvSpPr>
            <a:spLocks noChangeArrowheads="1"/>
          </p:cNvSpPr>
          <p:nvPr/>
        </p:nvSpPr>
        <p:spPr bwMode="auto">
          <a:xfrm>
            <a:off x="5511800" y="1752600"/>
            <a:ext cx="3094038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69" name="Oval 12"/>
          <p:cNvSpPr>
            <a:spLocks noChangeArrowheads="1"/>
          </p:cNvSpPr>
          <p:nvPr/>
        </p:nvSpPr>
        <p:spPr bwMode="auto">
          <a:xfrm>
            <a:off x="6438900" y="1854200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0" name="Oval 13"/>
          <p:cNvSpPr>
            <a:spLocks noChangeArrowheads="1"/>
          </p:cNvSpPr>
          <p:nvPr/>
        </p:nvSpPr>
        <p:spPr bwMode="auto">
          <a:xfrm>
            <a:off x="5715000" y="1854200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1" name="Oval 16"/>
          <p:cNvSpPr>
            <a:spLocks noChangeArrowheads="1"/>
          </p:cNvSpPr>
          <p:nvPr/>
        </p:nvSpPr>
        <p:spPr bwMode="auto">
          <a:xfrm>
            <a:off x="7881938" y="1854200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2" name="Oval 17"/>
          <p:cNvSpPr>
            <a:spLocks noChangeArrowheads="1"/>
          </p:cNvSpPr>
          <p:nvPr/>
        </p:nvSpPr>
        <p:spPr bwMode="auto">
          <a:xfrm>
            <a:off x="7159625" y="1854200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3" name="Rectangle 35"/>
          <p:cNvSpPr>
            <a:spLocks noChangeArrowheads="1"/>
          </p:cNvSpPr>
          <p:nvPr/>
        </p:nvSpPr>
        <p:spPr bwMode="auto">
          <a:xfrm>
            <a:off x="4787900" y="1752600"/>
            <a:ext cx="723900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itchFamily="49" charset="0"/>
                <a:cs typeface="Arial" charset="0"/>
              </a:rPr>
              <a:t>00</a:t>
            </a:r>
            <a:endParaRPr kumimoji="0" lang="ru-RU" sz="24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itchFamily="49" charset="0"/>
              <a:cs typeface="Arial" charset="0"/>
            </a:endParaRPr>
          </a:p>
        </p:txBody>
      </p:sp>
      <p:sp>
        <p:nvSpPr>
          <p:cNvPr id="74" name="Rectangle 72"/>
          <p:cNvSpPr>
            <a:spLocks noChangeArrowheads="1"/>
          </p:cNvSpPr>
          <p:nvPr/>
        </p:nvSpPr>
        <p:spPr bwMode="auto">
          <a:xfrm>
            <a:off x="5511800" y="2682875"/>
            <a:ext cx="3094038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5" name="Oval 73"/>
          <p:cNvSpPr>
            <a:spLocks noChangeArrowheads="1"/>
          </p:cNvSpPr>
          <p:nvPr/>
        </p:nvSpPr>
        <p:spPr bwMode="auto">
          <a:xfrm>
            <a:off x="6438900" y="27844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6" name="Oval 74"/>
          <p:cNvSpPr>
            <a:spLocks noChangeArrowheads="1"/>
          </p:cNvSpPr>
          <p:nvPr/>
        </p:nvSpPr>
        <p:spPr bwMode="auto">
          <a:xfrm>
            <a:off x="5715000" y="27844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7" name="Oval 75"/>
          <p:cNvSpPr>
            <a:spLocks noChangeArrowheads="1"/>
          </p:cNvSpPr>
          <p:nvPr/>
        </p:nvSpPr>
        <p:spPr bwMode="auto">
          <a:xfrm>
            <a:off x="7881938" y="27844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8" name="Oval 76"/>
          <p:cNvSpPr>
            <a:spLocks noChangeArrowheads="1"/>
          </p:cNvSpPr>
          <p:nvPr/>
        </p:nvSpPr>
        <p:spPr bwMode="auto">
          <a:xfrm>
            <a:off x="7159625" y="27844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79" name="Rectangle 77"/>
          <p:cNvSpPr>
            <a:spLocks noChangeArrowheads="1"/>
          </p:cNvSpPr>
          <p:nvPr/>
        </p:nvSpPr>
        <p:spPr bwMode="auto">
          <a:xfrm>
            <a:off x="4787900" y="2682875"/>
            <a:ext cx="723900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itchFamily="49" charset="0"/>
                <a:cs typeface="Arial" charset="0"/>
              </a:rPr>
              <a:t>01</a:t>
            </a:r>
            <a:endParaRPr kumimoji="0" lang="ru-RU" sz="24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itchFamily="49" charset="0"/>
              <a:cs typeface="Arial" charset="0"/>
            </a:endParaRPr>
          </a:p>
        </p:txBody>
      </p:sp>
      <p:sp>
        <p:nvSpPr>
          <p:cNvPr id="80" name="Rectangle 79"/>
          <p:cNvSpPr>
            <a:spLocks noChangeArrowheads="1"/>
          </p:cNvSpPr>
          <p:nvPr/>
        </p:nvSpPr>
        <p:spPr bwMode="auto">
          <a:xfrm>
            <a:off x="5511800" y="3609975"/>
            <a:ext cx="3094038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81" name="Oval 80"/>
          <p:cNvSpPr>
            <a:spLocks noChangeArrowheads="1"/>
          </p:cNvSpPr>
          <p:nvPr/>
        </p:nvSpPr>
        <p:spPr bwMode="auto">
          <a:xfrm>
            <a:off x="6438900" y="37115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82" name="Oval 81"/>
          <p:cNvSpPr>
            <a:spLocks noChangeArrowheads="1"/>
          </p:cNvSpPr>
          <p:nvPr/>
        </p:nvSpPr>
        <p:spPr bwMode="auto">
          <a:xfrm>
            <a:off x="5715000" y="37115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NT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83" name="Oval 82"/>
          <p:cNvSpPr>
            <a:spLocks noChangeArrowheads="1"/>
          </p:cNvSpPr>
          <p:nvPr/>
        </p:nvSpPr>
        <p:spPr bwMode="auto">
          <a:xfrm>
            <a:off x="7881938" y="37115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strongly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84" name="Oval 83"/>
          <p:cNvSpPr>
            <a:spLocks noChangeArrowheads="1"/>
          </p:cNvSpPr>
          <p:nvPr/>
        </p:nvSpPr>
        <p:spPr bwMode="auto">
          <a:xfrm>
            <a:off x="7159625" y="3711575"/>
            <a:ext cx="619125" cy="723900"/>
          </a:xfrm>
          <a:prstGeom prst="ellips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weakly</a:t>
            </a: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T</a:t>
            </a:r>
            <a:endParaRPr kumimoji="0" lang="ru-RU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85" name="Rectangle 84"/>
          <p:cNvSpPr>
            <a:spLocks noChangeArrowheads="1"/>
          </p:cNvSpPr>
          <p:nvPr/>
        </p:nvSpPr>
        <p:spPr bwMode="auto">
          <a:xfrm>
            <a:off x="4787900" y="3609975"/>
            <a:ext cx="723900" cy="927100"/>
          </a:xfrm>
          <a:prstGeom prst="rect">
            <a:avLst/>
          </a:prstGeom>
          <a:solidFill>
            <a:srgbClr val="FFFFFF"/>
          </a:solidFill>
          <a:ln w="1905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itchFamily="49" charset="0"/>
                <a:cs typeface="Arial" charset="0"/>
              </a:rPr>
              <a:t>10</a:t>
            </a:r>
            <a:endParaRPr kumimoji="0" lang="ru-RU" sz="24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itchFamily="49" charset="0"/>
              <a:cs typeface="Arial" charset="0"/>
            </a:endParaRPr>
          </a:p>
        </p:txBody>
      </p:sp>
      <p:grpSp>
        <p:nvGrpSpPr>
          <p:cNvPr id="86" name="Group 85"/>
          <p:cNvGrpSpPr>
            <a:grpSpLocks/>
          </p:cNvGrpSpPr>
          <p:nvPr/>
        </p:nvGrpSpPr>
        <p:grpSpPr bwMode="auto">
          <a:xfrm>
            <a:off x="4787900" y="4540250"/>
            <a:ext cx="3817938" cy="927100"/>
            <a:chOff x="2017" y="1752"/>
            <a:chExt cx="2405" cy="584"/>
          </a:xfrm>
        </p:grpSpPr>
        <p:sp>
          <p:nvSpPr>
            <p:cNvPr id="87" name="Rectangle 86"/>
            <p:cNvSpPr>
              <a:spLocks noChangeArrowheads="1"/>
            </p:cNvSpPr>
            <p:nvPr/>
          </p:nvSpPr>
          <p:spPr bwMode="auto">
            <a:xfrm>
              <a:off x="2473" y="1752"/>
              <a:ext cx="1949" cy="58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endParaRPr>
            </a:p>
          </p:txBody>
        </p:sp>
        <p:sp>
          <p:nvSpPr>
            <p:cNvPr id="88" name="Oval 87"/>
            <p:cNvSpPr>
              <a:spLocks noChangeArrowheads="1"/>
            </p:cNvSpPr>
            <p:nvPr/>
          </p:nvSpPr>
          <p:spPr bwMode="auto">
            <a:xfrm>
              <a:off x="3057" y="1816"/>
              <a:ext cx="390" cy="456"/>
            </a:xfrm>
            <a:prstGeom prst="ellips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weakly</a:t>
              </a: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NT</a:t>
              </a:r>
              <a:endParaRPr kumimoji="0" lang="ru-RU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endParaRPr>
            </a:p>
          </p:txBody>
        </p:sp>
        <p:sp>
          <p:nvSpPr>
            <p:cNvPr id="89" name="Oval 88"/>
            <p:cNvSpPr>
              <a:spLocks noChangeArrowheads="1"/>
            </p:cNvSpPr>
            <p:nvPr/>
          </p:nvSpPr>
          <p:spPr bwMode="auto">
            <a:xfrm>
              <a:off x="2601" y="1816"/>
              <a:ext cx="390" cy="456"/>
            </a:xfrm>
            <a:prstGeom prst="ellips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strongly</a:t>
              </a: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NT</a:t>
              </a:r>
              <a:endParaRPr kumimoji="0" lang="ru-RU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endParaRPr>
            </a:p>
          </p:txBody>
        </p:sp>
        <p:sp>
          <p:nvSpPr>
            <p:cNvPr id="90" name="Oval 89"/>
            <p:cNvSpPr>
              <a:spLocks noChangeArrowheads="1"/>
            </p:cNvSpPr>
            <p:nvPr/>
          </p:nvSpPr>
          <p:spPr bwMode="auto">
            <a:xfrm>
              <a:off x="3966" y="1816"/>
              <a:ext cx="390" cy="456"/>
            </a:xfrm>
            <a:prstGeom prst="ellips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strongly</a:t>
              </a: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T</a:t>
              </a:r>
              <a:endParaRPr kumimoji="0" lang="ru-RU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endParaRPr>
            </a:p>
          </p:txBody>
        </p:sp>
        <p:sp>
          <p:nvSpPr>
            <p:cNvPr id="91" name="Oval 90"/>
            <p:cNvSpPr>
              <a:spLocks noChangeArrowheads="1"/>
            </p:cNvSpPr>
            <p:nvPr/>
          </p:nvSpPr>
          <p:spPr bwMode="auto">
            <a:xfrm>
              <a:off x="3511" y="1816"/>
              <a:ext cx="390" cy="456"/>
            </a:xfrm>
            <a:prstGeom prst="ellips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weakly</a:t>
              </a:r>
            </a:p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charset="0"/>
                  <a:cs typeface="Arial" charset="0"/>
                </a:rPr>
                <a:t>T</a:t>
              </a:r>
              <a:endParaRPr kumimoji="0" lang="ru-RU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endParaRPr>
            </a:p>
          </p:txBody>
        </p:sp>
        <p:sp>
          <p:nvSpPr>
            <p:cNvPr id="92" name="Rectangle 91"/>
            <p:cNvSpPr>
              <a:spLocks noChangeArrowheads="1"/>
            </p:cNvSpPr>
            <p:nvPr/>
          </p:nvSpPr>
          <p:spPr bwMode="auto">
            <a:xfrm>
              <a:off x="2017" y="1752"/>
              <a:ext cx="456" cy="584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onsolas" pitchFamily="49" charset="0"/>
                  <a:cs typeface="Arial" charset="0"/>
                </a:rPr>
                <a:t>11</a:t>
              </a:r>
              <a:endParaRPr kumimoji="0" lang="ru-RU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itchFamily="49" charset="0"/>
                <a:cs typeface="Arial" charset="0"/>
              </a:endParaRPr>
            </a:p>
          </p:txBody>
        </p:sp>
      </p:grpSp>
      <p:sp>
        <p:nvSpPr>
          <p:cNvPr id="93" name="Oval 66"/>
          <p:cNvSpPr>
            <a:spLocks noChangeArrowheads="1"/>
          </p:cNvSpPr>
          <p:nvPr/>
        </p:nvSpPr>
        <p:spPr bwMode="auto">
          <a:xfrm>
            <a:off x="6437313" y="1851025"/>
            <a:ext cx="619125" cy="723900"/>
          </a:xfrm>
          <a:prstGeom prst="ellipse">
            <a:avLst/>
          </a:prstGeom>
          <a:gradFill rotWithShape="1">
            <a:gsLst>
              <a:gs pos="0">
                <a:srgbClr val="009900">
                  <a:alpha val="39999"/>
                </a:srgbClr>
              </a:gs>
              <a:gs pos="100000">
                <a:srgbClr val="009900">
                  <a:gamma/>
                  <a:shade val="46275"/>
                  <a:invGamma/>
                  <a:alpha val="39999"/>
                </a:srgbClr>
              </a:gs>
            </a:gsLst>
            <a:lin ang="5400000" scaled="1"/>
          </a:gra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/>
            </a:endParaRPr>
          </a:p>
        </p:txBody>
      </p:sp>
      <p:sp>
        <p:nvSpPr>
          <p:cNvPr id="94" name="AutoShape 98"/>
          <p:cNvSpPr>
            <a:spLocks noChangeArrowheads="1"/>
          </p:cNvSpPr>
          <p:nvPr/>
        </p:nvSpPr>
        <p:spPr bwMode="auto">
          <a:xfrm>
            <a:off x="3132138" y="3163888"/>
            <a:ext cx="1223962" cy="1614487"/>
          </a:xfrm>
          <a:prstGeom prst="curvedLeftArrow">
            <a:avLst>
              <a:gd name="adj1" fmla="val 14723"/>
              <a:gd name="adj2" fmla="val 41105"/>
              <a:gd name="adj3" fmla="val 33333"/>
            </a:avLst>
          </a:prstGeom>
          <a:solidFill>
            <a:srgbClr val="FFFFFF"/>
          </a:solidFill>
          <a:ln w="2857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95" name="Text Box 114"/>
          <p:cNvSpPr txBox="1">
            <a:spLocks noChangeArrowheads="1"/>
          </p:cNvSpPr>
          <p:nvPr/>
        </p:nvSpPr>
        <p:spPr bwMode="auto">
          <a:xfrm>
            <a:off x="600075" y="4346575"/>
            <a:ext cx="2232025" cy="3667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Prediction:</a:t>
            </a: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96" name="Text Box 115"/>
          <p:cNvSpPr txBox="1">
            <a:spLocks noChangeArrowheads="1"/>
          </p:cNvSpPr>
          <p:nvPr/>
        </p:nvSpPr>
        <p:spPr bwMode="auto">
          <a:xfrm>
            <a:off x="2355850" y="4894263"/>
            <a:ext cx="1441450" cy="1004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smtClean="0">
                <a:ln>
                  <a:noFill/>
                </a:ln>
                <a:solidFill>
                  <a:srgbClr val="009900"/>
                </a:solidFill>
                <a:effectLst/>
                <a:uLnTx/>
                <a:uFillTx/>
                <a:latin typeface="Arial" charset="0"/>
                <a:cs typeface="Arial" charset="0"/>
              </a:rPr>
              <a:t>TRUE</a:t>
            </a: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0" cap="none" spc="0" normalizeH="0" baseline="0" noProof="0" smtClean="0">
              <a:ln>
                <a:noFill/>
              </a:ln>
              <a:solidFill>
                <a:srgbClr val="0099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97" name="Text Box 116"/>
          <p:cNvSpPr txBox="1">
            <a:spLocks noChangeArrowheads="1"/>
          </p:cNvSpPr>
          <p:nvPr/>
        </p:nvSpPr>
        <p:spPr bwMode="auto">
          <a:xfrm>
            <a:off x="1563688" y="4965700"/>
            <a:ext cx="10795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Result:</a:t>
            </a:r>
            <a:endParaRPr kumimoji="0" lang="ru-RU" sz="18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98" name="Text Box 117"/>
          <p:cNvSpPr txBox="1">
            <a:spLocks noChangeArrowheads="1"/>
          </p:cNvSpPr>
          <p:nvPr/>
        </p:nvSpPr>
        <p:spPr bwMode="auto">
          <a:xfrm>
            <a:off x="2427288" y="4894263"/>
            <a:ext cx="144145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 smtClean="0">
                <a:ln>
                  <a:noFill/>
                </a:ln>
                <a:solidFill>
                  <a:srgbClr val="FF5C00"/>
                </a:solidFill>
                <a:effectLst/>
                <a:uLnTx/>
                <a:uFillTx/>
                <a:latin typeface="Arial" charset="0"/>
                <a:cs typeface="Arial" charset="0"/>
              </a:rPr>
              <a:t>FALSE</a:t>
            </a:r>
            <a:endParaRPr kumimoji="0" lang="ru-RU" sz="2400" b="0" i="0" u="none" strike="noStrike" kern="0" cap="none" spc="0" normalizeH="0" baseline="0" noProof="0" smtClean="0">
              <a:ln>
                <a:noFill/>
              </a:ln>
              <a:solidFill>
                <a:srgbClr val="FF5C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99" name="Oval 118"/>
          <p:cNvSpPr>
            <a:spLocks noChangeArrowheads="1"/>
          </p:cNvSpPr>
          <p:nvPr/>
        </p:nvSpPr>
        <p:spPr bwMode="auto">
          <a:xfrm>
            <a:off x="6437313" y="2779713"/>
            <a:ext cx="619125" cy="723900"/>
          </a:xfrm>
          <a:prstGeom prst="ellipse">
            <a:avLst/>
          </a:prstGeom>
          <a:gradFill rotWithShape="1">
            <a:gsLst>
              <a:gs pos="0">
                <a:srgbClr val="009900">
                  <a:alpha val="39999"/>
                </a:srgbClr>
              </a:gs>
              <a:gs pos="100000">
                <a:srgbClr val="009900">
                  <a:gamma/>
                  <a:shade val="46275"/>
                  <a:invGamma/>
                  <a:alpha val="39999"/>
                </a:srgbClr>
              </a:gs>
            </a:gsLst>
            <a:lin ang="5400000" scaled="1"/>
          </a:gra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/>
            </a:endParaRPr>
          </a:p>
        </p:txBody>
      </p:sp>
      <p:sp>
        <p:nvSpPr>
          <p:cNvPr id="100" name="Oval 119"/>
          <p:cNvSpPr>
            <a:spLocks noChangeArrowheads="1"/>
          </p:cNvSpPr>
          <p:nvPr/>
        </p:nvSpPr>
        <p:spPr bwMode="auto">
          <a:xfrm>
            <a:off x="6437313" y="4640263"/>
            <a:ext cx="619125" cy="723900"/>
          </a:xfrm>
          <a:prstGeom prst="ellipse">
            <a:avLst/>
          </a:prstGeom>
          <a:gradFill rotWithShape="1">
            <a:gsLst>
              <a:gs pos="0">
                <a:srgbClr val="009900">
                  <a:alpha val="39999"/>
                </a:srgbClr>
              </a:gs>
              <a:gs pos="100000">
                <a:srgbClr val="009900">
                  <a:gamma/>
                  <a:shade val="46275"/>
                  <a:invGamma/>
                  <a:alpha val="39999"/>
                </a:srgbClr>
              </a:gs>
            </a:gsLst>
            <a:lin ang="5400000" scaled="1"/>
          </a:gra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/>
            </a:endParaRPr>
          </a:p>
        </p:txBody>
      </p:sp>
      <p:sp>
        <p:nvSpPr>
          <p:cNvPr id="101" name="Oval 120"/>
          <p:cNvSpPr>
            <a:spLocks noChangeArrowheads="1"/>
          </p:cNvSpPr>
          <p:nvPr/>
        </p:nvSpPr>
        <p:spPr bwMode="auto">
          <a:xfrm>
            <a:off x="6437313" y="3716338"/>
            <a:ext cx="619125" cy="723900"/>
          </a:xfrm>
          <a:prstGeom prst="ellipse">
            <a:avLst/>
          </a:prstGeom>
          <a:gradFill rotWithShape="1">
            <a:gsLst>
              <a:gs pos="0">
                <a:srgbClr val="009900">
                  <a:alpha val="39999"/>
                </a:srgbClr>
              </a:gs>
              <a:gs pos="100000">
                <a:srgbClr val="009900">
                  <a:gamma/>
                  <a:shade val="46275"/>
                  <a:invGamma/>
                  <a:alpha val="39999"/>
                </a:srgbClr>
              </a:gs>
            </a:gsLst>
            <a:lin ang="5400000" scaled="1"/>
          </a:gra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/>
            </a:endParaRPr>
          </a:p>
        </p:txBody>
      </p:sp>
      <p:sp>
        <p:nvSpPr>
          <p:cNvPr id="102" name="Text Box 124"/>
          <p:cNvSpPr txBox="1">
            <a:spLocks noChangeArrowheads="1"/>
          </p:cNvSpPr>
          <p:nvPr/>
        </p:nvSpPr>
        <p:spPr bwMode="auto">
          <a:xfrm>
            <a:off x="4716463" y="1387475"/>
            <a:ext cx="2232025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Pattern history table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sp>
        <p:nvSpPr>
          <p:cNvPr id="103" name="Text Box 126"/>
          <p:cNvSpPr txBox="1">
            <a:spLocks noChangeArrowheads="1"/>
          </p:cNvSpPr>
          <p:nvPr/>
        </p:nvSpPr>
        <p:spPr bwMode="auto">
          <a:xfrm>
            <a:off x="34925" y="2011363"/>
            <a:ext cx="1296988" cy="581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cs typeface="Arial" charset="0"/>
              </a:rPr>
              <a:t>Branch sequence:</a:t>
            </a:r>
            <a:endParaRPr kumimoji="0" lang="ru-RU" sz="16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cs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35200960"/>
      </p:ext>
    </p:extLst>
  </p:cSld>
  <p:clrMapOvr>
    <a:masterClrMapping/>
  </p:clrMapOvr>
  <p:transition advTm="59140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2.96296E-6 L -0.0474 2.96296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7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4.07407E-6 L 0.04062 -4.07407E-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1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5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5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74 2.96296E-6 L -0.09462 2.96296E-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063 -4.07407E-6 L 0.08056 -4.07407E-6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97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9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5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462 2.96296E-6 L -0.13212 0.00092 " pathEditMode="relative" rAng="0" ptsTypes="AA">
                                      <p:cBhvr>
                                        <p:cTn id="64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7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63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056 -4.07407E-6 L 0.12275 -4.07407E-6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2.22222E-6 L 0.07916 2.22222E-6 " pathEditMode="relative" rAng="0" ptsTypes="AA">
                                      <p:cBhvr>
                                        <p:cTn id="77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0"/>
                            </p:stCondLst>
                            <p:childTnLst>
                              <p:par>
                                <p:cTn id="7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6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7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8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35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212 0.00092 L -0.17882 0.00092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000"/>
                            </p:stCondLst>
                            <p:childTnLst>
                              <p:par>
                                <p:cTn id="94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63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275 -4.07407E-6 L 0.16997 -4.07407E-6 " pathEditMode="relative" rAng="0" ptsTypes="AA">
                                      <p:cBhvr>
                                        <p:cTn id="99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61" y="0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48148E-6 L -0.07865 1.48148E-6 " pathEditMode="relative" rAng="0" ptsTypes="AA">
                                      <p:cBhvr>
                                        <p:cTn id="105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4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000"/>
                            </p:stCondLst>
                            <p:childTnLst>
                              <p:par>
                                <p:cTn id="10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0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5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35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882 0.00092 L -0.22066 0.00092 " pathEditMode="relative" rAng="0" ptsTypes="AA">
                                      <p:cBhvr>
                                        <p:cTn id="120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2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63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997 -4.07407E-6 L 0.20868 -4.07407E-6 " pathEditMode="relative" rAng="0" ptsTypes="AA">
                                      <p:cBhvr>
                                        <p:cTn id="127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7" y="0"/>
                                    </p:animMotion>
                                  </p:childTnLst>
                                </p:cTn>
                              </p:par>
                              <p:par>
                                <p:cTn id="128" presetID="1" presetClass="exit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-4.44444E-6 L -0.079 -4.44444E-6 " pathEditMode="relative" rAng="0" ptsTypes="AA">
                                      <p:cBhvr>
                                        <p:cTn id="133" dur="2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000"/>
                            </p:stCondLst>
                            <p:childTnLst>
                              <p:par>
                                <p:cTn id="13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2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43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2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35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066 0.00092 L -0.25695 0.00092 " pathEditMode="relative" rAng="0" ptsTypes="AA">
                                      <p:cBhvr>
                                        <p:cTn id="14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5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916 2.22222E-6 L 0.15937 2.22222E-6 " pathEditMode="relative" rAng="0" ptsTypes="AA">
                                      <p:cBhvr>
                                        <p:cTn id="161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1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4" grpId="0"/>
      <p:bldP spid="54" grpId="1"/>
      <p:bldP spid="54" grpId="2"/>
      <p:bldP spid="54" grpId="3"/>
      <p:bldP spid="54" grpId="4"/>
      <p:bldP spid="56" grpId="0"/>
      <p:bldP spid="56" grpId="1"/>
      <p:bldP spid="56" grpId="2"/>
      <p:bldP spid="56" grpId="3"/>
      <p:bldP spid="56" grpId="4"/>
      <p:bldP spid="56" grpId="5"/>
      <p:bldP spid="93" grpId="0" animBg="1"/>
      <p:bldP spid="93" grpId="1" animBg="1"/>
      <p:bldP spid="96" grpId="0"/>
      <p:bldP spid="96" grpId="1"/>
      <p:bldP spid="96" grpId="2"/>
      <p:bldP spid="96" grpId="3"/>
      <p:bldP spid="96" grpId="4"/>
      <p:bldP spid="96" grpId="5"/>
      <p:bldP spid="96" grpId="6"/>
      <p:bldP spid="96" grpId="7"/>
      <p:bldP spid="96" grpId="8"/>
      <p:bldP spid="98" grpId="0" animBg="1"/>
      <p:bldP spid="98" grpId="1" animBg="1"/>
      <p:bldP spid="99" grpId="0" animBg="1"/>
      <p:bldP spid="101" grpId="0" animBg="1"/>
    </p:bldLst>
  </p:timing>
  <p:extLst mod="1">
    <p:ext uri="{3A86A75C-4F4B-4683-9AE1-C65F6400EC91}">
      <p14:laserTraceLst xmlns:p14="http://schemas.microsoft.com/office/powerpoint/2010/main">
        <p14:tracePtLst>
          <p14:tracePt t="872" x="6375400" y="5448300"/>
          <p14:tracePt t="881" x="6242050" y="5313363"/>
          <p14:tracePt t="900" x="5884863" y="4973638"/>
          <p14:tracePt t="918" x="5518150" y="4527550"/>
          <p14:tracePt t="934" x="5402263" y="4295775"/>
          <p14:tracePt t="950" x="5375275" y="4162425"/>
          <p14:tracePt t="966" x="5349875" y="4054475"/>
          <p14:tracePt t="983" x="5303838" y="3894138"/>
          <p14:tracePt t="999" x="5214938" y="3714750"/>
          <p14:tracePt t="1017" x="5099050" y="3517900"/>
          <p14:tracePt t="1033" x="4992688" y="3349625"/>
          <p14:tracePt t="1049" x="4929188" y="3214688"/>
          <p14:tracePt t="1066" x="4875213" y="3044825"/>
          <p14:tracePt t="1083" x="4848225" y="2965450"/>
          <p14:tracePt t="1099" x="4830763" y="2901950"/>
          <p14:tracePt t="1116" x="4822825" y="2874963"/>
          <p14:tracePt t="1133" x="4822825" y="2857500"/>
          <p14:tracePt t="1348" x="4813300" y="2849563"/>
          <p14:tracePt t="1364" x="4803775" y="2813050"/>
          <p14:tracePt t="1372" x="4803775" y="2778125"/>
          <p14:tracePt t="1383" x="4803775" y="2741613"/>
          <p14:tracePt t="1400" x="4786313" y="2660650"/>
          <p14:tracePt t="1418" x="4776788" y="2581275"/>
          <p14:tracePt t="1435" x="4776788" y="2500313"/>
          <p14:tracePt t="1449" x="4786313" y="2411413"/>
          <p14:tracePt t="1467" x="4813300" y="2312988"/>
          <p14:tracePt t="1483" x="4830763" y="2251075"/>
          <p14:tracePt t="1499" x="4857750" y="2197100"/>
          <p14:tracePt t="1516" x="4902200" y="2206625"/>
          <p14:tracePt t="1533" x="4956175" y="2428875"/>
          <p14:tracePt t="1551" x="5000625" y="2679700"/>
          <p14:tracePt t="1566" x="5010150" y="2724150"/>
          <p14:tracePt t="1599" x="5010150" y="2778125"/>
          <p14:tracePt t="2052" x="5010150" y="2759075"/>
          <p14:tracePt t="2060" x="5010150" y="2724150"/>
          <p14:tracePt t="2069" x="5010150" y="2697163"/>
          <p14:tracePt t="2085" x="5010150" y="2679700"/>
          <p14:tracePt t="2099" x="5018088" y="2643188"/>
          <p14:tracePt t="2116" x="5018088" y="2616200"/>
          <p14:tracePt t="2133" x="5010150" y="2589213"/>
          <p14:tracePt t="2150" x="4983163" y="2563813"/>
          <p14:tracePt t="2166" x="4973638" y="2500313"/>
          <p14:tracePt t="2185" x="4965700" y="2384425"/>
          <p14:tracePt t="2200" x="4965700" y="2303463"/>
          <p14:tracePt t="2216" x="4965700" y="2232025"/>
          <p14:tracePt t="2233" x="4965700" y="2170113"/>
          <p14:tracePt t="2250" x="4946650" y="2089150"/>
          <p14:tracePt t="2266" x="4911725" y="2044700"/>
          <p14:tracePt t="2283" x="4848225" y="2000250"/>
          <p14:tracePt t="2299" x="4768850" y="1965325"/>
          <p14:tracePt t="2316" x="4732338" y="1946275"/>
          <p14:tracePt t="2333" x="4705350" y="1911350"/>
          <p14:tracePt t="2349" x="4679950" y="1893888"/>
          <p14:tracePt t="2366" x="4660900" y="1874838"/>
          <p14:tracePt t="2382" x="4633913" y="1849438"/>
          <p14:tracePt t="2399" x="4598988" y="1830388"/>
          <p14:tracePt t="2416" x="4554538" y="1803400"/>
          <p14:tracePt t="2435" x="4465638" y="1768475"/>
          <p14:tracePt t="2450" x="4384675" y="1741488"/>
          <p14:tracePt t="2466" x="4340225" y="1704975"/>
          <p14:tracePt t="2483" x="4286250" y="1652588"/>
          <p14:tracePt t="2499" x="4224338" y="1616075"/>
          <p14:tracePt t="2516" x="4170363" y="1581150"/>
          <p14:tracePt t="2534" x="4133850" y="1554163"/>
          <p14:tracePt t="2550" x="4089400" y="1536700"/>
          <p14:tracePt t="2568" x="4000500" y="1482725"/>
          <p14:tracePt t="2585" x="3919538" y="1455738"/>
          <p14:tracePt t="2600" x="3857625" y="1428750"/>
          <p14:tracePt t="2616" x="3795713" y="1401763"/>
          <p14:tracePt t="2633" x="3714750" y="1374775"/>
          <p14:tracePt t="2650" x="3633788" y="1347788"/>
          <p14:tracePt t="2666" x="3562350" y="1330325"/>
          <p14:tracePt t="2685" x="3473450" y="1285875"/>
          <p14:tracePt t="2700" x="3411538" y="1268413"/>
          <p14:tracePt t="2716" x="3348038" y="1241425"/>
          <p14:tracePt t="2733" x="3276600" y="1214438"/>
          <p14:tracePt t="2749" x="3214688" y="1187450"/>
          <p14:tracePt t="2766" x="3152775" y="1160463"/>
          <p14:tracePt t="2783" x="3089275" y="1133475"/>
          <p14:tracePt t="2800" x="3044825" y="1116013"/>
          <p14:tracePt t="2817" x="2973388" y="1081088"/>
          <p14:tracePt t="2835" x="2946400" y="1054100"/>
          <p14:tracePt t="2850" x="2919413" y="1036638"/>
          <p14:tracePt t="2866" x="2874963" y="1017588"/>
          <p14:tracePt t="2883" x="2803525" y="990600"/>
          <p14:tracePt t="2900" x="2741613" y="965200"/>
          <p14:tracePt t="2916" x="2679700" y="938213"/>
          <p14:tracePt t="2933" x="2616200" y="911225"/>
          <p14:tracePt t="2950" x="2544763" y="874713"/>
          <p14:tracePt t="2966" x="2482850" y="866775"/>
          <p14:tracePt t="2983" x="2438400" y="847725"/>
          <p14:tracePt t="3000" x="2384425" y="830263"/>
          <p14:tracePt t="3017" x="2366963" y="822325"/>
          <p14:tracePt t="3033" x="2347913" y="795338"/>
          <p14:tracePt t="3050" x="2330450" y="785813"/>
          <p14:tracePt t="3067" x="2295525" y="785813"/>
          <p14:tracePt t="3085" x="2276475" y="776288"/>
          <p14:tracePt t="3100" x="2259013" y="776288"/>
          <p14:tracePt t="3116" x="2232025" y="768350"/>
          <p14:tracePt t="3133" x="2214563" y="768350"/>
          <p14:tracePt t="3150" x="2205038" y="758825"/>
          <p14:tracePt t="3166" x="2187575" y="750888"/>
          <p14:tracePt t="3183" x="2160588" y="731838"/>
          <p14:tracePt t="3200" x="2125663" y="704850"/>
          <p14:tracePt t="3216" x="2098675" y="696913"/>
          <p14:tracePt t="3233" x="2081213" y="679450"/>
          <p14:tracePt t="3249" x="2036763" y="652463"/>
          <p14:tracePt t="3266" x="2000250" y="642938"/>
          <p14:tracePt t="3283" x="1965325" y="633413"/>
          <p14:tracePt t="3299" x="1938338" y="615950"/>
          <p14:tracePt t="3316" x="1901825" y="598488"/>
          <p14:tracePt t="3335" x="1857375" y="588963"/>
          <p14:tracePt t="3350" x="1839913" y="571500"/>
          <p14:tracePt t="3466" x="1839913" y="561975"/>
          <p14:tracePt t="3544" x="1847850" y="561975"/>
          <p14:tracePt t="3552" x="1857375" y="581025"/>
          <p14:tracePt t="3568" x="1884363" y="598488"/>
          <p14:tracePt t="3585" x="1901825" y="608013"/>
          <p14:tracePt t="3600" x="1919288" y="625475"/>
          <p14:tracePt t="3616" x="1938338" y="633413"/>
          <p14:tracePt t="3633" x="1982788" y="652463"/>
          <p14:tracePt t="3650" x="2054225" y="669925"/>
          <p14:tracePt t="3666" x="2125663" y="696913"/>
          <p14:tracePt t="3683" x="2205038" y="723900"/>
          <p14:tracePt t="3700" x="2286000" y="750888"/>
          <p14:tracePt t="3716" x="2330450" y="776288"/>
          <p14:tracePt t="3733" x="2347913" y="785813"/>
          <p14:tracePt t="3750" x="2384425" y="785813"/>
          <p14:tracePt t="3767" x="2401888" y="795338"/>
          <p14:tracePt t="3783" x="2446338" y="803275"/>
          <p14:tracePt t="3800" x="2544763" y="822325"/>
          <p14:tracePt t="3817" x="2705100" y="866775"/>
          <p14:tracePt t="3835" x="2822575" y="893763"/>
          <p14:tracePt t="3850" x="2911475" y="893763"/>
          <p14:tracePt t="3866" x="3000375" y="901700"/>
          <p14:tracePt t="3883" x="3081338" y="919163"/>
          <p14:tracePt t="3899" x="3152775" y="919163"/>
          <p14:tracePt t="3916" x="3232150" y="928688"/>
          <p14:tracePt t="3933" x="3276600" y="928688"/>
          <p14:tracePt t="3950" x="3322638" y="928688"/>
          <p14:tracePt t="3967" x="3367088" y="928688"/>
          <p14:tracePt t="3983" x="3411538" y="938213"/>
          <p14:tracePt t="4000" x="3490913" y="955675"/>
          <p14:tracePt t="4016" x="3616325" y="965200"/>
          <p14:tracePt t="4033" x="3786188" y="965200"/>
          <p14:tracePt t="4050" x="3938588" y="965200"/>
          <p14:tracePt t="4067" x="4071938" y="965200"/>
          <p14:tracePt t="4085" x="4152900" y="965200"/>
          <p14:tracePt t="4100" x="4224338" y="965200"/>
          <p14:tracePt t="4117" x="4303713" y="965200"/>
          <p14:tracePt t="4133" x="4367213" y="946150"/>
          <p14:tracePt t="4150" x="4411663" y="946150"/>
          <p14:tracePt t="4166" x="4429125" y="946150"/>
          <p14:tracePt t="4183" x="4456113" y="946150"/>
          <p14:tracePt t="4200" x="4491038" y="946150"/>
          <p14:tracePt t="4217" x="4625975" y="946150"/>
          <p14:tracePt t="4233" x="4697413" y="946150"/>
          <p14:tracePt t="4250" x="4759325" y="946150"/>
          <p14:tracePt t="4267" x="4795838" y="946150"/>
          <p14:tracePt t="4284" x="4822825" y="955675"/>
          <p14:tracePt t="4300" x="4840288" y="973138"/>
          <p14:tracePt t="4317" x="4894263" y="982663"/>
          <p14:tracePt t="4334" x="4929188" y="982663"/>
          <p14:tracePt t="4350" x="4946650" y="982663"/>
          <p14:tracePt t="4366" x="4965700" y="982663"/>
          <p14:tracePt t="4383" x="4973638" y="990600"/>
          <p14:tracePt t="4400" x="4983163" y="990600"/>
          <p14:tracePt t="4417" x="5000625" y="990600"/>
          <p14:tracePt t="4433" x="5045075" y="990600"/>
          <p14:tracePt t="4450" x="5126038" y="990600"/>
          <p14:tracePt t="4467" x="5224463" y="965200"/>
          <p14:tracePt t="4483" x="5268913" y="965200"/>
          <p14:tracePt t="4500" x="5349875" y="965200"/>
          <p14:tracePt t="4516" x="5411788" y="965200"/>
          <p14:tracePt t="4533" x="5456238" y="965200"/>
          <p14:tracePt t="4550" x="5492750" y="965200"/>
          <p14:tracePt t="4567" x="5564188" y="1000125"/>
          <p14:tracePt t="4585" x="5643563" y="1017588"/>
          <p14:tracePt t="4601" x="5715000" y="1017588"/>
          <p14:tracePt t="4616" x="5795963" y="1017588"/>
          <p14:tracePt t="4633" x="5884863" y="1017588"/>
          <p14:tracePt t="4650" x="5956300" y="1017588"/>
          <p14:tracePt t="4666" x="6037263" y="1017588"/>
          <p14:tracePt t="4683" x="6099175" y="1000125"/>
          <p14:tracePt t="4700" x="6180138" y="1000125"/>
          <p14:tracePt t="4716" x="6242050" y="990600"/>
          <p14:tracePt t="4735" x="6286500" y="982663"/>
          <p14:tracePt t="4750" x="6296025" y="982663"/>
          <p14:tracePt t="4977" x="6269038" y="982663"/>
          <p14:tracePt t="4985" x="6242050" y="982663"/>
          <p14:tracePt t="5000" x="6197600" y="990600"/>
          <p14:tracePt t="5016" x="6135688" y="990600"/>
          <p14:tracePt t="5033" x="6072188" y="973138"/>
          <p14:tracePt t="5050" x="5992813" y="965200"/>
          <p14:tracePt t="5067" x="5911850" y="946150"/>
          <p14:tracePt t="5085" x="5715000" y="901700"/>
          <p14:tracePt t="5101" x="5421313" y="866775"/>
          <p14:tracePt t="5117" x="5135563" y="830263"/>
          <p14:tracePt t="5133" x="4911725" y="795338"/>
          <p14:tracePt t="5151" x="4795838" y="768350"/>
          <p14:tracePt t="5167" x="4705350" y="741363"/>
          <p14:tracePt t="5183" x="4643438" y="723900"/>
          <p14:tracePt t="5200" x="4572000" y="696913"/>
          <p14:tracePt t="5216" x="4500563" y="679450"/>
          <p14:tracePt t="5234" x="4367213" y="652463"/>
          <p14:tracePt t="5250" x="4303713" y="652463"/>
          <p14:tracePt t="5266" x="4241800" y="652463"/>
          <p14:tracePt t="5283" x="4170363" y="652463"/>
          <p14:tracePt t="5300" x="4071938" y="660400"/>
          <p14:tracePt t="5317" x="3983038" y="669925"/>
          <p14:tracePt t="5333" x="3857625" y="687388"/>
          <p14:tracePt t="5337" x="3803650" y="687388"/>
          <p14:tracePt t="5351" x="3652838" y="687388"/>
          <p14:tracePt t="5367" x="3527425" y="687388"/>
          <p14:tracePt t="5383" x="3384550" y="687388"/>
          <p14:tracePt t="5400" x="3276600" y="687388"/>
          <p14:tracePt t="5416" x="3170238" y="669925"/>
          <p14:tracePt t="5433" x="3054350" y="642938"/>
          <p14:tracePt t="5450" x="2946400" y="625475"/>
          <p14:tracePt t="5467" x="2840038" y="598488"/>
          <p14:tracePt t="5485" x="2679700" y="598488"/>
          <p14:tracePt t="5501" x="2589213" y="598488"/>
          <p14:tracePt t="5516" x="2509838" y="588963"/>
          <p14:tracePt t="5534" x="2446338" y="588963"/>
          <p14:tracePt t="5550" x="2374900" y="588963"/>
          <p14:tracePt t="5567" x="2322513" y="588963"/>
          <p14:tracePt t="5583" x="2268538" y="588963"/>
          <p14:tracePt t="5601" x="2205038" y="588963"/>
          <p14:tracePt t="5616" x="2179638" y="588963"/>
          <p14:tracePt t="5633" x="2143125" y="588963"/>
          <p14:tracePt t="5650" x="2125663" y="581025"/>
          <p14:tracePt t="5666" x="2108200" y="581025"/>
          <p14:tracePt t="5683" x="2081213" y="571500"/>
          <p14:tracePt t="5700" x="2071688" y="571500"/>
          <p14:tracePt t="5781" x="2081213" y="571500"/>
          <p14:tracePt t="5797" x="2098675" y="571500"/>
          <p14:tracePt t="5805" x="2108200" y="571500"/>
          <p14:tracePt t="5817" x="2116138" y="571500"/>
          <p14:tracePt t="5833" x="2143125" y="571500"/>
          <p14:tracePt t="5836" x="2170113" y="571500"/>
          <p14:tracePt t="5850" x="2214563" y="581025"/>
          <p14:tracePt t="5867" x="2330450" y="625475"/>
          <p14:tracePt t="5883" x="2438400" y="652463"/>
          <p14:tracePt t="5900" x="2571750" y="679450"/>
          <p14:tracePt t="5916" x="2705100" y="704850"/>
          <p14:tracePt t="5933" x="2884488" y="741363"/>
          <p14:tracePt t="5950" x="3062288" y="776288"/>
          <p14:tracePt t="5967" x="3187700" y="785813"/>
          <p14:tracePt t="5985" x="3411538" y="822325"/>
          <p14:tracePt t="6001" x="3536950" y="822325"/>
          <p14:tracePt t="6017" x="3643313" y="822325"/>
          <p14:tracePt t="6034" x="3751263" y="822325"/>
          <p14:tracePt t="6050" x="3857625" y="822325"/>
          <p14:tracePt t="6067" x="3956050" y="822325"/>
          <p14:tracePt t="6084" x="4044950" y="830263"/>
          <p14:tracePt t="6100" x="4179888" y="847725"/>
          <p14:tracePt t="6117" x="4375150" y="874713"/>
          <p14:tracePt t="6133" x="4518025" y="893763"/>
          <p14:tracePt t="6150" x="4697413" y="928688"/>
          <p14:tracePt t="6167" x="4894263" y="928688"/>
          <p14:tracePt t="6184" x="5089525" y="919163"/>
          <p14:tracePt t="6200" x="5286375" y="884238"/>
          <p14:tracePt t="6216" x="5402263" y="857250"/>
          <p14:tracePt t="6233" x="5510213" y="857250"/>
          <p14:tracePt t="6250" x="5608638" y="857250"/>
          <p14:tracePt t="6266" x="5643563" y="857250"/>
          <p14:tracePt t="6283" x="5653088" y="866775"/>
          <p14:tracePt t="6299" x="5670550" y="884238"/>
          <p14:tracePt t="6316" x="5680075" y="893763"/>
          <p14:tracePt t="6333" x="5688013" y="901700"/>
          <p14:tracePt t="6349" x="5707063" y="911225"/>
          <p14:tracePt t="6366" x="5732463" y="919163"/>
          <p14:tracePt t="6382" x="5751513" y="928688"/>
          <p14:tracePt t="6399" x="5778500" y="928688"/>
          <p14:tracePt t="6525" x="5786438" y="928688"/>
          <p14:tracePt t="95813" x="5778500" y="946150"/>
          <p14:tracePt t="95821" x="5768975" y="1000125"/>
          <p14:tracePt t="95829" x="5741988" y="1036638"/>
          <p14:tracePt t="95845" x="5653088" y="1160463"/>
          <p14:tracePt t="95861" x="5545138" y="1268413"/>
          <p14:tracePt t="95877" x="5411788" y="1374775"/>
          <p14:tracePt t="95894" x="5330825" y="1428750"/>
          <p14:tracePt t="95911" x="5295900" y="1465263"/>
          <p14:tracePt t="95927" x="5278438" y="1490663"/>
          <p14:tracePt t="95944" x="5259388" y="1517650"/>
          <p14:tracePt t="95961" x="5180013" y="1608138"/>
          <p14:tracePt t="95977" x="5099050" y="1660525"/>
          <p14:tracePt t="95994" x="5018088" y="1751013"/>
          <p14:tracePt t="96011" x="4894263" y="1822450"/>
          <p14:tracePt t="96027" x="4813300" y="1893888"/>
          <p14:tracePt t="96044" x="4751388" y="1928813"/>
          <p14:tracePt t="96061" x="4679950" y="1992313"/>
          <p14:tracePt t="96079" x="4589463" y="2089150"/>
          <p14:tracePt t="96095" x="4537075" y="2152650"/>
          <p14:tracePt t="96111" x="4518025" y="2214563"/>
          <p14:tracePt t="96127" x="4473575" y="2295525"/>
          <p14:tracePt t="96144" x="4402138" y="2411413"/>
          <p14:tracePt t="96164" x="4276725" y="2616200"/>
          <p14:tracePt t="96178" x="4259263" y="2670175"/>
          <p14:tracePt t="96194" x="4259263" y="2849563"/>
          <p14:tracePt t="96210" x="4276725" y="2973388"/>
          <p14:tracePt t="96244" x="4303713" y="3044825"/>
          <p14:tracePt t="96260" x="4313238" y="3089275"/>
          <p14:tracePt t="96277" x="4330700" y="3152775"/>
          <p14:tracePt t="96294" x="4340225" y="3170238"/>
          <p14:tracePt t="96310" x="4357688" y="3197225"/>
          <p14:tracePt t="96327" x="4384675" y="3224213"/>
          <p14:tracePt t="96344" x="4394200" y="3251200"/>
          <p14:tracePt t="96360" x="4402138" y="3259138"/>
          <p14:tracePt t="96377" x="4411663" y="3259138"/>
          <p14:tracePt t="96394" x="4419600" y="3259138"/>
          <p14:tracePt t="96413" x="4419600" y="3251200"/>
          <p14:tracePt t="96571" x="4429125" y="3241675"/>
          <p14:tracePt t="96578" x="4429125" y="3232150"/>
          <p14:tracePt t="96594" x="4429125" y="3206750"/>
          <p14:tracePt t="96610" x="4429125" y="3187700"/>
          <p14:tracePt t="96627" x="4446588" y="3170238"/>
          <p14:tracePt t="96643" x="4465638" y="3152775"/>
          <p14:tracePt t="96660" x="4491038" y="3125788"/>
          <p14:tracePt t="96677" x="4518025" y="3108325"/>
          <p14:tracePt t="96694" x="4537075" y="3089275"/>
          <p14:tracePt t="96710" x="4554538" y="3063875"/>
          <p14:tracePt t="96727" x="4608513" y="3044825"/>
          <p14:tracePt t="96743" x="4679950" y="2982913"/>
          <p14:tracePt t="96760" x="4714875" y="2946400"/>
          <p14:tracePt t="96777" x="4724400" y="2911475"/>
          <p14:tracePt t="96793" x="4732338" y="2894013"/>
          <p14:tracePt t="96810" x="4732338" y="2874963"/>
          <p14:tracePt t="96827" x="4724400" y="2849563"/>
          <p14:tracePt t="96844" x="4705350" y="2830513"/>
          <p14:tracePt t="96860" x="4705350" y="2822575"/>
          <p14:tracePt t="96877" x="4705350" y="2803525"/>
          <p14:tracePt t="96894" x="4705350" y="2778125"/>
          <p14:tracePt t="96911" x="4705350" y="2768600"/>
          <p14:tracePt t="97033" x="4697413" y="2759075"/>
          <p14:tracePt t="97057" x="4697413" y="2751138"/>
          <p14:tracePt t="97079" x="4679950" y="2751138"/>
          <p14:tracePt t="97087" x="4679950" y="2741613"/>
          <p14:tracePt t="97096" x="4679950" y="2732088"/>
          <p14:tracePt t="97111" x="4670425" y="2724150"/>
          <p14:tracePt t="97128" x="4670425" y="2706688"/>
          <p14:tracePt t="97431" x="4697413" y="2697163"/>
          <p14:tracePt t="97439" x="4705350" y="2697163"/>
          <p14:tracePt t="97533" x="4705350" y="2687638"/>
          <p14:tracePt t="97541" x="4714875" y="2652713"/>
          <p14:tracePt t="97550" x="4714875" y="2635250"/>
          <p14:tracePt t="97561" x="4732338" y="2608263"/>
          <p14:tracePt t="97578" x="4741863" y="2589213"/>
          <p14:tracePt t="97594" x="4751388" y="2571750"/>
          <p14:tracePt t="98049" x="4714875" y="2581275"/>
          <p14:tracePt t="98057" x="4705350" y="2581275"/>
          <p14:tracePt t="98065" x="4697413" y="2581275"/>
          <p14:tracePt t="98082" x="4687888" y="2581275"/>
          <p14:tracePt t="98095" x="4670425" y="2581275"/>
          <p14:tracePt t="98111" x="4660900" y="2581275"/>
          <p14:tracePt t="98442" x="4660900" y="2563813"/>
          <p14:tracePt t="98449" x="4660900" y="2517775"/>
          <p14:tracePt t="98461" x="4660900" y="2482850"/>
          <p14:tracePt t="98479" x="4660900" y="2393950"/>
          <p14:tracePt t="98496" x="4660900" y="2349500"/>
          <p14:tracePt t="98511" x="4660900" y="2322513"/>
          <p14:tracePt t="98528" x="4660900" y="2286000"/>
          <p14:tracePt t="98545" x="4660900" y="2268538"/>
          <p14:tracePt t="98561" x="4660900" y="2251075"/>
          <p14:tracePt t="98578" x="4652963" y="2224088"/>
          <p14:tracePt t="98594" x="4652963" y="2206625"/>
          <p14:tracePt t="98611" x="4652963" y="2170113"/>
          <p14:tracePt t="98629" x="4652963" y="2143125"/>
          <p14:tracePt t="98645" x="4652963" y="2125663"/>
          <p14:tracePt t="98661" x="4652963" y="2098675"/>
          <p14:tracePt t="98678" x="4652963" y="2071688"/>
          <p14:tracePt t="98694" x="4670425" y="2036763"/>
          <p14:tracePt t="98711" x="4679950" y="2017713"/>
          <p14:tracePt t="98730" x="4687888" y="1973263"/>
          <p14:tracePt t="98746" x="4705350" y="1946275"/>
          <p14:tracePt t="98761" x="4724400" y="1901825"/>
          <p14:tracePt t="98778" x="4741863" y="1849438"/>
          <p14:tracePt t="98795" x="4768850" y="1776413"/>
          <p14:tracePt t="98811" x="4795838" y="1704975"/>
          <p14:tracePt t="98828" x="4822825" y="1643063"/>
          <p14:tracePt t="98844" x="4840288" y="1598613"/>
          <p14:tracePt t="98862" x="4875213" y="1554163"/>
          <p14:tracePt t="98879" x="4875213" y="1536700"/>
          <p14:tracePt t="98894" x="4875213" y="1517650"/>
          <p14:tracePt t="98912" x="4884738" y="1509713"/>
          <p14:tracePt t="98928" x="4884738" y="1490663"/>
          <p14:tracePt t="98944" x="4894263" y="1473200"/>
          <p14:tracePt t="98961" x="4894263" y="1465263"/>
          <p14:tracePt t="99060" x="4894263" y="1455738"/>
          <p14:tracePt t="99066" x="4894263" y="1438275"/>
          <p14:tracePt t="99089" x="4884738" y="1438275"/>
          <p14:tracePt t="99098" x="4875213" y="1428750"/>
          <p14:tracePt t="99111" x="4867275" y="1419225"/>
          <p14:tracePt t="99129" x="4830763" y="1411288"/>
          <p14:tracePt t="99146" x="4813300" y="1401763"/>
          <p14:tracePt t="99161" x="4795838" y="1393825"/>
          <p14:tracePt t="99178" x="4776788" y="1393825"/>
          <p14:tracePt t="99194" x="4751388" y="1393825"/>
          <p14:tracePt t="99228" x="4732338" y="1393825"/>
          <p14:tracePt t="99246" x="4705350" y="1393825"/>
          <p14:tracePt t="99395" x="4697413" y="1393825"/>
          <p14:tracePt t="99412" x="4679950" y="1411288"/>
          <p14:tracePt t="99418" x="4670425" y="1419225"/>
          <p14:tracePt t="99428" x="4660900" y="1438275"/>
          <p14:tracePt t="99445" x="4633913" y="1482725"/>
          <p14:tracePt t="99461" x="4625975" y="1500188"/>
          <p14:tracePt t="99478" x="4616450" y="1517650"/>
          <p14:tracePt t="99495" x="4616450" y="1536700"/>
          <p14:tracePt t="99511" x="4608513" y="1562100"/>
          <p14:tracePt t="99528" x="4608513" y="1581150"/>
          <p14:tracePt t="99544" x="4598988" y="1625600"/>
          <p14:tracePt t="99561" x="4589463" y="1660525"/>
          <p14:tracePt t="99578" x="4572000" y="1704975"/>
          <p14:tracePt t="99594" x="4562475" y="1768475"/>
          <p14:tracePt t="99611" x="4545013" y="1812925"/>
          <p14:tracePt t="99627" x="4537075" y="1874838"/>
          <p14:tracePt t="99645" x="4537075" y="1965325"/>
          <p14:tracePt t="99661" x="4527550" y="2027238"/>
          <p14:tracePt t="99677" x="4527550" y="2071688"/>
          <p14:tracePt t="99694" x="4527550" y="2116138"/>
          <p14:tracePt t="99711" x="4527550" y="2197100"/>
          <p14:tracePt t="99727" x="4527550" y="2241550"/>
          <p14:tracePt t="99744" x="4527550" y="2268538"/>
          <p14:tracePt t="99761" x="4527550" y="2357438"/>
          <p14:tracePt t="99777" x="4537075" y="2401888"/>
          <p14:tracePt t="99794" x="4554538" y="2482850"/>
          <p14:tracePt t="99811" x="4554538" y="2554288"/>
          <p14:tracePt t="99827" x="4581525" y="2652713"/>
          <p14:tracePt t="99844" x="4598988" y="2822575"/>
          <p14:tracePt t="99861" x="4608513" y="2938463"/>
          <p14:tracePt t="99863" x="4625975" y="2973388"/>
          <p14:tracePt t="99877" x="4625975" y="3000375"/>
          <p14:tracePt t="99895" x="4643438" y="3054350"/>
          <p14:tracePt t="99911" x="4643438" y="3081338"/>
          <p14:tracePt t="99927" x="4660900" y="3098800"/>
          <p14:tracePt t="99944" x="4670425" y="3116263"/>
          <p14:tracePt t="99961" x="4670425" y="3187700"/>
          <p14:tracePt t="99977" x="4697413" y="3286125"/>
          <p14:tracePt t="99994" x="4705350" y="3349625"/>
          <p14:tracePt t="100011" x="4705350" y="3421063"/>
          <p14:tracePt t="100027" x="4714875" y="3455988"/>
          <p14:tracePt t="100044" x="4714875" y="3473450"/>
          <p14:tracePt t="100061" x="4724400" y="3492500"/>
          <p14:tracePt t="100077" x="4732338" y="3517900"/>
          <p14:tracePt t="100094" x="4732338" y="3536950"/>
          <p14:tracePt t="100111" x="4751388" y="3554413"/>
          <p14:tracePt t="100127" x="4751388" y="3571875"/>
          <p14:tracePt t="100145" x="4759325" y="3608388"/>
          <p14:tracePt t="100162" x="4759325" y="3616325"/>
          <p14:tracePt t="100177" x="4759325" y="3625850"/>
          <p14:tracePt t="100194" x="4759325" y="3643313"/>
          <p14:tracePt t="100211" x="4768850" y="3670300"/>
          <p14:tracePt t="100227" x="4768850" y="3687763"/>
          <p14:tracePt t="100244" x="4768850" y="3706813"/>
          <p14:tracePt t="100261" x="4768850" y="3741738"/>
          <p14:tracePt t="100277" x="4768850" y="3795713"/>
          <p14:tracePt t="100294" x="4759325" y="3813175"/>
          <p14:tracePt t="100311" x="4759325" y="3830638"/>
          <p14:tracePt t="100328" x="4759325" y="3857625"/>
          <p14:tracePt t="100345" x="4741863" y="3876675"/>
          <p14:tracePt t="100361" x="4732338" y="3894138"/>
          <p14:tracePt t="100365" x="4732338" y="3921125"/>
          <p14:tracePt t="100380" x="4724400" y="3948113"/>
          <p14:tracePt t="100396" x="4714875" y="4027488"/>
          <p14:tracePt t="100411" x="4714875" y="4098925"/>
          <p14:tracePt t="100428" x="4697413" y="4179888"/>
          <p14:tracePt t="100445" x="4697413" y="4241800"/>
          <p14:tracePt t="100461" x="4687888" y="4286250"/>
          <p14:tracePt t="100478" x="4687888" y="4313238"/>
          <p14:tracePt t="100494" x="4687888" y="4330700"/>
          <p14:tracePt t="100511" x="4687888" y="4349750"/>
          <p14:tracePt t="100528" x="4687888" y="4394200"/>
          <p14:tracePt t="100545" x="4687888" y="4411663"/>
          <p14:tracePt t="100561" x="4687888" y="4429125"/>
          <p14:tracePt t="100578" x="4687888" y="4456113"/>
          <p14:tracePt t="100595" x="4687888" y="4473575"/>
          <p14:tracePt t="100611" x="4687888" y="4492625"/>
          <p14:tracePt t="100629" x="4687888" y="4564063"/>
          <p14:tracePt t="100646" x="4697413" y="4625975"/>
          <p14:tracePt t="100662" x="4697413" y="4687888"/>
          <p14:tracePt t="100678" x="4697413" y="4714875"/>
          <p14:tracePt t="100695" x="4697413" y="4751388"/>
          <p14:tracePt t="100711" x="4697413" y="4768850"/>
          <p14:tracePt t="100728" x="4697413" y="4786313"/>
          <p14:tracePt t="100745" x="4697413" y="4813300"/>
          <p14:tracePt t="100761" x="4697413" y="4830763"/>
          <p14:tracePt t="100778" x="4697413" y="4857750"/>
          <p14:tracePt t="100795" x="4697413" y="4884738"/>
          <p14:tracePt t="100811" x="4697413" y="4902200"/>
          <p14:tracePt t="100828" x="4697413" y="4921250"/>
          <p14:tracePt t="100845" x="4697413" y="4938713"/>
          <p14:tracePt t="100861" x="4697413" y="4965700"/>
          <p14:tracePt t="100864" x="4697413" y="4973638"/>
          <p14:tracePt t="100879" x="4687888" y="4992688"/>
          <p14:tracePt t="100897" x="4679950" y="5010150"/>
          <p14:tracePt t="100912" x="4679950" y="5037138"/>
          <p14:tracePt t="100928" x="4679950" y="5045075"/>
          <p14:tracePt t="100945" x="4670425" y="5064125"/>
          <p14:tracePt t="100978" x="4670425" y="5081588"/>
          <p14:tracePt t="100995" x="4660900" y="5108575"/>
          <p14:tracePt t="101011" x="4660900" y="5126038"/>
          <p14:tracePt t="101030" x="4660900" y="5153025"/>
          <p14:tracePt t="101045" x="4660900" y="5180013"/>
          <p14:tracePt t="101062" x="4660900" y="5197475"/>
          <p14:tracePt t="101078" x="4660900" y="5214938"/>
          <p14:tracePt t="101094" x="4660900" y="5233988"/>
          <p14:tracePt t="101111" x="4660900" y="5259388"/>
          <p14:tracePt t="101127" x="4660900" y="5278438"/>
          <p14:tracePt t="101145" x="4670425" y="5305425"/>
          <p14:tracePt t="101162" x="4679950" y="5330825"/>
          <p14:tracePt t="101178" x="4687888" y="5357813"/>
          <p14:tracePt t="101194" x="4697413" y="5376863"/>
          <p14:tracePt t="101211" x="4705350" y="5402263"/>
          <p14:tracePt t="101228" x="4724400" y="5421313"/>
          <p14:tracePt t="101245" x="4741863" y="5456238"/>
          <p14:tracePt t="101261" x="4759325" y="5473700"/>
          <p14:tracePt t="101280" x="4795838" y="5519738"/>
          <p14:tracePt t="101296" x="4803775" y="5537200"/>
          <p14:tracePt t="101311" x="4803775" y="5546725"/>
          <p14:tracePt t="101374" x="4840288" y="5554663"/>
          <p14:tracePt t="101382" x="4857750" y="5572125"/>
          <p14:tracePt t="101396" x="4894263" y="5591175"/>
          <p14:tracePt t="101412" x="4946650" y="5618163"/>
          <p14:tracePt t="101429" x="5010150" y="5643563"/>
          <p14:tracePt t="101445" x="5089525" y="5670550"/>
          <p14:tracePt t="101461" x="5160963" y="5680075"/>
          <p14:tracePt t="101478" x="5241925" y="5707063"/>
          <p14:tracePt t="101495" x="5322888" y="5734050"/>
          <p14:tracePt t="101511" x="5402263" y="5761038"/>
          <p14:tracePt t="101530" x="5518150" y="5786438"/>
          <p14:tracePt t="101546" x="5589588" y="5795963"/>
          <p14:tracePt t="101561" x="5670550" y="5795963"/>
          <p14:tracePt t="101578" x="5778500" y="5813425"/>
          <p14:tracePt t="101595" x="5902325" y="5813425"/>
          <p14:tracePt t="101611" x="6027738" y="5813425"/>
          <p14:tracePt t="101628" x="6135688" y="5813425"/>
          <p14:tracePt t="101646" x="6296025" y="5778500"/>
          <p14:tracePt t="101662" x="6429375" y="5751513"/>
          <p14:tracePt t="101678" x="6564313" y="5724525"/>
          <p14:tracePt t="101695" x="6715125" y="5707063"/>
          <p14:tracePt t="101712" x="6840538" y="5689600"/>
          <p14:tracePt t="101728" x="6946900" y="5689600"/>
          <p14:tracePt t="101745" x="7054850" y="5680075"/>
          <p14:tracePt t="101762" x="7170738" y="5662613"/>
          <p14:tracePt t="101780" x="7367588" y="5653088"/>
          <p14:tracePt t="101796" x="7500938" y="5618163"/>
          <p14:tracePt t="101811" x="7608888" y="5591175"/>
          <p14:tracePt t="101828" x="7670800" y="5581650"/>
          <p14:tracePt t="101845" x="7697788" y="5581650"/>
          <p14:tracePt t="101861" x="7715250" y="5581650"/>
          <p14:tracePt t="101878" x="7732713" y="5572125"/>
          <p14:tracePt t="101896" x="7823200" y="5554663"/>
          <p14:tracePt t="101913" x="7894638" y="5546725"/>
          <p14:tracePt t="101928" x="8010525" y="5519738"/>
          <p14:tracePt t="101945" x="8054975" y="5492750"/>
          <p14:tracePt t="101961" x="8099425" y="5473700"/>
          <p14:tracePt t="101978" x="8170863" y="5448300"/>
          <p14:tracePt t="101995" x="8242300" y="5421313"/>
          <p14:tracePt t="102011" x="8323263" y="5421313"/>
          <p14:tracePt t="102030" x="8439150" y="5421313"/>
          <p14:tracePt t="102047" x="8483600" y="5402263"/>
          <p14:tracePt t="102061" x="8545513" y="5402263"/>
          <p14:tracePt t="102078" x="8616950" y="5394325"/>
          <p14:tracePt t="102095" x="8670925" y="5394325"/>
          <p14:tracePt t="102112" x="8724900" y="5394325"/>
          <p14:tracePt t="102128" x="8778875" y="5394325"/>
          <p14:tracePt t="102146" x="8840788" y="5384800"/>
          <p14:tracePt t="102162" x="8867775" y="5357813"/>
          <p14:tracePt t="102178" x="8885238" y="5340350"/>
          <p14:tracePt t="102194" x="8902700" y="5305425"/>
          <p14:tracePt t="102211" x="8929688" y="5259388"/>
          <p14:tracePt t="102228" x="8956675" y="5180013"/>
          <p14:tracePt t="102245" x="8983663" y="5135563"/>
          <p14:tracePt t="102262" x="9001125" y="5081588"/>
          <p14:tracePt t="102280" x="9045575" y="4983163"/>
          <p14:tracePt t="102297" x="9072563" y="4902200"/>
          <p14:tracePt t="102311" x="9082088" y="4795838"/>
          <p14:tracePt t="102327" x="9099550" y="4687888"/>
          <p14:tracePt t="102344" x="9109075" y="4581525"/>
          <p14:tracePt t="102361" x="9109075" y="4500563"/>
          <p14:tracePt t="102378" x="9109075" y="4429125"/>
          <p14:tracePt t="102395" x="9109075" y="4376738"/>
          <p14:tracePt t="102412" x="9109075" y="4268788"/>
          <p14:tracePt t="102428" x="9109075" y="4187825"/>
          <p14:tracePt t="102445" x="9090025" y="4098925"/>
          <p14:tracePt t="102461" x="9090025" y="4019550"/>
          <p14:tracePt t="102478" x="9082088" y="3956050"/>
          <p14:tracePt t="102495" x="9064625" y="3894138"/>
          <p14:tracePt t="102511" x="9055100" y="3813175"/>
          <p14:tracePt t="102530" x="9045575" y="3687763"/>
          <p14:tracePt t="102546" x="9028113" y="3608388"/>
          <p14:tracePt t="102562" x="9001125" y="3500438"/>
          <p14:tracePt t="102578" x="8974138" y="3367088"/>
          <p14:tracePt t="102595" x="8956675" y="3232150"/>
          <p14:tracePt t="102611" x="8939213" y="3108325"/>
          <p14:tracePt t="102628" x="8912225" y="2955925"/>
          <p14:tracePt t="102645" x="8894763" y="2849563"/>
          <p14:tracePt t="102663" x="8858250" y="2714625"/>
          <p14:tracePt t="102679" x="8831263" y="2635250"/>
          <p14:tracePt t="102695" x="8813800" y="2536825"/>
          <p14:tracePt t="102712" x="8786813" y="2465388"/>
          <p14:tracePt t="102728" x="8778875" y="2411413"/>
          <p14:tracePt t="102745" x="8769350" y="2366963"/>
          <p14:tracePt t="102761" x="8742363" y="2303463"/>
          <p14:tracePt t="102780" x="8707438" y="2268538"/>
          <p14:tracePt t="102797" x="8697913" y="2251075"/>
          <p14:tracePt t="102812" x="8688388" y="2232025"/>
          <p14:tracePt t="102828" x="8680450" y="2214563"/>
          <p14:tracePt t="102844" x="8661400" y="2206625"/>
          <p14:tracePt t="102860" x="8636000" y="2179638"/>
          <p14:tracePt t="102877" x="8609013" y="2160588"/>
          <p14:tracePt t="102894" x="8572500" y="2135188"/>
          <p14:tracePt t="102911" x="8555038" y="2116138"/>
          <p14:tracePt t="102928" x="8447088" y="2054225"/>
          <p14:tracePt t="102945" x="8340725" y="2027238"/>
          <p14:tracePt t="102962" x="8232775" y="2009775"/>
          <p14:tracePt t="102978" x="8089900" y="2009775"/>
          <p14:tracePt t="102995" x="7894638" y="2017713"/>
          <p14:tracePt t="103012" x="7599363" y="2054225"/>
          <p14:tracePt t="103030" x="7224713" y="2125663"/>
          <p14:tracePt t="103046" x="7045325" y="2160588"/>
          <p14:tracePt t="103062" x="6956425" y="2187575"/>
          <p14:tracePt t="103078" x="6875463" y="2197100"/>
          <p14:tracePt t="103095" x="6769100" y="2197100"/>
          <p14:tracePt t="103112" x="6707188" y="2214563"/>
          <p14:tracePt t="103128" x="6661150" y="2214563"/>
          <p14:tracePt t="103145" x="6616700" y="2214563"/>
          <p14:tracePt t="103163" x="6537325" y="2214563"/>
          <p14:tracePt t="103179" x="6473825" y="2214563"/>
          <p14:tracePt t="103195" x="6421438" y="2224088"/>
          <p14:tracePt t="103211" x="6375400" y="2224088"/>
          <p14:tracePt t="103228" x="6313488" y="2251075"/>
          <p14:tracePt t="103245" x="6251575" y="2268538"/>
          <p14:tracePt t="103262" x="6188075" y="2268538"/>
          <p14:tracePt t="103280" x="6116638" y="2268538"/>
          <p14:tracePt t="103297" x="6099175" y="2268538"/>
          <p14:tracePt t="103312" x="6081713" y="2268538"/>
          <p14:tracePt t="103328" x="6072188" y="2268538"/>
          <p14:tracePt t="103345" x="6054725" y="2268538"/>
          <p14:tracePt t="103362" x="6027738" y="2278063"/>
          <p14:tracePt t="103378" x="6010275" y="2278063"/>
          <p14:tracePt t="103395" x="5973763" y="2278063"/>
          <p14:tracePt t="103412" x="5956300" y="2278063"/>
          <p14:tracePt t="103483" x="5938838" y="2286000"/>
          <p14:tracePt t="103491" x="5929313" y="2286000"/>
          <p14:tracePt t="103500" x="5911850" y="2295525"/>
          <p14:tracePt t="103511" x="5902325" y="2295525"/>
          <p14:tracePt t="103528" x="5884863" y="2303463"/>
          <p14:tracePt t="103546" x="5840413" y="2303463"/>
          <p14:tracePt t="103562" x="5778500" y="2322513"/>
          <p14:tracePt t="103579" x="5707063" y="2312988"/>
          <p14:tracePt t="103595" x="5626100" y="2286000"/>
          <p14:tracePt t="103612" x="5545138" y="2251075"/>
          <p14:tracePt t="103628" x="5492750" y="2224088"/>
          <p14:tracePt t="103645" x="5473700" y="2206625"/>
          <p14:tracePt t="103662" x="5465763" y="2197100"/>
          <p14:tracePt t="103678" x="5456238" y="2197100"/>
          <p14:tracePt t="103742" x="5446713" y="2197100"/>
          <p14:tracePt t="103914" x="5446713" y="2179638"/>
          <p14:tracePt t="104055" x="5446713" y="2187575"/>
          <p14:tracePt t="104282" x="5438775" y="2179638"/>
          <p14:tracePt t="104290" x="5421313" y="2170113"/>
          <p14:tracePt t="104297" x="5421313" y="2160588"/>
          <p14:tracePt t="104312" x="5411788" y="2143125"/>
          <p14:tracePt t="104329" x="5411788" y="2125663"/>
          <p14:tracePt t="104345" x="5402263" y="2098675"/>
          <p14:tracePt t="104362" x="5394325" y="2089150"/>
          <p14:tracePt t="104378" x="5384800" y="2071688"/>
          <p14:tracePt t="104395" x="5384800" y="2063750"/>
          <p14:tracePt t="104412" x="5375275" y="2063750"/>
          <p14:tracePt t="104429" x="5375275" y="2054225"/>
          <p14:tracePt t="104455" x="5367338" y="2044700"/>
          <p14:tracePt t="104493" x="5357813" y="2027238"/>
          <p14:tracePt t="104508" x="5340350" y="2027238"/>
          <p14:tracePt t="104517" x="5330825" y="2017713"/>
          <p14:tracePt t="104528" x="5330825" y="2009775"/>
          <p14:tracePt t="104545" x="5313363" y="2000250"/>
          <p14:tracePt t="104594" x="5303838" y="2000250"/>
          <p14:tracePt t="104619" x="5295900" y="1992313"/>
          <p14:tracePt t="104635" x="5286375" y="1992313"/>
          <p14:tracePt t="104643" x="5268913" y="1982788"/>
          <p14:tracePt t="104649" x="5259388" y="1982788"/>
          <p14:tracePt t="104662" x="5251450" y="1982788"/>
          <p14:tracePt t="104680" x="5232400" y="1982788"/>
          <p14:tracePt t="104696" x="5197475" y="1982788"/>
          <p14:tracePt t="104713" x="5180013" y="1982788"/>
          <p14:tracePt t="104728" x="5160963" y="1982788"/>
          <p14:tracePt t="104745" x="5135563" y="1982788"/>
          <p14:tracePt t="104762" x="5116513" y="1982788"/>
          <p14:tracePt t="104779" x="5099050" y="1992313"/>
          <p14:tracePt t="104795" x="5081588" y="2000250"/>
          <p14:tracePt t="104812" x="5054600" y="2000250"/>
          <p14:tracePt t="104829" x="5027613" y="2000250"/>
          <p14:tracePt t="104845" x="5010150" y="2000250"/>
          <p14:tracePt t="104862" x="5000625" y="2000250"/>
          <p14:tracePt t="104885" x="4983163" y="2000250"/>
          <p14:tracePt t="104895" x="4973638" y="2000250"/>
          <p14:tracePt t="104963" x="4965700" y="2000250"/>
          <p14:tracePt t="104986" x="4956175" y="2000250"/>
          <p14:tracePt t="105001" x="4946650" y="2000250"/>
          <p14:tracePt t="105024" x="4938713" y="2000250"/>
          <p14:tracePt t="105032" x="4929188" y="2000250"/>
          <p14:tracePt t="105057" x="4911725" y="2000250"/>
          <p14:tracePt t="105065" x="4902200" y="2000250"/>
          <p14:tracePt t="105079" x="4894263" y="2017713"/>
          <p14:tracePt t="105095" x="4884738" y="2044700"/>
          <p14:tracePt t="105112" x="4875213" y="2063750"/>
          <p14:tracePt t="105129" x="4857750" y="2081213"/>
          <p14:tracePt t="105146" x="4840288" y="2098675"/>
          <p14:tracePt t="105162" x="4830763" y="2125663"/>
          <p14:tracePt t="105178" x="4822825" y="2135188"/>
          <p14:tracePt t="105195" x="4822825" y="2143125"/>
          <p14:tracePt t="105257" x="4822825" y="2152650"/>
          <p14:tracePt t="105265" x="4822825" y="2160588"/>
          <p14:tracePt t="105278" x="4822825" y="2170113"/>
          <p14:tracePt t="105294" x="4813300" y="2187575"/>
          <p14:tracePt t="105359" x="4813300" y="2197100"/>
          <p14:tracePt t="105375" x="4813300" y="2214563"/>
          <p14:tracePt t="105383" x="4813300" y="2224088"/>
          <p14:tracePt t="105394" x="4813300" y="2241550"/>
          <p14:tracePt t="105411" x="4813300" y="2259013"/>
          <p14:tracePt t="105428" x="4822825" y="2278063"/>
          <p14:tracePt t="105444" x="4840288" y="2295525"/>
          <p14:tracePt t="105523" x="4848225" y="2303463"/>
          <p14:tracePt t="105531" x="4848225" y="2322513"/>
          <p14:tracePt t="105539" x="4857750" y="2322513"/>
          <p14:tracePt t="105547" x="4857750" y="2330450"/>
          <p14:tracePt t="105563" x="4867275" y="2339975"/>
          <p14:tracePt t="105578" x="4867275" y="2349500"/>
          <p14:tracePt t="105594" x="4875213" y="2357438"/>
          <p14:tracePt t="105612" x="4884738" y="2366963"/>
          <p14:tracePt t="105628" x="4894263" y="2366963"/>
          <p14:tracePt t="105646" x="4911725" y="2366963"/>
          <p14:tracePt t="105662" x="4929188" y="2393950"/>
          <p14:tracePt t="105679" x="4938713" y="2411413"/>
          <p14:tracePt t="105697" x="4965700" y="2438400"/>
          <p14:tracePt t="105713" x="4965700" y="2465388"/>
          <p14:tracePt t="105729" x="4983163" y="2465388"/>
          <p14:tracePt t="105774" x="4992688" y="2473325"/>
          <p14:tracePt t="105782" x="5000625" y="2482850"/>
          <p14:tracePt t="105795" x="5010150" y="2492375"/>
          <p14:tracePt t="105811" x="5018088" y="2509838"/>
          <p14:tracePt t="105828" x="5027613" y="2517775"/>
          <p14:tracePt t="105845" x="5037138" y="2536825"/>
          <p14:tracePt t="105861" x="5054600" y="2536825"/>
          <p14:tracePt t="105917" x="5064125" y="2536825"/>
          <p14:tracePt t="105925" x="5072063" y="2536825"/>
          <p14:tracePt t="105955" x="5081588" y="2536825"/>
          <p14:tracePt t="105963" x="5089525" y="2536825"/>
          <p14:tracePt t="105980" x="5099050" y="2536825"/>
          <p14:tracePt t="105995" x="5108575" y="2536825"/>
          <p14:tracePt t="106012" x="5135563" y="2536825"/>
          <p14:tracePt t="106029" x="5143500" y="2536825"/>
          <p14:tracePt t="106045" x="5153025" y="2536825"/>
          <p14:tracePt t="106062" x="5160963" y="2527300"/>
          <p14:tracePt t="106151" x="5170488" y="2536825"/>
          <p14:tracePt t="106168" x="5180013" y="2536825"/>
          <p14:tracePt t="106176" x="5187950" y="2544763"/>
          <p14:tracePt t="106184" x="5207000" y="2554288"/>
          <p14:tracePt t="106197" x="5224463" y="2571750"/>
          <p14:tracePt t="106213" x="5232400" y="2581275"/>
          <p14:tracePt t="106261" x="5241925" y="2581275"/>
          <p14:tracePt t="106277" x="5251450" y="2571750"/>
          <p14:tracePt t="106283" x="5259388" y="2563813"/>
          <p14:tracePt t="106295" x="5278438" y="2554288"/>
          <p14:tracePt t="106312" x="5286375" y="2544763"/>
          <p14:tracePt t="106329" x="5286375" y="2527300"/>
          <p14:tracePt t="106347" x="5295900" y="2517775"/>
          <p14:tracePt t="106362" x="5303838" y="2509838"/>
          <p14:tracePt t="106379" x="5313363" y="2509838"/>
          <p14:tracePt t="106395" x="5313363" y="2500313"/>
          <p14:tracePt t="106417" x="5322888" y="2492375"/>
          <p14:tracePt t="106441" x="5330825" y="2492375"/>
          <p14:tracePt t="106449" x="5340350" y="2482850"/>
          <p14:tracePt t="106463" x="5340350" y="2455863"/>
          <p14:tracePt t="106479" x="5340350" y="2446338"/>
          <p14:tracePt t="106496" x="5357813" y="2438400"/>
          <p14:tracePt t="106512" x="5357813" y="2428875"/>
          <p14:tracePt t="106545" x="5357813" y="2420938"/>
          <p14:tracePt t="106565" x="5367338" y="2411413"/>
          <p14:tracePt t="106619" x="5367338" y="2401888"/>
          <p14:tracePt t="106745" x="5367338" y="2384425"/>
          <p14:tracePt t="106761" x="5375275" y="2374900"/>
          <p14:tracePt t="106769" x="5375275" y="2366963"/>
          <p14:tracePt t="106779" x="5375275" y="2357438"/>
          <p14:tracePt t="106796" x="5384800" y="2339975"/>
          <p14:tracePt t="106811" x="5394325" y="2312988"/>
          <p14:tracePt t="106828" x="5394325" y="2303463"/>
          <p14:tracePt t="106845" x="5394325" y="2286000"/>
          <p14:tracePt t="106861" x="5394325" y="2278063"/>
          <p14:tracePt t="106878" x="5394325" y="2259013"/>
          <p14:tracePt t="106895" x="5394325" y="2251075"/>
          <p14:tracePt t="106911" x="5394325" y="2232025"/>
          <p14:tracePt t="106928" x="5394325" y="2214563"/>
          <p14:tracePt t="106945" x="5394325" y="2197100"/>
          <p14:tracePt t="106961" x="5384800" y="2179638"/>
          <p14:tracePt t="106978" x="5375275" y="2152650"/>
          <p14:tracePt t="106995" x="5349875" y="2143125"/>
          <p14:tracePt t="107011" x="5340350" y="2135188"/>
          <p14:tracePt t="107028" x="5330825" y="2116138"/>
          <p14:tracePt t="107045" x="5322888" y="2108200"/>
          <p14:tracePt t="107061" x="5303838" y="2089150"/>
          <p14:tracePt t="107078" x="5295900" y="2081213"/>
          <p14:tracePt t="107095" x="5286375" y="2081213"/>
          <p14:tracePt t="107112" x="5259388" y="2063750"/>
          <p14:tracePt t="107128" x="5251450" y="2054225"/>
          <p14:tracePt t="107145" x="5232400" y="2044700"/>
          <p14:tracePt t="107161" x="5232400" y="2036763"/>
          <p14:tracePt t="107178" x="5224463" y="2017713"/>
          <p14:tracePt t="107195" x="5214938" y="2017713"/>
          <p14:tracePt t="107211" x="5187950" y="2017713"/>
          <p14:tracePt t="107228" x="5160963" y="2017713"/>
          <p14:tracePt t="107245" x="5143500" y="2017713"/>
          <p14:tracePt t="107261" x="5126038" y="2017713"/>
          <p14:tracePt t="107278" x="5108575" y="2009775"/>
          <p14:tracePt t="107295" x="5089525" y="1992313"/>
          <p14:tracePt t="107311" x="5081588" y="1973263"/>
          <p14:tracePt t="107328" x="5072063" y="1965325"/>
          <p14:tracePt t="107345" x="5064125" y="1955800"/>
          <p14:tracePt t="107378" x="5045075" y="1955800"/>
          <p14:tracePt t="107392" x="5037138" y="1965325"/>
          <p14:tracePt t="107400" x="5027613" y="1973263"/>
          <p14:tracePt t="107411" x="5018088" y="1973263"/>
          <p14:tracePt t="107428" x="5018088" y="1982788"/>
          <p14:tracePt t="107511" x="5010150" y="1982788"/>
          <p14:tracePt t="107637" x="5000625" y="1992313"/>
          <p14:tracePt t="107651" x="4973638" y="2017713"/>
          <p14:tracePt t="107659" x="4965700" y="2017713"/>
          <p14:tracePt t="107667" x="4956175" y="2027238"/>
          <p14:tracePt t="107679" x="4946650" y="2027238"/>
          <p14:tracePt t="107802" x="4946650" y="2036763"/>
          <p14:tracePt t="107823" x="4938713" y="2044700"/>
          <p14:tracePt t="107839" x="4938713" y="2054225"/>
          <p14:tracePt t="107848" x="4921250" y="2063750"/>
          <p14:tracePt t="107965" x="4921250" y="2081213"/>
          <p14:tracePt t="107981" x="4911725" y="2089150"/>
          <p14:tracePt t="107989" x="4902200" y="2098675"/>
          <p14:tracePt t="108075" x="4902200" y="2116138"/>
          <p14:tracePt t="108089" x="4902200" y="2125663"/>
          <p14:tracePt t="108105" x="4902200" y="2143125"/>
          <p14:tracePt t="108175" x="4902200" y="2152650"/>
          <p14:tracePt t="108183" x="4894263" y="2160588"/>
          <p14:tracePt t="108195" x="4894263" y="2170113"/>
          <p14:tracePt t="108212" x="4894263" y="2179638"/>
          <p14:tracePt t="108229" x="4894263" y="2197100"/>
          <p14:tracePt t="108248" x="4894263" y="2224088"/>
          <p14:tracePt t="108395" x="4894263" y="2241550"/>
          <p14:tracePt t="108412" x="4911725" y="2268538"/>
          <p14:tracePt t="108419" x="4921250" y="2278063"/>
          <p14:tracePt t="108441" x="4921250" y="2286000"/>
          <p14:tracePt t="108465" x="4921250" y="2295525"/>
          <p14:tracePt t="108519" x="4921250" y="2303463"/>
          <p14:tracePt t="108527" x="4921250" y="2322513"/>
          <p14:tracePt t="108707" x="4929188" y="2330450"/>
          <p14:tracePt t="108723" x="4929188" y="2339975"/>
          <p14:tracePt t="108732" x="4938713" y="2339975"/>
          <p14:tracePt t="108764" x="4946650" y="2349500"/>
          <p14:tracePt t="108770" x="4956175" y="2357438"/>
          <p14:tracePt t="108785" x="4965700" y="2357438"/>
          <p14:tracePt t="108796" x="4983163" y="2366963"/>
          <p14:tracePt t="108813" x="5000625" y="2374900"/>
          <p14:tracePt t="108828" x="5000625" y="2393950"/>
          <p14:tracePt t="108845" x="5018088" y="2401888"/>
          <p14:tracePt t="108887" x="5027613" y="2401888"/>
          <p14:tracePt t="108912" x="5027613" y="2411413"/>
          <p14:tracePt t="108927" x="5037138" y="2420938"/>
          <p14:tracePt t="108935" x="5054600" y="2428875"/>
          <p14:tracePt t="108946" x="5064125" y="2428875"/>
          <p14:tracePt t="108963" x="5081588" y="2446338"/>
          <p14:tracePt t="108979" x="5099050" y="2473325"/>
          <p14:tracePt t="108996" x="5126038" y="2492375"/>
          <p14:tracePt t="109044" x="5135563" y="2492375"/>
          <p14:tracePt t="109051" x="5143500" y="2492375"/>
          <p14:tracePt t="109062" x="5153025" y="2492375"/>
          <p14:tracePt t="109079" x="5170488" y="2482850"/>
          <p14:tracePt t="109096" x="5180013" y="2482850"/>
          <p14:tracePt t="109114" x="5207000" y="2482850"/>
          <p14:tracePt t="109129" x="5207000" y="2473325"/>
          <p14:tracePt t="109146" x="5224463" y="2473325"/>
          <p14:tracePt t="109163" x="5232400" y="2473325"/>
          <p14:tracePt t="109196" x="5241925" y="2473325"/>
          <p14:tracePt t="109231" x="5251450" y="2473325"/>
          <p14:tracePt t="109247" x="5259388" y="2473325"/>
          <p14:tracePt t="109255" x="5278438" y="2473325"/>
          <p14:tracePt t="109271" x="5286375" y="2473325"/>
          <p14:tracePt t="109365" x="5295900" y="2455863"/>
          <p14:tracePt t="109373" x="5295900" y="2446338"/>
          <p14:tracePt t="109380" x="5303838" y="2446338"/>
          <p14:tracePt t="109396" x="5303838" y="2438400"/>
          <p14:tracePt t="109466" x="5303838" y="2428875"/>
          <p14:tracePt t="109481" x="5303838" y="2420938"/>
          <p14:tracePt t="109489" x="5313363" y="2411413"/>
          <p14:tracePt t="109498" x="5313363" y="2401888"/>
          <p14:tracePt t="109513" x="5322888" y="2374900"/>
          <p14:tracePt t="109529" x="5322888" y="2357438"/>
          <p14:tracePt t="109546" x="5322888" y="2339975"/>
          <p14:tracePt t="109562" x="5322888" y="2330450"/>
          <p14:tracePt t="109579" x="5322888" y="2312988"/>
          <p14:tracePt t="109596" x="5322888" y="2303463"/>
          <p14:tracePt t="109612" x="5322888" y="2295525"/>
          <p14:tracePt t="109702" x="5322888" y="2286000"/>
          <p14:tracePt t="109717" x="5313363" y="2251075"/>
          <p14:tracePt t="109724" x="5303838" y="2241550"/>
          <p14:tracePt t="109732" x="5295900" y="2232025"/>
          <p14:tracePt t="109748" x="5268913" y="2214563"/>
          <p14:tracePt t="109764" x="5259388" y="2187575"/>
          <p14:tracePt t="109780" x="5241925" y="2170113"/>
          <p14:tracePt t="109796" x="5232400" y="2160588"/>
          <p14:tracePt t="109812" x="5224463" y="2160588"/>
          <p14:tracePt t="109828" x="5207000" y="2160588"/>
          <p14:tracePt t="109845" x="5197475" y="2152650"/>
          <p14:tracePt t="109862" x="5187950" y="2143125"/>
          <p14:tracePt t="109878" x="5180013" y="2125663"/>
          <p14:tracePt t="109895" x="5170488" y="2125663"/>
          <p14:tracePt t="109912" x="5160963" y="2116138"/>
          <p14:tracePt t="109945" x="5153025" y="2108200"/>
          <p14:tracePt t="109989" x="5135563" y="2108200"/>
          <p14:tracePt t="109996" x="5126038" y="2108200"/>
          <p14:tracePt t="110005" x="5116513" y="2108200"/>
          <p14:tracePt t="110013" x="5108575" y="2108200"/>
          <p14:tracePt t="110029" x="5089525" y="2108200"/>
          <p14:tracePt t="110045" x="5081588" y="2116138"/>
          <p14:tracePt t="110062" x="5054600" y="2143125"/>
          <p14:tracePt t="110078" x="5037138" y="2160588"/>
          <p14:tracePt t="110095" x="5027613" y="2197100"/>
          <p14:tracePt t="110112" x="5018088" y="2214563"/>
          <p14:tracePt t="110128" x="5010150" y="2232025"/>
          <p14:tracePt t="110256" x="5010150" y="2224088"/>
          <p14:tracePt t="110264" x="5010150" y="2214563"/>
          <p14:tracePt t="110279" x="5010150" y="2179638"/>
          <p14:tracePt t="110296" x="5010150" y="2160588"/>
          <p14:tracePt t="110313" x="5010150" y="2143125"/>
          <p14:tracePt t="110412" x="5010150" y="2125663"/>
          <p14:tracePt t="110420" x="5010150" y="2116138"/>
          <p14:tracePt t="110506" x="5010150" y="2135188"/>
          <p14:tracePt t="110514" x="5010150" y="2143125"/>
          <p14:tracePt t="110530" x="5010150" y="2160588"/>
          <p14:tracePt t="110546" x="5010150" y="2179638"/>
          <p14:tracePt t="110562" x="5018088" y="2206625"/>
          <p14:tracePt t="110579" x="5018088" y="2224088"/>
          <p14:tracePt t="110595" x="5018088" y="2232025"/>
          <p14:tracePt t="110612" x="5018088" y="2241550"/>
          <p14:tracePt t="110779" x="5027613" y="2241550"/>
          <p14:tracePt t="110795" x="5037138" y="2232025"/>
          <p14:tracePt t="110803" x="5037138" y="2206625"/>
          <p14:tracePt t="110812" x="5037138" y="2197100"/>
          <p14:tracePt t="110829" x="5037138" y="2179638"/>
          <p14:tracePt t="110845" x="5037138" y="2160588"/>
          <p14:tracePt t="110862" x="5037138" y="2152650"/>
          <p14:tracePt t="110879" x="5037138" y="2125663"/>
          <p14:tracePt t="110895" x="5037138" y="2116138"/>
          <p14:tracePt t="110912" x="5045075" y="2108200"/>
          <p14:tracePt t="110929" x="5045075" y="2098675"/>
          <p14:tracePt t="111108" x="5045075" y="2108200"/>
          <p14:tracePt t="111116" x="5045075" y="2116138"/>
          <p14:tracePt t="111129" x="5045075" y="2125663"/>
          <p14:tracePt t="111147" x="5045075" y="2160588"/>
          <p14:tracePt t="111165" x="5045075" y="2179638"/>
          <p14:tracePt t="111179" x="5045075" y="2187575"/>
          <p14:tracePt t="111196" x="5045075" y="2197100"/>
          <p14:tracePt t="111213" x="5045075" y="2214563"/>
          <p14:tracePt t="111229" x="5045075" y="2224088"/>
          <p14:tracePt t="111397" x="5045075" y="2206625"/>
          <p14:tracePt t="111406" x="5045075" y="2197100"/>
          <p14:tracePt t="111415" x="5037138" y="2179638"/>
          <p14:tracePt t="111430" x="5037138" y="2143125"/>
          <p14:tracePt t="111446" x="5027613" y="2116138"/>
          <p14:tracePt t="111463" x="5018088" y="2089150"/>
          <p14:tracePt t="111640" x="5018088" y="2108200"/>
          <p14:tracePt t="111647" x="5018088" y="2116138"/>
          <p14:tracePt t="111664" x="5018088" y="2135188"/>
          <p14:tracePt t="111679" x="5018088" y="2152650"/>
          <p14:tracePt t="111695" x="5018088" y="2197100"/>
          <p14:tracePt t="111713" x="5000625" y="2259013"/>
          <p14:tracePt t="111729" x="4992688" y="2295525"/>
          <p14:tracePt t="111746" x="4983163" y="2312988"/>
          <p14:tracePt t="111763" x="4983163" y="2330450"/>
          <p14:tracePt t="111779" x="4973638" y="2330450"/>
          <p14:tracePt t="111889" x="4973638" y="2322513"/>
          <p14:tracePt t="111897" x="4973638" y="2312988"/>
          <p14:tracePt t="111905" x="4973638" y="2303463"/>
          <p14:tracePt t="111913" x="4973638" y="2295525"/>
          <p14:tracePt t="111929" x="4973638" y="2286000"/>
          <p14:tracePt t="111946" x="4983163" y="2268538"/>
          <p14:tracePt t="111962" x="4983163" y="2251075"/>
          <p14:tracePt t="111979" x="4983163" y="2241550"/>
          <p14:tracePt t="111995" x="4983163" y="2224088"/>
          <p14:tracePt t="112012" x="4992688" y="2214563"/>
          <p14:tracePt t="112029" x="4992688" y="2187575"/>
          <p14:tracePt t="112045" x="4992688" y="2179638"/>
          <p14:tracePt t="112063" x="4992688" y="2160588"/>
          <p14:tracePt t="112079" x="4992688" y="2152650"/>
          <p14:tracePt t="112096" x="4992688" y="2125663"/>
          <p14:tracePt t="112113" x="4992688" y="2116138"/>
          <p14:tracePt t="112204" x="4992688" y="2108200"/>
          <p14:tracePt t="112218" x="4973638" y="2098675"/>
          <p14:tracePt t="112226" x="4956175" y="2098675"/>
          <p14:tracePt t="112234" x="4946650" y="2098675"/>
          <p14:tracePt t="112246" x="4938713" y="2098675"/>
          <p14:tracePt t="112263" x="4921250" y="2098675"/>
          <p14:tracePt t="112280" x="4902200" y="2098675"/>
          <p14:tracePt t="112296" x="4875213" y="2108200"/>
          <p14:tracePt t="112312" x="4867275" y="2116138"/>
          <p14:tracePt t="112329" x="4867275" y="2125663"/>
          <p14:tracePt t="112346" x="4857750" y="2152650"/>
          <p14:tracePt t="112363" x="4857750" y="2170113"/>
          <p14:tracePt t="112379" x="4848225" y="2170113"/>
          <p14:tracePt t="112396" x="4848225" y="2179638"/>
          <p14:tracePt t="112492" x="4848225" y="2187575"/>
          <p14:tracePt t="112508" x="4848225" y="2197100"/>
          <p14:tracePt t="112516" x="4848225" y="2214563"/>
          <p14:tracePt t="112529" x="4848225" y="2224088"/>
          <p14:tracePt t="112546" x="4848225" y="2232025"/>
          <p14:tracePt t="112563" x="4848225" y="2259013"/>
          <p14:tracePt t="112579" x="4848225" y="2268538"/>
          <p14:tracePt t="112596" x="4857750" y="2286000"/>
          <p14:tracePt t="112613" x="4867275" y="2303463"/>
          <p14:tracePt t="112629" x="4894263" y="2322513"/>
          <p14:tracePt t="112648" x="4902200" y="2357438"/>
          <p14:tracePt t="112664" x="4911725" y="2366963"/>
          <p14:tracePt t="112680" x="4911725" y="2374900"/>
          <p14:tracePt t="112742" x="4921250" y="2374900"/>
          <p14:tracePt t="112750" x="4929188" y="2384425"/>
          <p14:tracePt t="112844" x="4938713" y="2393950"/>
          <p14:tracePt t="112860" x="4946650" y="2393950"/>
          <p14:tracePt t="112869" x="4973638" y="2401888"/>
          <p14:tracePt t="112879" x="4983163" y="2401888"/>
          <p14:tracePt t="112897" x="5010150" y="2428875"/>
          <p14:tracePt t="112915" x="5037138" y="2446338"/>
          <p14:tracePt t="112930" x="5054600" y="2465388"/>
          <p14:tracePt t="112946" x="5064125" y="2473325"/>
          <p14:tracePt t="112963" x="5072063" y="2473325"/>
          <p14:tracePt t="112979" x="5081588" y="2473325"/>
          <p14:tracePt t="112996" x="5081588" y="2482850"/>
          <p14:tracePt t="113013" x="5099050" y="2482850"/>
          <p14:tracePt t="113040" x="5108575" y="2482850"/>
          <p14:tracePt t="113056" x="5116513" y="2482850"/>
          <p14:tracePt t="113065" x="5126038" y="2473325"/>
          <p14:tracePt t="113079" x="5143500" y="2465388"/>
          <p14:tracePt t="113096" x="5160963" y="2455863"/>
          <p14:tracePt t="113113" x="5187950" y="2455863"/>
          <p14:tracePt t="113130" x="5207000" y="2455863"/>
          <p14:tracePt t="113163" x="5207000" y="2446338"/>
          <p14:tracePt t="113204" x="5214938" y="2446338"/>
          <p14:tracePt t="113229" x="5224463" y="2446338"/>
          <p14:tracePt t="113244" x="5232400" y="2438400"/>
          <p14:tracePt t="113250" x="5251450" y="2438400"/>
          <p14:tracePt t="113263" x="5251450" y="2420938"/>
          <p14:tracePt t="113282" x="5259388" y="2420938"/>
          <p14:tracePt t="113416" x="5268913" y="2401888"/>
          <p14:tracePt t="113423" x="5268913" y="2393950"/>
          <p14:tracePt t="113431" x="5278438" y="2393950"/>
          <p14:tracePt t="113446" x="5278438" y="2384425"/>
          <p14:tracePt t="113462" x="5278438" y="2374900"/>
          <p14:tracePt t="113500" x="5278438" y="2357438"/>
          <p14:tracePt t="113507" x="5286375" y="2349500"/>
          <p14:tracePt t="113515" x="5286375" y="2339975"/>
          <p14:tracePt t="113529" x="5286375" y="2330450"/>
          <p14:tracePt t="113546" x="5286375" y="2312988"/>
          <p14:tracePt t="113562" x="5286375" y="2286000"/>
          <p14:tracePt t="113579" x="5286375" y="2278063"/>
          <p14:tracePt t="113612" x="5286375" y="2268538"/>
          <p14:tracePt t="113728" x="5286375" y="2259013"/>
          <p14:tracePt t="113744" x="5278438" y="2241550"/>
          <p14:tracePt t="113752" x="5268913" y="2241550"/>
          <p14:tracePt t="113763" x="5268913" y="2224088"/>
          <p14:tracePt t="113780" x="5259388" y="2224088"/>
          <p14:tracePt t="113797" x="5232400" y="2206625"/>
          <p14:tracePt t="113813" x="5214938" y="2197100"/>
          <p14:tracePt t="113830" x="5197475" y="2187575"/>
          <p14:tracePt t="113845" x="5187950" y="2170113"/>
          <p14:tracePt t="113862" x="5170488" y="2152650"/>
          <p14:tracePt t="113879" x="5153025" y="2143125"/>
          <p14:tracePt t="113897" x="5143500" y="2135188"/>
          <p14:tracePt t="113914" x="5135563" y="2125663"/>
          <p14:tracePt t="113930" x="5116513" y="2108200"/>
          <p14:tracePt t="113994" x="5108575" y="2098675"/>
          <p14:tracePt t="114010" x="5089525" y="2098675"/>
          <p14:tracePt t="114017" x="5081588" y="2098675"/>
          <p14:tracePt t="114030" x="5072063" y="2081213"/>
          <p14:tracePt t="114046" x="5064125" y="2081213"/>
          <p14:tracePt t="114065" x="5054600" y="2081213"/>
          <p14:tracePt t="114080" x="5037138" y="2081213"/>
          <p14:tracePt t="114096" x="5018088" y="2081213"/>
          <p14:tracePt t="114113" x="5010150" y="2081213"/>
          <p14:tracePt t="114130" x="4992688" y="2081213"/>
          <p14:tracePt t="114164" x="4983163" y="2081213"/>
          <p14:tracePt t="114180" x="4965700" y="2089150"/>
          <p14:tracePt t="114196" x="4946650" y="2089150"/>
          <p14:tracePt t="114213" x="4938713" y="2089150"/>
          <p14:tracePt t="114230" x="4938713" y="2098675"/>
          <p14:tracePt t="114291" x="4929188" y="2108200"/>
          <p14:tracePt t="114299" x="4921250" y="2116138"/>
          <p14:tracePt t="114312" x="4911725" y="2116138"/>
          <p14:tracePt t="114329" x="4902200" y="2125663"/>
          <p14:tracePt t="114353" x="4894263" y="2135188"/>
          <p14:tracePt t="114362" x="4875213" y="2143125"/>
          <p14:tracePt t="114380" x="4867275" y="2170113"/>
          <p14:tracePt t="114396" x="4857750" y="2187575"/>
          <p14:tracePt t="114413" x="4848225" y="2206625"/>
          <p14:tracePt t="114430" x="4848225" y="2214563"/>
          <p14:tracePt t="114446" x="4848225" y="2232025"/>
          <p14:tracePt t="114503" x="4848225" y="2241550"/>
          <p14:tracePt t="114518" x="4848225" y="2251075"/>
          <p14:tracePt t="114541" x="4848225" y="2259013"/>
          <p14:tracePt t="114556" x="4848225" y="2268538"/>
          <p14:tracePt t="114565" x="4848225" y="2278063"/>
          <p14:tracePt t="114580" x="4857750" y="2286000"/>
          <p14:tracePt t="114596" x="4867275" y="2312988"/>
          <p14:tracePt t="114613" x="4884738" y="2330450"/>
          <p14:tracePt t="114629" x="4902200" y="2349500"/>
          <p14:tracePt t="114646" x="4911725" y="2366963"/>
          <p14:tracePt t="114663" x="4929188" y="2393950"/>
          <p14:tracePt t="114680" x="4956175" y="2401888"/>
          <p14:tracePt t="114697" x="4983163" y="2428875"/>
          <p14:tracePt t="114713" x="4992688" y="2438400"/>
          <p14:tracePt t="114730" x="5000625" y="2438400"/>
          <p14:tracePt t="114746" x="5010150" y="2455863"/>
          <p14:tracePt t="114763" x="5037138" y="2455863"/>
          <p14:tracePt t="114780" x="5054600" y="2455863"/>
          <p14:tracePt t="114798" x="5081588" y="2455863"/>
          <p14:tracePt t="114814" x="5099050" y="2455863"/>
          <p14:tracePt t="114830" x="5108575" y="2455863"/>
          <p14:tracePt t="114846" x="5126038" y="2455863"/>
          <p14:tracePt t="114863" x="5143500" y="2455863"/>
          <p14:tracePt t="114880" x="5160963" y="2446338"/>
          <p14:tracePt t="114913" x="5187950" y="2428875"/>
          <p14:tracePt t="114930" x="5197475" y="2428875"/>
          <p14:tracePt t="114949" x="5207000" y="2428875"/>
          <p14:tracePt t="114963" x="5214938" y="2420938"/>
          <p14:tracePt t="114980" x="5224463" y="2420938"/>
          <p14:tracePt t="114996" x="5251450" y="2411413"/>
          <p14:tracePt t="115105" x="5259388" y="2401888"/>
          <p14:tracePt t="115120" x="5259388" y="2393950"/>
          <p14:tracePt t="115135" x="5259388" y="2374900"/>
          <p14:tracePt t="115158" x="5259388" y="2366963"/>
          <p14:tracePt t="115169" x="5259388" y="2357438"/>
          <p14:tracePt t="115180" x="5259388" y="2349500"/>
          <p14:tracePt t="115198" x="5259388" y="2322513"/>
          <p14:tracePt t="115215" x="5259388" y="2295525"/>
          <p14:tracePt t="115230" x="5259388" y="2286000"/>
          <p14:tracePt t="115246" x="5259388" y="2268538"/>
          <p14:tracePt t="115347" x="5268913" y="2268538"/>
          <p14:tracePt t="115363" x="5278438" y="2268538"/>
          <p14:tracePt t="115371" x="5286375" y="2268538"/>
          <p14:tracePt t="115380" x="5295900" y="2278063"/>
          <p14:tracePt t="115396" x="5322888" y="2278063"/>
          <p14:tracePt t="115413" x="5330825" y="2286000"/>
          <p14:tracePt t="115430" x="5340350" y="2286000"/>
          <p14:tracePt t="115447" x="5349875" y="2295525"/>
          <p14:tracePt t="115465" x="5375275" y="2312988"/>
          <p14:tracePt t="115480" x="5402263" y="2330450"/>
          <p14:tracePt t="115496" x="5421313" y="2339975"/>
          <p14:tracePt t="115513" x="5438775" y="2357438"/>
          <p14:tracePt t="115530" x="5456238" y="2384425"/>
          <p14:tracePt t="115547" x="5483225" y="2393950"/>
          <p14:tracePt t="115565" x="5510213" y="2411413"/>
          <p14:tracePt t="115579" x="5518150" y="2420938"/>
          <p14:tracePt t="115596" x="5527675" y="2420938"/>
          <p14:tracePt t="115613" x="5554663" y="2428875"/>
          <p14:tracePt t="115646" x="5572125" y="2428875"/>
          <p14:tracePt t="115663" x="5581650" y="2428875"/>
          <p14:tracePt t="115679" x="5599113" y="2428875"/>
          <p14:tracePt t="115696" x="5635625" y="2446338"/>
          <p14:tracePt t="115714" x="5680075" y="2438400"/>
          <p14:tracePt t="115729" x="5707063" y="2428875"/>
          <p14:tracePt t="115746" x="5732463" y="2420938"/>
          <p14:tracePt t="115763" x="5778500" y="2401888"/>
          <p14:tracePt t="115780" x="5813425" y="2384425"/>
          <p14:tracePt t="115796" x="5840413" y="2384425"/>
          <p14:tracePt t="115815" x="5911850" y="2374900"/>
          <p14:tracePt t="115830" x="5983288" y="2374900"/>
          <p14:tracePt t="115846" x="6045200" y="2366963"/>
          <p14:tracePt t="115863" x="6126163" y="2349500"/>
          <p14:tracePt t="115880" x="6170613" y="2339975"/>
          <p14:tracePt t="115896" x="6232525" y="2339975"/>
          <p14:tracePt t="115913" x="6296025" y="2322513"/>
          <p14:tracePt t="115930" x="6340475" y="2322513"/>
          <p14:tracePt t="115947" x="6367463" y="2322513"/>
          <p14:tracePt t="115965" x="6402388" y="2322513"/>
          <p14:tracePt t="115980" x="6438900" y="2322513"/>
          <p14:tracePt t="115996" x="6500813" y="2322513"/>
          <p14:tracePt t="116013" x="6564313" y="2312988"/>
          <p14:tracePt t="116030" x="6616700" y="2312988"/>
          <p14:tracePt t="116047" x="6680200" y="2312988"/>
          <p14:tracePt t="116063" x="6759575" y="2312988"/>
          <p14:tracePt t="116080" x="6840538" y="2303463"/>
          <p14:tracePt t="116097" x="6902450" y="2303463"/>
          <p14:tracePt t="116113" x="6983413" y="2286000"/>
          <p14:tracePt t="116130" x="7064375" y="2278063"/>
          <p14:tracePt t="116146" x="7135813" y="2278063"/>
          <p14:tracePt t="116165" x="7215188" y="2259013"/>
          <p14:tracePt t="116180" x="7286625" y="2259013"/>
          <p14:tracePt t="116197" x="7331075" y="2259013"/>
          <p14:tracePt t="116215" x="7439025" y="2268538"/>
          <p14:tracePt t="116231" x="7510463" y="2295525"/>
          <p14:tracePt t="116247" x="7589838" y="2295525"/>
          <p14:tracePt t="116263" x="7670800" y="2295525"/>
          <p14:tracePt t="116280" x="7742238" y="2278063"/>
          <p14:tracePt t="116296" x="7823200" y="2251075"/>
          <p14:tracePt t="116313" x="7902575" y="2224088"/>
          <p14:tracePt t="116329" x="7947025" y="2197100"/>
          <p14:tracePt t="116346" x="8018463" y="2187575"/>
          <p14:tracePt t="116363" x="8072438" y="2170113"/>
          <p14:tracePt t="116379" x="8126413" y="2160588"/>
          <p14:tracePt t="116396" x="8180388" y="2152650"/>
          <p14:tracePt t="116413" x="8224838" y="2125663"/>
          <p14:tracePt t="116430" x="8278813" y="2098675"/>
          <p14:tracePt t="116446" x="8296275" y="2089150"/>
          <p14:tracePt t="116464" x="8313738" y="2089150"/>
          <p14:tracePt t="116691" x="8304213" y="2089150"/>
          <p14:tracePt t="116699" x="8296275" y="2089150"/>
          <p14:tracePt t="116715" x="8259763" y="2089150"/>
          <p14:tracePt t="116731" x="8232775" y="2089150"/>
          <p14:tracePt t="116747" x="8207375" y="2089150"/>
          <p14:tracePt t="116763" x="8161338" y="2089150"/>
          <p14:tracePt t="116780" x="8089900" y="2089150"/>
          <p14:tracePt t="116797" x="8018463" y="2108200"/>
          <p14:tracePt t="116813" x="7921625" y="2116138"/>
          <p14:tracePt t="116830" x="7786688" y="2152650"/>
          <p14:tracePt t="116847" x="7581900" y="2179638"/>
          <p14:tracePt t="116863" x="7493000" y="2197100"/>
          <p14:tracePt t="116880" x="7412038" y="2197100"/>
          <p14:tracePt t="116896" x="7331075" y="2197100"/>
          <p14:tracePt t="116913" x="7259638" y="2206625"/>
          <p14:tracePt t="116930" x="7180263" y="2214563"/>
          <p14:tracePt t="116947" x="7072313" y="2251075"/>
          <p14:tracePt t="116965" x="6956425" y="2286000"/>
          <p14:tracePt t="116981" x="6875463" y="2295525"/>
          <p14:tracePt t="116997" x="6813550" y="2312988"/>
          <p14:tracePt t="117014" x="6769100" y="2312988"/>
          <p14:tracePt t="117030" x="6751638" y="2312988"/>
          <p14:tracePt t="117047" x="6697663" y="2295525"/>
          <p14:tracePt t="117063" x="6635750" y="2268538"/>
          <p14:tracePt t="117080" x="6572250" y="2259013"/>
          <p14:tracePt t="117097" x="6492875" y="2232025"/>
          <p14:tracePt t="117113" x="6384925" y="2232025"/>
          <p14:tracePt t="117130" x="6303963" y="2232025"/>
          <p14:tracePt t="117147" x="6259513" y="2232025"/>
          <p14:tracePt t="117165" x="6180138" y="2232025"/>
          <p14:tracePt t="117180" x="6116638" y="2232025"/>
          <p14:tracePt t="117197" x="6045200" y="2232025"/>
          <p14:tracePt t="117215" x="5946775" y="2232025"/>
          <p14:tracePt t="117231" x="5911850" y="2232025"/>
          <p14:tracePt t="117247" x="5875338" y="2224088"/>
          <p14:tracePt t="117263" x="5857875" y="2214563"/>
          <p14:tracePt t="117280" x="5840413" y="2206625"/>
          <p14:tracePt t="117297" x="5803900" y="2197100"/>
          <p14:tracePt t="117313" x="5778500" y="2197100"/>
          <p14:tracePt t="117330" x="5715000" y="2179638"/>
          <p14:tracePt t="117348" x="5670550" y="2179638"/>
          <p14:tracePt t="117363" x="5635625" y="2179638"/>
          <p14:tracePt t="117380" x="5616575" y="2179638"/>
          <p14:tracePt t="117397" x="5599113" y="2179638"/>
          <p14:tracePt t="117550" x="5608638" y="2179638"/>
          <p14:tracePt t="117559" x="5616575" y="2179638"/>
          <p14:tracePt t="117567" x="5626100" y="2179638"/>
          <p14:tracePt t="117580" x="5643563" y="2179638"/>
          <p14:tracePt t="117597" x="5661025" y="2179638"/>
          <p14:tracePt t="117615" x="5688013" y="2179638"/>
          <p14:tracePt t="117630" x="5707063" y="2179638"/>
          <p14:tracePt t="117647" x="5732463" y="2187575"/>
          <p14:tracePt t="117663" x="5751513" y="2187575"/>
          <p14:tracePt t="117680" x="5768975" y="2206625"/>
          <p14:tracePt t="117697" x="5803900" y="2214563"/>
          <p14:tracePt t="117715" x="5849938" y="2224088"/>
          <p14:tracePt t="117731" x="5875338" y="2232025"/>
          <p14:tracePt t="117747" x="5894388" y="2241550"/>
          <p14:tracePt t="117763" x="5921375" y="2241550"/>
          <p14:tracePt t="117780" x="5946775" y="2251075"/>
          <p14:tracePt t="117797" x="6027738" y="2278063"/>
          <p14:tracePt t="117813" x="6108700" y="2303463"/>
          <p14:tracePt t="117830" x="6180138" y="2303463"/>
          <p14:tracePt t="117847" x="6259513" y="2322513"/>
          <p14:tracePt t="117865" x="6375400" y="2322513"/>
          <p14:tracePt t="117880" x="6446838" y="2322513"/>
          <p14:tracePt t="117897" x="6527800" y="2330450"/>
          <p14:tracePt t="117914" x="6616700" y="2349500"/>
          <p14:tracePt t="117930" x="6715125" y="2374900"/>
          <p14:tracePt t="117947" x="6813550" y="2401888"/>
          <p14:tracePt t="117965" x="6938963" y="2411413"/>
          <p14:tracePt t="117981" x="7018338" y="2411413"/>
          <p14:tracePt t="117997" x="7089775" y="2411413"/>
          <p14:tracePt t="118014" x="7170738" y="2393950"/>
          <p14:tracePt t="118030" x="7251700" y="2366963"/>
          <p14:tracePt t="118047" x="7331075" y="2357438"/>
          <p14:tracePt t="118063" x="7402513" y="2357438"/>
          <p14:tracePt t="118080" x="7483475" y="2339975"/>
          <p14:tracePt t="118097" x="7545388" y="2339975"/>
          <p14:tracePt t="118115" x="7653338" y="2339975"/>
          <p14:tracePt t="118130" x="7759700" y="2339975"/>
          <p14:tracePt t="118147" x="7858125" y="2312988"/>
          <p14:tracePt t="118164" x="7939088" y="2303463"/>
          <p14:tracePt t="118180" x="7966075" y="2286000"/>
          <p14:tracePt t="118197" x="7983538" y="2286000"/>
          <p14:tracePt t="118287" x="7983538" y="2278063"/>
          <p14:tracePt t="118302" x="7974013" y="2278063"/>
          <p14:tracePt t="118324" x="7966075" y="2278063"/>
          <p14:tracePt t="118332" x="7956550" y="2278063"/>
          <p14:tracePt t="118340" x="7947025" y="2278063"/>
          <p14:tracePt t="118348" x="7939088" y="2278063"/>
          <p14:tracePt t="118364" x="7929563" y="2278063"/>
          <p14:tracePt t="118381" x="7902575" y="2278063"/>
          <p14:tracePt t="118397" x="7894638" y="2278063"/>
          <p14:tracePt t="118414" x="7875588" y="2278063"/>
          <p14:tracePt t="118430" x="7840663" y="2295525"/>
          <p14:tracePt t="118447" x="7823200" y="2295525"/>
          <p14:tracePt t="118463" x="7778750" y="2295525"/>
          <p14:tracePt t="118481" x="7715250" y="2295525"/>
          <p14:tracePt t="118497" x="7653338" y="2286000"/>
          <p14:tracePt t="118513" x="7589838" y="2278063"/>
          <p14:tracePt t="118530" x="7527925" y="2278063"/>
          <p14:tracePt t="118547" x="7446963" y="2259013"/>
          <p14:tracePt t="118564" x="7358063" y="2259013"/>
          <p14:tracePt t="118580" x="7269163" y="2259013"/>
          <p14:tracePt t="118597" x="7170738" y="2259013"/>
          <p14:tracePt t="118615" x="7045325" y="2268538"/>
          <p14:tracePt t="118631" x="6983413" y="2278063"/>
          <p14:tracePt t="118647" x="6929438" y="2295525"/>
          <p14:tracePt t="118664" x="6911975" y="2303463"/>
          <p14:tracePt t="118680" x="6884988" y="2303463"/>
          <p14:tracePt t="118697" x="6831013" y="2312988"/>
          <p14:tracePt t="118714" x="6786563" y="2312988"/>
          <p14:tracePt t="118731" x="6707188" y="2330450"/>
          <p14:tracePt t="118747" x="6670675" y="2330450"/>
          <p14:tracePt t="118764" x="6643688" y="2330450"/>
          <p14:tracePt t="118780" x="6589713" y="2322513"/>
          <p14:tracePt t="118796" x="6527800" y="2312988"/>
          <p14:tracePt t="118813" x="6465888" y="2295525"/>
          <p14:tracePt t="118829" x="6438900" y="2295525"/>
          <p14:tracePt t="118846" x="6411913" y="2295525"/>
          <p14:tracePt t="118863" x="6394450" y="2295525"/>
          <p14:tracePt t="118880" x="6384925" y="2295525"/>
          <p14:tracePt t="118935" x="6384925" y="2286000"/>
          <p14:tracePt t="118951" x="6375400" y="2278063"/>
          <p14:tracePt t="118967" x="6375400" y="2268538"/>
          <p14:tracePt t="118983" x="6367463" y="2259013"/>
          <p14:tracePt t="119193" x="6357938" y="2259013"/>
          <p14:tracePt t="119217" x="6340475" y="2259013"/>
          <p14:tracePt t="119233" x="6323013" y="2259013"/>
          <p14:tracePt t="119241" x="6313488" y="2259013"/>
          <p14:tracePt t="119250" x="6303963" y="2259013"/>
          <p14:tracePt t="119264" x="6269038" y="2259013"/>
          <p14:tracePt t="119280" x="6207125" y="2278063"/>
          <p14:tracePt t="119297" x="6126163" y="2286000"/>
          <p14:tracePt t="119313" x="6064250" y="2312988"/>
          <p14:tracePt t="119330" x="5992813" y="2339975"/>
          <p14:tracePt t="119347" x="5911850" y="2366963"/>
          <p14:tracePt t="119365" x="5795963" y="2401888"/>
          <p14:tracePt t="119381" x="5741988" y="2428875"/>
          <p14:tracePt t="119397" x="5697538" y="2438400"/>
          <p14:tracePt t="119414" x="5670550" y="2446338"/>
          <p14:tracePt t="119430" x="5661025" y="2465388"/>
          <p14:tracePt t="119476" x="5653088" y="2465388"/>
          <p14:tracePt t="119491" x="5643563" y="2473325"/>
          <p14:tracePt t="119500" x="5635625" y="2482850"/>
          <p14:tracePt t="119514" x="5608638" y="2500313"/>
          <p14:tracePt t="119530" x="5599113" y="2517775"/>
          <p14:tracePt t="119547" x="5589588" y="2544763"/>
          <p14:tracePt t="119564" x="5581650" y="2563813"/>
          <p14:tracePt t="119581" x="5581650" y="2598738"/>
          <p14:tracePt t="119597" x="5572125" y="2616200"/>
          <p14:tracePt t="119615" x="5537200" y="2697163"/>
          <p14:tracePt t="119632" x="5518150" y="2714625"/>
          <p14:tracePt t="119647" x="5492750" y="2741613"/>
          <p14:tracePt t="119664" x="5473700" y="2759075"/>
          <p14:tracePt t="119680" x="5465763" y="2778125"/>
          <p14:tracePt t="119697" x="5465763" y="2803525"/>
          <p14:tracePt t="119714" x="5456238" y="2822575"/>
          <p14:tracePt t="119730" x="5446713" y="2840038"/>
          <p14:tracePt t="119747" x="5421313" y="2857500"/>
          <p14:tracePt t="119765" x="5402263" y="2894013"/>
          <p14:tracePt t="119780" x="5402263" y="2911475"/>
          <p14:tracePt t="119797" x="5394325" y="2928938"/>
          <p14:tracePt t="119813" x="5394325" y="2955925"/>
          <p14:tracePt t="119829" x="5384800" y="2965450"/>
          <p14:tracePt t="119846" x="5384800" y="2973388"/>
          <p14:tracePt t="119863" x="5375275" y="2992438"/>
          <p14:tracePt t="119865" x="5367338" y="3000375"/>
          <p14:tracePt t="119880" x="5349875" y="3027363"/>
          <p14:tracePt t="119897" x="5340350" y="3044825"/>
          <p14:tracePt t="119914" x="5322888" y="3063875"/>
          <p14:tracePt t="119930" x="5322888" y="3081338"/>
          <p14:tracePt t="119947" x="5313363" y="3081338"/>
          <p14:tracePt t="120102" x="5303838" y="3098800"/>
          <p14:tracePt t="120116" x="5295900" y="3098800"/>
          <p14:tracePt t="120123" x="5278438" y="3108325"/>
          <p14:tracePt t="120133" x="5268913" y="3108325"/>
          <p14:tracePt t="120147" x="5259388" y="3116263"/>
          <p14:tracePt t="120164" x="5251450" y="3125788"/>
          <p14:tracePt t="120180" x="5241925" y="3135313"/>
          <p14:tracePt t="120197" x="5224463" y="3135313"/>
          <p14:tracePt t="120214" x="5207000" y="3135313"/>
          <p14:tracePt t="120230" x="5187950" y="3135313"/>
          <p14:tracePt t="120247" x="5170488" y="3135313"/>
          <p14:tracePt t="120266" x="5153025" y="3135313"/>
          <p14:tracePt t="120282" x="5135563" y="3135313"/>
          <p14:tracePt t="120354" x="5126038" y="3125788"/>
          <p14:tracePt t="120366" x="5116513" y="3098800"/>
          <p14:tracePt t="120373" x="5116513" y="3089275"/>
          <p14:tracePt t="120382" x="5108575" y="3071813"/>
          <p14:tracePt t="120397" x="5099050" y="3036888"/>
          <p14:tracePt t="120414" x="5072063" y="3000375"/>
          <p14:tracePt t="120430" x="5054600" y="2982913"/>
          <p14:tracePt t="120447" x="5037138" y="2965450"/>
          <p14:tracePt t="120464" x="5010150" y="2938463"/>
          <p14:tracePt t="120480" x="5000625" y="2921000"/>
          <p14:tracePt t="120497" x="4992688" y="2911475"/>
          <p14:tracePt t="120514" x="4983163" y="2911475"/>
          <p14:tracePt t="120593" x="4965700" y="2911475"/>
          <p14:tracePt t="120601" x="4946650" y="2911475"/>
          <p14:tracePt t="120614" x="4938713" y="2921000"/>
          <p14:tracePt t="120632" x="4911725" y="2955925"/>
          <p14:tracePt t="120647" x="4902200" y="2973388"/>
          <p14:tracePt t="120663" x="4894263" y="2982913"/>
          <p14:tracePt t="120680" x="4894263" y="2992438"/>
          <p14:tracePt t="120696" x="4894263" y="3000375"/>
          <p14:tracePt t="120714" x="4894263" y="3017838"/>
          <p14:tracePt t="120730" x="4894263" y="3036888"/>
          <p14:tracePt t="120747" x="4894263" y="3054350"/>
          <p14:tracePt t="120765" x="4894263" y="3089275"/>
          <p14:tracePt t="120782" x="4894263" y="3108325"/>
          <p14:tracePt t="120797" x="4894263" y="3116263"/>
          <p14:tracePt t="120814" x="4902200" y="3125788"/>
          <p14:tracePt t="120830" x="4921250" y="3143250"/>
          <p14:tracePt t="120847" x="4929188" y="3170238"/>
          <p14:tracePt t="120864" x="4938713" y="3179763"/>
          <p14:tracePt t="120867" x="4956175" y="3187700"/>
          <p14:tracePt t="120882" x="4973638" y="3187700"/>
          <p14:tracePt t="120897" x="4992688" y="3187700"/>
          <p14:tracePt t="120914" x="5010150" y="3187700"/>
          <p14:tracePt t="120930" x="5037138" y="3187700"/>
          <p14:tracePt t="120947" x="5064125" y="3187700"/>
          <p14:tracePt t="120964" x="5099050" y="3170238"/>
          <p14:tracePt t="120981" x="5116513" y="3160713"/>
          <p14:tracePt t="120997" x="5135563" y="3152775"/>
          <p14:tracePt t="121016" x="5170488" y="3135313"/>
          <p14:tracePt t="121032" x="5187950" y="3125788"/>
          <p14:tracePt t="121047" x="5197475" y="3125788"/>
          <p14:tracePt t="121064" x="5207000" y="3125788"/>
          <p14:tracePt t="121195" x="5207000" y="3098800"/>
          <p14:tracePt t="121211" x="5207000" y="3089275"/>
          <p14:tracePt t="121218" x="5207000" y="3071813"/>
          <p14:tracePt t="121230" x="5224463" y="3063875"/>
          <p14:tracePt t="121248" x="5224463" y="3036888"/>
          <p14:tracePt t="121266" x="5224463" y="3017838"/>
          <p14:tracePt t="121336" x="5232400" y="3017838"/>
          <p14:tracePt t="121421" x="5232400" y="3044825"/>
          <p14:tracePt t="121429" x="5232400" y="3054350"/>
          <p14:tracePt t="121438" x="5232400" y="3063875"/>
          <p14:tracePt t="121447" x="5232400" y="3071813"/>
          <p14:tracePt t="121463" x="5232400" y="3089275"/>
          <p14:tracePt t="121480" x="5232400" y="3098800"/>
          <p14:tracePt t="121496" x="5232400" y="3116263"/>
          <p14:tracePt t="121513" x="5232400" y="3135313"/>
          <p14:tracePt t="121547" x="5232400" y="3143250"/>
          <p14:tracePt t="121728" x="5241925" y="3143250"/>
          <p14:tracePt t="121736" x="5251450" y="3143250"/>
          <p14:tracePt t="121747" x="5259388" y="3143250"/>
          <p14:tracePt t="121766" x="5357813" y="3116263"/>
          <p14:tracePt t="121782" x="5421313" y="3089275"/>
          <p14:tracePt t="121797" x="5473700" y="3081338"/>
          <p14:tracePt t="121814" x="5510213" y="3063875"/>
          <p14:tracePt t="121831" x="5527675" y="3063875"/>
          <p14:tracePt t="121847" x="5545138" y="3063875"/>
          <p14:tracePt t="121864" x="5564188" y="3063875"/>
          <p14:tracePt t="121867" x="5581650" y="3063875"/>
          <p14:tracePt t="121881" x="5589588" y="3063875"/>
          <p14:tracePt t="121897" x="5608638" y="3063875"/>
          <p14:tracePt t="121914" x="5626100" y="3063875"/>
          <p14:tracePt t="122000" x="5635625" y="3063875"/>
          <p14:tracePt t="122016" x="5643563" y="3054350"/>
          <p14:tracePt t="122024" x="5661025" y="3054350"/>
          <p14:tracePt t="122032" x="5670550" y="3054350"/>
          <p14:tracePt t="122047" x="5688013" y="3044825"/>
          <p14:tracePt t="122064" x="5707063" y="3044825"/>
          <p14:tracePt t="122081" x="5732463" y="3044825"/>
          <p14:tracePt t="122097" x="5759450" y="3044825"/>
          <p14:tracePt t="122114" x="5840413" y="3044825"/>
          <p14:tracePt t="122130" x="5929313" y="3044825"/>
          <p14:tracePt t="122147" x="6037263" y="3027363"/>
          <p14:tracePt t="122166" x="6170613" y="3027363"/>
          <p14:tracePt t="122181" x="6215063" y="3027363"/>
          <p14:tracePt t="122197" x="6296025" y="3044825"/>
          <p14:tracePt t="122214" x="6357938" y="3063875"/>
          <p14:tracePt t="122230" x="6429375" y="3071813"/>
          <p14:tracePt t="122247" x="6527800" y="3089275"/>
          <p14:tracePt t="122266" x="6670675" y="3089275"/>
          <p14:tracePt t="122282" x="6804025" y="3063875"/>
          <p14:tracePt t="122297" x="6911975" y="3054350"/>
          <p14:tracePt t="122313" x="7000875" y="3027363"/>
          <p14:tracePt t="122330" x="7081838" y="3000375"/>
          <p14:tracePt t="122347" x="7143750" y="2982913"/>
          <p14:tracePt t="122363" x="7188200" y="2982913"/>
          <p14:tracePt t="122380" x="7224713" y="2982913"/>
          <p14:tracePt t="122397" x="7269163" y="2982913"/>
          <p14:tracePt t="122415" x="7394575" y="2992438"/>
          <p14:tracePt t="122430" x="7493000" y="2992438"/>
          <p14:tracePt t="122447" x="7564438" y="2992438"/>
          <p14:tracePt t="122463" x="7653338" y="2992438"/>
          <p14:tracePt t="122480" x="7732713" y="2992438"/>
          <p14:tracePt t="122497" x="7813675" y="2992438"/>
          <p14:tracePt t="122516" x="7939088" y="2982913"/>
          <p14:tracePt t="122532" x="8018463" y="2955925"/>
          <p14:tracePt t="122548" x="8116888" y="2928938"/>
          <p14:tracePt t="122564" x="8207375" y="2928938"/>
          <p14:tracePt t="122581" x="8269288" y="2928938"/>
          <p14:tracePt t="122597" x="8286750" y="2928938"/>
          <p14:tracePt t="122614" x="8304213" y="2928938"/>
          <p14:tracePt t="122631" x="8323263" y="2938463"/>
          <p14:tracePt t="122647" x="8358188" y="2946400"/>
          <p14:tracePt t="122666" x="8385175" y="2946400"/>
          <p14:tracePt t="122681" x="8421688" y="2946400"/>
          <p14:tracePt t="122698" x="8429625" y="2946400"/>
          <p14:tracePt t="122752" x="8412163" y="2946400"/>
          <p14:tracePt t="122759" x="8394700" y="2946400"/>
          <p14:tracePt t="122767" x="8385175" y="2946400"/>
          <p14:tracePt t="122790" x="8375650" y="2946400"/>
          <p14:tracePt t="122799" x="8367713" y="2946400"/>
          <p14:tracePt t="122813" x="8331200" y="2946400"/>
          <p14:tracePt t="122830" x="8278813" y="2928938"/>
          <p14:tracePt t="122846" x="8197850" y="2928938"/>
          <p14:tracePt t="122863" x="8126413" y="2928938"/>
          <p14:tracePt t="122880" x="8045450" y="2928938"/>
          <p14:tracePt t="122897" x="7974013" y="2928938"/>
          <p14:tracePt t="122916" x="7875588" y="2938463"/>
          <p14:tracePt t="122932" x="7813675" y="2946400"/>
          <p14:tracePt t="122947" x="7732713" y="2973388"/>
          <p14:tracePt t="122964" x="7643813" y="2992438"/>
          <p14:tracePt t="122981" x="7527925" y="3000375"/>
          <p14:tracePt t="122997" x="7421563" y="3000375"/>
          <p14:tracePt t="123014" x="7313613" y="2982913"/>
          <p14:tracePt t="123032" x="7197725" y="2973388"/>
          <p14:tracePt t="123047" x="7116763" y="2973388"/>
          <p14:tracePt t="123064" x="7045325" y="2973388"/>
          <p14:tracePt t="123081" x="6956425" y="2973388"/>
          <p14:tracePt t="123097" x="6850063" y="2973388"/>
          <p14:tracePt t="123114" x="6751638" y="2973388"/>
          <p14:tracePt t="123131" x="6680200" y="2973388"/>
          <p14:tracePt t="123147" x="6616700" y="2973388"/>
          <p14:tracePt t="123166" x="6545263" y="2973388"/>
          <p14:tracePt t="123182" x="6483350" y="2973388"/>
          <p14:tracePt t="123198" x="6411913" y="2973388"/>
          <p14:tracePt t="123214" x="6330950" y="2973388"/>
          <p14:tracePt t="123231" x="6269038" y="2973388"/>
          <p14:tracePt t="123247" x="6242050" y="2982913"/>
          <p14:tracePt t="123264" x="6215063" y="2982913"/>
          <p14:tracePt t="123282" x="6188075" y="3000375"/>
          <p14:tracePt t="123298" x="6170613" y="3009900"/>
          <p14:tracePt t="123314" x="6143625" y="3009900"/>
          <p14:tracePt t="123331" x="6135688" y="3009900"/>
          <p14:tracePt t="123456" x="6126163" y="3009900"/>
          <p14:tracePt t="123478" x="6116638" y="3017838"/>
          <p14:tracePt t="124816" x="6108700" y="2992438"/>
          <p14:tracePt t="124824" x="6081713" y="2938463"/>
          <p14:tracePt t="124832" x="6045200" y="2857500"/>
          <p14:tracePt t="124847" x="5973763" y="2670175"/>
          <p14:tracePt t="124864" x="5965825" y="2563813"/>
          <p14:tracePt t="124881" x="5946775" y="2482850"/>
          <p14:tracePt t="124897" x="5938838" y="2420938"/>
          <p14:tracePt t="124914" x="5938838" y="2401888"/>
          <p14:tracePt t="124932" x="5929313" y="2366963"/>
          <p14:tracePt t="124948" x="5911850" y="2357438"/>
          <p14:tracePt t="125152" x="5929313" y="2349500"/>
          <p14:tracePt t="125160" x="5956300" y="2349500"/>
          <p14:tracePt t="125171" x="5992813" y="2349500"/>
          <p14:tracePt t="125181" x="6027738" y="2349500"/>
          <p14:tracePt t="125198" x="6099175" y="2349500"/>
          <p14:tracePt t="125214" x="6161088" y="2339975"/>
          <p14:tracePt t="125231" x="6269038" y="2312988"/>
          <p14:tracePt t="125247" x="6421438" y="2312988"/>
          <p14:tracePt t="125264" x="6599238" y="2330450"/>
          <p14:tracePt t="125281" x="6778625" y="2366963"/>
          <p14:tracePt t="125297" x="6956425" y="2393950"/>
          <p14:tracePt t="125314" x="7153275" y="2428875"/>
          <p14:tracePt t="125332" x="7446963" y="2428875"/>
          <p14:tracePt t="125348" x="7616825" y="2428875"/>
          <p14:tracePt t="125364" x="7707313" y="2428875"/>
          <p14:tracePt t="125381" x="7786688" y="2455863"/>
          <p14:tracePt t="125398" x="7858125" y="2482850"/>
          <p14:tracePt t="125414" x="7939088" y="2492375"/>
          <p14:tracePt t="125431" x="8018463" y="2517775"/>
          <p14:tracePt t="125448" x="8108950" y="2554288"/>
          <p14:tracePt t="125464" x="8135938" y="2571750"/>
          <p14:tracePt t="125481" x="8161338" y="2581275"/>
          <p14:tracePt t="125498" x="8180388" y="2598738"/>
          <p14:tracePt t="125515" x="8215313" y="2608263"/>
          <p14:tracePt t="125531" x="8232775" y="2616200"/>
          <p14:tracePt t="125606" x="8242300" y="2616200"/>
          <p14:tracePt t="125613" x="8251825" y="2616200"/>
          <p14:tracePt t="125631" x="8296275" y="2598738"/>
          <p14:tracePt t="125648" x="8313738" y="2589213"/>
          <p14:tracePt t="125666" x="8350250" y="2563813"/>
          <p14:tracePt t="125681" x="8367713" y="2554288"/>
          <p14:tracePt t="125698" x="8367713" y="2544763"/>
          <p14:tracePt t="125786" x="8367713" y="2536825"/>
          <p14:tracePt t="125793" x="8367713" y="2527300"/>
          <p14:tracePt t="125801" x="8367713" y="2517775"/>
          <p14:tracePt t="125817" x="8358188" y="2492375"/>
          <p14:tracePt t="125833" x="8340725" y="2473325"/>
          <p14:tracePt t="125848" x="8323263" y="2455863"/>
          <p14:tracePt t="125865" x="8296275" y="2428875"/>
          <p14:tracePt t="125881" x="8232775" y="2411413"/>
          <p14:tracePt t="125898" x="8170863" y="2393950"/>
          <p14:tracePt t="125914" x="8099425" y="2393950"/>
          <p14:tracePt t="125931" x="7993063" y="2393950"/>
          <p14:tracePt t="125948" x="7894638" y="2401888"/>
          <p14:tracePt t="125965" x="7751763" y="2401888"/>
          <p14:tracePt t="125981" x="7715250" y="2393950"/>
          <p14:tracePt t="125998" x="7707313" y="2384425"/>
          <p14:tracePt t="126014" x="7680325" y="2366963"/>
          <p14:tracePt t="126031" x="7626350" y="2312988"/>
          <p14:tracePt t="126048" x="7608888" y="2303463"/>
          <p14:tracePt t="126065" x="7589838" y="2303463"/>
          <p14:tracePt t="127717" x="7493000" y="2357438"/>
          <p14:tracePt t="127725" x="7313613" y="2473325"/>
          <p14:tracePt t="127733" x="7054850" y="2598738"/>
          <p14:tracePt t="127749" x="6500813" y="2901950"/>
          <p14:tracePt t="127765" x="6018213" y="3214688"/>
          <p14:tracePt t="127781" x="5581650" y="3581400"/>
          <p14:tracePt t="127798" x="5402263" y="3786188"/>
          <p14:tracePt t="127815" x="5375275" y="3830638"/>
          <p14:tracePt t="127831" x="5340350" y="3876675"/>
          <p14:tracePt t="127848" x="5251450" y="4000500"/>
          <p14:tracePt t="127865" x="5126038" y="4125913"/>
          <p14:tracePt t="127868" x="5064125" y="4170363"/>
          <p14:tracePt t="127881" x="4992688" y="4224338"/>
          <p14:tracePt t="127898" x="4983163" y="4241800"/>
          <p14:tracePt t="127915" x="4973638" y="4241800"/>
          <p14:tracePt t="128179" x="4973638" y="4233863"/>
          <p14:tracePt t="128257" x="4973638" y="4206875"/>
          <p14:tracePt t="128265" x="4973638" y="4162425"/>
          <p14:tracePt t="128282" x="4973638" y="4090988"/>
          <p14:tracePt t="128299" x="4973638" y="4010025"/>
          <p14:tracePt t="128315" x="4973638" y="3973513"/>
          <p14:tracePt t="128331" x="4973638" y="3956050"/>
          <p14:tracePt t="128348" x="4992688" y="3948113"/>
          <p14:tracePt t="128365" x="4992688" y="3938588"/>
          <p14:tracePt t="128475" x="5010150" y="3965575"/>
          <p14:tracePt t="128483" x="5018088" y="3973513"/>
          <p14:tracePt t="128499" x="5045075" y="3992563"/>
          <p14:tracePt t="128515" x="5064125" y="4000500"/>
          <p14:tracePt t="128532" x="5072063" y="4010025"/>
          <p14:tracePt t="128585" x="5099050" y="4044950"/>
          <p14:tracePt t="128593" x="5108575" y="4064000"/>
          <p14:tracePt t="128601" x="5116513" y="4081463"/>
          <p14:tracePt t="128616" x="5126038" y="4116388"/>
          <p14:tracePt t="128632" x="5153025" y="4135438"/>
          <p14:tracePt t="128647" x="5160963" y="4152900"/>
          <p14:tracePt t="128665" x="5160963" y="4162425"/>
          <p14:tracePt t="128681" x="5170488" y="4187825"/>
          <p14:tracePt t="128698" x="5180013" y="4187825"/>
          <p14:tracePt t="128813" x="5187950" y="4187825"/>
          <p14:tracePt t="128835" x="5197475" y="4187825"/>
          <p14:tracePt t="128851" x="5207000" y="4187825"/>
          <p14:tracePt t="128867" x="5224463" y="4187825"/>
          <p14:tracePt t="128875" x="5224463" y="4170363"/>
          <p14:tracePt t="128884" x="5224463" y="4162425"/>
          <p14:tracePt t="128898" x="5232400" y="4143375"/>
          <p14:tracePt t="128915" x="5241925" y="4135438"/>
          <p14:tracePt t="129015" x="5251450" y="4135438"/>
          <p14:tracePt t="129023" x="5251450" y="4152900"/>
          <p14:tracePt t="129032" x="5251450" y="4179888"/>
          <p14:tracePt t="129048" x="5251450" y="4241800"/>
          <p14:tracePt t="129065" x="5251450" y="4313238"/>
          <p14:tracePt t="129081" x="5251450" y="4376738"/>
          <p14:tracePt t="129098" x="5232400" y="4438650"/>
          <p14:tracePt t="129115" x="5207000" y="4500563"/>
          <p14:tracePt t="129133" x="5197475" y="4545013"/>
          <p14:tracePt t="129149" x="5187950" y="4591050"/>
          <p14:tracePt t="129165" x="5180013" y="4616450"/>
          <p14:tracePt t="129181" x="5180013" y="4635500"/>
          <p14:tracePt t="129198" x="5180013" y="4652963"/>
          <p14:tracePt t="129215" x="5180013" y="4687888"/>
          <p14:tracePt t="129231" x="5180013" y="4714875"/>
          <p14:tracePt t="129249" x="5180013" y="4786313"/>
          <p14:tracePt t="129265" x="5180013" y="4822825"/>
          <p14:tracePt t="129282" x="5180013" y="4840288"/>
          <p14:tracePt t="129298" x="5180013" y="4857750"/>
          <p14:tracePt t="129315" x="5180013" y="4884738"/>
          <p14:tracePt t="129331" x="5187950" y="4902200"/>
          <p14:tracePt t="129348" x="5187950" y="4921250"/>
          <p14:tracePt t="129365" x="5197475" y="4929188"/>
          <p14:tracePt t="129368" x="5197475" y="4938713"/>
          <p14:tracePt t="129961" x="5197475" y="4902200"/>
          <p14:tracePt t="129969" x="5197475" y="4884738"/>
          <p14:tracePt t="129981" x="5214938" y="4849813"/>
          <p14:tracePt t="129998" x="5214938" y="4768850"/>
          <p14:tracePt t="130016" x="5224463" y="4687888"/>
          <p14:tracePt t="130032" x="5224463" y="4591050"/>
          <p14:tracePt t="130048" x="5224463" y="4519613"/>
          <p14:tracePt t="130065" x="5232400" y="4438650"/>
          <p14:tracePt t="130082" x="5251450" y="4367213"/>
          <p14:tracePt t="130098" x="5251450" y="4305300"/>
          <p14:tracePt t="130115" x="5251450" y="4241800"/>
          <p14:tracePt t="130134" x="5259388" y="4125913"/>
          <p14:tracePt t="130150" x="5286375" y="4019550"/>
          <p14:tracePt t="130166" x="5313363" y="3921125"/>
          <p14:tracePt t="130182" x="5349875" y="3768725"/>
          <p14:tracePt t="130198" x="5375275" y="3608388"/>
          <p14:tracePt t="130215" x="5402263" y="3544888"/>
          <p14:tracePt t="130231" x="5429250" y="3465513"/>
          <p14:tracePt t="130249" x="5456238" y="3394075"/>
          <p14:tracePt t="130266" x="5492750" y="3278188"/>
          <p14:tracePt t="130281" x="5518150" y="3206750"/>
          <p14:tracePt t="130298" x="5545138" y="3160713"/>
          <p14:tracePt t="130314" x="5545138" y="3135313"/>
          <p14:tracePt t="130331" x="5554663" y="3071813"/>
          <p14:tracePt t="130348" x="5554663" y="3009900"/>
          <p14:tracePt t="130364" x="5554663" y="2938463"/>
          <p14:tracePt t="130366" x="5554663" y="2894013"/>
          <p14:tracePt t="130381" x="5554663" y="2857500"/>
          <p14:tracePt t="130399" x="5554663" y="2741613"/>
          <p14:tracePt t="130415" x="5554663" y="2670175"/>
          <p14:tracePt t="130432" x="5554663" y="2589213"/>
          <p14:tracePt t="130448" x="5545138" y="2517775"/>
          <p14:tracePt t="130465" x="5537200" y="2465388"/>
          <p14:tracePt t="130482" x="5527675" y="2401888"/>
          <p14:tracePt t="130498" x="5500688" y="2339975"/>
          <p14:tracePt t="130515" x="5473700" y="2251075"/>
          <p14:tracePt t="130532" x="5429250" y="2098675"/>
          <p14:tracePt t="130548" x="5421313" y="2017713"/>
          <p14:tracePt t="130565" x="5402263" y="1946275"/>
          <p14:tracePt t="130582" x="5384800" y="1884363"/>
          <p14:tracePt t="130598" x="5357813" y="1857375"/>
          <p14:tracePt t="130615" x="5349875" y="1839913"/>
          <p14:tracePt t="130634" x="5340350" y="1812925"/>
          <p14:tracePt t="130649" x="5322888" y="1785938"/>
          <p14:tracePt t="130666" x="5295900" y="1758950"/>
          <p14:tracePt t="130682" x="5278438" y="1731963"/>
          <p14:tracePt t="130699" x="5259388" y="1714500"/>
          <p14:tracePt t="130715" x="5232400" y="1697038"/>
          <p14:tracePt t="130748" x="5224463" y="1697038"/>
          <p14:tracePt t="130765" x="5207000" y="1687513"/>
          <p14:tracePt t="130782" x="5197475" y="1687513"/>
          <p14:tracePt t="130799" x="5180013" y="1687513"/>
          <p14:tracePt t="130814" x="5153025" y="1687513"/>
          <p14:tracePt t="130831" x="5135563" y="1687513"/>
          <p14:tracePt t="130848" x="5089525" y="1687513"/>
          <p14:tracePt t="130865" x="5072063" y="1687513"/>
          <p14:tracePt t="130883" x="5037138" y="1687513"/>
          <p14:tracePt t="130898" x="5027613" y="1687513"/>
          <p14:tracePt t="130916" x="5018088" y="1687513"/>
          <p14:tracePt t="130932" x="5010150" y="1687513"/>
          <p14:tracePt t="130948" x="4992688" y="1687513"/>
          <p14:tracePt t="130965" x="4965700" y="1687513"/>
          <p14:tracePt t="130982" x="4946650" y="1687513"/>
          <p14:tracePt t="130998" x="4929188" y="1687513"/>
          <p14:tracePt t="131015" x="4921250" y="1697038"/>
          <p14:tracePt t="131032" x="4911725" y="1697038"/>
          <p14:tracePt t="131072" x="4902200" y="1704975"/>
          <p14:tracePt t="131079" x="4884738" y="1714500"/>
          <p14:tracePt t="131087" x="4875213" y="1724025"/>
          <p14:tracePt t="131098" x="4867275" y="1724025"/>
          <p14:tracePt t="131115" x="4848225" y="1751013"/>
          <p14:tracePt t="131132" x="4830763" y="1758950"/>
          <p14:tracePt t="131150" x="4813300" y="1758950"/>
          <p14:tracePt t="131165" x="4803775" y="1768475"/>
          <p14:tracePt t="131259" x="4803775" y="1785938"/>
          <p14:tracePt t="131274" x="4795838" y="1812925"/>
          <p14:tracePt t="131282" x="4786313" y="1839913"/>
          <p14:tracePt t="131298" x="4768850" y="1874838"/>
          <p14:tracePt t="131314" x="4768850" y="1911350"/>
          <p14:tracePt t="131331" x="4759325" y="1973263"/>
          <p14:tracePt t="131347" x="4759325" y="2009775"/>
          <p14:tracePt t="131364" x="4759325" y="2054225"/>
          <p14:tracePt t="131381" x="4759325" y="2089150"/>
          <p14:tracePt t="131397" x="4759325" y="2116138"/>
          <p14:tracePt t="131414" x="4759325" y="2152650"/>
          <p14:tracePt t="131431" x="4759325" y="2160588"/>
          <p14:tracePt t="131447" x="4759325" y="2179638"/>
          <p14:tracePt t="131464" x="4759325" y="2197100"/>
          <p14:tracePt t="131481" x="4759325" y="2224088"/>
          <p14:tracePt t="131497" x="4759325" y="2232025"/>
          <p14:tracePt t="131514" x="4759325" y="2251075"/>
          <p14:tracePt t="131531" x="4759325" y="2259013"/>
          <p14:tracePt t="131548" x="4759325" y="2278063"/>
          <p14:tracePt t="131564" x="4759325" y="2312988"/>
          <p14:tracePt t="131581" x="4759325" y="2330450"/>
          <p14:tracePt t="131597" x="4759325" y="2349500"/>
          <p14:tracePt t="131614" x="4759325" y="2374900"/>
          <p14:tracePt t="131631" x="4751388" y="2384425"/>
          <p14:tracePt t="131648" x="4751388" y="2401888"/>
          <p14:tracePt t="131664" x="4751388" y="2438400"/>
          <p14:tracePt t="131681" x="4751388" y="2455863"/>
          <p14:tracePt t="131697" x="4751388" y="2473325"/>
          <p14:tracePt t="131714" x="4751388" y="2492375"/>
          <p14:tracePt t="131731" x="4751388" y="2517775"/>
          <p14:tracePt t="131747" x="4751388" y="2536825"/>
          <p14:tracePt t="131764" x="4751388" y="2554288"/>
          <p14:tracePt t="131781" x="4751388" y="2571750"/>
          <p14:tracePt t="131797" x="4751388" y="2598738"/>
          <p14:tracePt t="131814" x="4751388" y="2625725"/>
          <p14:tracePt t="131830" x="4751388" y="2643188"/>
          <p14:tracePt t="131848" x="4741863" y="2670175"/>
          <p14:tracePt t="131865" x="4732338" y="2697163"/>
          <p14:tracePt t="131882" x="4732338" y="2724150"/>
          <p14:tracePt t="131898" x="4705350" y="2768600"/>
          <p14:tracePt t="131916" x="4687888" y="2813050"/>
          <p14:tracePt t="131932" x="4687888" y="2857500"/>
          <p14:tracePt t="131948" x="4670425" y="2921000"/>
          <p14:tracePt t="131966" x="4670425" y="2973388"/>
          <p14:tracePt t="131982" x="4670425" y="3027363"/>
          <p14:tracePt t="131998" x="4660900" y="3054350"/>
          <p14:tracePt t="132015" x="4660900" y="3071813"/>
          <p14:tracePt t="132034" x="4660900" y="3108325"/>
          <p14:tracePt t="132050" x="4660900" y="3125788"/>
          <p14:tracePt t="132065" x="4660900" y="3143250"/>
          <p14:tracePt t="132082" x="4660900" y="3187700"/>
          <p14:tracePt t="132098" x="4660900" y="3232150"/>
          <p14:tracePt t="132115" x="4660900" y="3286125"/>
          <p14:tracePt t="132132" x="4660900" y="3340100"/>
          <p14:tracePt t="132149" x="4660900" y="3375025"/>
          <p14:tracePt t="132166" x="4679950" y="3421063"/>
          <p14:tracePt t="132182" x="4679950" y="3446463"/>
          <p14:tracePt t="132199" x="4679950" y="3465513"/>
          <p14:tracePt t="132215" x="4679950" y="3492500"/>
          <p14:tracePt t="132232" x="4679950" y="3509963"/>
          <p14:tracePt t="132248" x="4687888" y="3544888"/>
          <p14:tracePt t="132265" x="4687888" y="3563938"/>
          <p14:tracePt t="132283" x="4687888" y="3616325"/>
          <p14:tracePt t="132300" x="4687888" y="3652838"/>
          <p14:tracePt t="132316" x="4687888" y="3670300"/>
          <p14:tracePt t="132332" x="4687888" y="3687763"/>
          <p14:tracePt t="132349" x="4687888" y="3706813"/>
          <p14:tracePt t="132365" x="4697413" y="3733800"/>
          <p14:tracePt t="132370" x="4697413" y="3751263"/>
          <p14:tracePt t="132382" x="4697413" y="3759200"/>
          <p14:tracePt t="132398" x="4697413" y="3795713"/>
          <p14:tracePt t="132415" x="4697413" y="3822700"/>
          <p14:tracePt t="132432" x="4697413" y="3867150"/>
          <p14:tracePt t="132448" x="4697413" y="3884613"/>
          <p14:tracePt t="132466" x="4697413" y="3911600"/>
          <p14:tracePt t="132482" x="4697413" y="3929063"/>
          <p14:tracePt t="132499" x="4697413" y="3948113"/>
          <p14:tracePt t="132515" x="4697413" y="3965575"/>
          <p14:tracePt t="132534" x="4697413" y="4000500"/>
          <p14:tracePt t="132550" x="4697413" y="4019550"/>
          <p14:tracePt t="132566" x="4697413" y="4037013"/>
          <p14:tracePt t="132582" x="4687888" y="4064000"/>
          <p14:tracePt t="132598" x="4679950" y="4081463"/>
          <p14:tracePt t="132615" x="4679950" y="4098925"/>
          <p14:tracePt t="132632" x="4679950" y="4135438"/>
          <p14:tracePt t="132648" x="4679950" y="4179888"/>
          <p14:tracePt t="132667" x="4679950" y="4295775"/>
          <p14:tracePt t="132682" x="4679950" y="4357688"/>
          <p14:tracePt t="132698" x="4679950" y="4376738"/>
          <p14:tracePt t="132715" x="4679950" y="4394200"/>
          <p14:tracePt t="132732" x="4679950" y="4411663"/>
          <p14:tracePt t="132748" x="4679950" y="4438650"/>
          <p14:tracePt t="132765" x="4687888" y="4465638"/>
          <p14:tracePt t="132783" x="4705350" y="4537075"/>
          <p14:tracePt t="132800" x="4705350" y="4598988"/>
          <p14:tracePt t="132816" x="4714875" y="4662488"/>
          <p14:tracePt t="132832" x="4714875" y="4706938"/>
          <p14:tracePt t="132848" x="4724400" y="4741863"/>
          <p14:tracePt t="132865" x="4724400" y="4768850"/>
          <p14:tracePt t="132882" x="4732338" y="4805363"/>
          <p14:tracePt t="132899" x="4732338" y="4840288"/>
          <p14:tracePt t="132915" x="4732338" y="4857750"/>
          <p14:tracePt t="132932" x="4741863" y="4884738"/>
          <p14:tracePt t="132948" x="4741863" y="4911725"/>
          <p14:tracePt t="132965" x="4759325" y="4929188"/>
          <p14:tracePt t="132982" x="4759325" y="4973638"/>
          <p14:tracePt t="132998" x="4768850" y="5010150"/>
          <p14:tracePt t="133015" x="4768850" y="5027613"/>
          <p14:tracePt t="133034" x="4776788" y="5064125"/>
          <p14:tracePt t="133050" x="4776788" y="5081588"/>
          <p14:tracePt t="133065" x="4786313" y="5099050"/>
          <p14:tracePt t="133082" x="4786313" y="5116513"/>
          <p14:tracePt t="133099" x="4786313" y="5143500"/>
          <p14:tracePt t="133115" x="4786313" y="5162550"/>
          <p14:tracePt t="133132" x="4786313" y="5180013"/>
          <p14:tracePt t="133149" x="4786313" y="5197475"/>
          <p14:tracePt t="133166" x="4795838" y="5233988"/>
          <p14:tracePt t="133184" x="4795838" y="5259388"/>
          <p14:tracePt t="133199" x="4813300" y="5286375"/>
          <p14:tracePt t="133215" x="4830763" y="5305425"/>
          <p14:tracePt t="133232" x="4840288" y="5322888"/>
          <p14:tracePt t="133249" x="4857750" y="5349875"/>
          <p14:tracePt t="133265" x="4875213" y="5367338"/>
          <p14:tracePt t="133283" x="4911725" y="5384800"/>
          <p14:tracePt t="133300" x="4929188" y="5394325"/>
          <p14:tracePt t="133316" x="4946650" y="5411788"/>
          <p14:tracePt t="133332" x="4973638" y="5429250"/>
          <p14:tracePt t="133348" x="4992688" y="5438775"/>
          <p14:tracePt t="133365" x="5010150" y="5456238"/>
          <p14:tracePt t="133381" x="5037138" y="5465763"/>
          <p14:tracePt t="133398" x="5054600" y="5483225"/>
          <p14:tracePt t="133415" x="5072063" y="5510213"/>
          <p14:tracePt t="133434" x="5108575" y="5519738"/>
          <p14:tracePt t="133449" x="5135563" y="5537200"/>
          <p14:tracePt t="133465" x="5153025" y="5564188"/>
          <p14:tracePt t="133482" x="5180013" y="5572125"/>
          <p14:tracePt t="133499" x="5187950" y="5581650"/>
          <p14:tracePt t="133515" x="5207000" y="5591175"/>
          <p14:tracePt t="133532" x="5224463" y="5591175"/>
          <p14:tracePt t="133550" x="5259388" y="5599113"/>
          <p14:tracePt t="133566" x="5278438" y="5599113"/>
          <p14:tracePt t="133582" x="5295900" y="5599113"/>
          <p14:tracePt t="133598" x="5322888" y="5599113"/>
          <p14:tracePt t="133615" x="5340350" y="5599113"/>
          <p14:tracePt t="133632" x="5357813" y="5591175"/>
          <p14:tracePt t="133649" x="5375275" y="5581650"/>
          <p14:tracePt t="133668" x="5402263" y="5554663"/>
          <p14:tracePt t="133684" x="5411788" y="5546725"/>
          <p14:tracePt t="133700" x="5429250" y="5537200"/>
          <p14:tracePt t="133715" x="5446713" y="5519738"/>
          <p14:tracePt t="133732" x="5473700" y="5500688"/>
          <p14:tracePt t="133749" x="5492750" y="5465763"/>
          <p14:tracePt t="133766" x="5510213" y="5429250"/>
          <p14:tracePt t="133782" x="5537200" y="5411788"/>
          <p14:tracePt t="133800" x="5564188" y="5384800"/>
          <p14:tracePt t="133815" x="5572125" y="5357813"/>
          <p14:tracePt t="133831" x="5581650" y="5340350"/>
          <p14:tracePt t="133849" x="5608638" y="5322888"/>
          <p14:tracePt t="133865" x="5616575" y="5295900"/>
          <p14:tracePt t="133882" x="5635625" y="5278438"/>
          <p14:tracePt t="133899" x="5661025" y="5251450"/>
          <p14:tracePt t="133915" x="5670550" y="5224463"/>
          <p14:tracePt t="133934" x="5697538" y="5187950"/>
          <p14:tracePt t="133950" x="5707063" y="5153025"/>
          <p14:tracePt t="133965" x="5707063" y="5135563"/>
          <p14:tracePt t="133982" x="5724525" y="5108575"/>
          <p14:tracePt t="133999" x="5732463" y="5091113"/>
          <p14:tracePt t="134015" x="5732463" y="5054600"/>
          <p14:tracePt t="134032" x="5741988" y="5027613"/>
          <p14:tracePt t="134050" x="5741988" y="4992688"/>
          <p14:tracePt t="134065" x="5741988" y="4965700"/>
          <p14:tracePt t="134083" x="5741988" y="4938713"/>
          <p14:tracePt t="134099" x="5741988" y="4921250"/>
          <p14:tracePt t="134115" x="5741988" y="4894263"/>
          <p14:tracePt t="134132" x="5741988" y="4867275"/>
          <p14:tracePt t="134149" x="5741988" y="4840288"/>
          <p14:tracePt t="134165" x="5741988" y="4813300"/>
          <p14:tracePt t="134184" x="5732463" y="4786313"/>
          <p14:tracePt t="134200" x="5724525" y="4768850"/>
          <p14:tracePt t="134215" x="5697538" y="4741863"/>
          <p14:tracePt t="134232" x="5688013" y="4714875"/>
          <p14:tracePt t="134249" x="5680075" y="4679950"/>
          <p14:tracePt t="134265" x="5670550" y="4635500"/>
          <p14:tracePt t="134282" x="5653088" y="4572000"/>
          <p14:tracePt t="134301" x="5616575" y="4483100"/>
          <p14:tracePt t="134316" x="5589588" y="4438650"/>
          <p14:tracePt t="134332" x="5581650" y="4394200"/>
          <p14:tracePt t="134349" x="5554663" y="4330700"/>
          <p14:tracePt t="134365" x="5554663" y="4295775"/>
          <p14:tracePt t="134382" x="5545138" y="4278313"/>
          <p14:tracePt t="134399" x="5537200" y="4241800"/>
          <p14:tracePt t="134415" x="5527675" y="4214813"/>
          <p14:tracePt t="134434" x="5518150" y="4187825"/>
          <p14:tracePt t="134450" x="5518150" y="4170363"/>
          <p14:tracePt t="134466" x="5518150" y="4162425"/>
          <p14:tracePt t="134708" x="5518150" y="4135438"/>
          <p14:tracePt t="134716" x="5500688" y="4125913"/>
          <p14:tracePt t="134732" x="5500688" y="4108450"/>
          <p14:tracePt t="134749" x="5500688" y="4090988"/>
          <p14:tracePt t="134766" x="5500688" y="4081463"/>
          <p14:tracePt t="135176" x="5500688" y="4071938"/>
          <p14:tracePt t="135184" x="5510213" y="4054475"/>
          <p14:tracePt t="135201" x="5510213" y="4037013"/>
          <p14:tracePt t="135216" x="5510213" y="4027488"/>
          <p14:tracePt t="135232" x="5510213" y="4019550"/>
          <p14:tracePt t="135318" x="5500688" y="3992563"/>
          <p14:tracePt t="135326" x="5473700" y="3965575"/>
          <p14:tracePt t="135335" x="5438775" y="3956050"/>
          <p14:tracePt t="135349" x="5357813" y="3902075"/>
          <p14:tracePt t="135365" x="5259388" y="3849688"/>
          <p14:tracePt t="135382" x="5143500" y="3768725"/>
          <p14:tracePt t="135399" x="5018088" y="3697288"/>
          <p14:tracePt t="135416" x="4902200" y="3616325"/>
          <p14:tracePt t="135434" x="4714875" y="3527425"/>
          <p14:tracePt t="135451" x="4643438" y="3500438"/>
          <p14:tracePt t="135466" x="4616450" y="3482975"/>
          <p14:tracePt t="135482" x="4598988" y="3465513"/>
          <p14:tracePt t="135499" x="4581525" y="3446463"/>
          <p14:tracePt t="135516" x="4562475" y="3438525"/>
          <p14:tracePt t="135532" x="4537075" y="3438525"/>
          <p14:tracePt t="135549" x="4518025" y="3421063"/>
          <p14:tracePt t="135566" x="4500563" y="3411538"/>
          <p14:tracePt t="135584" x="4465638" y="3394075"/>
          <p14:tracePt t="135599" x="4446588" y="3375025"/>
          <p14:tracePt t="135616" x="4429125" y="3357563"/>
          <p14:tracePt t="135632" x="4411663" y="3349625"/>
          <p14:tracePt t="135649" x="4384675" y="3330575"/>
          <p14:tracePt t="135667" x="4367213" y="3322638"/>
          <p14:tracePt t="135682" x="4348163" y="3313113"/>
          <p14:tracePt t="135700" x="4313238" y="3278188"/>
          <p14:tracePt t="135716" x="4286250" y="3259138"/>
          <p14:tracePt t="135732" x="4214813" y="3232150"/>
          <p14:tracePt t="135749" x="4170363" y="3197225"/>
          <p14:tracePt t="135766" x="4116388" y="3170238"/>
          <p14:tracePt t="135783" x="4044950" y="3143250"/>
          <p14:tracePt t="135799" x="4017963" y="3135313"/>
          <p14:tracePt t="135816" x="4000500" y="3125788"/>
          <p14:tracePt t="135833" x="3956050" y="3108325"/>
          <p14:tracePt t="135850" x="3938588" y="3098800"/>
          <p14:tracePt t="135866" x="3919538" y="3081338"/>
          <p14:tracePt t="135882" x="3902075" y="3063875"/>
          <p14:tracePt t="135899" x="3884613" y="3063875"/>
          <p14:tracePt t="135917" x="3875088" y="3063875"/>
          <p14:tracePt t="136014" x="3875088" y="3036888"/>
          <p14:tracePt t="136030" x="3867150" y="3017838"/>
          <p14:tracePt t="136037" x="3857625" y="3017838"/>
          <p14:tracePt t="136049" x="3857625" y="3000375"/>
          <p14:tracePt t="136066" x="3848100" y="2982913"/>
          <p14:tracePt t="136403" x="3848100" y="2973388"/>
          <p14:tracePt t="136443" x="3848100" y="2965450"/>
          <p14:tracePt t="136451" x="3848100" y="2955925"/>
          <p14:tracePt t="136624" x="3848100" y="2946400"/>
          <p14:tracePt t="138619" x="3848100" y="2938463"/>
          <p14:tracePt t="138635" x="3857625" y="2911475"/>
          <p14:tracePt t="138641" x="3867150" y="2901950"/>
          <p14:tracePt t="138649" x="3875088" y="2894013"/>
          <p14:tracePt t="138666" x="3902075" y="2867025"/>
          <p14:tracePt t="138683" x="3911600" y="2849563"/>
          <p14:tracePt t="138699" x="3929063" y="2830513"/>
          <p14:tracePt t="138733" x="3929063" y="2822575"/>
          <p14:tracePt t="138993" x="3929063" y="2813050"/>
          <p14:tracePt t="139009" x="3929063" y="2803525"/>
          <p14:tracePt t="139393" x="3894138" y="2822575"/>
          <p14:tracePt t="139401" x="3875088" y="2849563"/>
          <p14:tracePt t="139417" x="3848100" y="2874963"/>
          <p14:tracePt t="139433" x="3830638" y="2884488"/>
          <p14:tracePt t="139449" x="3822700" y="2884488"/>
          <p14:tracePt t="139495" x="3813175" y="2884488"/>
          <p14:tracePt t="139503" x="3776663" y="2884488"/>
          <p14:tracePt t="139517" x="3759200" y="2884488"/>
          <p14:tracePt t="139533" x="3732213" y="2884488"/>
          <p14:tracePt t="139549" x="3705225" y="2884488"/>
          <p14:tracePt t="139566" x="3687763" y="2884488"/>
          <p14:tracePt t="139583" x="3670300" y="2884488"/>
          <p14:tracePt t="139599" x="3633788" y="2901950"/>
          <p14:tracePt t="139616" x="3616325" y="2911475"/>
          <p14:tracePt t="139633" x="3598863" y="2921000"/>
          <p14:tracePt t="139651" x="3562350" y="2921000"/>
          <p14:tracePt t="139667" x="3554413" y="2921000"/>
          <p14:tracePt t="139683" x="3544888" y="2928938"/>
          <p14:tracePt t="139699" x="3536950" y="2928938"/>
          <p14:tracePt t="139716" x="3527425" y="2928938"/>
          <p14:tracePt t="139847" x="3509963" y="2928938"/>
          <p14:tracePt t="139861" x="3500438" y="2928938"/>
          <p14:tracePt t="139869" x="3490913" y="2946400"/>
          <p14:tracePt t="139883" x="3482975" y="2946400"/>
          <p14:tracePt t="139901" x="3455988" y="2955925"/>
          <p14:tracePt t="139917" x="3429000" y="2965450"/>
          <p14:tracePt t="139933" x="3419475" y="2965450"/>
          <p14:tracePt t="139949" x="3402013" y="2965450"/>
          <p14:tracePt t="139966" x="3394075" y="2965450"/>
          <p14:tracePt t="139983" x="3367088" y="2965450"/>
          <p14:tracePt t="139999" x="3348038" y="2965450"/>
          <p14:tracePt t="140016" x="3340100" y="2965450"/>
          <p14:tracePt t="140033" x="3322638" y="2965450"/>
          <p14:tracePt t="140385" x="3313113" y="2955925"/>
          <p14:tracePt t="140401" x="3303588" y="2938463"/>
          <p14:tracePt t="140409" x="3286125" y="2938463"/>
          <p14:tracePt t="140419" x="3286125" y="2928938"/>
          <p14:tracePt t="140433" x="3276600" y="2921000"/>
          <p14:tracePt t="140729" x="3276600" y="2911475"/>
          <p14:tracePt t="140761" x="3276600" y="2901950"/>
          <p14:tracePt t="140831" x="3276600" y="2894013"/>
          <p14:tracePt t="140847" x="3276600" y="2867025"/>
          <p14:tracePt t="140857" x="3276600" y="2857500"/>
          <p14:tracePt t="140866" x="3276600" y="2849563"/>
          <p14:tracePt t="140883" x="3276600" y="2830513"/>
          <p14:tracePt t="140901" x="3276600" y="2795588"/>
          <p14:tracePt t="140918" x="3276600" y="2778125"/>
          <p14:tracePt t="140933" x="3276600" y="2768600"/>
          <p14:tracePt t="140949" x="3276600" y="2759075"/>
          <p14:tracePt t="141519" x="3276600" y="2751138"/>
          <p14:tracePt t="141535" x="3276600" y="2741613"/>
          <p14:tracePt t="141559" x="3295650" y="2724150"/>
          <p14:tracePt t="141575" x="3295650" y="2714625"/>
          <p14:tracePt t="141606" x="3295650" y="2706688"/>
          <p14:tracePt t="142709" x="3303588" y="2706688"/>
          <p14:tracePt t="142755" x="3313113" y="2714625"/>
          <p14:tracePt t="143075" x="3322638" y="2714625"/>
          <p14:tracePt t="143091" x="3330575" y="2732088"/>
          <p14:tracePt t="143100" x="3340100" y="2741613"/>
          <p14:tracePt t="143116" x="3348038" y="2751138"/>
          <p14:tracePt t="143133" x="3357563" y="2759075"/>
          <p14:tracePt t="143150" x="3375025" y="2768600"/>
          <p14:tracePt t="143183" x="3375025" y="2778125"/>
          <p14:tracePt t="143334" x="3384550" y="2778125"/>
          <p14:tracePt t="143359" x="3384550" y="2786063"/>
          <p14:tracePt t="144430" x="3384550" y="2778125"/>
          <p14:tracePt t="146072" x="3446463" y="2786063"/>
          <p14:tracePt t="146080" x="3616325" y="2786063"/>
          <p14:tracePt t="146088" x="3776663" y="2768600"/>
          <p14:tracePt t="146100" x="4187825" y="2732088"/>
          <p14:tracePt t="146118" x="4572000" y="2679700"/>
          <p14:tracePt t="146134" x="4848225" y="2625725"/>
          <p14:tracePt t="146150" x="4965700" y="2571750"/>
          <p14:tracePt t="146167" x="4983163" y="2554288"/>
          <p14:tracePt t="146518" x="4992688" y="2554288"/>
          <p14:tracePt t="146532" x="5010150" y="2554288"/>
          <p14:tracePt t="146540" x="5010150" y="2544763"/>
          <p14:tracePt t="146690" x="5018088" y="2544763"/>
          <p14:tracePt t="146698" x="5018088" y="2554288"/>
          <p14:tracePt t="146704" x="5018088" y="2563813"/>
          <p14:tracePt t="146717" x="5027613" y="2581275"/>
          <p14:tracePt t="146733" x="5027613" y="2598738"/>
          <p14:tracePt t="147112" x="5027613" y="2608263"/>
          <p14:tracePt t="147408" x="5018088" y="2598738"/>
          <p14:tracePt t="147424" x="5018088" y="2589213"/>
          <p14:tracePt t="147440" x="5018088" y="2571750"/>
          <p14:tracePt t="147448" x="5000625" y="2563813"/>
          <p14:tracePt t="147456" x="5000625" y="2554288"/>
          <p14:tracePt t="147467" x="5000625" y="2544763"/>
          <p14:tracePt t="147484" x="5000625" y="2536825"/>
          <p14:tracePt t="148395" x="4992688" y="2536825"/>
          <p14:tracePt t="149771" x="4983163" y="2536825"/>
          <p14:tracePt t="149786" x="4973638" y="2536825"/>
          <p14:tracePt t="149849" x="4965700" y="2527300"/>
          <p14:tracePt t="149873" x="4956175" y="2527300"/>
          <p14:tracePt t="149881" x="4956175" y="2517775"/>
          <p14:tracePt t="150077" x="4956175" y="2509838"/>
          <p14:tracePt t="150085" x="4946650" y="2492375"/>
          <p14:tracePt t="150101" x="4946650" y="2482850"/>
          <p14:tracePt t="150117" x="4929188" y="2482850"/>
          <p14:tracePt t="150134" x="4929188" y="2473325"/>
          <p14:tracePt t="150151" x="4921250" y="2473325"/>
          <p14:tracePt t="150167" x="4921250" y="2465388"/>
          <p14:tracePt t="150183" x="4911725" y="2455863"/>
          <p14:tracePt t="151383" x="4946650" y="2446338"/>
          <p14:tracePt t="151391" x="4992688" y="2428875"/>
          <p14:tracePt t="151401" x="5027613" y="2420938"/>
          <p14:tracePt t="151417" x="5072063" y="2420938"/>
          <p14:tracePt t="151434" x="5089525" y="2420938"/>
          <p14:tracePt t="151451" x="5108575" y="2420938"/>
          <p14:tracePt t="151469" x="5143500" y="2401888"/>
          <p14:tracePt t="151485" x="5170488" y="2393950"/>
          <p14:tracePt t="151501" x="5224463" y="2366963"/>
          <p14:tracePt t="151517" x="5303838" y="2349500"/>
          <p14:tracePt t="151534" x="5367338" y="2322513"/>
          <p14:tracePt t="151551" x="5421313" y="2303463"/>
          <p14:tracePt t="151569" x="5473700" y="2295525"/>
          <p14:tracePt t="151585" x="5518150" y="2286000"/>
          <p14:tracePt t="151601" x="5599113" y="2286000"/>
          <p14:tracePt t="151617" x="5670550" y="2268538"/>
          <p14:tracePt t="151634" x="5751513" y="2259013"/>
          <p14:tracePt t="151651" x="5840413" y="2241550"/>
          <p14:tracePt t="151667" x="5938838" y="2214563"/>
          <p14:tracePt t="151684" x="6037263" y="2187575"/>
          <p14:tracePt t="151702" x="6135688" y="2152650"/>
          <p14:tracePt t="151719" x="6153150" y="2135188"/>
          <p14:tracePt t="151735" x="6180138" y="2125663"/>
          <p14:tracePt t="151751" x="6224588" y="2125663"/>
          <p14:tracePt t="151767" x="6269038" y="2125663"/>
          <p14:tracePt t="151784" x="6340475" y="2125663"/>
          <p14:tracePt t="151801" x="6421438" y="2152650"/>
          <p14:tracePt t="151818" x="6483350" y="2160588"/>
          <p14:tracePt t="151834" x="6500813" y="2187575"/>
          <p14:tracePt t="151851" x="6518275" y="2187575"/>
          <p14:tracePt t="151891" x="6527800" y="2187575"/>
          <p14:tracePt t="151913" x="6527800" y="2197100"/>
          <p14:tracePt t="151929" x="6537325" y="2206625"/>
          <p14:tracePt t="151937" x="6545263" y="2214563"/>
          <p14:tracePt t="151951" x="6545263" y="2224088"/>
          <p14:tracePt t="151969" x="6564313" y="2259013"/>
          <p14:tracePt t="151985" x="6572250" y="2278063"/>
          <p14:tracePt t="152001" x="6572250" y="2295525"/>
          <p14:tracePt t="152017" x="6572250" y="2339975"/>
          <p14:tracePt t="152034" x="6589713" y="2374900"/>
          <p14:tracePt t="152051" x="6589713" y="2420938"/>
          <p14:tracePt t="152067" x="6589713" y="2482850"/>
          <p14:tracePt t="152085" x="6589713" y="2544763"/>
          <p14:tracePt t="152101" x="6589713" y="2625725"/>
          <p14:tracePt t="152118" x="6572250" y="2706688"/>
          <p14:tracePt t="152134" x="6554788" y="2778125"/>
          <p14:tracePt t="152151" x="6527800" y="2857500"/>
          <p14:tracePt t="152167" x="6518275" y="2955925"/>
          <p14:tracePt t="152185" x="6500813" y="3027363"/>
          <p14:tracePt t="152201" x="6500813" y="3135313"/>
          <p14:tracePt t="152219" x="6492875" y="3295650"/>
          <p14:tracePt t="152235" x="6492875" y="3402013"/>
          <p14:tracePt t="152251" x="6473825" y="3509963"/>
          <p14:tracePt t="152268" x="6473825" y="3616325"/>
          <p14:tracePt t="152285" x="6483350" y="3768725"/>
          <p14:tracePt t="152301" x="6518275" y="3965575"/>
          <p14:tracePt t="152317" x="6545263" y="4143375"/>
          <p14:tracePt t="152336" x="6599238" y="4402138"/>
          <p14:tracePt t="152351" x="6616700" y="4554538"/>
          <p14:tracePt t="152368" x="6616700" y="4662488"/>
          <p14:tracePt t="152384" x="6626225" y="4751388"/>
          <p14:tracePt t="152401" x="6635750" y="4857750"/>
          <p14:tracePt t="152418" x="6670675" y="4973638"/>
          <p14:tracePt t="152434" x="6715125" y="5108575"/>
          <p14:tracePt t="152452" x="6769100" y="5224463"/>
          <p14:tracePt t="152469" x="6823075" y="5340350"/>
          <p14:tracePt t="152485" x="6867525" y="5411788"/>
          <p14:tracePt t="152501" x="6884988" y="5456238"/>
          <p14:tracePt t="152517" x="6938963" y="5492750"/>
          <p14:tracePt t="152534" x="6992938" y="5546725"/>
          <p14:tracePt t="152551" x="7072313" y="5618163"/>
          <p14:tracePt t="152568" x="7135813" y="5680075"/>
          <p14:tracePt t="152584" x="7232650" y="5734050"/>
          <p14:tracePt t="152601" x="7439025" y="5840413"/>
          <p14:tracePt t="152618" x="7635875" y="5876925"/>
          <p14:tracePt t="152634" x="7831138" y="5911850"/>
          <p14:tracePt t="152651" x="8037513" y="5956300"/>
          <p14:tracePt t="152667" x="8242300" y="5992813"/>
          <p14:tracePt t="152684" x="8350250" y="6019800"/>
          <p14:tracePt t="152701" x="8429625" y="6037263"/>
          <p14:tracePt t="152719" x="8474075" y="6037263"/>
          <p14:tracePt t="152735" x="8493125" y="6037263"/>
          <p14:tracePt t="152751" x="8555038" y="5992813"/>
          <p14:tracePt t="152767" x="8636000" y="5948363"/>
          <p14:tracePt t="152784" x="8715375" y="5857875"/>
          <p14:tracePt t="152800" x="8813800" y="5786438"/>
          <p14:tracePt t="152817" x="8894763" y="5707063"/>
          <p14:tracePt t="152835" x="8966200" y="5626100"/>
          <p14:tracePt t="152851" x="9037638" y="5527675"/>
          <p14:tracePt t="152868" x="9072563" y="5376863"/>
          <p14:tracePt t="152884" x="9109075" y="5241925"/>
          <p14:tracePt t="152901" x="9117013" y="5091113"/>
          <p14:tracePt t="152918" x="9117013" y="4948238"/>
          <p14:tracePt t="152934" x="9117013" y="4849813"/>
          <p14:tracePt t="152951" x="9099550" y="4786313"/>
          <p14:tracePt t="152969" x="9082088" y="4733925"/>
          <p14:tracePt t="152985" x="9064625" y="4706938"/>
          <p14:tracePt t="153001" x="9045575" y="4679950"/>
          <p14:tracePt t="153017" x="9028113" y="4662488"/>
          <p14:tracePt t="153034" x="9018588" y="4643438"/>
          <p14:tracePt t="153051" x="9001125" y="4616450"/>
          <p14:tracePt t="153068" x="8974138" y="4598988"/>
          <p14:tracePt t="153084" x="8956675" y="4564063"/>
          <p14:tracePt t="153101" x="8894763" y="4510088"/>
          <p14:tracePt t="153117" x="8742363" y="4367213"/>
          <p14:tracePt t="153134" x="8572500" y="4206875"/>
          <p14:tracePt t="153151" x="8304213" y="4019550"/>
          <p14:tracePt t="153168" x="7983538" y="3849688"/>
          <p14:tracePt t="153184" x="7564438" y="3687763"/>
          <p14:tracePt t="153201" x="7126288" y="3571875"/>
          <p14:tracePt t="153219" x="6572250" y="3492500"/>
          <p14:tracePt t="153235" x="6242050" y="3492500"/>
          <p14:tracePt t="153250" x="5929313" y="3492500"/>
          <p14:tracePt t="153268" x="5661025" y="3500438"/>
          <p14:tracePt t="153285" x="5473700" y="3500438"/>
          <p14:tracePt t="153301" x="5303838" y="3500438"/>
          <p14:tracePt t="153318" x="5126038" y="3500438"/>
          <p14:tracePt t="153334" x="4983163" y="3492500"/>
          <p14:tracePt t="153351" x="4884738" y="3465513"/>
          <p14:tracePt t="153368" x="4768850" y="3455988"/>
          <p14:tracePt t="153384" x="4697413" y="3455988"/>
          <p14:tracePt t="153401" x="4616450" y="3455988"/>
          <p14:tracePt t="153417" x="4537075" y="3455988"/>
          <p14:tracePt t="153434" x="4429125" y="3455988"/>
          <p14:tracePt t="153451" x="4286250" y="3455988"/>
          <p14:tracePt t="153470" x="4062413" y="3473450"/>
          <p14:tracePt t="153486" x="3983038" y="3473450"/>
          <p14:tracePt t="153501" x="3902075" y="3473450"/>
          <p14:tracePt t="153518" x="3830638" y="3473450"/>
          <p14:tracePt t="153534" x="3751263" y="3473450"/>
          <p14:tracePt t="153551" x="3679825" y="3473450"/>
          <p14:tracePt t="153568" x="3581400" y="3500438"/>
          <p14:tracePt t="153584" x="3490913" y="3517900"/>
          <p14:tracePt t="153601" x="3394075" y="3527425"/>
          <p14:tracePt t="153618" x="3340100" y="3527425"/>
          <p14:tracePt t="153634" x="3322638" y="3536950"/>
          <p14:tracePt t="153651" x="3313113" y="3536950"/>
          <p14:tracePt t="153684" x="3286125" y="3536950"/>
          <p14:tracePt t="153701" x="3276600" y="3536950"/>
          <p14:tracePt t="153718" x="3276600" y="3527425"/>
          <p14:tracePt t="153735" x="3268663" y="3527425"/>
          <p14:tracePt t="153751" x="3268663" y="3509963"/>
          <p14:tracePt t="153768" x="3259138" y="3500438"/>
          <p14:tracePt t="153785" x="3259138" y="3492500"/>
          <p14:tracePt t="153955" x="3259138" y="3482975"/>
          <p14:tracePt t="153963" x="3268663" y="3455988"/>
          <p14:tracePt t="153970" x="3286125" y="3446463"/>
          <p14:tracePt t="153985" x="3295650" y="3411538"/>
          <p14:tracePt t="154001" x="3303588" y="3394075"/>
          <p14:tracePt t="154018" x="3303588" y="3375025"/>
          <p14:tracePt t="154035" x="3303588" y="3349625"/>
          <p14:tracePt t="154051" x="3303588" y="3330575"/>
          <p14:tracePt t="154068" x="3295650" y="3313113"/>
          <p14:tracePt t="154084" x="3268663" y="3295650"/>
          <p14:tracePt t="154101" x="3251200" y="3268663"/>
          <p14:tracePt t="154119" x="3232150" y="3251200"/>
          <p14:tracePt t="154136" x="3205163" y="3232150"/>
          <p14:tracePt t="154151" x="3187700" y="3224213"/>
          <p14:tracePt t="154168" x="3170238" y="3214688"/>
          <p14:tracePt t="154184" x="3152775" y="3197225"/>
          <p14:tracePt t="154201" x="3133725" y="3187700"/>
          <p14:tracePt t="154218" x="3125788" y="3187700"/>
          <p14:tracePt t="154238" x="3108325" y="3170238"/>
          <p14:tracePt t="154251" x="3098800" y="3160713"/>
          <p14:tracePt t="154268" x="3081338" y="3152775"/>
          <p14:tracePt t="154285" x="3054350" y="3152775"/>
          <p14:tracePt t="154301" x="3036888" y="3143250"/>
          <p14:tracePt t="154318" x="3017838" y="3143250"/>
          <p14:tracePt t="154334" x="3000375" y="3143250"/>
          <p14:tracePt t="154351" x="2973388" y="3143250"/>
          <p14:tracePt t="154369" x="2938463" y="3143250"/>
          <p14:tracePt t="154386" x="2901950" y="3143250"/>
          <p14:tracePt t="154401" x="2840038" y="3143250"/>
          <p14:tracePt t="154418" x="2732088" y="3143250"/>
          <p14:tracePt t="154434" x="2554288" y="3143250"/>
          <p14:tracePt t="154451" x="2384425" y="3143250"/>
          <p14:tracePt t="154468" x="2241550" y="3160713"/>
          <p14:tracePt t="154485" x="2000250" y="3160713"/>
          <p14:tracePt t="154501" x="1893888" y="3160713"/>
          <p14:tracePt t="154518" x="1812925" y="3160713"/>
          <p14:tracePt t="154534" x="1776413" y="3160713"/>
          <p14:tracePt t="154551" x="1758950" y="3152775"/>
          <p14:tracePt t="154568" x="1741488" y="3135313"/>
          <p14:tracePt t="154585" x="1724025" y="3125788"/>
          <p14:tracePt t="154601" x="1704975" y="3125788"/>
          <p14:tracePt t="154617" x="1687513" y="3116263"/>
          <p14:tracePt t="154634" x="1679575" y="3108325"/>
          <p14:tracePt t="154722" x="1670050" y="3108325"/>
          <p14:tracePt t="154737" x="1643063" y="3108325"/>
          <p14:tracePt t="154745" x="1625600" y="3098800"/>
          <p14:tracePt t="154752" x="1598613" y="3098800"/>
          <p14:tracePt t="154767" x="1562100" y="3081338"/>
          <p14:tracePt t="154784" x="1536700" y="3081338"/>
          <p14:tracePt t="154801" x="1509713" y="3081338"/>
          <p14:tracePt t="154817" x="1490663" y="3081338"/>
          <p14:tracePt t="154834" x="1482725" y="3081338"/>
          <p14:tracePt t="154850" x="1465263" y="3081338"/>
          <p14:tracePt t="154867" x="1438275" y="3081338"/>
          <p14:tracePt t="154869" x="1428750" y="3081338"/>
          <p14:tracePt t="154886" x="1419225" y="3081338"/>
          <p14:tracePt t="155058" x="1411288" y="3081338"/>
          <p14:tracePt t="155074" x="1411288" y="3071813"/>
          <p14:tracePt t="155081" x="1411288" y="3063875"/>
          <p14:tracePt t="156136" x="1446213" y="3054350"/>
          <p14:tracePt t="156144" x="1670050" y="3009900"/>
          <p14:tracePt t="156153" x="1857375" y="2973388"/>
          <p14:tracePt t="156168" x="2108200" y="2921000"/>
          <p14:tracePt t="156185" x="2224088" y="2894013"/>
          <p14:tracePt t="156201" x="2312988" y="2867025"/>
          <p14:tracePt t="156218" x="2446338" y="2822575"/>
          <p14:tracePt t="156236" x="2633663" y="2751138"/>
          <p14:tracePt t="156252" x="2911475" y="2660650"/>
          <p14:tracePt t="156267" x="3276600" y="2544763"/>
          <p14:tracePt t="156285" x="3768725" y="2428875"/>
          <p14:tracePt t="156300" x="4133850" y="2339975"/>
          <p14:tracePt t="156317" x="4500563" y="2224088"/>
          <p14:tracePt t="156334" x="4848225" y="2108200"/>
          <p14:tracePt t="156350" x="5099050" y="2036763"/>
          <p14:tracePt t="156367" x="5251450" y="1982788"/>
          <p14:tracePt t="156387" x="5340350" y="1955800"/>
          <p14:tracePt t="156401" x="5349875" y="1946275"/>
          <p14:tracePt t="156418" x="5367338" y="1938338"/>
          <p14:tracePt t="156451" x="5375275" y="1928813"/>
          <p14:tracePt t="156485" x="5394325" y="1911350"/>
          <p14:tracePt t="156501" x="5411788" y="1884363"/>
          <p14:tracePt t="156519" x="5446713" y="1866900"/>
          <p14:tracePt t="156536" x="5492750" y="1857375"/>
          <p14:tracePt t="156551" x="5537200" y="1849438"/>
          <p14:tracePt t="156568" x="5554663" y="1849438"/>
          <p14:tracePt t="156585" x="5616575" y="1849438"/>
          <p14:tracePt t="156601" x="5715000" y="1901825"/>
          <p14:tracePt t="156618" x="5857875" y="1965325"/>
          <p14:tracePt t="156635" x="5992813" y="2009775"/>
          <p14:tracePt t="156652" x="6259513" y="2108200"/>
          <p14:tracePt t="156668" x="6402388" y="2206625"/>
          <p14:tracePt t="156685" x="6527800" y="2295525"/>
          <p14:tracePt t="156701" x="6608763" y="2366963"/>
          <p14:tracePt t="156718" x="6643688" y="2393950"/>
          <p14:tracePt t="156735" x="6653213" y="2393950"/>
          <p14:tracePt t="156751" x="6670675" y="2401888"/>
          <p14:tracePt t="156770" x="6707188" y="2401888"/>
          <p14:tracePt t="156786" x="6724650" y="2384425"/>
          <p14:tracePt t="156802" x="6742113" y="2366963"/>
          <p14:tracePt t="156818" x="6769100" y="2339975"/>
          <p14:tracePt t="156835" x="6786563" y="2312988"/>
          <p14:tracePt t="156851" x="6804025" y="2268538"/>
          <p14:tracePt t="156868" x="6831013" y="2224088"/>
          <p14:tracePt t="156871" x="6840538" y="2197100"/>
          <p14:tracePt t="156885" x="6850063" y="2187575"/>
          <p14:tracePt t="156901" x="6884988" y="2160588"/>
          <p14:tracePt t="156918" x="6894513" y="2135188"/>
          <p14:tracePt t="156935" x="6894513" y="2116138"/>
          <p14:tracePt t="156952" x="6902450" y="2089150"/>
          <p14:tracePt t="156968" x="6902450" y="2063750"/>
          <p14:tracePt t="156985" x="6902450" y="2036763"/>
          <p14:tracePt t="157001" x="6902450" y="2000250"/>
          <p14:tracePt t="157020" x="6902450" y="1973263"/>
          <p14:tracePt t="157037" x="6902450" y="1946275"/>
          <p14:tracePt t="157068" x="6902450" y="1938338"/>
          <p14:tracePt t="157084" x="6902450" y="1920875"/>
          <p14:tracePt t="157101" x="6902450" y="1893888"/>
          <p14:tracePt t="157118" x="6902450" y="1866900"/>
          <p14:tracePt t="157134" x="6902450" y="1830388"/>
          <p14:tracePt t="157151" x="6902450" y="1812925"/>
          <p14:tracePt t="157168" x="6902450" y="1803400"/>
          <p14:tracePt t="157277" x="6902450" y="1795463"/>
          <p14:tracePt t="157504" x="6902450" y="1768475"/>
          <p14:tracePt t="157528" x="6902450" y="1758950"/>
          <p14:tracePt t="157536" x="6902450" y="1751013"/>
          <p14:tracePt t="157553" x="6902450" y="1741488"/>
          <p14:tracePt t="157569" x="6894513" y="1741488"/>
          <p14:tracePt t="157584" x="6867525" y="1714500"/>
          <p14:tracePt t="157601" x="6858000" y="1704975"/>
          <p14:tracePt t="157618" x="6840538" y="1697038"/>
          <p14:tracePt t="157634" x="6823075" y="1679575"/>
          <p14:tracePt t="157651" x="6804025" y="1660525"/>
          <p14:tracePt t="157668" x="6769100" y="1625600"/>
          <p14:tracePt t="157684" x="6759575" y="1616075"/>
          <p14:tracePt t="157701" x="6751638" y="1616075"/>
          <p14:tracePt t="158036" x="6751638" y="1608138"/>
          <p14:tracePt t="158052" x="6751638" y="1598613"/>
          <p14:tracePt t="158060" x="6751638" y="1589088"/>
          <p14:tracePt t="158069" x="6751638" y="1581150"/>
          <p14:tracePt t="158085" x="6751638" y="1554163"/>
          <p14:tracePt t="158101" x="6751638" y="1544638"/>
          <p14:tracePt t="158118" x="6751638" y="1536700"/>
          <p14:tracePt t="158560" x="6751638" y="1544638"/>
          <p14:tracePt t="158568" x="6751638" y="1554163"/>
          <p14:tracePt t="158585" x="6751638" y="1571625"/>
          <p14:tracePt t="158602" x="6742113" y="1589088"/>
          <p14:tracePt t="158618" x="6742113" y="1608138"/>
          <p14:tracePt t="158635" x="6742113" y="1625600"/>
          <p14:tracePt t="158652" x="6732588" y="1652588"/>
          <p14:tracePt t="158669" x="6715125" y="1679575"/>
          <p14:tracePt t="158687" x="6707188" y="1714500"/>
          <p14:tracePt t="158702" x="6697663" y="1758950"/>
          <p14:tracePt t="158718" x="6670675" y="1839913"/>
          <p14:tracePt t="158735" x="6670675" y="1911350"/>
          <p14:tracePt t="158752" x="6653213" y="1992313"/>
          <p14:tracePt t="158769" x="6643688" y="2054225"/>
          <p14:tracePt t="158785" x="6643688" y="2116138"/>
          <p14:tracePt t="158802" x="6643688" y="2214563"/>
          <p14:tracePt t="158818" x="6635750" y="2278063"/>
          <p14:tracePt t="158835" x="6635750" y="2349500"/>
          <p14:tracePt t="158852" x="6635750" y="2428875"/>
          <p14:tracePt t="158868" x="6635750" y="2517775"/>
          <p14:tracePt t="158885" x="6635750" y="2608263"/>
          <p14:tracePt t="158902" x="6635750" y="2687638"/>
          <p14:tracePt t="158921" x="6635750" y="2803525"/>
          <p14:tracePt t="158937" x="6635750" y="2874963"/>
          <p14:tracePt t="158952" x="6616700" y="2973388"/>
          <p14:tracePt t="158969" x="6608763" y="3063875"/>
          <p14:tracePt t="158985" x="6608763" y="3152775"/>
          <p14:tracePt t="159002" x="6589713" y="3232150"/>
          <p14:tracePt t="159018" x="6589713" y="3313113"/>
          <p14:tracePt t="159035" x="6589713" y="3367088"/>
          <p14:tracePt t="159052" x="6589713" y="3429000"/>
          <p14:tracePt t="159068" x="6599238" y="3536950"/>
          <p14:tracePt t="159085" x="6608763" y="3625850"/>
          <p14:tracePt t="159102" x="6626225" y="3714750"/>
          <p14:tracePt t="159118" x="6626225" y="3795713"/>
          <p14:tracePt t="159135" x="6626225" y="3902075"/>
          <p14:tracePt t="159152" x="6626225" y="3992563"/>
          <p14:tracePt t="159169" x="6626225" y="4108450"/>
          <p14:tracePt t="159186" x="6626225" y="4170363"/>
          <p14:tracePt t="159202" x="6626225" y="4241800"/>
          <p14:tracePt t="159218" x="6626225" y="4322763"/>
          <p14:tracePt t="159236" x="6626225" y="4411663"/>
          <p14:tracePt t="159252" x="6626225" y="4500563"/>
          <p14:tracePt t="159268" x="6626225" y="4581525"/>
          <p14:tracePt t="159286" x="6626225" y="4652963"/>
          <p14:tracePt t="159302" x="6626225" y="4714875"/>
          <p14:tracePt t="159319" x="6626225" y="4795838"/>
          <p14:tracePt t="159335" x="6626225" y="4849813"/>
          <p14:tracePt t="159352" x="6626225" y="4921250"/>
          <p14:tracePt t="159368" x="6616700" y="4965700"/>
          <p14:tracePt t="159385" x="6616700" y="5000625"/>
          <p14:tracePt t="159402" x="6616700" y="5037138"/>
          <p14:tracePt t="159419" x="6608763" y="5153025"/>
          <p14:tracePt t="159437" x="6608763" y="5224463"/>
          <p14:tracePt t="159452" x="6608763" y="5268913"/>
          <p14:tracePt t="159468" x="6608763" y="5305425"/>
          <p14:tracePt t="159485" x="6608763" y="5322888"/>
          <p14:tracePt t="159502" x="6608763" y="5340350"/>
          <p14:tracePt t="159518" x="6608763" y="5376863"/>
          <p14:tracePt t="159535" x="6608763" y="5394325"/>
          <p14:tracePt t="159552" x="6608763" y="5429250"/>
          <p14:tracePt t="159569" x="6626225" y="5473700"/>
          <p14:tracePt t="159585" x="6626225" y="5492750"/>
          <p14:tracePt t="159602" x="6635750" y="5500688"/>
          <p14:tracePt t="159635" x="6635750" y="5510213"/>
          <p14:tracePt t="159652" x="6643688" y="5527675"/>
          <p14:tracePt t="159669" x="6661150" y="5554663"/>
          <p14:tracePt t="159686" x="6680200" y="5581650"/>
          <p14:tracePt t="159702" x="6688138" y="5599113"/>
          <p14:tracePt t="159718" x="6707188" y="5626100"/>
          <p14:tracePt t="159735" x="6732588" y="5643563"/>
          <p14:tracePt t="159752" x="6751638" y="5653088"/>
          <p14:tracePt t="159768" x="6778625" y="5662613"/>
          <p14:tracePt t="159785" x="6813550" y="5662613"/>
          <p14:tracePt t="159801" x="6850063" y="5653088"/>
          <p14:tracePt t="159818" x="6902450" y="5608638"/>
          <p14:tracePt t="159835" x="6938963" y="5572125"/>
          <p14:tracePt t="159852" x="6992938" y="5492750"/>
          <p14:tracePt t="159869" x="7027863" y="5456238"/>
          <p14:tracePt t="159885" x="7054850" y="5421313"/>
          <p14:tracePt t="159902" x="7081838" y="5394325"/>
          <p14:tracePt t="159921" x="7116763" y="5305425"/>
          <p14:tracePt t="159937" x="7143750" y="5233988"/>
          <p14:tracePt t="159952" x="7170738" y="5135563"/>
          <p14:tracePt t="159969" x="7180263" y="4992688"/>
          <p14:tracePt t="159985" x="7215188" y="4857750"/>
          <p14:tracePt t="160002" x="7224713" y="4751388"/>
          <p14:tracePt t="160019" x="7242175" y="4598988"/>
          <p14:tracePt t="160035" x="7251700" y="4473575"/>
          <p14:tracePt t="160052" x="7251700" y="4367213"/>
          <p14:tracePt t="160069" x="7251700" y="4259263"/>
          <p14:tracePt t="160085" x="7251700" y="4098925"/>
          <p14:tracePt t="160102" x="7232650" y="3921125"/>
          <p14:tracePt t="160119" x="7215188" y="3751263"/>
          <p14:tracePt t="160135" x="7215188" y="3581400"/>
          <p14:tracePt t="160152" x="7197725" y="3446463"/>
          <p14:tracePt t="160168" x="7197725" y="3322638"/>
          <p14:tracePt t="160187" x="7170738" y="3160713"/>
          <p14:tracePt t="160202" x="7143750" y="3054350"/>
          <p14:tracePt t="160219" x="7126288" y="2901950"/>
          <p14:tracePt t="160235" x="7099300" y="2724150"/>
          <p14:tracePt t="160252" x="7064375" y="2544763"/>
          <p14:tracePt t="160269" x="7037388" y="2411413"/>
          <p14:tracePt t="160285" x="7010400" y="2303463"/>
          <p14:tracePt t="160302" x="6983413" y="2224088"/>
          <p14:tracePt t="160320" x="6946900" y="2116138"/>
          <p14:tracePt t="160335" x="6921500" y="2054225"/>
          <p14:tracePt t="160352" x="6894513" y="2009775"/>
          <p14:tracePt t="160369" x="6867525" y="1920875"/>
          <p14:tracePt t="160385" x="6840538" y="1803400"/>
          <p14:tracePt t="160402" x="6813550" y="1714500"/>
          <p14:tracePt t="160418" x="6778625" y="1633538"/>
          <p14:tracePt t="160437" x="6742113" y="1544638"/>
          <p14:tracePt t="160452" x="6715125" y="1509713"/>
          <p14:tracePt t="160469" x="6697663" y="1500188"/>
          <p14:tracePt t="160486" x="6680200" y="1482725"/>
          <p14:tracePt t="160502" x="6653213" y="1473200"/>
          <p14:tracePt t="160518" x="6635750" y="1473200"/>
          <p14:tracePt t="160535" x="6599238" y="1473200"/>
          <p14:tracePt t="160552" x="6581775" y="1473200"/>
          <p14:tracePt t="160570" x="6572250" y="1473200"/>
          <p14:tracePt t="160602" x="6564313" y="1482725"/>
          <p14:tracePt t="160618" x="6537325" y="1527175"/>
          <p14:tracePt t="160635" x="6510338" y="1608138"/>
          <p14:tracePt t="160652" x="6483350" y="1687513"/>
          <p14:tracePt t="160669" x="6429375" y="1803400"/>
          <p14:tracePt t="160687" x="6375400" y="1973263"/>
          <p14:tracePt t="160702" x="6340475" y="2081213"/>
          <p14:tracePt t="160719" x="6313488" y="2214563"/>
          <p14:tracePt t="160735" x="6303963" y="2322513"/>
          <p14:tracePt t="160752" x="6269038" y="2455863"/>
          <p14:tracePt t="160769" x="6242050" y="2608263"/>
          <p14:tracePt t="160786" x="6207125" y="2786063"/>
          <p14:tracePt t="160802" x="6170613" y="3054350"/>
          <p14:tracePt t="160821" x="6116638" y="3492500"/>
          <p14:tracePt t="160837" x="6081713" y="3786188"/>
          <p14:tracePt t="160852" x="6045200" y="4081463"/>
          <p14:tracePt t="160869" x="6010275" y="4295775"/>
          <p14:tracePt t="160885" x="6010275" y="4421188"/>
          <p14:tracePt t="160902" x="6010275" y="4527550"/>
          <p14:tracePt t="160918" x="6010275" y="4635500"/>
          <p14:tracePt t="160937" x="6027738" y="4822825"/>
          <p14:tracePt t="160953" x="6045200" y="5000625"/>
          <p14:tracePt t="160969" x="6081713" y="5180013"/>
          <p14:tracePt t="160985" x="6081713" y="5305425"/>
          <p14:tracePt t="161002" x="6081713" y="5394325"/>
          <p14:tracePt t="161018" x="6108700" y="5473700"/>
          <p14:tracePt t="161035" x="6135688" y="5554663"/>
          <p14:tracePt t="161052" x="6161088" y="5618163"/>
          <p14:tracePt t="161070" x="6188075" y="5662613"/>
          <p14:tracePt t="161087" x="6207125" y="5680075"/>
          <p14:tracePt t="161102" x="6232525" y="5697538"/>
          <p14:tracePt t="161118" x="6251575" y="5715000"/>
          <p14:tracePt t="161135" x="6269038" y="5724525"/>
          <p14:tracePt t="161152" x="6330950" y="5751513"/>
          <p14:tracePt t="161169" x="6402388" y="5768975"/>
          <p14:tracePt t="161185" x="6465888" y="5778500"/>
          <p14:tracePt t="161203" x="6537325" y="5778500"/>
          <p14:tracePt t="161219" x="6599238" y="5761038"/>
          <p14:tracePt t="161236" x="6653213" y="5741988"/>
          <p14:tracePt t="161252" x="6680200" y="5715000"/>
          <p14:tracePt t="161269" x="6732588" y="5680075"/>
          <p14:tracePt t="161286" x="6778625" y="5626100"/>
          <p14:tracePt t="161302" x="6850063" y="5546725"/>
          <p14:tracePt t="161319" x="6973888" y="5421313"/>
          <p14:tracePt t="161337" x="7027863" y="5340350"/>
          <p14:tracePt t="161353" x="7064375" y="5259388"/>
          <p14:tracePt t="161368" x="7108825" y="5180013"/>
          <p14:tracePt t="161386" x="7135813" y="5099050"/>
          <p14:tracePt t="161402" x="7161213" y="5010150"/>
          <p14:tracePt t="161419" x="7188200" y="4876800"/>
          <p14:tracePt t="161435" x="7242175" y="4714875"/>
          <p14:tracePt t="161453" x="7269163" y="4554538"/>
          <p14:tracePt t="161469" x="7296150" y="4357688"/>
          <p14:tracePt t="161486" x="7313613" y="4098925"/>
          <p14:tracePt t="161502" x="7331075" y="3805238"/>
          <p14:tracePt t="161518" x="7331075" y="3589338"/>
          <p14:tracePt t="161535" x="7323138" y="3322638"/>
          <p14:tracePt t="161552" x="7313613" y="3152775"/>
          <p14:tracePt t="161570" x="7296150" y="2901950"/>
          <p14:tracePt t="161587" x="7278688" y="2679700"/>
          <p14:tracePt t="161603" x="7278688" y="2509838"/>
          <p14:tracePt t="161619" x="7278688" y="2384425"/>
          <p14:tracePt t="161636" x="7259638" y="2259013"/>
          <p14:tracePt t="161652" x="7251700" y="2160588"/>
          <p14:tracePt t="161669" x="7251700" y="2108200"/>
          <p14:tracePt t="161685" x="7232650" y="2027238"/>
          <p14:tracePt t="161703" x="7197725" y="1938338"/>
          <p14:tracePt t="161719" x="7180263" y="1901825"/>
          <p14:tracePt t="161735" x="7153275" y="1857375"/>
          <p14:tracePt t="161752" x="7135813" y="1822450"/>
          <p14:tracePt t="161768" x="7108825" y="1803400"/>
          <p14:tracePt t="161785" x="7089775" y="1795463"/>
          <p14:tracePt t="161802" x="7072313" y="1776413"/>
          <p14:tracePt t="161818" x="7072313" y="1758950"/>
          <p14:tracePt t="161835" x="7064375" y="1758950"/>
          <p14:tracePt t="161891" x="7054850" y="1751013"/>
          <p14:tracePt t="161907" x="7018338" y="1741488"/>
          <p14:tracePt t="161915" x="6992938" y="1731963"/>
          <p14:tracePt t="161924" x="6965950" y="1714500"/>
          <p14:tracePt t="161936" x="6946900" y="1704975"/>
          <p14:tracePt t="161952" x="6921500" y="1697038"/>
          <p14:tracePt t="161969" x="6894513" y="1687513"/>
          <p14:tracePt t="161985" x="6875463" y="1687513"/>
          <p14:tracePt t="162002" x="6850063" y="1679575"/>
          <p14:tracePt t="162019" x="6823075" y="1652588"/>
          <p14:tracePt t="162036" x="6796088" y="1643063"/>
          <p14:tracePt t="162052" x="6778625" y="1625600"/>
          <p14:tracePt t="162069" x="6732588" y="1598613"/>
          <p14:tracePt t="162087" x="6643688" y="1562100"/>
          <p14:tracePt t="162103" x="6626225" y="1544638"/>
          <p14:tracePt t="162119" x="6599238" y="1536700"/>
          <p14:tracePt t="162189" x="6589713" y="1536700"/>
          <p14:tracePt t="162197" x="6581775" y="1571625"/>
          <p14:tracePt t="162205" x="6581775" y="1625600"/>
          <p14:tracePt t="162219" x="6572250" y="1714500"/>
          <p14:tracePt t="162236" x="6572250" y="1822450"/>
          <p14:tracePt t="162252" x="6572250" y="1928813"/>
          <p14:tracePt t="162269" x="6589713" y="2063750"/>
          <p14:tracePt t="162285" x="6616700" y="2170113"/>
          <p14:tracePt t="162302" x="6643688" y="2278063"/>
          <p14:tracePt t="162319" x="6670675" y="2393950"/>
          <p14:tracePt t="162337" x="6697663" y="2581275"/>
          <p14:tracePt t="162353" x="6697663" y="2724150"/>
          <p14:tracePt t="162369" x="6715125" y="2894013"/>
          <p14:tracePt t="162386" x="6715125" y="3000375"/>
          <p14:tracePt t="162402" x="6697663" y="3108325"/>
          <p14:tracePt t="162418" x="6670675" y="3268663"/>
          <p14:tracePt t="162435" x="6653213" y="3394075"/>
          <p14:tracePt t="162452" x="6653213" y="3500438"/>
          <p14:tracePt t="162469" x="6661150" y="3625850"/>
          <p14:tracePt t="162487" x="6643688" y="3786188"/>
          <p14:tracePt t="162502" x="6616700" y="3902075"/>
          <p14:tracePt t="162519" x="6599238" y="3992563"/>
          <p14:tracePt t="162535" x="6572250" y="4090988"/>
          <p14:tracePt t="162552" x="6572250" y="4197350"/>
          <p14:tracePt t="162569" x="6572250" y="4268788"/>
          <p14:tracePt t="162587" x="6545263" y="4384675"/>
          <p14:tracePt t="162603" x="6537325" y="4483100"/>
          <p14:tracePt t="162619" x="6518275" y="4554538"/>
          <p14:tracePt t="162636" x="6518275" y="4635500"/>
          <p14:tracePt t="162652" x="6518275" y="4724400"/>
          <p14:tracePt t="162669" x="6518275" y="4805363"/>
          <p14:tracePt t="162686" x="6527800" y="4876800"/>
          <p14:tracePt t="162702" x="6527800" y="4956175"/>
          <p14:tracePt t="162719" x="6537325" y="5019675"/>
          <p14:tracePt t="162736" x="6545263" y="5135563"/>
          <p14:tracePt t="162752" x="6545263" y="5224463"/>
          <p14:tracePt t="162769" x="6564313" y="5305425"/>
          <p14:tracePt t="162786" x="6589713" y="5384800"/>
          <p14:tracePt t="162803" x="6599238" y="5429250"/>
          <p14:tracePt t="162819" x="6599238" y="5438775"/>
          <p14:tracePt t="162931" x="6608763" y="5438775"/>
          <p14:tracePt t="162947" x="6616700" y="5438775"/>
          <p14:tracePt t="162955" x="6653213" y="5402263"/>
          <p14:tracePt t="162969" x="6670675" y="5367338"/>
          <p14:tracePt t="162988" x="6715125" y="5135563"/>
          <p14:tracePt t="163002" x="6751638" y="4911725"/>
          <p14:tracePt t="163019" x="6751638" y="4687888"/>
          <p14:tracePt t="163035" x="6751638" y="4519613"/>
          <p14:tracePt t="163052" x="6751638" y="4411663"/>
          <p14:tracePt t="163069" x="6759575" y="4305300"/>
          <p14:tracePt t="163087" x="6796088" y="4098925"/>
          <p14:tracePt t="163103" x="6804025" y="3965575"/>
          <p14:tracePt t="163119" x="6831013" y="3840163"/>
          <p14:tracePt t="163135" x="6850063" y="3706813"/>
          <p14:tracePt t="163152" x="6884988" y="3554413"/>
          <p14:tracePt t="163169" x="6911975" y="3421063"/>
          <p14:tracePt t="163186" x="6911975" y="3278188"/>
          <p14:tracePt t="163201" x="6921500" y="3152775"/>
          <p14:tracePt t="163218" x="6921500" y="3000375"/>
          <p14:tracePt t="163235" x="6921500" y="2803525"/>
          <p14:tracePt t="163251" x="6902450" y="2509838"/>
          <p14:tracePt t="163268" x="6884988" y="2339975"/>
          <p14:tracePt t="163285" x="6884988" y="2232025"/>
          <p14:tracePt t="163301" x="6884988" y="2108200"/>
          <p14:tracePt t="163318" x="6902450" y="1973263"/>
          <p14:tracePt t="163335" x="6902450" y="1884363"/>
          <p14:tracePt t="163352" x="6902450" y="1785938"/>
          <p14:tracePt t="163368" x="6902450" y="1758950"/>
          <p14:tracePt t="163385" x="6902450" y="1741488"/>
          <p14:tracePt t="163557" x="6894513" y="1795463"/>
          <p14:tracePt t="163565" x="6858000" y="1849438"/>
          <p14:tracePt t="163573" x="6850063" y="1901825"/>
          <p14:tracePt t="163585" x="6831013" y="1965325"/>
          <p14:tracePt t="163603" x="6786563" y="2197100"/>
          <p14:tracePt t="163619" x="6759575" y="2374900"/>
          <p14:tracePt t="163635" x="6724650" y="2571750"/>
          <p14:tracePt t="163652" x="6688138" y="2768600"/>
          <p14:tracePt t="163669" x="6670675" y="2928938"/>
          <p14:tracePt t="163686" x="6653213" y="3116263"/>
          <p14:tracePt t="163702" x="6653213" y="3286125"/>
          <p14:tracePt t="163719" x="6680200" y="3421063"/>
          <p14:tracePt t="163738" x="6715125" y="3536950"/>
          <p14:tracePt t="163753" x="6715125" y="3571875"/>
          <p14:tracePt t="163769" x="6715125" y="3589338"/>
          <p14:tracePt t="163786" x="6715125" y="3608388"/>
          <p14:tracePt t="163839" x="6715125" y="3598863"/>
          <p14:tracePt t="163847" x="6680200" y="3536950"/>
          <p14:tracePt t="163854" x="6635750" y="3429000"/>
          <p14:tracePt t="163870" x="6527800" y="3214688"/>
          <p14:tracePt t="163886" x="6402388" y="3000375"/>
          <p14:tracePt t="163902" x="6278563" y="2813050"/>
          <p14:tracePt t="163919" x="6161088" y="2643188"/>
          <p14:tracePt t="163936" x="6037263" y="2455863"/>
          <p14:tracePt t="163952" x="5946775" y="2330450"/>
          <p14:tracePt t="163969" x="5902325" y="2232025"/>
          <p14:tracePt t="163988" x="5867400" y="2152650"/>
          <p14:tracePt t="164004" x="5849938" y="2135188"/>
          <p14:tracePt t="164019" x="5849938" y="2116138"/>
          <p14:tracePt t="164112" x="5840413" y="2116138"/>
          <p14:tracePt t="164119" x="5822950" y="2152650"/>
          <p14:tracePt t="164136" x="5795963" y="2330450"/>
          <p14:tracePt t="164152" x="5778500" y="2527300"/>
          <p14:tracePt t="164169" x="5759450" y="2724150"/>
          <p14:tracePt t="164185" x="5768975" y="2840038"/>
          <p14:tracePt t="164202" x="5786438" y="2884488"/>
          <p14:tracePt t="164219" x="5803900" y="2901950"/>
          <p14:tracePt t="164238" x="5849938" y="2894013"/>
          <p14:tracePt t="164253" x="5929313" y="2867025"/>
          <p14:tracePt t="164269" x="6027738" y="2803525"/>
          <p14:tracePt t="164286" x="6135688" y="2714625"/>
          <p14:tracePt t="164303" x="6232525" y="2635250"/>
          <p14:tracePt t="164319" x="6350000" y="2563813"/>
          <p14:tracePt t="164336" x="6473825" y="2492375"/>
          <p14:tracePt t="164352" x="6635750" y="2420938"/>
          <p14:tracePt t="164369" x="6796088" y="2384425"/>
          <p14:tracePt t="164386" x="6894513" y="2357438"/>
          <p14:tracePt t="164402" x="6983413" y="2339975"/>
          <p14:tracePt t="164419" x="7081838" y="2330450"/>
          <p14:tracePt t="164436" x="7170738" y="2330450"/>
          <p14:tracePt t="164452" x="7269163" y="2330450"/>
          <p14:tracePt t="164469" x="7358063" y="2330450"/>
          <p14:tracePt t="164488" x="7456488" y="2330450"/>
          <p14:tracePt t="164504" x="7500938" y="2330450"/>
          <p14:tracePt t="164519" x="7537450" y="2322513"/>
          <p14:tracePt t="164536" x="7564438" y="2322513"/>
          <p14:tracePt t="164552" x="7643813" y="2303463"/>
          <p14:tracePt t="164569" x="7732713" y="2303463"/>
          <p14:tracePt t="164586" x="7823200" y="2322513"/>
          <p14:tracePt t="164602" x="7875588" y="2322513"/>
          <p14:tracePt t="164619" x="7885113" y="2330450"/>
          <p14:tracePt t="164675" x="7885113" y="2349500"/>
          <p14:tracePt t="164691" x="7858125" y="2357438"/>
          <p14:tracePt t="164699" x="7823200" y="2366963"/>
          <p14:tracePt t="164707" x="7778750" y="2384425"/>
          <p14:tracePt t="164719" x="7707313" y="2384425"/>
          <p14:tracePt t="164737" x="7421563" y="2384425"/>
          <p14:tracePt t="164754" x="7081838" y="2384425"/>
          <p14:tracePt t="164769" x="6707188" y="2374900"/>
          <p14:tracePt t="164786" x="6350000" y="2374900"/>
          <p14:tracePt t="164802" x="6037263" y="2374900"/>
          <p14:tracePt t="164819" x="5840413" y="2374900"/>
          <p14:tracePt t="164836" x="5751513" y="2374900"/>
          <p14:tracePt t="164852" x="5715000" y="2374900"/>
          <p14:tracePt t="164869" x="5707063" y="2374900"/>
          <p14:tracePt t="164886" x="5697538" y="2374900"/>
          <p14:tracePt t="164933" x="5707063" y="2374900"/>
          <p14:tracePt t="164941" x="5724525" y="2384425"/>
          <p14:tracePt t="164952" x="5751513" y="2384425"/>
          <p14:tracePt t="164969" x="5849938" y="2384425"/>
          <p14:tracePt t="164988" x="6143625" y="2357438"/>
          <p14:tracePt t="165004" x="6429375" y="2322513"/>
          <p14:tracePt t="165019" x="6742113" y="2303463"/>
          <p14:tracePt t="165036" x="7037388" y="2312988"/>
          <p14:tracePt t="165052" x="7188200" y="2339975"/>
          <p14:tracePt t="165069" x="7232650" y="2339975"/>
          <p14:tracePt t="165086" x="7232650" y="2357438"/>
          <p14:tracePt t="165285" x="7224713" y="2349500"/>
          <p14:tracePt t="165294" x="7197725" y="2322513"/>
          <p14:tracePt t="165303" x="7188200" y="2303463"/>
          <p14:tracePt t="165319" x="7170738" y="2286000"/>
          <p14:tracePt t="165335" x="7161213" y="2268538"/>
          <p14:tracePt t="165353" x="7153275" y="2268538"/>
          <p14:tracePt t="165864" x="7135813" y="2268538"/>
          <p14:tracePt t="165872" x="7126288" y="2268538"/>
          <p14:tracePt t="165887" x="7081838" y="2259013"/>
          <p14:tracePt t="165904" x="7037388" y="2259013"/>
          <p14:tracePt t="165919" x="6992938" y="2241550"/>
          <p14:tracePt t="165936" x="6911975" y="2214563"/>
          <p14:tracePt t="165953" x="6831013" y="2187575"/>
          <p14:tracePt t="165969" x="6786563" y="2170113"/>
          <p14:tracePt t="165986" x="6759575" y="2143125"/>
          <p14:tracePt t="166004" x="6732588" y="2116138"/>
          <p14:tracePt t="166019" x="6715125" y="2098675"/>
          <p14:tracePt t="166036" x="6707188" y="2089150"/>
          <p14:tracePt t="166082" x="6670675" y="2116138"/>
          <p14:tracePt t="166090" x="6616700" y="2197100"/>
          <p14:tracePt t="166102" x="6564313" y="2303463"/>
          <p14:tracePt t="166119" x="6456363" y="2509838"/>
          <p14:tracePt t="166137" x="6384925" y="2706688"/>
          <p14:tracePt t="166154" x="6367463" y="2803525"/>
          <p14:tracePt t="166169" x="6357938" y="2822575"/>
          <p14:tracePt t="166270" x="6357938" y="2803525"/>
          <p14:tracePt t="166278" x="6375400" y="2732088"/>
          <p14:tracePt t="166286" x="6394450" y="2652713"/>
          <p14:tracePt t="166303" x="6421438" y="2473325"/>
          <p14:tracePt t="166319" x="6456363" y="2349500"/>
          <p14:tracePt t="166336" x="6483350" y="2232025"/>
          <p14:tracePt t="166352" x="6510338" y="2143125"/>
          <p14:tracePt t="166370" x="6518275" y="2089150"/>
          <p14:tracePt t="166373" x="6527800" y="2081213"/>
          <p14:tracePt t="166386" x="6545263" y="2071688"/>
          <p14:tracePt t="166458" x="6554788" y="2098675"/>
          <p14:tracePt t="166466" x="6564313" y="2170113"/>
          <p14:tracePt t="166473" x="6581775" y="2295525"/>
          <p14:tracePt t="166487" x="6599238" y="2420938"/>
          <p14:tracePt t="166503" x="6653213" y="2616200"/>
          <p14:tracePt t="166520" x="6707188" y="2921000"/>
          <p14:tracePt t="166536" x="6732588" y="3098800"/>
          <p14:tracePt t="166553" x="6759575" y="3206750"/>
          <p14:tracePt t="166569" x="6786563" y="3259138"/>
          <p14:tracePt t="166586" x="6786563" y="3278188"/>
          <p14:tracePt t="167326" x="6786563" y="3251200"/>
          <p14:tracePt t="167334" x="6786563" y="3232150"/>
          <p14:tracePt t="167342" x="6796088" y="3224213"/>
          <p14:tracePt t="167353" x="6796088" y="3214688"/>
          <p14:tracePt t="167369" x="6796088" y="3187700"/>
          <p14:tracePt t="167460" x="6804025" y="3179763"/>
          <p14:tracePt t="167468" x="6831013" y="3160713"/>
          <p14:tracePt t="167474" x="6840538" y="3135313"/>
          <p14:tracePt t="167486" x="6858000" y="3108325"/>
          <p14:tracePt t="167503" x="6884988" y="3071813"/>
          <p14:tracePt t="167519" x="6973888" y="2992438"/>
          <p14:tracePt t="167538" x="7116763" y="2867025"/>
          <p14:tracePt t="167554" x="7197725" y="2786063"/>
          <p14:tracePt t="167569" x="7304088" y="2697163"/>
          <p14:tracePt t="167586" x="7421563" y="2598738"/>
          <p14:tracePt t="167603" x="7537450" y="2554288"/>
          <p14:tracePt t="167619" x="7680325" y="2509838"/>
          <p14:tracePt t="167638" x="7769225" y="2482850"/>
          <p14:tracePt t="167654" x="7786688" y="2465388"/>
          <p14:tracePt t="168333" x="7786688" y="2455863"/>
          <p14:tracePt t="168349" x="7769225" y="2438400"/>
          <p14:tracePt t="168358" x="7697788" y="2374900"/>
          <p14:tracePt t="168369" x="7626350" y="2303463"/>
          <p14:tracePt t="168386" x="7527925" y="2214563"/>
          <p14:tracePt t="168403" x="7446963" y="2160588"/>
          <p14:tracePt t="168420" x="7358063" y="2125663"/>
          <p14:tracePt t="168436" x="7340600" y="2108200"/>
          <p14:tracePt t="168453" x="7323138" y="2036763"/>
          <p14:tracePt t="168469" x="7323138" y="2009775"/>
          <p14:tracePt t="168503" x="7304088" y="2009775"/>
          <p14:tracePt t="168520" x="7296150" y="2009775"/>
          <p14:tracePt t="168539" x="7251700" y="1992313"/>
          <p14:tracePt t="168554" x="7224713" y="1982788"/>
          <p14:tracePt t="168570" x="7197725" y="1992313"/>
          <p14:tracePt t="168586" x="7170738" y="2009775"/>
          <p14:tracePt t="168619" x="7135813" y="2009775"/>
          <p14:tracePt t="168636" x="7054850" y="2063750"/>
          <p14:tracePt t="168653" x="6992938" y="2135188"/>
          <p14:tracePt t="168669" x="6956425" y="2152650"/>
          <p14:tracePt t="168686" x="6902450" y="2187575"/>
          <p14:tracePt t="168703" x="6867525" y="2206625"/>
          <p14:tracePt t="168719" x="6850063" y="2214563"/>
          <p14:tracePt t="168737" x="6831013" y="2214563"/>
          <p14:tracePt t="168836" x="6823075" y="2214563"/>
          <p14:tracePt t="171523" x="6608763" y="2251075"/>
          <p14:tracePt t="171540" x="6224588" y="2303463"/>
          <p14:tracePt t="171557" x="5537200" y="2366963"/>
          <p14:tracePt t="171573" x="5214938" y="2420938"/>
          <p14:tracePt t="171590" x="4902200" y="2438400"/>
          <p14:tracePt t="171607" x="4705350" y="2438400"/>
          <p14:tracePt t="171624" x="4581525" y="2438400"/>
          <p14:tracePt t="171640" x="4491038" y="2438400"/>
          <p14:tracePt t="171656" x="4411663" y="2465388"/>
          <p14:tracePt t="171673" x="4295775" y="2482850"/>
          <p14:tracePt t="171690" x="4268788" y="2482850"/>
          <p14:tracePt t="171706" x="4241800" y="2492375"/>
          <p14:tracePt t="171723" x="4214813" y="2492375"/>
          <p14:tracePt t="171740" x="4170363" y="2509838"/>
          <p14:tracePt t="171756" x="4089400" y="2536825"/>
          <p14:tracePt t="171773" x="3990975" y="2563813"/>
          <p14:tracePt t="171790" x="3902075" y="2589213"/>
          <p14:tracePt t="171807" x="3786188" y="2616200"/>
          <p14:tracePt t="171823" x="3679825" y="2635250"/>
          <p14:tracePt t="171840" x="3571875" y="2635250"/>
          <p14:tracePt t="171857" x="3465513" y="2643188"/>
          <p14:tracePt t="171873" x="3348038" y="2660650"/>
          <p14:tracePt t="171890" x="3259138" y="2660650"/>
          <p14:tracePt t="171907" x="3143250" y="2660650"/>
          <p14:tracePt t="171923" x="3081338" y="2643188"/>
          <p14:tracePt t="171940" x="3000375" y="2616200"/>
          <p14:tracePt t="171957" x="2928938" y="2589213"/>
          <p14:tracePt t="171974" x="2867025" y="2563813"/>
          <p14:tracePt t="171990" x="2795588" y="2536825"/>
          <p14:tracePt t="172006" x="2776538" y="2527300"/>
          <p14:tracePt t="172019" x="2768600" y="2517775"/>
          <p14:tracePt t="172036" x="2759075" y="2517775"/>
          <p14:tracePt t="172129" x="2732088" y="2517775"/>
          <p14:tracePt t="172137" x="2724150" y="2517775"/>
          <p14:tracePt t="172153" x="2705100" y="2544763"/>
          <p14:tracePt t="172170" x="2687638" y="2563813"/>
          <p14:tracePt t="172187" x="2660650" y="2563813"/>
          <p14:tracePt t="172203" x="2652713" y="2571750"/>
          <p14:tracePt t="172220" x="2633663" y="2571750"/>
          <p14:tracePt t="172237" x="2608263" y="2571750"/>
          <p14:tracePt t="172253" x="2581275" y="2571750"/>
          <p14:tracePt t="172270" x="2562225" y="2571750"/>
          <p14:tracePt t="172287" x="2554288" y="2563813"/>
          <p14:tracePt t="172304" x="2544763" y="2563813"/>
          <p14:tracePt t="172319" x="2527300" y="2554288"/>
          <p14:tracePt t="172336" x="2509838" y="2544763"/>
          <p14:tracePt t="172355" x="2482850" y="2544763"/>
          <p14:tracePt t="172371" x="2465388" y="2544763"/>
          <p14:tracePt t="172387" x="2438400" y="2554288"/>
          <p14:tracePt t="172403" x="2419350" y="2571750"/>
          <p14:tracePt t="172420" x="2401888" y="2581275"/>
          <p14:tracePt t="172437" x="2384425" y="2589213"/>
          <p14:tracePt t="172453" x="2366963" y="2589213"/>
          <p14:tracePt t="172470" x="2357438" y="2608263"/>
          <p14:tracePt t="172487" x="2330450" y="2616200"/>
          <p14:tracePt t="172503" x="2312988" y="2635250"/>
          <p14:tracePt t="172520" x="2286000" y="2643188"/>
          <p14:tracePt t="172537" x="2268538" y="2652713"/>
          <p14:tracePt t="172554" x="2259013" y="2652713"/>
          <p14:tracePt t="172570" x="2251075" y="2652713"/>
          <p14:tracePt t="172723" x="2251075" y="2660650"/>
          <p14:tracePt t="172739" x="2241550" y="2670175"/>
          <p14:tracePt t="172745" x="2232025" y="2687638"/>
          <p14:tracePt t="172754" x="2232025" y="2697163"/>
          <p14:tracePt t="172770" x="2214563" y="2714625"/>
          <p14:tracePt t="172787" x="2214563" y="2732088"/>
          <p14:tracePt t="172804" x="2205038" y="2759075"/>
          <p14:tracePt t="172820" x="2205038" y="2778125"/>
          <p14:tracePt t="172837" x="2205038" y="2795588"/>
          <p14:tracePt t="172855" x="2205038" y="2830513"/>
          <p14:tracePt t="172870" x="2205038" y="2840038"/>
          <p14:tracePt t="172887" x="2205038" y="2857500"/>
          <p14:tracePt t="172903" x="2232025" y="2874963"/>
          <p14:tracePt t="172920" x="2241550" y="2884488"/>
          <p14:tracePt t="172937" x="2259013" y="2911475"/>
          <p14:tracePt t="172953" x="2276475" y="2928938"/>
          <p14:tracePt t="172970" x="2286000" y="2946400"/>
          <p14:tracePt t="172989" x="2312988" y="2982913"/>
          <p14:tracePt t="173004" x="2322513" y="2992438"/>
          <p14:tracePt t="173020" x="2330450" y="3000375"/>
          <p14:tracePt t="173067" x="2339975" y="3009900"/>
          <p14:tracePt t="173081" x="2347913" y="3017838"/>
          <p14:tracePt t="173089" x="2357438" y="3027363"/>
          <p14:tracePt t="173105" x="2384425" y="3054350"/>
          <p14:tracePt t="173121" x="2393950" y="3071813"/>
          <p14:tracePt t="173137" x="2401888" y="3081338"/>
          <p14:tracePt t="173153" x="2419350" y="3089275"/>
          <p14:tracePt t="173170" x="2446338" y="3098800"/>
          <p14:tracePt t="173187" x="2465388" y="3125788"/>
          <p14:tracePt t="173203" x="2482850" y="3143250"/>
          <p14:tracePt t="173220" x="2500313" y="3152775"/>
          <p14:tracePt t="173238" x="2527300" y="3160713"/>
          <p14:tracePt t="173253" x="2554288" y="3160713"/>
          <p14:tracePt t="173270" x="2571750" y="3160713"/>
          <p14:tracePt t="173287" x="2581275" y="3160713"/>
          <p14:tracePt t="173325" x="2598738" y="3160713"/>
          <p14:tracePt t="173337" x="2608263" y="3160713"/>
          <p14:tracePt t="173355" x="2633663" y="3160713"/>
          <p14:tracePt t="173371" x="2652713" y="3160713"/>
          <p14:tracePt t="173387" x="2705100" y="3143250"/>
          <p14:tracePt t="173404" x="2741613" y="3125788"/>
          <p14:tracePt t="173420" x="2786063" y="3098800"/>
          <p14:tracePt t="173437" x="2803525" y="3089275"/>
          <p14:tracePt t="173454" x="2822575" y="3081338"/>
          <p14:tracePt t="173470" x="2847975" y="3071813"/>
          <p14:tracePt t="173489" x="2867025" y="3071813"/>
          <p14:tracePt t="173505" x="2874963" y="3071813"/>
          <p14:tracePt t="173520" x="2884488" y="3071813"/>
          <p14:tracePt t="173553" x="2901950" y="3071813"/>
          <p14:tracePt t="173570" x="2928938" y="3071813"/>
          <p14:tracePt t="173587" x="2938463" y="3071813"/>
          <p14:tracePt t="173605" x="2955925" y="3071813"/>
          <p14:tracePt t="173621" x="2973388" y="3071813"/>
          <p14:tracePt t="173637" x="3000375" y="3063875"/>
          <p14:tracePt t="173653" x="3017838" y="3054350"/>
          <p14:tracePt t="173670" x="3036888" y="3027363"/>
          <p14:tracePt t="173687" x="3054350" y="3017838"/>
          <p14:tracePt t="173703" x="3081338" y="3000375"/>
          <p14:tracePt t="173720" x="3098800" y="2982913"/>
          <p14:tracePt t="173739" x="3116263" y="2955925"/>
          <p14:tracePt t="173755" x="3125788" y="2938463"/>
          <p14:tracePt t="173771" x="3125788" y="2928938"/>
          <p14:tracePt t="173787" x="3125788" y="2921000"/>
          <p14:tracePt t="173804" x="3143250" y="2901950"/>
          <p14:tracePt t="173820" x="3143250" y="2884488"/>
          <p14:tracePt t="173837" x="3133725" y="2867025"/>
          <p14:tracePt t="173855" x="3125788" y="2822575"/>
          <p14:tracePt t="173871" x="3116263" y="2795588"/>
          <p14:tracePt t="173887" x="3098800" y="2768600"/>
          <p14:tracePt t="173904" x="3081338" y="2751138"/>
          <p14:tracePt t="173920" x="3071813" y="2741613"/>
          <p14:tracePt t="173937" x="3054350" y="2724150"/>
          <p14:tracePt t="173955" x="3036888" y="2724150"/>
          <p14:tracePt t="173970" x="3027363" y="2697163"/>
          <p14:tracePt t="173987" x="3009900" y="2679700"/>
          <p14:tracePt t="174005" x="2982913" y="2652713"/>
          <p14:tracePt t="174021" x="2965450" y="2635250"/>
          <p14:tracePt t="174037" x="2955925" y="2616200"/>
          <p14:tracePt t="174053" x="2946400" y="2608263"/>
          <p14:tracePt t="174070" x="2928938" y="2598738"/>
          <p14:tracePt t="174087" x="2919413" y="2598738"/>
          <p14:tracePt t="174104" x="2911475" y="2589213"/>
          <p14:tracePt t="174122" x="2894013" y="2554288"/>
          <p14:tracePt t="174137" x="2874963" y="2544763"/>
          <p14:tracePt t="174153" x="2847975" y="2527300"/>
          <p14:tracePt t="174170" x="2830513" y="2509838"/>
          <p14:tracePt t="174187" x="2822575" y="2500313"/>
          <p14:tracePt t="174204" x="2803525" y="2473325"/>
          <p14:tracePt t="174221" x="2786063" y="2465388"/>
          <p14:tracePt t="174238" x="2759075" y="2446338"/>
          <p14:tracePt t="174256" x="2751138" y="2446338"/>
          <p14:tracePt t="174272" x="2741613" y="2446338"/>
          <p14:tracePt t="174287" x="2732088" y="2438400"/>
          <p14:tracePt t="174320" x="2705100" y="2428875"/>
          <p14:tracePt t="174337" x="2697163" y="2411413"/>
          <p14:tracePt t="174354" x="2679700" y="2411413"/>
          <p14:tracePt t="174371" x="2652713" y="2411413"/>
          <p14:tracePt t="174387" x="2633663" y="2401888"/>
          <p14:tracePt t="174403" x="2625725" y="2401888"/>
          <p14:tracePt t="174420" x="2616200" y="2401888"/>
          <p14:tracePt t="174437" x="2598738" y="2393950"/>
          <p14:tracePt t="174453" x="2581275" y="2393950"/>
          <p14:tracePt t="174470" x="2562225" y="2393950"/>
          <p14:tracePt t="174487" x="2554288" y="2384425"/>
          <p14:tracePt t="174506" x="2536825" y="2384425"/>
          <p14:tracePt t="174521" x="2517775" y="2384425"/>
          <p14:tracePt t="174537" x="2509838" y="2384425"/>
          <p14:tracePt t="174553" x="2482850" y="2384425"/>
          <p14:tracePt t="174570" x="2465388" y="2384425"/>
          <p14:tracePt t="174587" x="2446338" y="2384425"/>
          <p14:tracePt t="174604" x="2438400" y="2384425"/>
          <p14:tracePt t="174620" x="2419350" y="2384425"/>
          <p14:tracePt t="174637" x="2401888" y="2384425"/>
          <p14:tracePt t="175540" x="2401888" y="2393950"/>
          <p14:tracePt t="175554" x="2438400" y="2420938"/>
          <p14:tracePt t="175570" x="2465388" y="2438400"/>
          <p14:tracePt t="175587" x="2482850" y="2455863"/>
          <p14:tracePt t="175604" x="2482850" y="2473325"/>
          <p14:tracePt t="175991" x="2473325" y="2473325"/>
          <p14:tracePt t="175999" x="2455863" y="2473325"/>
          <p14:tracePt t="176014" x="2446338" y="2473325"/>
          <p14:tracePt t="176022" x="2438400" y="2473325"/>
          <p14:tracePt t="176039" x="2428875" y="2473325"/>
          <p14:tracePt t="176054" x="2419350" y="2473325"/>
          <p14:tracePt t="176071" x="2401888" y="2473325"/>
          <p14:tracePt t="176087" x="2384425" y="2473325"/>
          <p14:tracePt t="176104" x="2366963" y="2482850"/>
          <p14:tracePt t="176121" x="2347913" y="2492375"/>
          <p14:tracePt t="176137" x="2339975" y="2492375"/>
          <p14:tracePt t="176154" x="2330450" y="2492375"/>
          <p14:tracePt t="176185" x="2322513" y="2492375"/>
          <p14:tracePt t="176201" x="2303463" y="2492375"/>
          <p14:tracePt t="176210" x="2295525" y="2492375"/>
          <p14:tracePt t="176220" x="2286000" y="2500313"/>
          <p14:tracePt t="176237" x="2268538" y="2500313"/>
          <p14:tracePt t="176254" x="2251075" y="2517775"/>
          <p14:tracePt t="176272" x="2224088" y="2544763"/>
          <p14:tracePt t="176287" x="2205038" y="2554288"/>
          <p14:tracePt t="176365" x="2197100" y="2563813"/>
          <p14:tracePt t="176381" x="2187575" y="2571750"/>
          <p14:tracePt t="176390" x="2179638" y="2581275"/>
          <p14:tracePt t="176406" x="2160588" y="2598738"/>
          <p14:tracePt t="176422" x="2160588" y="2625725"/>
          <p14:tracePt t="176437" x="2152650" y="2643188"/>
          <p14:tracePt t="176454" x="2152650" y="2660650"/>
          <p14:tracePt t="176471" x="2152650" y="2670175"/>
          <p14:tracePt t="176488" x="2152650" y="2679700"/>
          <p14:tracePt t="176504" x="2152650" y="2706688"/>
          <p14:tracePt t="176520" x="2152650" y="2724150"/>
          <p14:tracePt t="176537" x="2152650" y="2751138"/>
          <p14:tracePt t="176554" x="2170113" y="2778125"/>
          <p14:tracePt t="176570" x="2170113" y="2786063"/>
          <p14:tracePt t="176587" x="2170113" y="2795588"/>
          <p14:tracePt t="176604" x="2179638" y="2813050"/>
          <p14:tracePt t="176620" x="2179638" y="2840038"/>
          <p14:tracePt t="176637" x="2187575" y="2849563"/>
          <p14:tracePt t="176654" x="2187575" y="2857500"/>
          <p14:tracePt t="176758" x="2197100" y="2874963"/>
          <p14:tracePt t="176766" x="2197100" y="2884488"/>
          <p14:tracePt t="176774" x="2205038" y="2901950"/>
          <p14:tracePt t="176787" x="2232025" y="2921000"/>
          <p14:tracePt t="176804" x="2251075" y="2938463"/>
          <p14:tracePt t="176820" x="2268538" y="2955925"/>
          <p14:tracePt t="176837" x="2276475" y="2973388"/>
          <p14:tracePt t="176854" x="2286000" y="2982913"/>
          <p14:tracePt t="176870" x="2286000" y="2992438"/>
          <p14:tracePt t="176887" x="2295525" y="3000375"/>
          <p14:tracePt t="176906" x="2330450" y="3017838"/>
          <p14:tracePt t="176922" x="2347913" y="3044825"/>
          <p14:tracePt t="176937" x="2366963" y="3063875"/>
          <p14:tracePt t="176955" x="2393950" y="3071813"/>
          <p14:tracePt t="176971" x="2401888" y="3089275"/>
          <p14:tracePt t="176987" x="2411413" y="3089275"/>
          <p14:tracePt t="177004" x="2419350" y="3116263"/>
          <p14:tracePt t="177020" x="2428875" y="3116263"/>
          <p14:tracePt t="177037" x="2455863" y="3135313"/>
          <p14:tracePt t="177054" x="2482850" y="3152775"/>
          <p14:tracePt t="177071" x="2500313" y="3160713"/>
          <p14:tracePt t="177087" x="2527300" y="3170238"/>
          <p14:tracePt t="177104" x="2544763" y="3179763"/>
          <p14:tracePt t="177120" x="2554288" y="3179763"/>
          <p14:tracePt t="177137" x="2571750" y="3179763"/>
          <p14:tracePt t="177154" x="2589213" y="3179763"/>
          <p14:tracePt t="177172" x="2608263" y="3179763"/>
          <p14:tracePt t="177187" x="2625725" y="3179763"/>
          <p14:tracePt t="177204" x="2643188" y="3179763"/>
          <p14:tracePt t="177221" x="2660650" y="3179763"/>
          <p14:tracePt t="177237" x="2697163" y="3187700"/>
          <p14:tracePt t="177254" x="2714625" y="3197225"/>
          <p14:tracePt t="177271" x="2751138" y="3206750"/>
          <p14:tracePt t="177288" x="2768600" y="3206750"/>
          <p14:tracePt t="177305" x="2813050" y="3214688"/>
          <p14:tracePt t="177321" x="2847975" y="3214688"/>
          <p14:tracePt t="177337" x="2867025" y="3214688"/>
          <p14:tracePt t="177354" x="2874963" y="3214688"/>
          <p14:tracePt t="177370" x="2874963" y="3206750"/>
          <p14:tracePt t="177387" x="2884488" y="3206750"/>
          <p14:tracePt t="177430" x="2894013" y="3206750"/>
          <p14:tracePt t="177446" x="2901950" y="3206750"/>
          <p14:tracePt t="177454" x="2919413" y="3206750"/>
          <p14:tracePt t="177475" x="2928938" y="3206750"/>
          <p14:tracePt t="177540" x="2928938" y="3214688"/>
          <p14:tracePt t="177554" x="2938463" y="3214688"/>
          <p14:tracePt t="177562" x="2955925" y="3214688"/>
          <p14:tracePt t="177571" x="2965450" y="3214688"/>
          <p14:tracePt t="177587" x="3000375" y="3197225"/>
          <p14:tracePt t="177604" x="3009900" y="3187700"/>
          <p14:tracePt t="177621" x="3044825" y="3152775"/>
          <p14:tracePt t="177637" x="3062288" y="3125788"/>
          <p14:tracePt t="177656" x="3098800" y="3098800"/>
          <p14:tracePt t="177672" x="3116263" y="3081338"/>
          <p14:tracePt t="177687" x="3133725" y="3054350"/>
          <p14:tracePt t="177704" x="3160713" y="3036888"/>
          <p14:tracePt t="177721" x="3170238" y="3017838"/>
          <p14:tracePt t="177738" x="3179763" y="2982913"/>
          <p14:tracePt t="177754" x="3187700" y="2938463"/>
          <p14:tracePt t="177771" x="3187700" y="2901950"/>
          <p14:tracePt t="177789" x="3187700" y="2874963"/>
          <p14:tracePt t="177806" x="3187700" y="2857500"/>
          <p14:tracePt t="177821" x="3179763" y="2830513"/>
          <p14:tracePt t="177837" x="3160713" y="2813050"/>
          <p14:tracePt t="177854" x="3133725" y="2795588"/>
          <p14:tracePt t="177871" x="3116263" y="2778125"/>
          <p14:tracePt t="177887" x="3098800" y="2751138"/>
          <p14:tracePt t="177906" x="3071813" y="2724150"/>
          <p14:tracePt t="177922" x="3044825" y="2706688"/>
          <p14:tracePt t="177937" x="3027363" y="2679700"/>
          <p14:tracePt t="177954" x="3009900" y="2660650"/>
          <p14:tracePt t="177971" x="2982913" y="2643188"/>
          <p14:tracePt t="177987" x="2973388" y="2635250"/>
          <p14:tracePt t="178004" x="2965450" y="2635250"/>
          <p14:tracePt t="178021" x="2955925" y="2616200"/>
          <p14:tracePt t="178037" x="2938463" y="2608263"/>
          <p14:tracePt t="178054" x="2928938" y="2598738"/>
          <p14:tracePt t="178071" x="2911475" y="2589213"/>
          <p14:tracePt t="178087" x="2901950" y="2581275"/>
          <p14:tracePt t="178104" x="2894013" y="2563813"/>
          <p14:tracePt t="178121" x="2874963" y="2536825"/>
          <p14:tracePt t="178138" x="2867025" y="2517775"/>
          <p14:tracePt t="178156" x="2847975" y="2500313"/>
          <p14:tracePt t="178172" x="2830513" y="2492375"/>
          <p14:tracePt t="178187" x="2822575" y="2482850"/>
          <p14:tracePt t="178204" x="2803525" y="2482850"/>
          <p14:tracePt t="178221" x="2786063" y="2482850"/>
          <p14:tracePt t="178237" x="2759075" y="2482850"/>
          <p14:tracePt t="178254" x="2741613" y="2482850"/>
          <p14:tracePt t="178271" x="2724150" y="2482850"/>
          <p14:tracePt t="178287" x="2705100" y="2482850"/>
          <p14:tracePt t="178306" x="2670175" y="2482850"/>
          <p14:tracePt t="178321" x="2652713" y="2482850"/>
          <p14:tracePt t="178337" x="2633663" y="2492375"/>
          <p14:tracePt t="178354" x="2616200" y="2500313"/>
          <p14:tracePt t="178371" x="2598738" y="2509838"/>
          <p14:tracePt t="178387" x="2581275" y="2509838"/>
          <p14:tracePt t="178406" x="2554288" y="2517775"/>
          <p14:tracePt t="178422" x="2527300" y="2517775"/>
          <p14:tracePt t="178437" x="2509838" y="2517775"/>
          <p14:tracePt t="178454" x="2490788" y="2517775"/>
          <p14:tracePt t="178471" x="2465388" y="2517775"/>
          <p14:tracePt t="178487" x="2446338" y="2517775"/>
          <p14:tracePt t="178504" x="2428875" y="2527300"/>
          <p14:tracePt t="178521" x="2419350" y="2527300"/>
          <p14:tracePt t="178537" x="2393950" y="2527300"/>
          <p14:tracePt t="178554" x="2384425" y="2527300"/>
          <p14:tracePt t="178572" x="2366963" y="2536825"/>
          <p14:tracePt t="178587" x="2347913" y="2536825"/>
          <p14:tracePt t="178604" x="2322513" y="2554288"/>
          <p14:tracePt t="178621" x="2303463" y="2554288"/>
          <p14:tracePt t="178637" x="2286000" y="2554288"/>
          <p14:tracePt t="178654" x="2276475" y="2554288"/>
          <p14:tracePt t="178672" x="2241550" y="2563813"/>
          <p14:tracePt t="178688" x="2232025" y="2571750"/>
          <p14:tracePt t="178704" x="2214563" y="2571750"/>
          <p14:tracePt t="178721" x="2205038" y="2571750"/>
          <p14:tracePt t="178737" x="2197100" y="2581275"/>
          <p14:tracePt t="178754" x="2187575" y="2581275"/>
          <p14:tracePt t="178771" x="2160588" y="2589213"/>
          <p14:tracePt t="178787" x="2143125" y="2598738"/>
          <p14:tracePt t="178806" x="2125663" y="2625725"/>
          <p14:tracePt t="178822" x="2116138" y="2635250"/>
          <p14:tracePt t="178837" x="2116138" y="2652713"/>
          <p14:tracePt t="178854" x="2089150" y="2670175"/>
          <p14:tracePt t="178871" x="2089150" y="2679700"/>
          <p14:tracePt t="178887" x="2081213" y="2706688"/>
          <p14:tracePt t="178904" x="2071688" y="2724150"/>
          <p14:tracePt t="178922" x="2071688" y="2751138"/>
          <p14:tracePt t="178937" x="2071688" y="2786063"/>
          <p14:tracePt t="178954" x="2071688" y="2813050"/>
          <p14:tracePt t="178971" x="2081213" y="2849563"/>
          <p14:tracePt t="178988" x="2108200" y="2884488"/>
          <p14:tracePt t="179004" x="2125663" y="2901950"/>
          <p14:tracePt t="179021" x="2143125" y="2921000"/>
          <p14:tracePt t="179038" x="2179638" y="2946400"/>
          <p14:tracePt t="179056" x="2276475" y="2946400"/>
          <p14:tracePt t="179072" x="2384425" y="2955925"/>
          <p14:tracePt t="179087" x="2490788" y="2955925"/>
          <p14:tracePt t="179104" x="2598738" y="2955925"/>
          <p14:tracePt t="179121" x="2679700" y="2955925"/>
          <p14:tracePt t="179137" x="2724150" y="2955925"/>
          <p14:tracePt t="179154" x="2732088" y="2955925"/>
          <p14:tracePt t="179171" x="2741613" y="2955925"/>
          <p14:tracePt t="179244" x="2751138" y="2955925"/>
          <p14:tracePt t="179306" x="2714625" y="2955925"/>
          <p14:tracePt t="179313" x="2679700" y="2955925"/>
          <p14:tracePt t="179322" x="2660650" y="2955925"/>
          <p14:tracePt t="179337" x="2589213" y="2938463"/>
          <p14:tracePt t="179354" x="2500313" y="2911475"/>
          <p14:tracePt t="179370" x="2401888" y="2884488"/>
          <p14:tracePt t="179387" x="2295525" y="2857500"/>
          <p14:tracePt t="179404" x="2205038" y="2840038"/>
          <p14:tracePt t="179421" x="2125663" y="2840038"/>
          <p14:tracePt t="179438" x="2054225" y="2830513"/>
          <p14:tracePt t="179454" x="2044700" y="2830513"/>
          <p14:tracePt t="179540" x="2089150" y="2830513"/>
          <p14:tracePt t="179548" x="2152650" y="2849563"/>
          <p14:tracePt t="179556" x="2224088" y="2849563"/>
          <p14:tracePt t="179572" x="2419350" y="2849563"/>
          <p14:tracePt t="179588" x="2652713" y="2849563"/>
          <p14:tracePt t="179604" x="2830513" y="2849563"/>
          <p14:tracePt t="179621" x="2938463" y="2849563"/>
          <p14:tracePt t="179637" x="3009900" y="2849563"/>
          <p14:tracePt t="179654" x="3027363" y="2849563"/>
          <p14:tracePt t="179728" x="3027363" y="2840038"/>
          <p14:tracePt t="179736" x="3017838" y="2822575"/>
          <p14:tracePt t="179744" x="2990850" y="2822575"/>
          <p14:tracePt t="179754" x="2955925" y="2822575"/>
          <p14:tracePt t="179771" x="2867025" y="2822575"/>
          <p14:tracePt t="179787" x="2670175" y="2830513"/>
          <p14:tracePt t="179806" x="2241550" y="2849563"/>
          <p14:tracePt t="179822" x="2108200" y="2849563"/>
          <p14:tracePt t="179838" x="2044700" y="2849563"/>
          <p14:tracePt t="179854" x="2027238" y="2840038"/>
          <p14:tracePt t="179871" x="2017713" y="2840038"/>
          <p14:tracePt t="179932" x="2027238" y="2840038"/>
          <p14:tracePt t="179940" x="2081213" y="2840038"/>
          <p14:tracePt t="179954" x="2232025" y="2840038"/>
          <p14:tracePt t="179971" x="2428875" y="2840038"/>
          <p14:tracePt t="179987" x="2679700" y="2813050"/>
          <p14:tracePt t="180004" x="2847975" y="2786063"/>
          <p14:tracePt t="180021" x="2946400" y="2759075"/>
          <p14:tracePt t="180038" x="2955925" y="2759075"/>
          <p14:tracePt t="180134" x="2919413" y="2768600"/>
          <p14:tracePt t="180142" x="2884488" y="2786063"/>
          <p14:tracePt t="180154" x="2830513" y="2786063"/>
          <p14:tracePt t="180171" x="2705100" y="2786063"/>
          <p14:tracePt t="180188" x="2562225" y="2786063"/>
          <p14:tracePt t="180205" x="2374900" y="2778125"/>
          <p14:tracePt t="180221" x="2276475" y="2768600"/>
          <p14:tracePt t="180237" x="2232025" y="2768600"/>
          <p14:tracePt t="180254" x="2214563" y="2768600"/>
          <p14:tracePt t="180271" x="2197100" y="2768600"/>
          <p14:tracePt t="180288" x="2187575" y="2768600"/>
          <p14:tracePt t="180370" x="2224088" y="2778125"/>
          <p14:tracePt t="180378" x="2259013" y="2778125"/>
          <p14:tracePt t="180388" x="2312988" y="2778125"/>
          <p14:tracePt t="180404" x="2473325" y="2778125"/>
          <p14:tracePt t="180421" x="2562225" y="2778125"/>
          <p14:tracePt t="180437" x="2643188" y="2778125"/>
          <p14:tracePt t="180456" x="2759075" y="2795588"/>
          <p14:tracePt t="180471" x="2786063" y="2803525"/>
          <p14:tracePt t="180488" x="2822575" y="2803525"/>
          <p14:tracePt t="180504" x="2840038" y="2803525"/>
          <p14:tracePt t="180521" x="2857500" y="2803525"/>
          <p14:tracePt t="180538" x="2867025" y="2803525"/>
          <p14:tracePt t="180628" x="2830513" y="2803525"/>
          <p14:tracePt t="180635" x="2786063" y="2803525"/>
          <p14:tracePt t="180642" x="2741613" y="2803525"/>
          <p14:tracePt t="180654" x="2687638" y="2803525"/>
          <p14:tracePt t="180671" x="2554288" y="2795588"/>
          <p14:tracePt t="180688" x="2446338" y="2778125"/>
          <p14:tracePt t="180706" x="2312988" y="2741613"/>
          <p14:tracePt t="180721" x="2251075" y="2741613"/>
          <p14:tracePt t="180738" x="2241550" y="2732088"/>
          <p14:tracePt t="180814" x="2259013" y="2732088"/>
          <p14:tracePt t="180822" x="2312988" y="2732088"/>
          <p14:tracePt t="180829" x="2366963" y="2751138"/>
          <p14:tracePt t="180838" x="2419350" y="2768600"/>
          <p14:tracePt t="180854" x="2643188" y="2795588"/>
          <p14:tracePt t="180870" x="2840038" y="2795588"/>
          <p14:tracePt t="180887" x="2982913" y="2795588"/>
          <p14:tracePt t="180904" x="3081338" y="2795588"/>
          <p14:tracePt t="180920" x="3125788" y="2795588"/>
          <p14:tracePt t="180938" x="3133725" y="2795588"/>
          <p14:tracePt t="181018" x="3089275" y="2795588"/>
          <p14:tracePt t="181026" x="3054350" y="2795588"/>
          <p14:tracePt t="181038" x="3000375" y="2795588"/>
          <p14:tracePt t="181055" x="2894013" y="2795588"/>
          <p14:tracePt t="181072" x="2687638" y="2795588"/>
          <p14:tracePt t="181088" x="2562225" y="2778125"/>
          <p14:tracePt t="181104" x="2455863" y="2751138"/>
          <p14:tracePt t="181121" x="2357438" y="2724150"/>
          <p14:tracePt t="181138" x="2276475" y="2714625"/>
          <p14:tracePt t="181154" x="2259013" y="2706688"/>
          <p14:tracePt t="181260" x="2276475" y="2706688"/>
          <p14:tracePt t="181268" x="2312988" y="2714625"/>
          <p14:tracePt t="181276" x="2366963" y="2732088"/>
          <p14:tracePt t="181288" x="2419350" y="2741613"/>
          <p14:tracePt t="181305" x="2554288" y="2778125"/>
          <p14:tracePt t="181321" x="2768600" y="2822575"/>
          <p14:tracePt t="181338" x="2857500" y="2830513"/>
          <p14:tracePt t="181354" x="2911475" y="2830513"/>
          <p14:tracePt t="181371" x="2919413" y="2840038"/>
          <p14:tracePt t="181502" x="2884488" y="2840038"/>
          <p14:tracePt t="181510" x="2857500" y="2840038"/>
          <p14:tracePt t="181521" x="2822575" y="2840038"/>
          <p14:tracePt t="181538" x="2732088" y="2840038"/>
          <p14:tracePt t="181555" x="2625725" y="2840038"/>
          <p14:tracePt t="181571" x="2544763" y="2840038"/>
          <p14:tracePt t="181588" x="2428875" y="2822575"/>
          <p14:tracePt t="181604" x="2347913" y="2813050"/>
          <p14:tracePt t="181621" x="2330450" y="2813050"/>
          <p14:tracePt t="181638" x="2312988" y="2813050"/>
          <p14:tracePt t="181722" x="2322513" y="2803525"/>
          <p14:tracePt t="181730" x="2384425" y="2786063"/>
          <p14:tracePt t="181740" x="2465388" y="2778125"/>
          <p14:tracePt t="181754" x="2660650" y="2741613"/>
          <p14:tracePt t="181771" x="2867025" y="2706688"/>
          <p14:tracePt t="181788" x="3017838" y="2706688"/>
          <p14:tracePt t="181804" x="3089275" y="2706688"/>
          <p14:tracePt t="181821" x="3098800" y="2706688"/>
          <p14:tracePt t="181902" x="3081338" y="2714625"/>
          <p14:tracePt t="181910" x="3054350" y="2714625"/>
          <p14:tracePt t="181921" x="3000375" y="2714625"/>
          <p14:tracePt t="181938" x="2911475" y="2732088"/>
          <p14:tracePt t="181955" x="2687638" y="2741613"/>
          <p14:tracePt t="181972" x="2554288" y="2759075"/>
          <p14:tracePt t="181988" x="2446338" y="2759075"/>
          <p14:tracePt t="182005" x="2357438" y="2759075"/>
          <p14:tracePt t="182021" x="2276475" y="2759075"/>
          <p14:tracePt t="182038" x="2259013" y="2759075"/>
          <p14:tracePt t="182054" x="2241550" y="2759075"/>
          <p14:tracePt t="182179" x="2251075" y="2759075"/>
          <p14:tracePt t="182185" x="2366963" y="2741613"/>
          <p14:tracePt t="182191" x="2509838" y="2724150"/>
          <p14:tracePt t="182204" x="2652713" y="2724150"/>
          <p14:tracePt t="182223" x="2990850" y="2732088"/>
          <p14:tracePt t="182239" x="3089275" y="2759075"/>
          <p14:tracePt t="182255" x="3098800" y="2778125"/>
          <p14:tracePt t="182271" x="3108325" y="2795588"/>
          <p14:tracePt t="182288" x="3133725" y="2830513"/>
          <p14:tracePt t="182306" x="3152775" y="2849563"/>
          <p14:tracePt t="182321" x="3224213" y="2901950"/>
          <p14:tracePt t="182337" x="3303588" y="2928938"/>
          <p14:tracePt t="182354" x="3438525" y="2965450"/>
          <p14:tracePt t="182371" x="3517900" y="2992438"/>
          <p14:tracePt t="182387" x="3608388" y="3017838"/>
          <p14:tracePt t="182404" x="3705225" y="3036888"/>
          <p14:tracePt t="182421" x="3776663" y="3036888"/>
          <p14:tracePt t="182438" x="3830638" y="3036888"/>
          <p14:tracePt t="182456" x="3929063" y="3009900"/>
          <p14:tracePt t="182472" x="3973513" y="2982913"/>
          <p14:tracePt t="182489" x="4027488" y="2955925"/>
          <p14:tracePt t="182505" x="4098925" y="2928938"/>
          <p14:tracePt t="182521" x="4179888" y="2894013"/>
          <p14:tracePt t="182538" x="4259263" y="2867025"/>
          <p14:tracePt t="182554" x="4340225" y="2840038"/>
          <p14:tracePt t="182571" x="4384675" y="2840038"/>
          <p14:tracePt t="182588" x="4402138" y="2830513"/>
          <p14:tracePt t="182605" x="4438650" y="2822575"/>
          <p14:tracePt t="182621" x="4456113" y="2795588"/>
          <p14:tracePt t="182638" x="4473575" y="2778125"/>
          <p14:tracePt t="182654" x="4510088" y="2759075"/>
          <p14:tracePt t="182671" x="4554538" y="2732088"/>
          <p14:tracePt t="182688" x="4572000" y="2714625"/>
          <p14:tracePt t="182707" x="4616450" y="2679700"/>
          <p14:tracePt t="182723" x="4652963" y="2660650"/>
          <p14:tracePt t="182738" x="4679950" y="2635250"/>
          <p14:tracePt t="182755" x="4705350" y="2616200"/>
          <p14:tracePt t="182772" x="4732338" y="2581275"/>
          <p14:tracePt t="182787" x="4759325" y="2563813"/>
          <p14:tracePt t="182804" x="4768850" y="2544763"/>
          <p14:tracePt t="182820" x="4786313" y="2500313"/>
          <p14:tracePt t="182837" x="4813300" y="2455863"/>
          <p14:tracePt t="182854" x="4848225" y="2384425"/>
          <p14:tracePt t="182870" x="4911725" y="2295525"/>
          <p14:tracePt t="182887" x="4983163" y="2232025"/>
          <p14:tracePt t="182904" x="5018088" y="2179638"/>
          <p14:tracePt t="182921" x="5037138" y="2160588"/>
          <p14:tracePt t="182937" x="5064125" y="2152650"/>
          <p14:tracePt t="182954" x="5064125" y="2143125"/>
          <p14:tracePt t="182989" x="5072063" y="2143125"/>
          <p14:tracePt t="183004" x="5072063" y="2135188"/>
          <p14:tracePt t="183091" x="5081588" y="2143125"/>
          <p14:tracePt t="183099" x="5081588" y="2179638"/>
          <p14:tracePt t="183107" x="5089525" y="2224088"/>
          <p14:tracePt t="183123" x="5116513" y="2312988"/>
          <p14:tracePt t="183138" x="5135563" y="2411413"/>
          <p14:tracePt t="183154" x="5143500" y="2500313"/>
          <p14:tracePt t="183171" x="5143500" y="2589213"/>
          <p14:tracePt t="183188" x="5143500" y="2697163"/>
          <p14:tracePt t="183205" x="5160963" y="2849563"/>
          <p14:tracePt t="183223" x="5180013" y="3071813"/>
          <p14:tracePt t="183239" x="5180013" y="3179763"/>
          <p14:tracePt t="183255" x="5170488" y="3286125"/>
          <p14:tracePt t="183271" x="5143500" y="3394075"/>
          <p14:tracePt t="183288" x="5143500" y="3500438"/>
          <p14:tracePt t="183305" x="5143500" y="3581400"/>
          <p14:tracePt t="183321" x="5143500" y="3670300"/>
          <p14:tracePt t="183338" x="5143500" y="3759200"/>
          <p14:tracePt t="183355" x="5143500" y="3840163"/>
          <p14:tracePt t="183372" x="5143500" y="3938588"/>
          <p14:tracePt t="183388" x="5143500" y="4000500"/>
          <p14:tracePt t="183405" x="5143500" y="4071938"/>
          <p14:tracePt t="183421" x="5143500" y="4152900"/>
          <p14:tracePt t="183438" x="5143500" y="4224338"/>
          <p14:tracePt t="183455" x="5143500" y="4305300"/>
          <p14:tracePt t="183473" x="5160963" y="4448175"/>
          <p14:tracePt t="183489" x="5180013" y="4564063"/>
          <p14:tracePt t="183505" x="5197475" y="4687888"/>
          <p14:tracePt t="183521" x="5197475" y="4795838"/>
          <p14:tracePt t="183538" x="5207000" y="4902200"/>
          <p14:tracePt t="183555" x="5224463" y="5010150"/>
          <p14:tracePt t="183571" x="5232400" y="5091113"/>
          <p14:tracePt t="183588" x="5232400" y="5135563"/>
          <p14:tracePt t="183605" x="5232400" y="5197475"/>
          <p14:tracePt t="183623" x="5241925" y="5251450"/>
          <p14:tracePt t="183638" x="5241925" y="5259388"/>
          <p14:tracePt t="183709" x="5251450" y="5259388"/>
          <p14:tracePt t="183731" x="5268913" y="5251450"/>
          <p14:tracePt t="183740" x="5268913" y="5241925"/>
          <p14:tracePt t="183755" x="5278438" y="5207000"/>
          <p14:tracePt t="183771" x="5286375" y="5135563"/>
          <p14:tracePt t="183788" x="5286375" y="5064125"/>
          <p14:tracePt t="183806" x="5303838" y="4948238"/>
          <p14:tracePt t="183822" x="5330825" y="4876800"/>
          <p14:tracePt t="183838" x="5340350" y="4778375"/>
          <p14:tracePt t="183855" x="5375275" y="4625975"/>
          <p14:tracePt t="183872" x="5384800" y="4330700"/>
          <p14:tracePt t="183889" x="5384800" y="4116388"/>
          <p14:tracePt t="183905" x="5357813" y="3778250"/>
          <p14:tracePt t="183921" x="5322888" y="3482975"/>
          <p14:tracePt t="183938" x="5286375" y="3286125"/>
          <p14:tracePt t="183955" x="5259388" y="3187700"/>
          <p14:tracePt t="183971" x="5232400" y="3098800"/>
          <p14:tracePt t="183990" x="5197475" y="2973388"/>
          <p14:tracePt t="184005" x="5187950" y="2901950"/>
          <p14:tracePt t="184021" x="5170488" y="2840038"/>
          <p14:tracePt t="184038" x="5160963" y="2795588"/>
          <p14:tracePt t="184055" x="5135563" y="2759075"/>
          <p14:tracePt t="184072" x="5135563" y="2724150"/>
          <p14:tracePt t="184088" x="5116513" y="2687638"/>
          <p14:tracePt t="184105" x="5108575" y="2670175"/>
          <p14:tracePt t="184123" x="5099050" y="2608263"/>
          <p14:tracePt t="184139" x="5081588" y="2544763"/>
          <p14:tracePt t="184155" x="5072063" y="2482850"/>
          <p14:tracePt t="184171" x="5072063" y="2446338"/>
          <p14:tracePt t="184188" x="5064125" y="2428875"/>
          <p14:tracePt t="184205" x="5064125" y="2401888"/>
          <p14:tracePt t="184239" x="5064125" y="2384425"/>
          <p14:tracePt t="184255" x="5064125" y="2374900"/>
          <p14:tracePt t="184405" x="5064125" y="2384425"/>
          <p14:tracePt t="184411" x="5064125" y="2420938"/>
          <p14:tracePt t="184421" x="5064125" y="2455863"/>
          <p14:tracePt t="184438" x="5064125" y="2536825"/>
          <p14:tracePt t="184455" x="5045075" y="2616200"/>
          <p14:tracePt t="184471" x="5045075" y="2706688"/>
          <p14:tracePt t="184490" x="5045075" y="2830513"/>
          <p14:tracePt t="184505" x="5045075" y="2928938"/>
          <p14:tracePt t="184521" x="5045075" y="3017838"/>
          <p14:tracePt t="184538" x="5045075" y="3108325"/>
          <p14:tracePt t="184555" x="5054600" y="3187700"/>
          <p14:tracePt t="184571" x="5054600" y="3278188"/>
          <p14:tracePt t="184588" x="5054600" y="3421063"/>
          <p14:tracePt t="184607" x="5010150" y="3697288"/>
          <p14:tracePt t="184621" x="5010150" y="3805238"/>
          <p14:tracePt t="184638" x="5010150" y="3911600"/>
          <p14:tracePt t="184654" x="5010150" y="3992563"/>
          <p14:tracePt t="184671" x="5018088" y="4054475"/>
          <p14:tracePt t="184687" x="5018088" y="4116388"/>
          <p14:tracePt t="184705" x="5045075" y="4206875"/>
          <p14:tracePt t="184722" x="5054600" y="4286250"/>
          <p14:tracePt t="184738" x="5064125" y="4376738"/>
          <p14:tracePt t="184755" x="5064125" y="4429125"/>
          <p14:tracePt t="184771" x="5081588" y="4465638"/>
          <p14:tracePt t="184789" x="5081588" y="4483100"/>
          <p14:tracePt t="184805" x="5081588" y="4510088"/>
          <p14:tracePt t="184822" x="5081588" y="4537075"/>
          <p14:tracePt t="184838" x="5089525" y="4598988"/>
          <p14:tracePt t="184856" x="5089525" y="4697413"/>
          <p14:tracePt t="184873" x="5089525" y="4741863"/>
          <p14:tracePt t="184889" x="5099050" y="4795838"/>
          <p14:tracePt t="184905" x="5099050" y="4813300"/>
          <p14:tracePt t="184921" x="5099050" y="4867275"/>
          <p14:tracePt t="184938" x="5099050" y="4911725"/>
          <p14:tracePt t="184955" x="5099050" y="4948238"/>
          <p14:tracePt t="184971" x="5099050" y="4965700"/>
          <p14:tracePt t="184990" x="5099050" y="5000625"/>
          <p14:tracePt t="185123" x="5116513" y="4973638"/>
          <p14:tracePt t="185131" x="5143500" y="4894263"/>
          <p14:tracePt t="185140" x="5160963" y="4822825"/>
          <p14:tracePt t="185155" x="5214938" y="4591050"/>
          <p14:tracePt t="185172" x="5259388" y="4394200"/>
          <p14:tracePt t="185188" x="5295900" y="4187825"/>
          <p14:tracePt t="185205" x="5330825" y="4037013"/>
          <p14:tracePt t="185221" x="5340350" y="3911600"/>
          <p14:tracePt t="185239" x="5340350" y="3733800"/>
          <p14:tracePt t="185255" x="5340350" y="3563938"/>
          <p14:tracePt t="185272" x="5340350" y="3367088"/>
          <p14:tracePt t="185288" x="5340350" y="3278188"/>
          <p14:tracePt t="185305" x="5322888" y="3179763"/>
          <p14:tracePt t="185321" x="5295900" y="3098800"/>
          <p14:tracePt t="185338" x="5268913" y="3017838"/>
          <p14:tracePt t="185355" x="5241925" y="2946400"/>
          <p14:tracePt t="185373" x="5224463" y="2857500"/>
          <p14:tracePt t="185389" x="5207000" y="2813050"/>
          <p14:tracePt t="185405" x="5207000" y="2768600"/>
          <p14:tracePt t="185422" x="5207000" y="2724150"/>
          <p14:tracePt t="185438" x="5207000" y="2687638"/>
          <p14:tracePt t="185455" x="5207000" y="2643188"/>
          <p14:tracePt t="185471" x="5207000" y="2616200"/>
          <p14:tracePt t="185489" x="5207000" y="2589213"/>
          <p14:tracePt t="185505" x="5224463" y="2571750"/>
          <p14:tracePt t="185522" x="5232400" y="2563813"/>
          <p14:tracePt t="185538" x="5251450" y="2554288"/>
          <p14:tracePt t="185555" x="5295900" y="2527300"/>
          <p14:tracePt t="185572" x="5394325" y="2517775"/>
          <p14:tracePt t="185588" x="5500688" y="2492375"/>
          <p14:tracePt t="185605" x="5589588" y="2465388"/>
          <p14:tracePt t="185623" x="5759450" y="2420938"/>
          <p14:tracePt t="185639" x="5911850" y="2393950"/>
          <p14:tracePt t="185655" x="6045200" y="2357438"/>
          <p14:tracePt t="185672" x="6126163" y="2349500"/>
          <p14:tracePt t="185688" x="6215063" y="2330450"/>
          <p14:tracePt t="185705" x="6323013" y="2322513"/>
          <p14:tracePt t="185721" x="6483350" y="2286000"/>
          <p14:tracePt t="185739" x="6707188" y="2259013"/>
          <p14:tracePt t="185755" x="6946900" y="2206625"/>
          <p14:tracePt t="185774" x="7251700" y="2152650"/>
          <p14:tracePt t="185788" x="7385050" y="2125663"/>
          <p14:tracePt t="185805" x="7446963" y="2108200"/>
          <p14:tracePt t="186077" x="7412038" y="2135188"/>
          <p14:tracePt t="186085" x="7367588" y="2143125"/>
          <p14:tracePt t="186093" x="7313613" y="2179638"/>
          <p14:tracePt t="186105" x="7232650" y="2187575"/>
          <p14:tracePt t="186124" x="6867525" y="2278063"/>
          <p14:tracePt t="186139" x="6572250" y="2330450"/>
          <p14:tracePt t="186155" x="6278563" y="2393950"/>
          <p14:tracePt t="186172" x="5983288" y="2428875"/>
          <p14:tracePt t="186188" x="5741988" y="2465388"/>
          <p14:tracePt t="186205" x="5581650" y="2492375"/>
          <p14:tracePt t="186221" x="5492750" y="2492375"/>
          <p14:tracePt t="186239" x="5438775" y="2492375"/>
          <p14:tracePt t="186257" x="5402263" y="2465388"/>
          <p14:tracePt t="186274" x="5375275" y="2455863"/>
          <p14:tracePt t="186289" x="5367338" y="2455863"/>
          <p14:tracePt t="186306" x="5349875" y="2438400"/>
          <p14:tracePt t="186322" x="5330825" y="2438400"/>
          <p14:tracePt t="186338" x="5303838" y="2428875"/>
          <p14:tracePt t="186355" x="5295900" y="2420938"/>
          <p14:tracePt t="186372" x="5286375" y="2401888"/>
          <p14:tracePt t="186547" x="5286375" y="2393950"/>
          <p14:tracePt t="186561" x="5286375" y="2384425"/>
          <p14:tracePt t="186571" x="5278438" y="2374900"/>
          <p14:tracePt t="186593" x="5278438" y="2366963"/>
          <p14:tracePt t="186789" x="5278438" y="2357438"/>
          <p14:tracePt t="186797" x="5268913" y="2349500"/>
          <p14:tracePt t="186806" x="5268913" y="2330450"/>
          <p14:tracePt t="186822" x="5268913" y="2322513"/>
          <p14:tracePt t="186838" x="5268913" y="2303463"/>
          <p14:tracePt t="186855" x="5268913" y="2295525"/>
          <p14:tracePt t="186872" x="5268913" y="2278063"/>
          <p14:tracePt t="186875" x="5268913" y="2259013"/>
          <p14:tracePt t="186889" x="5278438" y="2251075"/>
          <p14:tracePt t="186905" x="5286375" y="2232025"/>
          <p14:tracePt t="186922" x="5295900" y="2232025"/>
          <p14:tracePt t="186938" x="5303838" y="2224088"/>
          <p14:tracePt t="186954" x="5330825" y="2224088"/>
          <p14:tracePt t="186971" x="5349875" y="2224088"/>
          <p14:tracePt t="186988" x="5367338" y="2224088"/>
          <p14:tracePt t="187005" x="5394325" y="2224088"/>
          <p14:tracePt t="187024" x="5411788" y="2224088"/>
          <p14:tracePt t="187055" x="5421313" y="2224088"/>
          <p14:tracePt t="187094" x="5429250" y="2224088"/>
          <p14:tracePt t="187249" x="5429250" y="2214563"/>
          <p14:tracePt t="187257" x="5429250" y="2206625"/>
          <p14:tracePt t="187273" x="5438775" y="2179638"/>
          <p14:tracePt t="187290" x="5438775" y="2160588"/>
          <p14:tracePt t="187306" x="5438775" y="2143125"/>
          <p14:tracePt t="187321" x="5446713" y="2125663"/>
          <p14:tracePt t="187338" x="5446713" y="2098675"/>
          <p14:tracePt t="187354" x="5446713" y="2081213"/>
          <p14:tracePt t="187371" x="5446713" y="2063750"/>
          <p14:tracePt t="187388" x="5446713" y="2054225"/>
          <p14:tracePt t="187404" x="5446713" y="2027238"/>
          <p14:tracePt t="187421" x="5446713" y="2017713"/>
          <p14:tracePt t="187438" x="5446713" y="2009775"/>
          <p14:tracePt t="187470" x="5438775" y="2000250"/>
          <p14:tracePt t="187487" x="5421313" y="1992313"/>
          <p14:tracePt t="187504" x="5411788" y="1982788"/>
          <p14:tracePt t="187521" x="5402263" y="1965325"/>
          <p14:tracePt t="187538" x="5375275" y="1955800"/>
          <p14:tracePt t="187556" x="5367338" y="1946275"/>
          <p14:tracePt t="187572" x="5357813" y="1946275"/>
          <p14:tracePt t="187605" x="5349875" y="1946275"/>
          <p14:tracePt t="187622" x="5340350" y="1946275"/>
          <p14:tracePt t="187638" x="5330825" y="1946275"/>
          <p14:tracePt t="187658" x="5313363" y="1946275"/>
          <p14:tracePt t="187673" x="5295900" y="1946275"/>
          <p14:tracePt t="187689" x="5286375" y="1938338"/>
          <p14:tracePt t="187705" x="5268913" y="1938338"/>
          <p14:tracePt t="187722" x="5259388" y="1928813"/>
          <p14:tracePt t="187740" x="5241925" y="1928813"/>
          <p14:tracePt t="187755" x="5224463" y="1928813"/>
          <p14:tracePt t="187774" x="5197475" y="1928813"/>
          <p14:tracePt t="187789" x="5180013" y="1928813"/>
          <p14:tracePt t="187806" x="5153025" y="1928813"/>
          <p14:tracePt t="187822" x="5135563" y="1928813"/>
          <p14:tracePt t="187839" x="5126038" y="1928813"/>
          <p14:tracePt t="187855" x="5116513" y="1928813"/>
          <p14:tracePt t="187872" x="5089525" y="1928813"/>
          <p14:tracePt t="187875" x="5081588" y="1928813"/>
          <p14:tracePt t="187888" x="5072063" y="1928813"/>
          <p14:tracePt t="187905" x="5054600" y="1928813"/>
          <p14:tracePt t="187923" x="5018088" y="1938338"/>
          <p14:tracePt t="187938" x="5000625" y="1946275"/>
          <p14:tracePt t="187955" x="4983163" y="1946275"/>
          <p14:tracePt t="187972" x="4965700" y="1955800"/>
          <p14:tracePt t="187988" x="4946650" y="1955800"/>
          <p14:tracePt t="188005" x="4938713" y="1973263"/>
          <p14:tracePt t="188024" x="4911725" y="1973263"/>
          <p14:tracePt t="188040" x="4902200" y="1982788"/>
          <p14:tracePt t="188056" x="4884738" y="1982788"/>
          <p14:tracePt t="188072" x="4867275" y="1992313"/>
          <p14:tracePt t="188088" x="4857750" y="2000250"/>
          <p14:tracePt t="188105" x="4840288" y="2009775"/>
          <p14:tracePt t="188122" x="4822825" y="2017713"/>
          <p14:tracePt t="188139" x="4813300" y="2027238"/>
          <p14:tracePt t="188155" x="4795838" y="2044700"/>
          <p14:tracePt t="188172" x="4786313" y="2044700"/>
          <p14:tracePt t="188212" x="4776788" y="2054225"/>
          <p14:tracePt t="188236" x="4768850" y="2063750"/>
          <p14:tracePt t="188268" x="4759325" y="2063750"/>
          <p14:tracePt t="188281" x="4751388" y="2071688"/>
          <p14:tracePt t="188291" x="4741863" y="2081213"/>
          <p14:tracePt t="188306" x="4724400" y="2098675"/>
          <p14:tracePt t="188322" x="4714875" y="2125663"/>
          <p14:tracePt t="188339" x="4697413" y="2143125"/>
          <p14:tracePt t="188355" x="4697413" y="2160588"/>
          <p14:tracePt t="188372" x="4687888" y="2179638"/>
          <p14:tracePt t="188375" x="4687888" y="2197100"/>
          <p14:tracePt t="188389" x="4679950" y="2206625"/>
          <p14:tracePt t="188405" x="4670425" y="2224088"/>
          <p14:tracePt t="188423" x="4652963" y="2251075"/>
          <p14:tracePt t="188438" x="4652963" y="2278063"/>
          <p14:tracePt t="188455" x="4652963" y="2295525"/>
          <p14:tracePt t="188472" x="4643438" y="2312988"/>
          <p14:tracePt t="188489" x="4643438" y="2339975"/>
          <p14:tracePt t="188505" x="4643438" y="2357438"/>
          <p14:tracePt t="188522" x="4643438" y="2374900"/>
          <p14:tracePt t="188540" x="4643438" y="2393950"/>
          <p14:tracePt t="188555" x="4660900" y="2411413"/>
          <p14:tracePt t="188572" x="4670425" y="2420938"/>
          <p14:tracePt t="188588" x="4679950" y="2438400"/>
          <p14:tracePt t="188605" x="4687888" y="2455863"/>
          <p14:tracePt t="188622" x="4697413" y="2473325"/>
          <p14:tracePt t="188639" x="4714875" y="2500313"/>
          <p14:tracePt t="188656" x="4741863" y="2509838"/>
          <p14:tracePt t="188674" x="4768850" y="2536825"/>
          <p14:tracePt t="188690" x="4786313" y="2544763"/>
          <p14:tracePt t="188705" x="4813300" y="2544763"/>
          <p14:tracePt t="188722" x="4830763" y="2563813"/>
          <p14:tracePt t="188739" x="4848225" y="2571750"/>
          <p14:tracePt t="188755" x="4875213" y="2581275"/>
          <p14:tracePt t="188772" x="4894263" y="2589213"/>
          <p14:tracePt t="188790" x="4921250" y="2608263"/>
          <p14:tracePt t="188806" x="4929188" y="2616200"/>
          <p14:tracePt t="188821" x="4938713" y="2616200"/>
          <p14:tracePt t="188838" x="4965700" y="2635250"/>
          <p14:tracePt t="188854" x="5010150" y="2635250"/>
          <p14:tracePt t="188871" x="5072063" y="2635250"/>
          <p14:tracePt t="188889" x="5116513" y="2635250"/>
          <p14:tracePt t="188906" x="5153025" y="2625725"/>
          <p14:tracePt t="188922" x="5170488" y="2625725"/>
          <p14:tracePt t="189236" x="5170488" y="2616200"/>
          <p14:tracePt t="189244" x="5135563" y="2598738"/>
          <p14:tracePt t="189256" x="5089525" y="2581275"/>
          <p14:tracePt t="189271" x="5045075" y="2554288"/>
          <p14:tracePt t="189288" x="4965700" y="2544763"/>
          <p14:tracePt t="189305" x="4929188" y="2527300"/>
          <p14:tracePt t="189321" x="4875213" y="2509838"/>
          <p14:tracePt t="189338" x="4857750" y="2500313"/>
          <p14:tracePt t="189355" x="4822825" y="2482850"/>
          <p14:tracePt t="189371" x="4795838" y="2455863"/>
          <p14:tracePt t="189388" x="4759325" y="2438400"/>
          <p14:tracePt t="189405" x="4724400" y="2420938"/>
          <p14:tracePt t="189424" x="4697413" y="2393950"/>
          <p14:tracePt t="189441" x="4679950" y="2384425"/>
          <p14:tracePt t="189456" x="4652963" y="2374900"/>
          <p14:tracePt t="189472" x="4633913" y="2366963"/>
          <p14:tracePt t="189489" x="4625975" y="2366963"/>
          <p14:tracePt t="189580" x="4616450" y="2366963"/>
          <p14:tracePt t="189744" x="4625975" y="2357438"/>
          <p14:tracePt t="189752" x="4643438" y="2357438"/>
          <p14:tracePt t="189760" x="4670425" y="2357438"/>
          <p14:tracePt t="189772" x="4705350" y="2357438"/>
          <p14:tracePt t="189789" x="4786313" y="2357438"/>
          <p14:tracePt t="189806" x="4867275" y="2357438"/>
          <p14:tracePt t="189824" x="4983163" y="2401888"/>
          <p14:tracePt t="189839" x="5045075" y="2420938"/>
          <p14:tracePt t="189856" x="5064125" y="2446338"/>
          <p14:tracePt t="189872" x="5072063" y="2455863"/>
          <p14:tracePt t="189993" x="5072063" y="2465388"/>
          <p14:tracePt t="190001" x="5064125" y="2473325"/>
          <p14:tracePt t="190009" x="5054600" y="2482850"/>
          <p14:tracePt t="190025" x="5054600" y="2492375"/>
          <p14:tracePt t="190096" x="5045075" y="2492375"/>
          <p14:tracePt t="190120" x="5037138" y="2492375"/>
          <p14:tracePt t="190128" x="5018088" y="2492375"/>
          <p14:tracePt t="190139" x="5010150" y="2492375"/>
          <p14:tracePt t="190156" x="4938713" y="2465388"/>
          <p14:tracePt t="190174" x="4822825" y="2446338"/>
          <p14:tracePt t="190190" x="4732338" y="2446338"/>
          <p14:tracePt t="190206" x="4670425" y="2428875"/>
          <p14:tracePt t="190222" x="4633913" y="2420938"/>
          <p14:tracePt t="190239" x="4616450" y="2420938"/>
          <p14:tracePt t="190255" x="4589463" y="2420938"/>
          <p14:tracePt t="190378" x="4598988" y="2420938"/>
          <p14:tracePt t="190394" x="4633913" y="2401888"/>
          <p14:tracePt t="190402" x="4643438" y="2401888"/>
          <p14:tracePt t="190410" x="4660900" y="2401888"/>
          <p14:tracePt t="190423" x="4724400" y="2411413"/>
          <p14:tracePt t="190440" x="4803775" y="2438400"/>
          <p14:tracePt t="190456" x="4911725" y="2438400"/>
          <p14:tracePt t="190472" x="5018088" y="2438400"/>
          <p14:tracePt t="190489" x="5099050" y="2420938"/>
          <p14:tracePt t="190506" x="5126038" y="2420938"/>
          <p14:tracePt t="190620" x="5116513" y="2420938"/>
          <p14:tracePt t="190628" x="5108575" y="2420938"/>
          <p14:tracePt t="190639" x="5099050" y="2420938"/>
          <p14:tracePt t="190656" x="5072063" y="2420938"/>
          <p14:tracePt t="190673" x="5027613" y="2411413"/>
          <p14:tracePt t="190691" x="4973638" y="2393950"/>
          <p14:tracePt t="190706" x="4956175" y="2393950"/>
          <p14:tracePt t="190722" x="4938713" y="2393950"/>
          <p14:tracePt t="190856" x="4946650" y="2393950"/>
          <p14:tracePt t="190863" x="4956175" y="2393950"/>
          <p14:tracePt t="190872" x="4965700" y="2393950"/>
          <p14:tracePt t="190889" x="4983163" y="2393950"/>
          <p14:tracePt t="190906" x="5054600" y="2393950"/>
          <p14:tracePt t="190922" x="5135563" y="2393950"/>
          <p14:tracePt t="190939" x="5207000" y="2393950"/>
          <p14:tracePt t="190956" x="5313363" y="2384425"/>
          <p14:tracePt t="190972" x="5357813" y="2357438"/>
          <p14:tracePt t="190989" x="5394325" y="2349500"/>
          <p14:tracePt t="191006" x="5402263" y="2339975"/>
          <p14:tracePt t="191120" x="5411788" y="2339975"/>
          <p14:tracePt t="191136" x="5446713" y="2339975"/>
          <p14:tracePt t="191144" x="5483225" y="2339975"/>
          <p14:tracePt t="191155" x="5510213" y="2339975"/>
          <p14:tracePt t="191172" x="5581650" y="2339975"/>
          <p14:tracePt t="191189" x="5697538" y="2322513"/>
          <p14:tracePt t="191206" x="5840413" y="2312988"/>
          <p14:tracePt t="191222" x="5965825" y="2312988"/>
          <p14:tracePt t="191239" x="6108700" y="2312988"/>
          <p14:tracePt t="191256" x="6224588" y="2295525"/>
          <p14:tracePt t="191272" x="6313488" y="2295525"/>
          <p14:tracePt t="191289" x="6402388" y="2278063"/>
          <p14:tracePt t="191306" x="6510338" y="2278063"/>
          <p14:tracePt t="191324" x="6670675" y="2268538"/>
          <p14:tracePt t="191341" x="6769100" y="2268538"/>
          <p14:tracePt t="191356" x="6840538" y="2251075"/>
          <p14:tracePt t="191372" x="6902450" y="2241550"/>
          <p14:tracePt t="191389" x="6965950" y="2232025"/>
          <p14:tracePt t="191406" x="7000875" y="2232025"/>
          <p14:tracePt t="191422" x="7045325" y="2232025"/>
          <p14:tracePt t="191439" x="7081838" y="2232025"/>
          <p14:tracePt t="191455" x="7089775" y="2224088"/>
          <p14:tracePt t="191550" x="7064375" y="2224088"/>
          <p14:tracePt t="191558" x="7027863" y="2224088"/>
          <p14:tracePt t="191574" x="6929438" y="2224088"/>
          <p14:tracePt t="191591" x="6840538" y="2206625"/>
          <p14:tracePt t="191606" x="6759575" y="2187575"/>
          <p14:tracePt t="191622" x="6732588" y="2170113"/>
          <p14:tracePt t="191639" x="6707188" y="2160588"/>
          <p14:tracePt t="191656" x="6680200" y="2152650"/>
          <p14:tracePt t="191672" x="6661150" y="2143125"/>
          <p14:tracePt t="191689" x="6635750" y="2125663"/>
          <p14:tracePt t="191705" x="6608763" y="2116138"/>
          <p14:tracePt t="191722" x="6564313" y="2098675"/>
          <p14:tracePt t="191740" x="6518275" y="2071688"/>
          <p14:tracePt t="191755" x="6473825" y="2054225"/>
          <p14:tracePt t="191772" x="6438900" y="2027238"/>
          <p14:tracePt t="191789" x="6375400" y="2000250"/>
          <p14:tracePt t="191806" x="6296025" y="1982788"/>
          <p14:tracePt t="191822" x="6188075" y="1946275"/>
          <p14:tracePt t="191840" x="6072188" y="1911350"/>
          <p14:tracePt t="191856" x="5992813" y="1901825"/>
          <p14:tracePt t="191872" x="5911850" y="1901825"/>
          <p14:tracePt t="191889" x="5840413" y="1901825"/>
          <p14:tracePt t="191906" x="5741988" y="1928813"/>
          <p14:tracePt t="191922" x="5661025" y="1973263"/>
          <p14:tracePt t="191939" x="5581650" y="2017713"/>
          <p14:tracePt t="191955" x="5500688" y="2089150"/>
          <p14:tracePt t="191972" x="5411788" y="2152650"/>
          <p14:tracePt t="191989" x="5357813" y="2206625"/>
          <p14:tracePt t="192006" x="5340350" y="2224088"/>
          <p14:tracePt t="192022" x="5322888" y="2241550"/>
          <p14:tracePt t="192039" x="5313363" y="2268538"/>
          <p14:tracePt t="192056" x="5313363" y="2286000"/>
          <p14:tracePt t="192072" x="5313363" y="2303463"/>
          <p14:tracePt t="192091" x="5313363" y="2339975"/>
          <p14:tracePt t="192106" x="5313363" y="2357438"/>
          <p14:tracePt t="192122" x="5330825" y="2374900"/>
          <p14:tracePt t="192139" x="5394325" y="2393950"/>
          <p14:tracePt t="192156" x="5473700" y="2401888"/>
          <p14:tracePt t="192172" x="5545138" y="2401888"/>
          <p14:tracePt t="192189" x="5626100" y="2401888"/>
          <p14:tracePt t="192206" x="5697538" y="2384425"/>
          <p14:tracePt t="192224" x="5813425" y="2374900"/>
          <p14:tracePt t="192239" x="5921375" y="2374900"/>
          <p14:tracePt t="192256" x="6037263" y="2393950"/>
          <p14:tracePt t="192272" x="6188075" y="2420938"/>
          <p14:tracePt t="192289" x="6278563" y="2420938"/>
          <p14:tracePt t="192306" x="6340475" y="2438400"/>
          <p14:tracePt t="192323" x="6375400" y="2438400"/>
          <p14:tracePt t="192339" x="6384925" y="2438400"/>
          <p14:tracePt t="192466" x="6375400" y="2428875"/>
          <p14:tracePt t="192474" x="6340475" y="2428875"/>
          <p14:tracePt t="192489" x="6197600" y="2420938"/>
          <p14:tracePt t="192506" x="5973763" y="2428875"/>
          <p14:tracePt t="192522" x="5724525" y="2465388"/>
          <p14:tracePt t="192539" x="5438775" y="2500313"/>
          <p14:tracePt t="192556" x="5170488" y="2536825"/>
          <p14:tracePt t="192573" x="4921250" y="2536825"/>
          <p14:tracePt t="192590" x="4875213" y="2536825"/>
          <p14:tracePt t="192654" x="4884738" y="2517775"/>
          <p14:tracePt t="192661" x="4946650" y="2509838"/>
          <p14:tracePt t="192672" x="5045075" y="2492375"/>
          <p14:tracePt t="192689" x="5251450" y="2420938"/>
          <p14:tracePt t="192706" x="5500688" y="2366963"/>
          <p14:tracePt t="192722" x="5724525" y="2322513"/>
          <p14:tracePt t="192741" x="5830888" y="2295525"/>
          <p14:tracePt t="192802" x="5822950" y="2295525"/>
          <p14:tracePt t="192810" x="5768975" y="2303463"/>
          <p14:tracePt t="192822" x="5732463" y="2303463"/>
          <p14:tracePt t="192839" x="5527675" y="2349500"/>
          <p14:tracePt t="192856" x="5322888" y="2384425"/>
          <p14:tracePt t="192872" x="5108575" y="2401888"/>
          <p14:tracePt t="192889" x="4973638" y="2411413"/>
          <p14:tracePt t="192906" x="4894263" y="2411413"/>
          <p14:tracePt t="192922" x="4867275" y="2411413"/>
          <p14:tracePt t="192939" x="4848225" y="2411413"/>
          <p14:tracePt t="192996" x="4857750" y="2411413"/>
          <p14:tracePt t="193004" x="4875213" y="2401888"/>
          <p14:tracePt t="193012" x="4902200" y="2393950"/>
          <p14:tracePt t="193022" x="4938713" y="2374900"/>
          <p14:tracePt t="193039" x="5018088" y="2349500"/>
          <p14:tracePt t="193056" x="5054600" y="2339975"/>
          <p14:tracePt t="193072" x="5054600" y="2330450"/>
          <p14:tracePt t="193138" x="5027613" y="2339975"/>
          <p14:tracePt t="193147" x="5010150" y="2357438"/>
          <p14:tracePt t="193156" x="4965700" y="2366963"/>
          <p14:tracePt t="193172" x="4902200" y="2374900"/>
          <p14:tracePt t="193189" x="4867275" y="2401888"/>
          <p14:tracePt t="193206" x="4848225" y="2401888"/>
          <p14:tracePt t="193223" x="4840288" y="2411413"/>
          <p14:tracePt t="193239" x="4830763" y="2411413"/>
          <p14:tracePt t="193262" x="4822825" y="2411413"/>
          <p14:tracePt t="193278" x="4822825" y="2420938"/>
          <p14:tracePt t="193289" x="4803775" y="2420938"/>
          <p14:tracePt t="193306" x="4795838" y="2428875"/>
          <p14:tracePt t="193322" x="4776788" y="2438400"/>
          <p14:tracePt t="193341" x="4751388" y="2455863"/>
          <p14:tracePt t="193357" x="4724400" y="2465388"/>
          <p14:tracePt t="193373" x="4705350" y="2465388"/>
          <p14:tracePt t="193390" x="4687888" y="2465388"/>
          <p14:tracePt t="193406" x="4652963" y="2465388"/>
          <p14:tracePt t="193423" x="4633913" y="2446338"/>
          <p14:tracePt t="193439" x="4616450" y="2446338"/>
          <p14:tracePt t="193456" x="4608513" y="2446338"/>
          <p14:tracePt t="193475" x="4589463" y="2438400"/>
          <p14:tracePt t="193561" x="4589463" y="2428875"/>
          <p14:tracePt t="193585" x="4589463" y="2420938"/>
          <p14:tracePt t="193733" x="4598988" y="2420938"/>
          <p14:tracePt t="193741" x="4608513" y="2420938"/>
          <p14:tracePt t="193756" x="4625975" y="2428875"/>
          <p14:tracePt t="193772" x="4633913" y="2446338"/>
          <p14:tracePt t="193790" x="4652963" y="2446338"/>
          <p14:tracePt t="194101" x="4660900" y="2446338"/>
          <p14:tracePt t="194117" x="4687888" y="2446338"/>
          <p14:tracePt t="194123" x="4741863" y="2446338"/>
          <p14:tracePt t="194139" x="4803775" y="2446338"/>
          <p14:tracePt t="194156" x="4840288" y="2446338"/>
          <p14:tracePt t="194173" x="4884738" y="2428875"/>
          <p14:tracePt t="194189" x="4929188" y="2428875"/>
          <p14:tracePt t="194206" x="4965700" y="2420938"/>
          <p14:tracePt t="194222" x="4983163" y="2411413"/>
          <p14:tracePt t="194241" x="5018088" y="2411413"/>
          <p14:tracePt t="194257" x="5037138" y="2401888"/>
          <p14:tracePt t="194273" x="5054600" y="2393950"/>
          <p14:tracePt t="194289" x="5064125" y="2374900"/>
          <p14:tracePt t="194306" x="5089525" y="2366963"/>
          <p14:tracePt t="194323" x="5108575" y="2349500"/>
          <p14:tracePt t="194339" x="5126038" y="2312988"/>
          <p14:tracePt t="194356" x="5160963" y="2259013"/>
          <p14:tracePt t="194373" x="5214938" y="2152650"/>
          <p14:tracePt t="194389" x="5241925" y="2098675"/>
          <p14:tracePt t="194406" x="5251450" y="2071688"/>
          <p14:tracePt t="194423" x="5251450" y="2054225"/>
          <p14:tracePt t="194439" x="5251450" y="2017713"/>
          <p14:tracePt t="194456" x="5232400" y="1973263"/>
          <p14:tracePt t="194473" x="5207000" y="1920875"/>
          <p14:tracePt t="194491" x="5180013" y="1893888"/>
          <p14:tracePt t="194507" x="5170488" y="1884363"/>
          <p14:tracePt t="194523" x="5160963" y="1874838"/>
          <p14:tracePt t="194539" x="5153025" y="1866900"/>
          <p14:tracePt t="194556" x="5126038" y="1839913"/>
          <p14:tracePt t="194573" x="5108575" y="1830388"/>
          <p14:tracePt t="194589" x="5089525" y="1822450"/>
          <p14:tracePt t="194606" x="5081588" y="1812925"/>
          <p14:tracePt t="194623" x="5054600" y="1812925"/>
          <p14:tracePt t="194639" x="5037138" y="1803400"/>
          <p14:tracePt t="194656" x="5027613" y="1803400"/>
          <p14:tracePt t="194673" x="5018088" y="1803400"/>
          <p14:tracePt t="194689" x="5010150" y="1803400"/>
          <p14:tracePt t="194706" x="4983163" y="1803400"/>
          <p14:tracePt t="194722" x="4965700" y="1812925"/>
          <p14:tracePt t="194741" x="4938713" y="1830388"/>
          <p14:tracePt t="194757" x="4911725" y="1857375"/>
          <p14:tracePt t="194773" x="4894263" y="1866900"/>
          <p14:tracePt t="194790" x="4875213" y="1884363"/>
          <p14:tracePt t="194807" x="4867275" y="1884363"/>
          <p14:tracePt t="194823" x="4848225" y="1893888"/>
          <p14:tracePt t="194859" x="4840288" y="1901825"/>
          <p14:tracePt t="194873" x="4830763" y="1920875"/>
          <p14:tracePt t="194889" x="4803775" y="1946275"/>
          <p14:tracePt t="194906" x="4776788" y="1955800"/>
          <p14:tracePt t="194923" x="4759325" y="1973263"/>
          <p14:tracePt t="194939" x="4741863" y="2009775"/>
          <p14:tracePt t="194956" x="4714875" y="2044700"/>
          <p14:tracePt t="194972" x="4697413" y="2071688"/>
          <p14:tracePt t="194991" x="4679950" y="2108200"/>
          <p14:tracePt t="195007" x="4670425" y="2125663"/>
          <p14:tracePt t="195023" x="4652963" y="2143125"/>
          <p14:tracePt t="195039" x="4652963" y="2160588"/>
          <p14:tracePt t="195056" x="4652963" y="2187575"/>
          <p14:tracePt t="195073" x="4643438" y="2197100"/>
          <p14:tracePt t="195089" x="4643438" y="2214563"/>
          <p14:tracePt t="195106" x="4643438" y="2232025"/>
          <p14:tracePt t="195123" x="4643438" y="2259013"/>
          <p14:tracePt t="195141" x="4643438" y="2286000"/>
          <p14:tracePt t="195156" x="4643438" y="2303463"/>
          <p14:tracePt t="195173" x="4643438" y="2330450"/>
          <p14:tracePt t="195190" x="4643438" y="2349500"/>
          <p14:tracePt t="195206" x="4643438" y="2366963"/>
          <p14:tracePt t="195223" x="4660900" y="2393950"/>
          <p14:tracePt t="195241" x="4670425" y="2420938"/>
          <p14:tracePt t="195257" x="4687888" y="2438400"/>
          <p14:tracePt t="195273" x="4705350" y="2473325"/>
          <p14:tracePt t="195290" x="4732338" y="2509838"/>
          <p14:tracePt t="195306" x="4751388" y="2527300"/>
          <p14:tracePt t="195323" x="4768850" y="2554288"/>
          <p14:tracePt t="195340" x="4795838" y="2581275"/>
          <p14:tracePt t="195356" x="4822825" y="2598738"/>
          <p14:tracePt t="195373" x="4875213" y="2625725"/>
          <p14:tracePt t="195376" x="4911725" y="2635250"/>
          <p14:tracePt t="195391" x="4992688" y="2660650"/>
          <p14:tracePt t="195406" x="5072063" y="2679700"/>
          <p14:tracePt t="195423" x="5143500" y="2679700"/>
          <p14:tracePt t="195439" x="5187950" y="2679700"/>
          <p14:tracePt t="195456" x="5224463" y="2679700"/>
          <p14:tracePt t="195473" x="5241925" y="2679700"/>
          <p14:tracePt t="195491" x="5278438" y="2679700"/>
          <p14:tracePt t="195507" x="5295900" y="2652713"/>
          <p14:tracePt t="195523" x="5340350" y="2635250"/>
          <p14:tracePt t="195539" x="5402263" y="2608263"/>
          <p14:tracePt t="195556" x="5456238" y="2581275"/>
          <p14:tracePt t="195573" x="5473700" y="2563813"/>
          <p14:tracePt t="195589" x="5492750" y="2554288"/>
          <p14:tracePt t="195606" x="5518150" y="2527300"/>
          <p14:tracePt t="195623" x="5537200" y="2509838"/>
          <p14:tracePt t="195641" x="5564188" y="2465388"/>
          <p14:tracePt t="195656" x="5589588" y="2438400"/>
          <p14:tracePt t="195673" x="5599113" y="2411413"/>
          <p14:tracePt t="195689" x="5599113" y="2393950"/>
          <p14:tracePt t="195706" x="5608638" y="2366963"/>
          <p14:tracePt t="195723" x="5608638" y="2312988"/>
          <p14:tracePt t="195742" x="5608638" y="2251075"/>
          <p14:tracePt t="195757" x="5608638" y="2214563"/>
          <p14:tracePt t="195773" x="5608638" y="2197100"/>
          <p14:tracePt t="195790" x="5599113" y="2160588"/>
          <p14:tracePt t="195806" x="5572125" y="2135188"/>
          <p14:tracePt t="195822" x="5554663" y="2108200"/>
          <p14:tracePt t="195839" x="5545138" y="2081213"/>
          <p14:tracePt t="195855" x="5518150" y="2027238"/>
          <p14:tracePt t="195872" x="5500688" y="2009775"/>
          <p14:tracePt t="195875" x="5492750" y="1982788"/>
          <p14:tracePt t="195890" x="5465763" y="1965325"/>
          <p14:tracePt t="195906" x="5446713" y="1946275"/>
          <p14:tracePt t="195922" x="5429250" y="1928813"/>
          <p14:tracePt t="195939" x="5411788" y="1911350"/>
          <p14:tracePt t="195955" x="5384800" y="1911350"/>
          <p14:tracePt t="195972" x="5367338" y="1901825"/>
          <p14:tracePt t="195989" x="5349875" y="1893888"/>
          <p14:tracePt t="196006" x="5278438" y="1884363"/>
          <p14:tracePt t="196022" x="5259388" y="1874838"/>
          <p14:tracePt t="196039" x="5224463" y="1849438"/>
          <p14:tracePt t="196055" x="5197475" y="1849438"/>
          <p14:tracePt t="196072" x="5170488" y="1849438"/>
          <p14:tracePt t="196089" x="5153025" y="1849438"/>
          <p14:tracePt t="196106" x="5135563" y="1849438"/>
          <p14:tracePt t="196123" x="5108575" y="1849438"/>
          <p14:tracePt t="196141" x="5081588" y="1866900"/>
          <p14:tracePt t="196157" x="5064125" y="1874838"/>
          <p14:tracePt t="196173" x="5045075" y="1884363"/>
          <p14:tracePt t="196189" x="5010150" y="1893888"/>
          <p14:tracePt t="196206" x="4992688" y="1911350"/>
          <p14:tracePt t="196223" x="4965700" y="1920875"/>
          <p14:tracePt t="196241" x="4956175" y="1938338"/>
          <p14:tracePt t="196256" x="4946650" y="1946275"/>
          <p14:tracePt t="196273" x="4929188" y="1965325"/>
          <p14:tracePt t="196290" x="4921250" y="1973263"/>
          <p14:tracePt t="196306" x="4894263" y="1992313"/>
          <p14:tracePt t="196323" x="4884738" y="2017713"/>
          <p14:tracePt t="196339" x="4867275" y="2036763"/>
          <p14:tracePt t="196356" x="4848225" y="2054225"/>
          <p14:tracePt t="196373" x="4822825" y="2071688"/>
          <p14:tracePt t="196377" x="4813300" y="2098675"/>
          <p14:tracePt t="196391" x="4795838" y="2135188"/>
          <p14:tracePt t="196408" x="4768850" y="2160588"/>
          <p14:tracePt t="196423" x="4751388" y="2224088"/>
          <p14:tracePt t="196439" x="4732338" y="2259013"/>
          <p14:tracePt t="196456" x="4724400" y="2278063"/>
          <p14:tracePt t="196473" x="4724400" y="2312988"/>
          <p14:tracePt t="196489" x="4724400" y="2330450"/>
          <p14:tracePt t="196506" x="4724400" y="2349500"/>
          <p14:tracePt t="196523" x="4732338" y="2393950"/>
          <p14:tracePt t="196540" x="4751388" y="2428875"/>
          <p14:tracePt t="196556" x="4776788" y="2473325"/>
          <p14:tracePt t="196573" x="4795838" y="2509838"/>
          <p14:tracePt t="196589" x="4813300" y="2527300"/>
          <p14:tracePt t="196606" x="4840288" y="2554288"/>
          <p14:tracePt t="196623" x="4867275" y="2571750"/>
          <p14:tracePt t="196642" x="4929188" y="2608263"/>
          <p14:tracePt t="196657" x="4965700" y="2625725"/>
          <p14:tracePt t="196673" x="5018088" y="2643188"/>
          <p14:tracePt t="196690" x="5081588" y="2652713"/>
          <p14:tracePt t="196706" x="5143500" y="2660650"/>
          <p14:tracePt t="196723" x="5197475" y="2660650"/>
          <p14:tracePt t="196740" x="5241925" y="2652713"/>
          <p14:tracePt t="196756" x="5268913" y="2635250"/>
          <p14:tracePt t="196773" x="5303838" y="2598738"/>
          <p14:tracePt t="196790" x="5313363" y="2589213"/>
          <p14:tracePt t="196961" x="5313363" y="2581275"/>
          <p14:tracePt t="196969" x="5313363" y="2571750"/>
          <p14:tracePt t="196977" x="5313363" y="2563813"/>
          <p14:tracePt t="197056" x="5313363" y="2544763"/>
          <p14:tracePt t="197079" x="5313363" y="2536825"/>
          <p14:tracePt t="197087" x="5303838" y="2527300"/>
          <p14:tracePt t="197103" x="5303838" y="2517775"/>
          <p14:tracePt t="197244" x="5295900" y="2517775"/>
          <p14:tracePt t="197267" x="5278438" y="2509838"/>
          <p14:tracePt t="197283" x="5259388" y="2500313"/>
          <p14:tracePt t="197290" x="5259388" y="2492375"/>
          <p14:tracePt t="197307" x="5241925" y="2473325"/>
          <p14:tracePt t="197323" x="5232400" y="2455863"/>
          <p14:tracePt t="197340" x="5214938" y="2446338"/>
          <p14:tracePt t="197356" x="5214938" y="2438400"/>
          <p14:tracePt t="197373" x="5207000" y="2438400"/>
          <p14:tracePt t="197447" x="5197475" y="2438400"/>
          <p14:tracePt t="197455" x="5187950" y="2438400"/>
          <p14:tracePt t="197462" x="5170488" y="2438400"/>
          <p14:tracePt t="197473" x="5153025" y="2438400"/>
          <p14:tracePt t="197490" x="5126038" y="2428875"/>
          <p14:tracePt t="197506" x="5081588" y="2411413"/>
          <p14:tracePt t="197523" x="5027613" y="2393950"/>
          <p14:tracePt t="197541" x="4992688" y="2357438"/>
          <p14:tracePt t="197556" x="4929188" y="2349500"/>
          <p14:tracePt t="197573" x="4822825" y="2330450"/>
          <p14:tracePt t="197590" x="4724400" y="2330450"/>
          <p14:tracePt t="197606" x="4652963" y="2330450"/>
          <p14:tracePt t="197623" x="4589463" y="2339975"/>
          <p14:tracePt t="197642" x="4518025" y="2339975"/>
          <p14:tracePt t="197658" x="4473575" y="2339975"/>
          <p14:tracePt t="197673" x="4411663" y="2339975"/>
          <p14:tracePt t="197690" x="4340225" y="2330450"/>
          <p14:tracePt t="197706" x="4276725" y="2330450"/>
          <p14:tracePt t="197723" x="4214813" y="2330450"/>
          <p14:tracePt t="197740" x="4152900" y="2330450"/>
          <p14:tracePt t="197756" x="4116388" y="2330450"/>
          <p14:tracePt t="197773" x="4098925" y="2330450"/>
          <p14:tracePt t="197791" x="4017963" y="2339975"/>
          <p14:tracePt t="197806" x="3938588" y="2349500"/>
          <p14:tracePt t="197822" x="3857625" y="2374900"/>
          <p14:tracePt t="197839" x="3786188" y="2401888"/>
          <p14:tracePt t="197856" x="3687763" y="2420938"/>
          <p14:tracePt t="197873" x="3581400" y="2446338"/>
          <p14:tracePt t="197892" x="3375025" y="2473325"/>
          <p14:tracePt t="197908" x="3224213" y="2492375"/>
          <p14:tracePt t="197923" x="3089275" y="2500313"/>
          <p14:tracePt t="197940" x="2982913" y="2500313"/>
          <p14:tracePt t="197956" x="2874963" y="2500313"/>
          <p14:tracePt t="197973" x="2803525" y="2517775"/>
          <p14:tracePt t="197990" x="2724150" y="2527300"/>
          <p14:tracePt t="198006" x="2687638" y="2544763"/>
          <p14:tracePt t="198023" x="2670175" y="2554288"/>
          <p14:tracePt t="198041" x="2643188" y="2563813"/>
          <p14:tracePt t="198056" x="2625725" y="2563813"/>
          <p14:tracePt t="198073" x="2616200" y="2563813"/>
          <p14:tracePt t="198090" x="2598738" y="2571750"/>
          <p14:tracePt t="198106" x="2581275" y="2581275"/>
          <p14:tracePt t="198123" x="2554288" y="2581275"/>
          <p14:tracePt t="198141" x="2527300" y="2589213"/>
          <p14:tracePt t="198158" x="2509838" y="2598738"/>
          <p14:tracePt t="198173" x="2482850" y="2616200"/>
          <p14:tracePt t="198190" x="2465388" y="2616200"/>
          <p14:tracePt t="198207" x="2438400" y="2625725"/>
          <p14:tracePt t="198223" x="2411413" y="2635250"/>
          <p14:tracePt t="198240" x="2393950" y="2635250"/>
          <p14:tracePt t="198256" x="2384425" y="2643188"/>
          <p14:tracePt t="198299" x="2366963" y="2652713"/>
          <p14:tracePt t="198308" x="2357438" y="2652713"/>
          <p14:tracePt t="198323" x="2347913" y="2652713"/>
          <p14:tracePt t="198340" x="2339975" y="2660650"/>
          <p14:tracePt t="198357" x="2322513" y="2679700"/>
          <p14:tracePt t="198373" x="2312988" y="2679700"/>
          <p14:tracePt t="198390" x="2312988" y="2687638"/>
          <p14:tracePt t="198408" x="2286000" y="2697163"/>
          <p14:tracePt t="198423" x="2276475" y="2697163"/>
          <p14:tracePt t="198440" x="2276475" y="2706688"/>
          <p14:tracePt t="198456" x="2259013" y="2714625"/>
          <p14:tracePt t="198473" x="2251075" y="2732088"/>
          <p14:tracePt t="198490" x="2241550" y="2751138"/>
          <p14:tracePt t="198506" x="2232025" y="2751138"/>
          <p14:tracePt t="198627" x="2241550" y="2751138"/>
          <p14:tracePt t="198636" x="2259013" y="2751138"/>
          <p14:tracePt t="198643" x="2286000" y="2759075"/>
          <p14:tracePt t="198657" x="2322513" y="2768600"/>
          <p14:tracePt t="198673" x="2446338" y="2813050"/>
          <p14:tracePt t="198690" x="2536825" y="2840038"/>
          <p14:tracePt t="198706" x="2643188" y="2849563"/>
          <p14:tracePt t="198723" x="2751138" y="2849563"/>
          <p14:tracePt t="198740" x="2840038" y="2849563"/>
          <p14:tracePt t="198756" x="2919413" y="2849563"/>
          <p14:tracePt t="198773" x="2938463" y="2849563"/>
          <p14:tracePt t="198792" x="2973388" y="2849563"/>
          <p14:tracePt t="198808" x="2982913" y="2849563"/>
          <p14:tracePt t="198823" x="3000375" y="2849563"/>
          <p14:tracePt t="198840" x="3009900" y="2849563"/>
          <p14:tracePt t="198856" x="3036888" y="2849563"/>
          <p14:tracePt t="198873" x="3044825" y="2849563"/>
          <p14:tracePt t="198963" x="3027363" y="2849563"/>
          <p14:tracePt t="198972" x="3000375" y="2849563"/>
          <p14:tracePt t="198980" x="2955925" y="2849563"/>
          <p14:tracePt t="198990" x="2919413" y="2849563"/>
          <p14:tracePt t="199007" x="2830513" y="2840038"/>
          <p14:tracePt t="199023" x="2751138" y="2840038"/>
          <p14:tracePt t="199042" x="2616200" y="2822575"/>
          <p14:tracePt t="199058" x="2562225" y="2822575"/>
          <p14:tracePt t="199073" x="2536825" y="2822575"/>
          <p14:tracePt t="199090" x="2517775" y="2822575"/>
          <p14:tracePt t="199198" x="2554288" y="2813050"/>
          <p14:tracePt t="199205" x="2633663" y="2813050"/>
          <p14:tracePt t="199213" x="2724150" y="2813050"/>
          <p14:tracePt t="199223" x="2822575" y="2813050"/>
          <p14:tracePt t="199239" x="3017838" y="2795588"/>
          <p14:tracePt t="199256" x="3268663" y="2759075"/>
          <p14:tracePt t="199273" x="3509963" y="2741613"/>
          <p14:tracePt t="199289" x="3759200" y="2706688"/>
          <p14:tracePt t="199307" x="3902075" y="2670175"/>
          <p14:tracePt t="199323" x="3938588" y="2652713"/>
          <p14:tracePt t="199340" x="3946525" y="2643188"/>
          <p14:tracePt t="199378" x="3946525" y="2635250"/>
          <p14:tracePt t="199394" x="3965575" y="2625725"/>
          <p14:tracePt t="199406" x="3973513" y="2616200"/>
          <p14:tracePt t="199423" x="3990975" y="2581275"/>
          <p14:tracePt t="199440" x="4054475" y="2527300"/>
          <p14:tracePt t="199456" x="4116388" y="2482850"/>
          <p14:tracePt t="199473" x="4197350" y="2446338"/>
          <p14:tracePt t="199490" x="4313238" y="2401888"/>
          <p14:tracePt t="199507" x="4537075" y="2366963"/>
          <p14:tracePt t="199523" x="4705350" y="2339975"/>
          <p14:tracePt t="199542" x="4875213" y="2322513"/>
          <p14:tracePt t="199558" x="4956175" y="2322513"/>
          <p14:tracePt t="199573" x="4992688" y="2322513"/>
          <p14:tracePt t="199590" x="5010150" y="2322513"/>
          <p14:tracePt t="199606" x="5027613" y="2322513"/>
          <p14:tracePt t="199623" x="5045075" y="2322513"/>
          <p14:tracePt t="199640" x="5072063" y="2322513"/>
          <p14:tracePt t="199657" x="5089525" y="2322513"/>
          <p14:tracePt t="199673" x="5108575" y="2322513"/>
          <p14:tracePt t="199690" x="5143500" y="2330450"/>
          <p14:tracePt t="199707" x="5160963" y="2349500"/>
          <p14:tracePt t="199723" x="5180013" y="2374900"/>
          <p14:tracePt t="199740" x="5197475" y="2393950"/>
          <p14:tracePt t="199756" x="5214938" y="2411413"/>
          <p14:tracePt t="199773" x="5224463" y="2420938"/>
          <p14:tracePt t="200004" x="5197475" y="2420938"/>
          <p14:tracePt t="200012" x="5170488" y="2420938"/>
          <p14:tracePt t="200023" x="5135563" y="2420938"/>
          <p14:tracePt t="200042" x="5089525" y="2420938"/>
          <p14:tracePt t="200057" x="5081588" y="2420938"/>
          <p14:tracePt t="200073" x="5072063" y="2420938"/>
          <p14:tracePt t="200192" x="5072063" y="2411413"/>
          <p14:tracePt t="200254" x="5081588" y="2411413"/>
          <p14:tracePt t="200262" x="5089525" y="2411413"/>
          <p14:tracePt t="200273" x="5108575" y="2411413"/>
          <p14:tracePt t="200291" x="5135563" y="2411413"/>
          <p14:tracePt t="200308" x="5153025" y="2420938"/>
          <p14:tracePt t="200324" x="5187950" y="2428875"/>
          <p14:tracePt t="200340" x="5268913" y="2455863"/>
          <p14:tracePt t="200357" x="5340350" y="2482850"/>
          <p14:tracePt t="200374" x="5438775" y="2500313"/>
          <p14:tracePt t="200390" x="5510213" y="2500313"/>
          <p14:tracePt t="200407" x="5589588" y="2500313"/>
          <p14:tracePt t="200423" x="5661025" y="2500313"/>
          <p14:tracePt t="200442" x="5707063" y="2500313"/>
          <p14:tracePt t="200458" x="5724525" y="2500313"/>
          <p14:tracePt t="200473" x="5786438" y="2500313"/>
          <p14:tracePt t="200490" x="5867400" y="2473325"/>
          <p14:tracePt t="200507" x="5973763" y="2446338"/>
          <p14:tracePt t="200523" x="6089650" y="2420938"/>
          <p14:tracePt t="200540" x="6215063" y="2401888"/>
          <p14:tracePt t="200558" x="6367463" y="2384425"/>
          <p14:tracePt t="200573" x="6473825" y="2384425"/>
          <p14:tracePt t="200590" x="6581775" y="2393950"/>
          <p14:tracePt t="200607" x="6670675" y="2393950"/>
          <p14:tracePt t="200623" x="6759575" y="2401888"/>
          <p14:tracePt t="200640" x="6858000" y="2420938"/>
          <p14:tracePt t="200657" x="6921500" y="2420938"/>
          <p14:tracePt t="200673" x="6965950" y="2438400"/>
          <p14:tracePt t="200692" x="7037388" y="2455863"/>
          <p14:tracePt t="200708" x="7108825" y="2465388"/>
          <p14:tracePt t="200724" x="7188200" y="2482850"/>
          <p14:tracePt t="200740" x="7251700" y="2492375"/>
          <p14:tracePt t="200757" x="7313613" y="2500313"/>
          <p14:tracePt t="200773" x="7394575" y="2527300"/>
          <p14:tracePt t="200790" x="7466013" y="2544763"/>
          <p14:tracePt t="200809" x="7581900" y="2544763"/>
          <p14:tracePt t="200824" x="7661275" y="2544763"/>
          <p14:tracePt t="200840" x="7732713" y="2544763"/>
          <p14:tracePt t="200857" x="7813675" y="2571750"/>
          <p14:tracePt t="200873" x="7902575" y="2581275"/>
          <p14:tracePt t="200890" x="7983538" y="2581275"/>
          <p14:tracePt t="200907" x="8072438" y="2581275"/>
          <p14:tracePt t="200923" x="8153400" y="2563813"/>
          <p14:tracePt t="200942" x="8197850" y="2554288"/>
          <p14:tracePt t="200958" x="8215313" y="2544763"/>
          <p14:tracePt t="200973" x="8251825" y="2544763"/>
          <p14:tracePt t="200990" x="8278813" y="2544763"/>
          <p14:tracePt t="201007" x="8340725" y="2527300"/>
          <p14:tracePt t="201023" x="8358188" y="2527300"/>
          <p14:tracePt t="201040" x="8375650" y="2517775"/>
          <p14:tracePt t="201057" x="8394700" y="2509838"/>
          <p14:tracePt t="201074" x="8421688" y="2492375"/>
          <p14:tracePt t="201090" x="8447088" y="2473325"/>
          <p14:tracePt t="201107" x="8466138" y="2446338"/>
          <p14:tracePt t="201123" x="8483600" y="2428875"/>
          <p14:tracePt t="201140" x="8493125" y="2411413"/>
          <p14:tracePt t="201157" x="8510588" y="2384425"/>
          <p14:tracePt t="201173" x="8528050" y="2374900"/>
          <p14:tracePt t="201192" x="8545513" y="2349500"/>
          <p14:tracePt t="201208" x="8564563" y="2339975"/>
          <p14:tracePt t="201224" x="8572500" y="2322513"/>
          <p14:tracePt t="201240" x="8582025" y="2295525"/>
          <p14:tracePt t="201257" x="8582025" y="2278063"/>
          <p14:tracePt t="201273" x="8582025" y="2241550"/>
          <p14:tracePt t="201290" x="8582025" y="2197100"/>
          <p14:tracePt t="201307" x="8572500" y="2152650"/>
          <p14:tracePt t="201324" x="8537575" y="2089150"/>
          <p14:tracePt t="201339" x="8518525" y="2071688"/>
          <p14:tracePt t="201356" x="8493125" y="2054225"/>
          <p14:tracePt t="201373" x="8474075" y="2036763"/>
          <p14:tracePt t="201390" x="8439150" y="2009775"/>
          <p14:tracePt t="201407" x="8412163" y="1992313"/>
          <p14:tracePt t="201423" x="8358188" y="1965325"/>
          <p14:tracePt t="201442" x="8259763" y="1928813"/>
          <p14:tracePt t="201458" x="8180388" y="1901825"/>
          <p14:tracePt t="201474" x="8089900" y="1874838"/>
          <p14:tracePt t="201490" x="7993063" y="1849438"/>
          <p14:tracePt t="201507" x="7894638" y="1822450"/>
          <p14:tracePt t="201524" x="7786688" y="1795463"/>
          <p14:tracePt t="201540" x="7653338" y="1768475"/>
          <p14:tracePt t="201557" x="7545388" y="1731963"/>
          <p14:tracePt t="201574" x="7375525" y="1697038"/>
          <p14:tracePt t="201590" x="7304088" y="1670050"/>
          <p14:tracePt t="201607" x="7251700" y="1670050"/>
          <p14:tracePt t="201623" x="7197725" y="1670050"/>
          <p14:tracePt t="201640" x="7116763" y="1687513"/>
          <p14:tracePt t="201657" x="7037388" y="1697038"/>
          <p14:tracePt t="201674" x="6965950" y="1714500"/>
          <p14:tracePt t="201692" x="6858000" y="1724025"/>
          <p14:tracePt t="201709" x="6831013" y="1724025"/>
          <p14:tracePt t="201724" x="6796088" y="1731963"/>
          <p14:tracePt t="201740" x="6759575" y="1751013"/>
          <p14:tracePt t="201756" x="6732588" y="1758950"/>
          <p14:tracePt t="201773" x="6697663" y="1776413"/>
          <p14:tracePt t="201790" x="6626225" y="1803400"/>
          <p14:tracePt t="201806" x="6554788" y="1830388"/>
          <p14:tracePt t="201823" x="6483350" y="1857375"/>
          <p14:tracePt t="201839" x="6357938" y="1893888"/>
          <p14:tracePt t="201856" x="6286500" y="1911350"/>
          <p14:tracePt t="201873" x="6207125" y="1920875"/>
          <p14:tracePt t="201890" x="6161088" y="1946275"/>
          <p14:tracePt t="201907" x="6135688" y="1955800"/>
          <p14:tracePt t="201924" x="6116638" y="1965325"/>
          <p14:tracePt t="201942" x="6089650" y="2000250"/>
          <p14:tracePt t="201958" x="6064250" y="2017713"/>
          <p14:tracePt t="201974" x="6045200" y="2036763"/>
          <p14:tracePt t="201990" x="6027738" y="2054225"/>
          <p14:tracePt t="202007" x="6010275" y="2081213"/>
          <p14:tracePt t="202023" x="5992813" y="2098675"/>
          <p14:tracePt t="202040" x="5983288" y="2116138"/>
          <p14:tracePt t="202057" x="5983288" y="2143125"/>
          <p14:tracePt t="202074" x="5983288" y="2160588"/>
          <p14:tracePt t="202090" x="5983288" y="2187575"/>
          <p14:tracePt t="202107" x="6000750" y="2232025"/>
          <p14:tracePt t="202123" x="6018213" y="2268538"/>
          <p14:tracePt t="202140" x="6045200" y="2286000"/>
          <p14:tracePt t="202157" x="6054725" y="2312988"/>
          <p14:tracePt t="202173" x="6072188" y="2330450"/>
          <p14:tracePt t="202191" x="6089650" y="2357438"/>
          <p14:tracePt t="202208" x="6126163" y="2384425"/>
          <p14:tracePt t="202224" x="6170613" y="2401888"/>
          <p14:tracePt t="202240" x="6232525" y="2420938"/>
          <p14:tracePt t="202257" x="6313488" y="2428875"/>
          <p14:tracePt t="202273" x="6394450" y="2446338"/>
          <p14:tracePt t="202290" x="6465888" y="2455863"/>
          <p14:tracePt t="202307" x="6545263" y="2455863"/>
          <p14:tracePt t="202324" x="6589713" y="2482850"/>
          <p14:tracePt t="202341" x="6635750" y="2482850"/>
          <p14:tracePt t="202357" x="6680200" y="2482850"/>
          <p14:tracePt t="202373" x="6742113" y="2473325"/>
          <p14:tracePt t="202390" x="6823075" y="2446338"/>
          <p14:tracePt t="202407" x="6902450" y="2428875"/>
          <p14:tracePt t="202424" x="6965950" y="2401888"/>
          <p14:tracePt t="202441" x="6992938" y="2374900"/>
          <p14:tracePt t="202457" x="7000875" y="2366963"/>
          <p14:tracePt t="202474" x="7010400" y="2357438"/>
          <p14:tracePt t="202490" x="7018338" y="2349500"/>
          <p14:tracePt t="202507" x="7037388" y="2330450"/>
          <p14:tracePt t="202523" x="7045325" y="2303463"/>
          <p14:tracePt t="202540" x="7045325" y="2295525"/>
          <p14:tracePt t="202557" x="7054850" y="2278063"/>
          <p14:tracePt t="202573" x="7054850" y="2251075"/>
          <p14:tracePt t="202592" x="7054850" y="2197100"/>
          <p14:tracePt t="202607" x="7054850" y="2170113"/>
          <p14:tracePt t="202623" x="7045325" y="2152650"/>
          <p14:tracePt t="202640" x="7018338" y="2135188"/>
          <p14:tracePt t="202657" x="7010400" y="2108200"/>
          <p14:tracePt t="202673" x="6992938" y="2081213"/>
          <p14:tracePt t="202691" x="6956425" y="2044700"/>
          <p14:tracePt t="202708" x="6946900" y="2027238"/>
          <p14:tracePt t="202724" x="6938963" y="2009775"/>
          <p14:tracePt t="202740" x="6921500" y="1992313"/>
          <p14:tracePt t="202757" x="6902450" y="1965325"/>
          <p14:tracePt t="202773" x="6875463" y="1955800"/>
          <p14:tracePt t="202790" x="6858000" y="1938338"/>
          <p14:tracePt t="202808" x="6840538" y="1928813"/>
          <p14:tracePt t="202824" x="6813550" y="1920875"/>
          <p14:tracePt t="202842" x="6786563" y="1920875"/>
          <p14:tracePt t="202858" x="6769100" y="1920875"/>
          <p14:tracePt t="202873" x="6751638" y="1920875"/>
          <p14:tracePt t="202890" x="6724650" y="1920875"/>
          <p14:tracePt t="202907" x="6697663" y="1928813"/>
          <p14:tracePt t="202924" x="6643688" y="1955800"/>
          <p14:tracePt t="202940" x="6599238" y="1973263"/>
          <p14:tracePt t="202959" x="6510338" y="2017713"/>
          <p14:tracePt t="202974" x="6473825" y="2036763"/>
          <p14:tracePt t="202991" x="6456363" y="2054225"/>
          <p14:tracePt t="203007" x="6438900" y="2071688"/>
          <p14:tracePt t="203024" x="6421438" y="2089150"/>
          <p14:tracePt t="203040" x="6394450" y="2108200"/>
          <p14:tracePt t="203057" x="6375400" y="2116138"/>
          <p14:tracePt t="203074" x="6367463" y="2135188"/>
          <p14:tracePt t="203090" x="6367463" y="2143125"/>
          <p14:tracePt t="203107" x="6367463" y="2160588"/>
          <p14:tracePt t="203124" x="6357938" y="2179638"/>
          <p14:tracePt t="203140" x="6357938" y="2197100"/>
          <p14:tracePt t="203157" x="6357938" y="2232025"/>
          <p14:tracePt t="203174" x="6357938" y="2259013"/>
          <p14:tracePt t="203190" x="6375400" y="2322513"/>
          <p14:tracePt t="203208" x="6394450" y="2357438"/>
          <p14:tracePt t="203224" x="6411913" y="2374900"/>
          <p14:tracePt t="203240" x="6429375" y="2384425"/>
          <p14:tracePt t="203257" x="6456363" y="2401888"/>
          <p14:tracePt t="203274" x="6473825" y="2401888"/>
          <p14:tracePt t="203291" x="6492875" y="2420938"/>
          <p14:tracePt t="203307" x="6518275" y="2438400"/>
          <p14:tracePt t="203323" x="6545263" y="2455863"/>
          <p14:tracePt t="203340" x="6616700" y="2482850"/>
          <p14:tracePt t="203358" x="6697663" y="2517775"/>
          <p14:tracePt t="203374" x="6724650" y="2527300"/>
          <p14:tracePt t="203390" x="6759575" y="2554288"/>
          <p14:tracePt t="203407" x="6804025" y="2554288"/>
          <p14:tracePt t="203423" x="6884988" y="2563813"/>
          <p14:tracePt t="203440" x="6929438" y="2563813"/>
          <p14:tracePt t="203459" x="6973888" y="2563813"/>
          <p14:tracePt t="203474" x="6983413" y="2554288"/>
          <p14:tracePt t="203490" x="7000875" y="2536825"/>
          <p14:tracePt t="203507" x="7018338" y="2517775"/>
          <p14:tracePt t="203524" x="7045325" y="2500313"/>
          <p14:tracePt t="203540" x="7064375" y="2482850"/>
          <p14:tracePt t="203557" x="7081838" y="2446338"/>
          <p14:tracePt t="203574" x="7099300" y="2428875"/>
          <p14:tracePt t="203591" x="7108825" y="2401888"/>
          <p14:tracePt t="203609" x="7108825" y="2349500"/>
          <p14:tracePt t="203624" x="7108825" y="2330450"/>
          <p14:tracePt t="203640" x="7099300" y="2303463"/>
          <p14:tracePt t="203657" x="7089775" y="2268538"/>
          <p14:tracePt t="203674" x="7081838" y="2251075"/>
          <p14:tracePt t="203690" x="7064375" y="2214563"/>
          <p14:tracePt t="203709" x="7027863" y="2187575"/>
          <p14:tracePt t="203724" x="7010400" y="2160588"/>
          <p14:tracePt t="203741" x="6992938" y="2160588"/>
          <p14:tracePt t="203758" x="6929438" y="2160588"/>
          <p14:tracePt t="203774" x="6850063" y="2170113"/>
          <p14:tracePt t="203790" x="6759575" y="2197100"/>
          <p14:tracePt t="203807" x="6661150" y="2224088"/>
          <p14:tracePt t="203824" x="6581775" y="2251075"/>
          <p14:tracePt t="203841" x="6500813" y="2286000"/>
          <p14:tracePt t="203858" x="6465888" y="2303463"/>
          <p14:tracePt t="203875" x="6429375" y="2330450"/>
          <p14:tracePt t="203890" x="6411913" y="2339975"/>
          <p14:tracePt t="203907" x="6394450" y="2349500"/>
          <p14:tracePt t="203924" x="6367463" y="2349500"/>
          <p14:tracePt t="203940" x="6350000" y="2357438"/>
          <p14:tracePt t="203957" x="6330950" y="2366963"/>
          <p14:tracePt t="203975" x="6296025" y="2366963"/>
          <p14:tracePt t="203990" x="6278563" y="2374900"/>
          <p14:tracePt t="204007" x="6269038" y="2374900"/>
          <p14:tracePt t="204024" x="6259513" y="2374900"/>
          <p14:tracePt t="204040" x="6232525" y="2374900"/>
          <p14:tracePt t="204057" x="6215063" y="2374900"/>
          <p14:tracePt t="204074" x="6188075" y="2393950"/>
          <p14:tracePt t="204093" x="6081713" y="2411413"/>
          <p14:tracePt t="204109" x="6010275" y="2428875"/>
          <p14:tracePt t="204124" x="5946775" y="2428875"/>
          <p14:tracePt t="204140" x="5867400" y="2428875"/>
          <p14:tracePt t="204157" x="5803900" y="2428875"/>
          <p14:tracePt t="204174" x="5732463" y="2428875"/>
          <p14:tracePt t="204190" x="5670550" y="2428875"/>
          <p14:tracePt t="204207" x="5589588" y="2420938"/>
          <p14:tracePt t="204225" x="5510213" y="2420938"/>
          <p14:tracePt t="204240" x="5473700" y="2420938"/>
          <p14:tracePt t="204257" x="5456238" y="2420938"/>
          <p14:tracePt t="204274" x="5446713" y="2420938"/>
          <p14:tracePt t="204291" x="5429250" y="2428875"/>
          <p14:tracePt t="204307" x="5402263" y="2446338"/>
          <p14:tracePt t="204324" x="5384800" y="2465388"/>
          <p14:tracePt t="204357" x="5375275" y="2465388"/>
          <p14:tracePt t="207742" x="5295900" y="2509838"/>
          <p14:tracePt t="207759" x="5010150" y="2660650"/>
          <p14:tracePt t="207776" x="4438650" y="2973388"/>
          <p14:tracePt t="207792" x="4108450" y="3206750"/>
          <p14:tracePt t="207807" x="3751263" y="3421063"/>
          <p14:tracePt t="207823" x="3402013" y="3563938"/>
          <p14:tracePt t="207840" x="3179763" y="3608388"/>
          <p14:tracePt t="207856" x="3071813" y="3643313"/>
          <p14:tracePt t="207873" x="2973388" y="3679825"/>
          <p14:tracePt t="207890" x="2894013" y="3706813"/>
          <p14:tracePt t="207909" x="2759075" y="3759200"/>
          <p14:tracePt t="207926" x="2697163" y="3786188"/>
          <p14:tracePt t="207941" x="2679700" y="3805238"/>
          <p14:tracePt t="208003" x="2679700" y="3857625"/>
          <p14:tracePt t="208011" x="2679700" y="3894138"/>
          <p14:tracePt t="208026" x="2679700" y="3983038"/>
          <p14:tracePt t="208041" x="2697163" y="4081463"/>
          <p14:tracePt t="208058" x="2705100" y="4125913"/>
          <p14:tracePt t="208074" x="2714625" y="4206875"/>
          <p14:tracePt t="208091" x="2732088" y="4278313"/>
          <p14:tracePt t="208107" x="2751138" y="4429125"/>
          <p14:tracePt t="208124" x="2759075" y="4598988"/>
          <p14:tracePt t="208141" x="2786063" y="4714875"/>
          <p14:tracePt t="208159" x="2803525" y="4805363"/>
          <p14:tracePt t="208175" x="2822575" y="4830763"/>
          <p14:tracePt t="208192" x="2847975" y="4867275"/>
          <p14:tracePt t="208208" x="2867025" y="4884738"/>
          <p14:tracePt t="208224" x="2867025" y="4894263"/>
          <p14:tracePt t="208261" x="2874963" y="4894263"/>
          <p14:tracePt t="208277" x="2911475" y="4894263"/>
          <p14:tracePt t="208285" x="2919413" y="4894263"/>
          <p14:tracePt t="208292" x="2928938" y="4894263"/>
          <p14:tracePt t="208308" x="2946400" y="4894263"/>
          <p14:tracePt t="208324" x="2990850" y="4894263"/>
          <p14:tracePt t="208341" x="3062288" y="4884738"/>
          <p14:tracePt t="208358" x="3133725" y="4857750"/>
          <p14:tracePt t="208374" x="3197225" y="4830763"/>
          <p14:tracePt t="208378" x="3224213" y="4805363"/>
          <p14:tracePt t="208391" x="3251200" y="4795838"/>
          <p14:tracePt t="208410" x="3276600" y="4759325"/>
          <p14:tracePt t="208426" x="3295650" y="4733925"/>
          <p14:tracePt t="208441" x="3295650" y="4670425"/>
          <p14:tracePt t="208457" x="3295650" y="4591050"/>
          <p14:tracePt t="208474" x="3286125" y="4519613"/>
          <p14:tracePt t="208491" x="3276600" y="4456113"/>
          <p14:tracePt t="208508" x="3251200" y="4376738"/>
          <p14:tracePt t="208524" x="3214688" y="4340225"/>
          <p14:tracePt t="208541" x="3179763" y="4305300"/>
          <p14:tracePt t="208558" x="3143250" y="4259263"/>
          <p14:tracePt t="208574" x="3125788" y="4233863"/>
          <p14:tracePt t="208591" x="3108325" y="4214813"/>
          <p14:tracePt t="208607" x="3081338" y="4197350"/>
          <p14:tracePt t="208624" x="3062288" y="4197350"/>
          <p14:tracePt t="208641" x="3054350" y="4197350"/>
          <p14:tracePt t="208659" x="3009900" y="4197350"/>
          <p14:tracePt t="208676" x="2965450" y="4224338"/>
          <p14:tracePt t="208691" x="2928938" y="4259263"/>
          <p14:tracePt t="208708" x="2894013" y="4278313"/>
          <p14:tracePt t="208724" x="2874963" y="4322763"/>
          <p14:tracePt t="208741" x="2847975" y="4376738"/>
          <p14:tracePt t="208758" x="2830513" y="4402138"/>
          <p14:tracePt t="208774" x="2803525" y="4465638"/>
          <p14:tracePt t="208793" x="2759075" y="4591050"/>
          <p14:tracePt t="208808" x="2759075" y="4643438"/>
          <p14:tracePt t="208825" x="2759075" y="4670425"/>
          <p14:tracePt t="208841" x="2768600" y="4687888"/>
          <p14:tracePt t="208858" x="2786063" y="4706938"/>
          <p14:tracePt t="208874" x="2803525" y="4724400"/>
          <p14:tracePt t="208891" x="2840038" y="4751388"/>
          <p14:tracePt t="208909" x="2894013" y="4778375"/>
          <p14:tracePt t="208926" x="2928938" y="4805363"/>
          <p14:tracePt t="208941" x="2973388" y="4805363"/>
          <p14:tracePt t="208958" x="3017838" y="4805363"/>
          <p14:tracePt t="208974" x="3062288" y="4786313"/>
          <p14:tracePt t="208991" x="3089275" y="4768850"/>
          <p14:tracePt t="209008" x="3108325" y="4733925"/>
          <p14:tracePt t="209025" x="3125788" y="4706938"/>
          <p14:tracePt t="209040" x="3152775" y="4652963"/>
          <p14:tracePt t="209057" x="3187700" y="4554538"/>
          <p14:tracePt t="209074" x="3214688" y="4483100"/>
          <p14:tracePt t="209091" x="3214688" y="4429125"/>
          <p14:tracePt t="209108" x="3214688" y="4376738"/>
          <p14:tracePt t="209124" x="3179763" y="4340225"/>
          <p14:tracePt t="209141" x="3116263" y="4305300"/>
          <p14:tracePt t="209160" x="3071813" y="4259263"/>
          <p14:tracePt t="209176" x="3036888" y="4241800"/>
          <p14:tracePt t="209191" x="3009900" y="4224338"/>
          <p14:tracePt t="209208" x="2973388" y="4214813"/>
          <p14:tracePt t="209224" x="2928938" y="4206875"/>
          <p14:tracePt t="209241" x="2901950" y="4206875"/>
          <p14:tracePt t="209258" x="2884488" y="4206875"/>
          <p14:tracePt t="209274" x="2867025" y="4224338"/>
          <p14:tracePt t="209291" x="2847975" y="4241800"/>
          <p14:tracePt t="209308" x="2803525" y="4305300"/>
          <p14:tracePt t="209324" x="2776538" y="4367213"/>
          <p14:tracePt t="209341" x="2751138" y="4448175"/>
          <p14:tracePt t="209358" x="2724150" y="4510088"/>
          <p14:tracePt t="209374" x="2724150" y="4581525"/>
          <p14:tracePt t="209391" x="2741613" y="4635500"/>
          <p14:tracePt t="209410" x="2776538" y="4687888"/>
          <p14:tracePt t="209425" x="2822575" y="4741863"/>
          <p14:tracePt t="209441" x="2901950" y="4805363"/>
          <p14:tracePt t="209458" x="2965450" y="4849813"/>
          <p14:tracePt t="209474" x="3000375" y="4867275"/>
          <p14:tracePt t="209491" x="3017838" y="4876800"/>
          <p14:tracePt t="209508" x="3044825" y="4884738"/>
          <p14:tracePt t="209524" x="3062288" y="4884738"/>
          <p14:tracePt t="209541" x="3081338" y="4867275"/>
          <p14:tracePt t="209560" x="3143250" y="4805363"/>
          <p14:tracePt t="209574" x="3170238" y="4724400"/>
          <p14:tracePt t="209591" x="3179763" y="4697413"/>
          <p14:tracePt t="209608" x="3187700" y="4670425"/>
          <p14:tracePt t="209624" x="3187700" y="4652963"/>
          <p14:tracePt t="209641" x="3187700" y="4635500"/>
          <p14:tracePt t="209660" x="3170238" y="4591050"/>
          <p14:tracePt t="209676" x="3143250" y="4554538"/>
          <p14:tracePt t="209691" x="3098800" y="4519613"/>
          <p14:tracePt t="209708" x="3044825" y="4492625"/>
          <p14:tracePt t="209724" x="3000375" y="4456113"/>
          <p14:tracePt t="209741" x="2982913" y="4438650"/>
          <p14:tracePt t="209758" x="2955925" y="4429125"/>
          <p14:tracePt t="209823" x="2946400" y="4429125"/>
          <p14:tracePt t="209838" x="2938463" y="4438650"/>
          <p14:tracePt t="209846" x="2911475" y="4473575"/>
          <p14:tracePt t="209857" x="2901950" y="4500563"/>
          <p14:tracePt t="209874" x="2874963" y="4564063"/>
          <p14:tracePt t="209890" x="2867025" y="4608513"/>
          <p14:tracePt t="209908" x="2867025" y="4662488"/>
          <p14:tracePt t="209926" x="2874963" y="4714875"/>
          <p14:tracePt t="209941" x="2901950" y="4733925"/>
          <p14:tracePt t="209958" x="2919413" y="4741863"/>
          <p14:tracePt t="209974" x="2938463" y="4751388"/>
          <p14:tracePt t="209991" x="2973388" y="4759325"/>
          <p14:tracePt t="210008" x="3000375" y="4759325"/>
          <p14:tracePt t="210024" x="3036888" y="4751388"/>
          <p14:tracePt t="210041" x="3054350" y="4733925"/>
          <p14:tracePt t="210059" x="3089275" y="4706938"/>
          <p14:tracePt t="210076" x="3098800" y="4679950"/>
          <p14:tracePt t="210091" x="3108325" y="4643438"/>
          <p14:tracePt t="210108" x="3108325" y="4616450"/>
          <p14:tracePt t="210124" x="3089275" y="4591050"/>
          <p14:tracePt t="210141" x="3062288" y="4581525"/>
          <p14:tracePt t="210158" x="3062288" y="4572000"/>
          <p14:tracePt t="210192" x="3054350" y="4572000"/>
          <p14:tracePt t="210208" x="3036888" y="4572000"/>
          <p14:tracePt t="210224" x="3027363" y="4572000"/>
          <p14:tracePt t="210334" x="3017838" y="4572000"/>
          <p14:tracePt t="210355" x="3000375" y="4545013"/>
          <p14:tracePt t="210364" x="3000375" y="4537075"/>
          <p14:tracePt t="210375" x="2990850" y="4527550"/>
          <p14:tracePt t="210543" x="2982913" y="4527550"/>
          <p14:tracePt t="210560" x="2973388" y="4554538"/>
          <p14:tracePt t="210568" x="2965450" y="4554538"/>
          <p14:tracePt t="210576" x="2955925" y="4564063"/>
          <p14:tracePt t="210591" x="2928938" y="4581525"/>
          <p14:tracePt t="210608" x="2911475" y="4608513"/>
          <p14:tracePt t="210624" x="2894013" y="4625975"/>
          <p14:tracePt t="210641" x="2867025" y="4643438"/>
          <p14:tracePt t="210658" x="2847975" y="4662488"/>
          <p14:tracePt t="210675" x="2830513" y="4687888"/>
          <p14:tracePt t="210691" x="2830513" y="4697413"/>
          <p14:tracePt t="210724" x="2822575" y="4706938"/>
          <p14:tracePt t="210740" x="2822575" y="4741863"/>
          <p14:tracePt t="210748" x="2822575" y="4751388"/>
          <p14:tracePt t="210758" x="2813050" y="4759325"/>
          <p14:tracePt t="210775" x="2813050" y="4795838"/>
          <p14:tracePt t="210791" x="2822575" y="4813300"/>
          <p14:tracePt t="210810" x="2840038" y="4840288"/>
          <p14:tracePt t="210826" x="2847975" y="4867275"/>
          <p14:tracePt t="210841" x="2874963" y="4884738"/>
          <p14:tracePt t="210858" x="2894013" y="4902200"/>
          <p14:tracePt t="210875" x="2955925" y="4929188"/>
          <p14:tracePt t="210891" x="3000375" y="4956175"/>
          <p14:tracePt t="210908" x="3062288" y="4973638"/>
          <p14:tracePt t="210925" x="3089275" y="4992688"/>
          <p14:tracePt t="210941" x="3125788" y="4992688"/>
          <p14:tracePt t="210958" x="3133725" y="4992688"/>
          <p14:tracePt t="210975" x="3152775" y="4973638"/>
          <p14:tracePt t="210991" x="3160713" y="4965700"/>
          <p14:tracePt t="211008" x="3170238" y="4948238"/>
          <p14:tracePt t="211025" x="3170238" y="4929188"/>
          <p14:tracePt t="211041" x="3170238" y="4884738"/>
          <p14:tracePt t="211060" x="3143250" y="4840288"/>
          <p14:tracePt t="211076" x="3125788" y="4822825"/>
          <p14:tracePt t="211091" x="3108325" y="4795838"/>
          <p14:tracePt t="211108" x="3071813" y="4778375"/>
          <p14:tracePt t="211125" x="3027363" y="4751388"/>
          <p14:tracePt t="211141" x="3009900" y="4733925"/>
          <p14:tracePt t="211158" x="2973388" y="4724400"/>
          <p14:tracePt t="211175" x="2928938" y="4714875"/>
          <p14:tracePt t="211191" x="2847975" y="4714875"/>
          <p14:tracePt t="211208" x="2795588" y="4714875"/>
          <p14:tracePt t="211225" x="2724150" y="4714875"/>
          <p14:tracePt t="211241" x="2652713" y="4714875"/>
          <p14:tracePt t="211258" x="2554288" y="4741863"/>
          <p14:tracePt t="211274" x="2465388" y="4759325"/>
          <p14:tracePt t="211292" x="2330450" y="4786313"/>
          <p14:tracePt t="211310" x="2268538" y="4795838"/>
          <p14:tracePt t="211325" x="2251075" y="4795838"/>
          <p14:tracePt t="211341" x="2232025" y="4795838"/>
          <p14:tracePt t="211357" x="2224088" y="4795838"/>
          <p14:tracePt t="211395" x="2214563" y="4805363"/>
          <p14:tracePt t="211407" x="2205038" y="4830763"/>
          <p14:tracePt t="211425" x="2179638" y="4876800"/>
          <p14:tracePt t="211441" x="2170113" y="4921250"/>
          <p14:tracePt t="211458" x="2160588" y="4956175"/>
          <p14:tracePt t="211475" x="2160588" y="4983163"/>
          <p14:tracePt t="211491" x="2179638" y="5037138"/>
          <p14:tracePt t="211508" x="2205038" y="5054600"/>
          <p14:tracePt t="211524" x="2232025" y="5099050"/>
          <p14:tracePt t="211541" x="2251075" y="5135563"/>
          <p14:tracePt t="211560" x="2295525" y="5197475"/>
          <p14:tracePt t="211577" x="2322513" y="5214938"/>
          <p14:tracePt t="211592" x="2347913" y="5233988"/>
          <p14:tracePt t="211608" x="2384425" y="5259388"/>
          <p14:tracePt t="211625" x="2438400" y="5295900"/>
          <p14:tracePt t="211641" x="2482850" y="5322888"/>
          <p14:tracePt t="211658" x="2500313" y="5340350"/>
          <p14:tracePt t="211674" x="2527300" y="5340350"/>
          <p14:tracePt t="211691" x="2571750" y="5340350"/>
          <p14:tracePt t="211708" x="2687638" y="5313363"/>
          <p14:tracePt t="211725" x="2732088" y="5286375"/>
          <p14:tracePt t="211741" x="2776538" y="5268913"/>
          <p14:tracePt t="211758" x="2830513" y="5251450"/>
          <p14:tracePt t="211775" x="2857500" y="5241925"/>
          <p14:tracePt t="211791" x="2884488" y="5233988"/>
          <p14:tracePt t="211809" x="2911475" y="5207000"/>
          <p14:tracePt t="211826" x="2928938" y="5197475"/>
          <p14:tracePt t="211842" x="2955925" y="5180013"/>
          <p14:tracePt t="211858" x="2973388" y="5162550"/>
          <p14:tracePt t="211875" x="2990850" y="5135563"/>
          <p14:tracePt t="211892" x="3000375" y="5116513"/>
          <p14:tracePt t="211908" x="3027363" y="5108575"/>
          <p14:tracePt t="211924" x="3036888" y="5099050"/>
          <p14:tracePt t="211941" x="3044825" y="5099050"/>
          <p14:tracePt t="212038" x="3044825" y="5091113"/>
          <p14:tracePt t="212052" x="3044825" y="5081588"/>
          <p14:tracePt t="212060" x="3044825" y="5064125"/>
          <p14:tracePt t="212076" x="3017838" y="5045075"/>
          <p14:tracePt t="212091" x="3000375" y="5027613"/>
          <p14:tracePt t="212108" x="2955925" y="5000625"/>
          <p14:tracePt t="212125" x="2894013" y="4965700"/>
          <p14:tracePt t="212141" x="2813050" y="4921250"/>
          <p14:tracePt t="212158" x="2759075" y="4902200"/>
          <p14:tracePt t="212175" x="2741613" y="4894263"/>
          <p14:tracePt t="212191" x="2724150" y="4867275"/>
          <p14:tracePt t="212208" x="2697163" y="4840288"/>
          <p14:tracePt t="212225" x="2670175" y="4778375"/>
          <p14:tracePt t="212241" x="2643188" y="4733925"/>
          <p14:tracePt t="212258" x="2616200" y="4670425"/>
          <p14:tracePt t="212275" x="2562225" y="4591050"/>
          <p14:tracePt t="212292" x="2482850" y="4448175"/>
          <p14:tracePt t="212308" x="2374900" y="4241800"/>
          <p14:tracePt t="212326" x="2224088" y="3902075"/>
          <p14:tracePt t="212341" x="2116138" y="3706813"/>
          <p14:tracePt t="212358" x="2071688" y="3598863"/>
          <p14:tracePt t="212375" x="2044700" y="3465513"/>
          <p14:tracePt t="212392" x="2027238" y="3367088"/>
          <p14:tracePt t="212408" x="2017713" y="3259138"/>
          <p14:tracePt t="212425" x="1990725" y="3187700"/>
          <p14:tracePt t="212441" x="1973263" y="3108325"/>
          <p14:tracePt t="212459" x="1973263" y="3071813"/>
          <p14:tracePt t="212476" x="1973263" y="3054350"/>
          <p14:tracePt t="212491" x="1982788" y="3036888"/>
          <p14:tracePt t="212508" x="2000250" y="3017838"/>
          <p14:tracePt t="212525" x="2017713" y="2973388"/>
          <p14:tracePt t="212541" x="2062163" y="2921000"/>
          <p14:tracePt t="212558" x="2125663" y="2840038"/>
          <p14:tracePt t="212576" x="2197100" y="2795588"/>
          <p14:tracePt t="212592" x="2259013" y="2751138"/>
          <p14:tracePt t="212608" x="2286000" y="2732088"/>
          <p14:tracePt t="212625" x="2303463" y="2714625"/>
          <p14:tracePt t="212641" x="2322513" y="2687638"/>
          <p14:tracePt t="212658" x="2330450" y="2670175"/>
          <p14:tracePt t="212675" x="2357438" y="2635250"/>
          <p14:tracePt t="212691" x="2366963" y="2616200"/>
          <p14:tracePt t="212710" x="2384425" y="2589213"/>
          <p14:tracePt t="212726" x="2384425" y="2563813"/>
          <p14:tracePt t="212741" x="2384425" y="2544763"/>
          <p14:tracePt t="212758" x="2384425" y="2527300"/>
          <p14:tracePt t="212775" x="2374900" y="2517775"/>
          <p14:tracePt t="212792" x="2357438" y="2492375"/>
          <p14:tracePt t="212809" x="2330450" y="2482850"/>
          <p14:tracePt t="212825" x="2232025" y="2482850"/>
          <p14:tracePt t="212841" x="2125663" y="2482850"/>
          <p14:tracePt t="212857" x="2054225" y="2482850"/>
          <p14:tracePt t="212874" x="1990725" y="2482850"/>
          <p14:tracePt t="212892" x="1973263" y="2482850"/>
          <p14:tracePt t="212908" x="1955800" y="2482850"/>
          <p14:tracePt t="212925" x="1938338" y="2482850"/>
          <p14:tracePt t="212941" x="1919288" y="2492375"/>
          <p14:tracePt t="212959" x="1874838" y="2517775"/>
          <p14:tracePt t="212976" x="1839913" y="2544763"/>
          <p14:tracePt t="212992" x="1822450" y="2571750"/>
          <p14:tracePt t="213008" x="1803400" y="2598738"/>
          <p14:tracePt t="213025" x="1785938" y="2643188"/>
          <p14:tracePt t="213041" x="1785938" y="2706688"/>
          <p14:tracePt t="213058" x="1785938" y="2778125"/>
          <p14:tracePt t="213076" x="1812925" y="2849563"/>
          <p14:tracePt t="213091" x="1839913" y="2911475"/>
          <p14:tracePt t="213108" x="1866900" y="2965450"/>
          <p14:tracePt t="213125" x="1893888" y="3009900"/>
          <p14:tracePt t="213141" x="1911350" y="3044825"/>
          <p14:tracePt t="213158" x="1946275" y="3071813"/>
          <p14:tracePt t="213175" x="1965325" y="3089275"/>
          <p14:tracePt t="213192" x="1982788" y="3098800"/>
          <p14:tracePt t="213209" x="2017713" y="3125788"/>
          <p14:tracePt t="213226" x="2044700" y="3125788"/>
          <p14:tracePt t="213242" x="2098675" y="3125788"/>
          <p14:tracePt t="213258" x="2125663" y="3116263"/>
          <p14:tracePt t="213275" x="2179638" y="3089275"/>
          <p14:tracePt t="213292" x="2214563" y="3071813"/>
          <p14:tracePt t="213309" x="2232025" y="3054350"/>
          <p14:tracePt t="213325" x="2241550" y="3036888"/>
          <p14:tracePt t="213342" x="2251075" y="3000375"/>
          <p14:tracePt t="213358" x="2259013" y="2938463"/>
          <p14:tracePt t="213375" x="2259013" y="2857500"/>
          <p14:tracePt t="213391" x="2276475" y="2778125"/>
          <p14:tracePt t="213408" x="2276475" y="2724150"/>
          <p14:tracePt t="213425" x="2276475" y="2687638"/>
          <p14:tracePt t="213442" x="2276475" y="2652713"/>
          <p14:tracePt t="213459" x="2268538" y="2625725"/>
          <p14:tracePt t="213476" x="2241550" y="2608263"/>
          <p14:tracePt t="213492" x="2224088" y="2581275"/>
          <p14:tracePt t="213508" x="2205038" y="2571750"/>
          <p14:tracePt t="213525" x="2187575" y="2554288"/>
          <p14:tracePt t="213541" x="2160588" y="2554288"/>
          <p14:tracePt t="213558" x="2143125" y="2544763"/>
          <p14:tracePt t="213575" x="2108200" y="2544763"/>
          <p14:tracePt t="213592" x="2081213" y="2544763"/>
          <p14:tracePt t="213608" x="2062163" y="2544763"/>
          <p14:tracePt t="213625" x="2054225" y="2544763"/>
          <p14:tracePt t="213641" x="2036763" y="2544763"/>
          <p14:tracePt t="213658" x="2017713" y="2554288"/>
          <p14:tracePt t="213675" x="2000250" y="2563813"/>
          <p14:tracePt t="213692" x="1982788" y="2571750"/>
          <p14:tracePt t="213710" x="1973263" y="2598738"/>
          <p14:tracePt t="213727" x="1955800" y="2608263"/>
          <p14:tracePt t="213742" x="1955800" y="2625725"/>
          <p14:tracePt t="213758" x="1955800" y="2643188"/>
          <p14:tracePt t="213775" x="1955800" y="2714625"/>
          <p14:tracePt t="213792" x="1946275" y="2768600"/>
          <p14:tracePt t="213809" x="1946275" y="2786063"/>
          <p14:tracePt t="213825" x="1946275" y="2822575"/>
          <p14:tracePt t="213842" x="1965325" y="2867025"/>
          <p14:tracePt t="213858" x="1990725" y="2894013"/>
          <p14:tracePt t="213875" x="2009775" y="2921000"/>
          <p14:tracePt t="213891" x="2036763" y="2938463"/>
          <p14:tracePt t="213908" x="2044700" y="2955925"/>
          <p14:tracePt t="213925" x="2062163" y="2982913"/>
          <p14:tracePt t="213941" x="2081213" y="2992438"/>
          <p14:tracePt t="213960" x="2143125" y="3000375"/>
          <p14:tracePt t="213976" x="2187575" y="3000375"/>
          <p14:tracePt t="213992" x="2232025" y="3000375"/>
          <p14:tracePt t="214008" x="2251075" y="3000375"/>
          <p14:tracePt t="214025" x="2276475" y="2992438"/>
          <p14:tracePt t="214042" x="2286000" y="2973388"/>
          <p14:tracePt t="214059" x="2303463" y="2955925"/>
          <p14:tracePt t="214075" x="2322513" y="2938463"/>
          <p14:tracePt t="214092" x="2330450" y="2921000"/>
          <p14:tracePt t="214108" x="2347913" y="2884488"/>
          <p14:tracePt t="214125" x="2347913" y="2857500"/>
          <p14:tracePt t="214141" x="2347913" y="2813050"/>
          <p14:tracePt t="214158" x="2330450" y="2778125"/>
          <p14:tracePt t="214175" x="2312988" y="2741613"/>
          <p14:tracePt t="214192" x="2295525" y="2714625"/>
          <p14:tracePt t="214208" x="2276475" y="2687638"/>
          <p14:tracePt t="214226" x="2251075" y="2643188"/>
          <p14:tracePt t="214242" x="2197100" y="2616200"/>
          <p14:tracePt t="214258" x="2179638" y="2589213"/>
          <p14:tracePt t="214275" x="2143125" y="2581275"/>
          <p14:tracePt t="214292" x="2125663" y="2581275"/>
          <p14:tracePt t="214308" x="2098675" y="2581275"/>
          <p14:tracePt t="214324" x="2071688" y="2581275"/>
          <p14:tracePt t="214341" x="2062163" y="2589213"/>
          <p14:tracePt t="214358" x="2054225" y="2598738"/>
          <p14:tracePt t="214374" x="2027238" y="2616200"/>
          <p14:tracePt t="214391" x="2000250" y="2635250"/>
          <p14:tracePt t="214408" x="1982788" y="2652713"/>
          <p14:tracePt t="214424" x="1965325" y="2670175"/>
          <p14:tracePt t="214441" x="1938338" y="2706688"/>
          <p14:tracePt t="214458" x="1928813" y="2741613"/>
          <p14:tracePt t="214474" x="1928813" y="2768600"/>
          <p14:tracePt t="214492" x="1928813" y="2822575"/>
          <p14:tracePt t="214508" x="1946275" y="2849563"/>
          <p14:tracePt t="214524" x="1965325" y="2867025"/>
          <p14:tracePt t="214541" x="1982788" y="2884488"/>
          <p14:tracePt t="214558" x="2000250" y="2921000"/>
          <p14:tracePt t="214574" x="2027238" y="2938463"/>
          <p14:tracePt t="214591" x="2044700" y="2955925"/>
          <p14:tracePt t="214608" x="2062163" y="2973388"/>
          <p14:tracePt t="214624" x="2098675" y="2973388"/>
          <p14:tracePt t="214641" x="2108200" y="2973388"/>
          <p14:tracePt t="214658" x="2125663" y="2973388"/>
          <p14:tracePt t="214674" x="2143125" y="2955925"/>
          <p14:tracePt t="214691" x="2170113" y="2946400"/>
          <p14:tracePt t="214708" x="2187575" y="2938463"/>
          <p14:tracePt t="214726" x="2214563" y="2921000"/>
          <p14:tracePt t="214742" x="2241550" y="2894013"/>
          <p14:tracePt t="214758" x="2259013" y="2867025"/>
          <p14:tracePt t="214775" x="2276475" y="2849563"/>
          <p14:tracePt t="214792" x="2303463" y="2813050"/>
          <p14:tracePt t="214810" x="2312988" y="2778125"/>
          <p14:tracePt t="214825" x="2312988" y="2751138"/>
          <p14:tracePt t="214842" x="2312988" y="2714625"/>
          <p14:tracePt t="214859" x="2286000" y="2670175"/>
          <p14:tracePt t="214875" x="2268538" y="2652713"/>
          <p14:tracePt t="214892" x="2251075" y="2625725"/>
          <p14:tracePt t="214908" x="2224088" y="2608263"/>
          <p14:tracePt t="214925" x="2205038" y="2589213"/>
          <p14:tracePt t="214942" x="2187575" y="2571750"/>
          <p14:tracePt t="214959" x="2152650" y="2544763"/>
          <p14:tracePt t="214977" x="2133600" y="2536825"/>
          <p14:tracePt t="214992" x="2125663" y="2536825"/>
          <p14:tracePt t="215008" x="2108200" y="2536825"/>
          <p14:tracePt t="215025" x="2081213" y="2536825"/>
          <p14:tracePt t="215042" x="2062163" y="2536825"/>
          <p14:tracePt t="215058" x="2044700" y="2536825"/>
          <p14:tracePt t="215075" x="2027238" y="2563813"/>
          <p14:tracePt t="215092" x="2000250" y="2581275"/>
          <p14:tracePt t="215109" x="1973263" y="2635250"/>
          <p14:tracePt t="215125" x="1946275" y="2697163"/>
          <p14:tracePt t="215142" x="1919288" y="2751138"/>
          <p14:tracePt t="215158" x="1911350" y="2778125"/>
          <p14:tracePt t="215175" x="1901825" y="2813050"/>
          <p14:tracePt t="215192" x="1901825" y="2849563"/>
          <p14:tracePt t="215208" x="1901825" y="2874963"/>
          <p14:tracePt t="215226" x="1911350" y="2921000"/>
          <p14:tracePt t="215242" x="1928813" y="2955925"/>
          <p14:tracePt t="215259" x="1955800" y="2973388"/>
          <p14:tracePt t="215275" x="1973263" y="2982913"/>
          <p14:tracePt t="215292" x="1990725" y="2992438"/>
          <p14:tracePt t="215309" x="2036763" y="2992438"/>
          <p14:tracePt t="215325" x="2054225" y="2992438"/>
          <p14:tracePt t="215342" x="2108200" y="2992438"/>
          <p14:tracePt t="215359" x="2160588" y="2965450"/>
          <p14:tracePt t="215377" x="2187575" y="2946400"/>
          <p14:tracePt t="215392" x="2214563" y="2928938"/>
          <p14:tracePt t="215409" x="2224088" y="2928938"/>
          <p14:tracePt t="215447" x="2224088" y="2921000"/>
          <p14:tracePt t="215463" x="2224088" y="2911475"/>
          <p14:tracePt t="215477" x="2205038" y="2830513"/>
          <p14:tracePt t="215492" x="2179638" y="2786063"/>
          <p14:tracePt t="215508" x="2160588" y="2724150"/>
          <p14:tracePt t="215525" x="2133600" y="2687638"/>
          <p14:tracePt t="215542" x="2116138" y="2679700"/>
          <p14:tracePt t="215559" x="2108200" y="2660650"/>
          <p14:tracePt t="215576" x="2081213" y="2652713"/>
          <p14:tracePt t="215592" x="2062163" y="2652713"/>
          <p14:tracePt t="215609" x="2044700" y="2652713"/>
          <p14:tracePt t="215627" x="2000250" y="2679700"/>
          <p14:tracePt t="215642" x="1965325" y="2697163"/>
          <p14:tracePt t="215658" x="1946275" y="2724150"/>
          <p14:tracePt t="215675" x="1928813" y="2741613"/>
          <p14:tracePt t="215692" x="1901825" y="2759075"/>
          <p14:tracePt t="215708" x="1893888" y="2778125"/>
          <p14:tracePt t="215727" x="1893888" y="2822575"/>
          <p14:tracePt t="215742" x="1893888" y="2840038"/>
          <p14:tracePt t="215758" x="1893888" y="2867025"/>
          <p14:tracePt t="215775" x="1919288" y="2911475"/>
          <p14:tracePt t="215792" x="1938338" y="2928938"/>
          <p14:tracePt t="215809" x="1965325" y="2955925"/>
          <p14:tracePt t="215825" x="1982788" y="2973388"/>
          <p14:tracePt t="215842" x="2000250" y="2992438"/>
          <p14:tracePt t="215859" x="2017713" y="3000375"/>
          <p14:tracePt t="215877" x="2054225" y="3017838"/>
          <p14:tracePt t="215892" x="2081213" y="3017838"/>
          <p14:tracePt t="215908" x="2133600" y="3000375"/>
          <p14:tracePt t="215925" x="2197100" y="2955925"/>
          <p14:tracePt t="215942" x="2241550" y="2921000"/>
          <p14:tracePt t="215958" x="2268538" y="2884488"/>
          <p14:tracePt t="215977" x="2286000" y="2857500"/>
          <p14:tracePt t="215992" x="2286000" y="2840038"/>
          <p14:tracePt t="216009" x="2286000" y="2813050"/>
          <p14:tracePt t="216025" x="2268538" y="2786063"/>
          <p14:tracePt t="216042" x="2241550" y="2751138"/>
          <p14:tracePt t="216059" x="2224088" y="2714625"/>
          <p14:tracePt t="216075" x="2187575" y="2679700"/>
          <p14:tracePt t="216092" x="2152650" y="2670175"/>
          <p14:tracePt t="216108" x="2133600" y="2660650"/>
          <p14:tracePt t="216127" x="2089150" y="2670175"/>
          <p14:tracePt t="216142" x="2071688" y="2687638"/>
          <p14:tracePt t="216158" x="2017713" y="2714625"/>
          <p14:tracePt t="216175" x="2000250" y="2751138"/>
          <p14:tracePt t="216192" x="1973263" y="2795588"/>
          <p14:tracePt t="216208" x="1955800" y="2830513"/>
          <p14:tracePt t="216225" x="1928813" y="2874963"/>
          <p14:tracePt t="216243" x="1928813" y="2973388"/>
          <p14:tracePt t="216259" x="1955800" y="3044825"/>
          <p14:tracePt t="216275" x="1982788" y="3071813"/>
          <p14:tracePt t="216291" x="2000250" y="3098800"/>
          <p14:tracePt t="216308" x="2017713" y="3108325"/>
          <p14:tracePt t="216325" x="2044700" y="3108325"/>
          <p14:tracePt t="216341" x="2062163" y="3098800"/>
          <p14:tracePt t="216358" x="2098675" y="3081338"/>
          <p14:tracePt t="216374" x="2143125" y="3063875"/>
          <p14:tracePt t="216377" x="2160588" y="3054350"/>
          <p14:tracePt t="216392" x="2187575" y="3027363"/>
          <p14:tracePt t="216408" x="2205038" y="3000375"/>
          <p14:tracePt t="216425" x="2214563" y="2965450"/>
          <p14:tracePt t="216442" x="2232025" y="2921000"/>
          <p14:tracePt t="216458" x="2224088" y="2840038"/>
          <p14:tracePt t="216475" x="2197100" y="2759075"/>
          <p14:tracePt t="216492" x="2179638" y="2724150"/>
          <p14:tracePt t="216509" x="2143125" y="2697163"/>
          <p14:tracePt t="216525" x="2125663" y="2687638"/>
          <p14:tracePt t="216542" x="2108200" y="2679700"/>
          <p14:tracePt t="216587" x="2098675" y="2679700"/>
          <p14:tracePt t="216603" x="2054225" y="2714625"/>
          <p14:tracePt t="216611" x="2036763" y="2751138"/>
          <p14:tracePt t="216627" x="2009775" y="2822575"/>
          <p14:tracePt t="216642" x="1982788" y="2894013"/>
          <p14:tracePt t="216659" x="1955800" y="3009900"/>
          <p14:tracePt t="216675" x="1938338" y="3081338"/>
          <p14:tracePt t="216692" x="1938338" y="3160713"/>
          <p14:tracePt t="216708" x="1938338" y="3206750"/>
          <p14:tracePt t="216725" x="1938338" y="3232150"/>
          <p14:tracePt t="216742" x="1946275" y="3251200"/>
          <p14:tracePt t="216759" x="1965325" y="3268663"/>
          <p14:tracePt t="216776" x="1965325" y="3286125"/>
          <p14:tracePt t="216792" x="1965325" y="3322638"/>
          <p14:tracePt t="216809" x="1965325" y="3340100"/>
          <p14:tracePt t="216825" x="1955800" y="3375025"/>
          <p14:tracePt t="216842" x="1938338" y="3394075"/>
          <p14:tracePt t="216858" x="1938338" y="3429000"/>
          <p14:tracePt t="216877" x="1938338" y="3455988"/>
          <p14:tracePt t="216892" x="1946275" y="3465513"/>
          <p14:tracePt t="216908" x="1965325" y="3465513"/>
          <p14:tracePt t="231667" x="2017713" y="3446463"/>
          <p14:tracePt t="231684" x="2027238" y="3421063"/>
          <p14:tracePt t="231701" x="2044700" y="3375025"/>
          <p14:tracePt t="231717" x="2071688" y="3295650"/>
          <p14:tracePt t="231730" x="2098675" y="3251200"/>
          <p14:tracePt t="231747" x="2116138" y="3232150"/>
          <p14:tracePt t="231764" x="2152650" y="3206750"/>
          <p14:tracePt t="231780" x="2214563" y="3179763"/>
          <p14:tracePt t="231797" x="2251075" y="3170238"/>
          <p14:tracePt t="231813" x="2268538" y="3152775"/>
          <p14:tracePt t="231830" x="2295525" y="3143250"/>
          <p14:tracePt t="231847" x="2339975" y="3143250"/>
          <p14:tracePt t="231863" x="2393950" y="3125788"/>
          <p14:tracePt t="231880" x="2455863" y="3108325"/>
          <p14:tracePt t="231897" x="2517775" y="3089275"/>
          <p14:tracePt t="231913" x="2554288" y="3081338"/>
          <p14:tracePt t="231926" x="2581275" y="3071813"/>
          <p14:tracePt t="231943" x="2616200" y="3071813"/>
          <p14:tracePt t="231960" x="2643188" y="3071813"/>
          <p14:tracePt t="231976" x="2679700" y="3071813"/>
          <p14:tracePt t="231994" x="2687638" y="3071813"/>
          <p14:tracePt t="232012" x="2697163" y="3071813"/>
          <p14:tracePt t="232027" x="2759075" y="3108325"/>
          <p14:tracePt t="232044" x="2795588" y="3125788"/>
          <p14:tracePt t="232061" x="2813050" y="3143250"/>
          <p14:tracePt t="232077" x="2830513" y="3160713"/>
          <p14:tracePt t="232094" x="2847975" y="3170238"/>
          <p14:tracePt t="232110" x="2874963" y="3170238"/>
          <p14:tracePt t="232127" x="2894013" y="3170238"/>
          <p14:tracePt t="232146" x="2919413" y="3143250"/>
          <p14:tracePt t="232162" x="2973388" y="3125788"/>
          <p14:tracePt t="232177" x="3036888" y="3098800"/>
          <p14:tracePt t="232194" x="3054350" y="3081338"/>
          <p14:tracePt t="232211" x="3062288" y="3063875"/>
          <p14:tracePt t="232227" x="3071813" y="3044825"/>
          <p14:tracePt t="232244" x="3098800" y="3027363"/>
          <p14:tracePt t="232262" x="3116263" y="2955925"/>
          <p14:tracePt t="232277" x="3116263" y="2928938"/>
          <p14:tracePt t="232294" x="3116263" y="2901950"/>
          <p14:tracePt t="232311" x="3098800" y="2849563"/>
          <p14:tracePt t="232327" x="3081338" y="2795588"/>
          <p14:tracePt t="232344" x="3054350" y="2751138"/>
          <p14:tracePt t="232361" x="3027363" y="2697163"/>
          <p14:tracePt t="232377" x="3017838" y="2660650"/>
          <p14:tracePt t="232381" x="3000375" y="2643188"/>
          <p14:tracePt t="232396" x="2982913" y="2608263"/>
          <p14:tracePt t="232412" x="2955925" y="2563813"/>
          <p14:tracePt t="232427" x="2928938" y="2527300"/>
          <p14:tracePt t="232444" x="2901950" y="2492375"/>
          <p14:tracePt t="232460" x="2884488" y="2455863"/>
          <p14:tracePt t="232477" x="2857500" y="2438400"/>
          <p14:tracePt t="232494" x="2840038" y="2420938"/>
          <p14:tracePt t="232510" x="2822575" y="2411413"/>
          <p14:tracePt t="232527" x="2786063" y="2374900"/>
          <p14:tracePt t="232544" x="2768600" y="2366963"/>
          <p14:tracePt t="232561" x="2751138" y="2349500"/>
          <p14:tracePt t="232577" x="2741613" y="2339975"/>
          <p14:tracePt t="232594" x="2732088" y="2339975"/>
          <p14:tracePt t="232610" x="2724150" y="2330450"/>
          <p14:tracePt t="232627" x="2697163" y="2322513"/>
          <p14:tracePt t="232646" x="2679700" y="2303463"/>
          <p14:tracePt t="232662" x="2660650" y="2286000"/>
          <p14:tracePt t="232677" x="2633663" y="2278063"/>
          <p14:tracePt t="232694" x="2625725" y="2268538"/>
          <p14:tracePt t="232711" x="2608263" y="2268538"/>
          <p14:tracePt t="232727" x="2598738" y="2268538"/>
          <p14:tracePt t="232744" x="2589213" y="2259013"/>
          <p14:tracePt t="232760" x="2562225" y="2259013"/>
          <p14:tracePt t="232777" x="2527300" y="2259013"/>
          <p14:tracePt t="232794" x="2500313" y="2268538"/>
          <p14:tracePt t="232812" x="2482850" y="2268538"/>
          <p14:tracePt t="232828" x="2465388" y="2278063"/>
          <p14:tracePt t="232843" x="2446338" y="2303463"/>
          <p14:tracePt t="232860" x="2419350" y="2303463"/>
          <p14:tracePt t="232877" x="2401888" y="2303463"/>
          <p14:tracePt t="232879" x="2393950" y="2303463"/>
          <p14:tracePt t="232893" x="2384425" y="2303463"/>
          <p14:tracePt t="232911" x="2347913" y="2303463"/>
          <p14:tracePt t="232927" x="2339975" y="2312988"/>
          <p14:tracePt t="232943" x="2322513" y="2330450"/>
          <p14:tracePt t="232960" x="2312988" y="2339975"/>
          <p14:tracePt t="232977" x="2303463" y="2357438"/>
          <p14:tracePt t="232993" x="2295525" y="2357438"/>
          <p14:tracePt t="233010" x="2276475" y="2366963"/>
          <p14:tracePt t="233027" x="2259013" y="2401888"/>
          <p14:tracePt t="233044" x="2251075" y="2411413"/>
          <p14:tracePt t="233062" x="2241550" y="2428875"/>
          <p14:tracePt t="233077" x="2241550" y="2438400"/>
          <p14:tracePt t="233094" x="2241550" y="2465388"/>
          <p14:tracePt t="233110" x="2241550" y="2482850"/>
          <p14:tracePt t="233127" x="2232025" y="2500313"/>
          <p14:tracePt t="233145" x="2232025" y="2536825"/>
          <p14:tracePt t="233162" x="2232025" y="2554288"/>
          <p14:tracePt t="233177" x="2232025" y="2571750"/>
          <p14:tracePt t="233194" x="2232025" y="2598738"/>
          <p14:tracePt t="233210" x="2232025" y="2616200"/>
          <p14:tracePt t="233227" x="2232025" y="2635250"/>
          <p14:tracePt t="233244" x="2232025" y="2652713"/>
          <p14:tracePt t="233261" x="2241550" y="2679700"/>
          <p14:tracePt t="233277" x="2251075" y="2697163"/>
          <p14:tracePt t="233294" x="2259013" y="2724150"/>
          <p14:tracePt t="233311" x="2268538" y="2732088"/>
          <p14:tracePt t="233327" x="2286000" y="2759075"/>
          <p14:tracePt t="233343" x="2303463" y="2778125"/>
          <p14:tracePt t="233360" x="2322513" y="2795588"/>
          <p14:tracePt t="233377" x="2339975" y="2822575"/>
          <p14:tracePt t="233379" x="2347913" y="2830513"/>
          <p14:tracePt t="233393" x="2366963" y="2840038"/>
          <p14:tracePt t="233412" x="2393950" y="2857500"/>
          <p14:tracePt t="233427" x="2411413" y="2874963"/>
          <p14:tracePt t="233444" x="2438400" y="2901950"/>
          <p14:tracePt t="233460" x="2465388" y="2921000"/>
          <p14:tracePt t="233477" x="2490788" y="2938463"/>
          <p14:tracePt t="233494" x="2500313" y="2965450"/>
          <p14:tracePt t="233511" x="2517775" y="2982913"/>
          <p14:tracePt t="233527" x="2536825" y="3000375"/>
          <p14:tracePt t="233544" x="2554288" y="3017838"/>
          <p14:tracePt t="233561" x="2581275" y="3017838"/>
          <p14:tracePt t="233577" x="2598738" y="3036888"/>
          <p14:tracePt t="233594" x="2616200" y="3036888"/>
          <p14:tracePt t="233611" x="2643188" y="3036888"/>
          <p14:tracePt t="233629" x="2679700" y="3027363"/>
          <p14:tracePt t="233646" x="2714625" y="3009900"/>
          <p14:tracePt t="233662" x="2732088" y="3000375"/>
          <p14:tracePt t="233678" x="2786063" y="2973388"/>
          <p14:tracePt t="233694" x="2813050" y="2955925"/>
          <p14:tracePt t="233711" x="2847975" y="2946400"/>
          <p14:tracePt t="233727" x="2867025" y="2928938"/>
          <p14:tracePt t="233744" x="2884488" y="2911475"/>
          <p14:tracePt t="233761" x="2911475" y="2894013"/>
          <p14:tracePt t="233777" x="2919413" y="2874963"/>
          <p14:tracePt t="233795" x="2938463" y="2849563"/>
          <p14:tracePt t="233811" x="2955925" y="2830513"/>
          <p14:tracePt t="233827" x="2982913" y="2822575"/>
          <p14:tracePt t="233844" x="2982913" y="2803525"/>
          <p14:tracePt t="233861" x="2990850" y="2778125"/>
          <p14:tracePt t="233877" x="2990850" y="2759075"/>
          <p14:tracePt t="233881" x="2990850" y="2751138"/>
          <p14:tracePt t="233896" x="2990850" y="2732088"/>
          <p14:tracePt t="233912" x="2990850" y="2706688"/>
          <p14:tracePt t="233927" x="2973388" y="2679700"/>
          <p14:tracePt t="233944" x="2955925" y="2643188"/>
          <p14:tracePt t="233961" x="2938463" y="2608263"/>
          <p14:tracePt t="233977" x="2911475" y="2589213"/>
          <p14:tracePt t="233994" x="2901950" y="2571750"/>
          <p14:tracePt t="234011" x="2884488" y="2544763"/>
          <p14:tracePt t="234027" x="2874963" y="2527300"/>
          <p14:tracePt t="234046" x="2847975" y="2517775"/>
          <p14:tracePt t="234061" x="2840038" y="2500313"/>
          <p14:tracePt t="234077" x="2822575" y="2473325"/>
          <p14:tracePt t="234094" x="2813050" y="2465388"/>
          <p14:tracePt t="234111" x="2803525" y="2446338"/>
          <p14:tracePt t="234144" x="2786063" y="2428875"/>
          <p14:tracePt t="234163" x="2768600" y="2420938"/>
          <p14:tracePt t="234202" x="2759075" y="2401888"/>
          <p14:tracePt t="234211" x="2751138" y="2401888"/>
          <p14:tracePt t="234227" x="2741613" y="2393950"/>
          <p14:tracePt t="234244" x="2724150" y="2393950"/>
          <p14:tracePt t="234261" x="2714625" y="2384425"/>
          <p14:tracePt t="234277" x="2687638" y="2384425"/>
          <p14:tracePt t="234295" x="2660650" y="2374900"/>
          <p14:tracePt t="234311" x="2643188" y="2374900"/>
          <p14:tracePt t="234327" x="2608263" y="2374900"/>
          <p14:tracePt t="234344" x="2562225" y="2374900"/>
          <p14:tracePt t="234361" x="2527300" y="2374900"/>
          <p14:tracePt t="234378" x="2500313" y="2374900"/>
          <p14:tracePt t="234381" x="2490788" y="2374900"/>
          <p14:tracePt t="234396" x="2473325" y="2374900"/>
          <p14:tracePt t="234469" x="2465388" y="2374900"/>
          <p14:tracePt t="234482" x="2446338" y="2374900"/>
          <p14:tracePt t="234499" x="2438400" y="2384425"/>
          <p14:tracePt t="234506" x="2428875" y="2384425"/>
          <p14:tracePt t="234514" x="2411413" y="2384425"/>
          <p14:tracePt t="234527" x="2401888" y="2401888"/>
          <p14:tracePt t="234576" x="2393950" y="2411413"/>
          <p14:tracePt t="234584" x="2384425" y="2420938"/>
          <p14:tracePt t="234594" x="2384425" y="2428875"/>
          <p14:tracePt t="234611" x="2366963" y="2446338"/>
          <p14:tracePt t="234627" x="2357438" y="2455863"/>
          <p14:tracePt t="234644" x="2339975" y="2455863"/>
          <p14:tracePt t="234726" x="2339975" y="2473325"/>
          <p14:tracePt t="234740" x="2330450" y="2482850"/>
          <p14:tracePt t="234749" x="2330450" y="2492375"/>
          <p14:tracePt t="234796" x="2330450" y="2500313"/>
          <p14:tracePt t="234804" x="2330450" y="2509838"/>
          <p14:tracePt t="234813" x="2330450" y="2527300"/>
          <p14:tracePt t="234828" x="2330450" y="2554288"/>
          <p14:tracePt t="234844" x="2330450" y="2571750"/>
          <p14:tracePt t="234861" x="2330450" y="2589213"/>
          <p14:tracePt t="234877" x="2330450" y="2598738"/>
          <p14:tracePt t="234906" x="2330450" y="2616200"/>
          <p14:tracePt t="234920" x="2330450" y="2625725"/>
          <p14:tracePt t="234944" x="2330450" y="2635250"/>
          <p14:tracePt t="234968" x="2330450" y="2643188"/>
          <p14:tracePt t="234976" x="2330450" y="2652713"/>
          <p14:tracePt t="234992" x="2347913" y="2660650"/>
          <p14:tracePt t="234999" x="2347913" y="2670175"/>
          <p14:tracePt t="235011" x="2357438" y="2687638"/>
          <p14:tracePt t="235027" x="2366963" y="2714625"/>
          <p14:tracePt t="235046" x="2374900" y="2751138"/>
          <p14:tracePt t="235063" x="2393950" y="2768600"/>
          <p14:tracePt t="235078" x="2419350" y="2786063"/>
          <p14:tracePt t="235094" x="2428875" y="2803525"/>
          <p14:tracePt t="235111" x="2446338" y="2830513"/>
          <p14:tracePt t="235127" x="2465388" y="2840038"/>
          <p14:tracePt t="235144" x="2473325" y="2857500"/>
          <p14:tracePt t="235161" x="2500313" y="2874963"/>
          <p14:tracePt t="235178" x="2527300" y="2911475"/>
          <p14:tracePt t="235194" x="2544763" y="2928938"/>
          <p14:tracePt t="235210" x="2571750" y="2946400"/>
          <p14:tracePt t="235227" x="2589213" y="2973388"/>
          <p14:tracePt t="235245" x="2608263" y="2992438"/>
          <p14:tracePt t="235261" x="2625725" y="3000375"/>
          <p14:tracePt t="235277" x="2652713" y="3017838"/>
          <p14:tracePt t="235296" x="2679700" y="3027363"/>
          <p14:tracePt t="235313" x="2714625" y="3027363"/>
          <p14:tracePt t="235328" x="2741613" y="3027363"/>
          <p14:tracePt t="235344" x="2768600" y="3027363"/>
          <p14:tracePt t="235361" x="2822575" y="3017838"/>
          <p14:tracePt t="235377" x="2901950" y="2992438"/>
          <p14:tracePt t="235394" x="2938463" y="2965450"/>
          <p14:tracePt t="235411" x="2955925" y="2946400"/>
          <p14:tracePt t="235428" x="2990850" y="2911475"/>
          <p14:tracePt t="235445" x="3009900" y="2874963"/>
          <p14:tracePt t="235461" x="3027363" y="2857500"/>
          <p14:tracePt t="235477" x="3044825" y="2840038"/>
          <p14:tracePt t="235494" x="3054350" y="2822575"/>
          <p14:tracePt t="235511" x="3054350" y="2795588"/>
          <p14:tracePt t="235528" x="3062288" y="2768600"/>
          <p14:tracePt t="235546" x="3062288" y="2724150"/>
          <p14:tracePt t="235563" x="3054350" y="2706688"/>
          <p14:tracePt t="235578" x="3027363" y="2670175"/>
          <p14:tracePt t="235594" x="3009900" y="2652713"/>
          <p14:tracePt t="235611" x="2990850" y="2635250"/>
          <p14:tracePt t="235627" x="2965450" y="2608263"/>
          <p14:tracePt t="235644" x="2955925" y="2589213"/>
          <p14:tracePt t="235661" x="2938463" y="2571750"/>
          <p14:tracePt t="235678" x="2911475" y="2554288"/>
          <p14:tracePt t="235694" x="2884488" y="2536825"/>
          <p14:tracePt t="235711" x="2867025" y="2517775"/>
          <p14:tracePt t="235727" x="2830513" y="2500313"/>
          <p14:tracePt t="235744" x="2813050" y="2473325"/>
          <p14:tracePt t="235761" x="2795588" y="2465388"/>
          <p14:tracePt t="235778" x="2776538" y="2455863"/>
          <p14:tracePt t="235796" x="2741613" y="2455863"/>
          <p14:tracePt t="235814" x="2714625" y="2455863"/>
          <p14:tracePt t="235828" x="2679700" y="2455863"/>
          <p14:tracePt t="235845" x="2625725" y="2482850"/>
          <p14:tracePt t="235861" x="2598738" y="2492375"/>
          <p14:tracePt t="235878" x="2554288" y="2509838"/>
          <p14:tracePt t="235895" x="2473325" y="2536825"/>
          <p14:tracePt t="235912" x="2411413" y="2563813"/>
          <p14:tracePt t="235927" x="2374900" y="2571750"/>
          <p14:tracePt t="235944" x="2330450" y="2581275"/>
          <p14:tracePt t="235961" x="2312988" y="2589213"/>
          <p14:tracePt t="235977" x="2303463" y="2589213"/>
          <p14:tracePt t="235994" x="2286000" y="2589213"/>
          <p14:tracePt t="236011" x="2268538" y="2589213"/>
          <p14:tracePt t="236027" x="2251075" y="2608263"/>
          <p14:tracePt t="236045" x="2224088" y="2643188"/>
          <p14:tracePt t="236063" x="2197100" y="2660650"/>
          <p14:tracePt t="236078" x="2187575" y="2679700"/>
          <p14:tracePt t="236094" x="2179638" y="2706688"/>
          <p14:tracePt t="236111" x="2170113" y="2724150"/>
          <p14:tracePt t="236128" x="2160588" y="2732088"/>
          <p14:tracePt t="236144" x="2160588" y="2751138"/>
          <p14:tracePt t="236161" x="2160588" y="2768600"/>
          <p14:tracePt t="236178" x="2160588" y="2786063"/>
          <p14:tracePt t="236195" x="2160588" y="2813050"/>
          <p14:tracePt t="236211" x="2160588" y="2840038"/>
          <p14:tracePt t="236228" x="2179638" y="2857500"/>
          <p14:tracePt t="236244" x="2187575" y="2874963"/>
          <p14:tracePt t="236261" x="2214563" y="2884488"/>
          <p14:tracePt t="236277" x="2224088" y="2894013"/>
          <p14:tracePt t="236296" x="2241550" y="2928938"/>
          <p14:tracePt t="236312" x="2259013" y="2946400"/>
          <p14:tracePt t="236327" x="2276475" y="2965450"/>
          <p14:tracePt t="236344" x="2303463" y="2992438"/>
          <p14:tracePt t="236360" x="2322513" y="3000375"/>
          <p14:tracePt t="236377" x="2339975" y="3017838"/>
          <p14:tracePt t="236394" x="2366963" y="3017838"/>
          <p14:tracePt t="236410" x="2384425" y="3027363"/>
          <p14:tracePt t="236427" x="2401888" y="3027363"/>
          <p14:tracePt t="236444" x="2419350" y="3036888"/>
          <p14:tracePt t="236460" x="2455863" y="3044825"/>
          <p14:tracePt t="236477" x="2473325" y="3044825"/>
          <p14:tracePt t="236494" x="2482850" y="3044825"/>
          <p14:tracePt t="236511" x="2490788" y="3044825"/>
          <p14:tracePt t="236531" x="2509838" y="3044825"/>
          <p14:tracePt t="236632" x="2517775" y="3044825"/>
          <p14:tracePt t="236640" x="2527300" y="3044825"/>
          <p14:tracePt t="236648" x="2536825" y="3044825"/>
          <p14:tracePt t="236661" x="2554288" y="3044825"/>
          <p14:tracePt t="236678" x="2652713" y="3044825"/>
          <p14:tracePt t="236696" x="2874963" y="3027363"/>
          <p14:tracePt t="236711" x="3071813" y="3027363"/>
          <p14:tracePt t="236728" x="3259138" y="3027363"/>
          <p14:tracePt t="236744" x="3455988" y="3036888"/>
          <p14:tracePt t="236761" x="3652838" y="3036888"/>
          <p14:tracePt t="236778" x="3867150" y="3036888"/>
          <p14:tracePt t="236796" x="4303713" y="2992438"/>
          <p14:tracePt t="236813" x="4581525" y="2884488"/>
          <p14:tracePt t="236828" x="4795838" y="2778125"/>
          <p14:tracePt t="236844" x="5000625" y="2706688"/>
          <p14:tracePt t="236861" x="5143500" y="2643188"/>
          <p14:tracePt t="236878" x="5241925" y="2598738"/>
          <p14:tracePt t="236895" x="5286375" y="2589213"/>
          <p14:tracePt t="236911" x="5313363" y="2571750"/>
          <p14:tracePt t="236928" x="5322888" y="2571750"/>
          <p14:tracePt t="236985" x="5322888" y="2563813"/>
          <p14:tracePt t="237001" x="5322888" y="2544763"/>
          <p14:tracePt t="237008" x="5286375" y="2509838"/>
          <p14:tracePt t="237016" x="5268913" y="2492375"/>
          <p14:tracePt t="237028" x="5232400" y="2465388"/>
          <p14:tracePt t="237044" x="5153025" y="2420938"/>
          <p14:tracePt t="237062" x="5000625" y="2366963"/>
          <p14:tracePt t="237078" x="4902200" y="2339975"/>
          <p14:tracePt t="237095" x="4813300" y="2312988"/>
          <p14:tracePt t="237111" x="4732338" y="2286000"/>
          <p14:tracePt t="237128" x="4697413" y="2278063"/>
          <p14:tracePt t="237144" x="4687888" y="2278063"/>
          <p14:tracePt t="237251" x="4697413" y="2268538"/>
          <p14:tracePt t="237258" x="4732338" y="2259013"/>
          <p14:tracePt t="237267" x="4776788" y="2241550"/>
          <p14:tracePt t="237278" x="4795838" y="2232025"/>
          <p14:tracePt t="237295" x="4875213" y="2232025"/>
          <p14:tracePt t="237313" x="5010150" y="2232025"/>
          <p14:tracePt t="237329" x="5081588" y="2232025"/>
          <p14:tracePt t="237345" x="5160963" y="2232025"/>
          <p14:tracePt t="237361" x="5207000" y="2232025"/>
          <p14:tracePt t="237378" x="5224463" y="2232025"/>
          <p14:tracePt t="237395" x="5232400" y="2232025"/>
          <p14:tracePt t="237509" x="5251450" y="2232025"/>
          <p14:tracePt t="237516" x="5268913" y="2232025"/>
          <p14:tracePt t="237528" x="5295900" y="2232025"/>
          <p14:tracePt t="237544" x="5367338" y="2206625"/>
          <p14:tracePt t="237561" x="5446713" y="2187575"/>
          <p14:tracePt t="237579" x="5589588" y="2187575"/>
          <p14:tracePt t="237595" x="5680075" y="2187575"/>
          <p14:tracePt t="237611" x="5741988" y="2187575"/>
          <p14:tracePt t="237628" x="5768975" y="2187575"/>
          <p14:tracePt t="237737" x="5732463" y="2197100"/>
          <p14:tracePt t="237743" x="5688013" y="2206625"/>
          <p14:tracePt t="237761" x="5518150" y="2224088"/>
          <p14:tracePt t="237778" x="5322888" y="2241550"/>
          <p14:tracePt t="237794" x="5126038" y="2251075"/>
          <p14:tracePt t="237812" x="4938713" y="2251075"/>
          <p14:tracePt t="237829" x="4670425" y="2251075"/>
          <p14:tracePt t="237845" x="4554538" y="2251075"/>
          <p14:tracePt t="237861" x="4483100" y="2251075"/>
          <p14:tracePt t="237878" x="4419600" y="2251075"/>
          <p14:tracePt t="237895" x="4384675" y="2251075"/>
          <p14:tracePt t="237911" x="4375150" y="2251075"/>
          <p14:tracePt t="238072" x="4411663" y="2251075"/>
          <p14:tracePt t="238081" x="4456113" y="2232025"/>
          <p14:tracePt t="238095" x="4581525" y="2232025"/>
          <p14:tracePt t="238111" x="4795838" y="2224088"/>
          <p14:tracePt t="238128" x="5081588" y="2224088"/>
          <p14:tracePt t="238145" x="5251450" y="2224088"/>
          <p14:tracePt t="238161" x="5349875" y="2224088"/>
          <p14:tracePt t="238178" x="5367338" y="2224088"/>
          <p14:tracePt t="238274" x="5349875" y="2232025"/>
          <p14:tracePt t="238283" x="5330825" y="2241550"/>
          <p14:tracePt t="238295" x="5286375" y="2259013"/>
          <p14:tracePt t="238311" x="5180013" y="2286000"/>
          <p14:tracePt t="238328" x="5000625" y="2312988"/>
          <p14:tracePt t="238345" x="4768850" y="2349500"/>
          <p14:tracePt t="238361" x="4660900" y="2366963"/>
          <p14:tracePt t="238378" x="4572000" y="2366963"/>
          <p14:tracePt t="238395" x="4465638" y="2366963"/>
          <p14:tracePt t="238411" x="4295775" y="2374900"/>
          <p14:tracePt t="238428" x="4116388" y="2411413"/>
          <p14:tracePt t="238445" x="3884613" y="2455863"/>
          <p14:tracePt t="238463" x="3776663" y="2482850"/>
          <p14:tracePt t="238479" x="3670300" y="2509838"/>
          <p14:tracePt t="238495" x="3562350" y="2527300"/>
          <p14:tracePt t="238511" x="3446463" y="2554288"/>
          <p14:tracePt t="238528" x="3375025" y="2563813"/>
          <p14:tracePt t="238545" x="3276600" y="2589213"/>
          <p14:tracePt t="238561" x="3197225" y="2608263"/>
          <p14:tracePt t="238578" x="3170238" y="2616200"/>
          <p14:tracePt t="238596" x="3125788" y="2625725"/>
          <p14:tracePt t="238611" x="3081338" y="2652713"/>
          <p14:tracePt t="238628" x="3017838" y="2660650"/>
          <p14:tracePt t="238645" x="2938463" y="2687638"/>
          <p14:tracePt t="238661" x="2874963" y="2714625"/>
          <p14:tracePt t="238678" x="2847975" y="2714625"/>
          <p14:tracePt t="238697" x="2822575" y="2732088"/>
          <p14:tracePt t="238713" x="2803525" y="2751138"/>
          <p14:tracePt t="238728" x="2776538" y="2778125"/>
          <p14:tracePt t="238745" x="2768600" y="2795588"/>
          <p14:tracePt t="238761" x="2759075" y="2795588"/>
          <p14:tracePt t="238778" x="2759075" y="2803525"/>
          <p14:tracePt t="238838" x="2759075" y="2795588"/>
          <p14:tracePt t="238846" x="2759075" y="2786063"/>
          <p14:tracePt t="238854" x="2759075" y="2778125"/>
          <p14:tracePt t="238869" x="2759075" y="2751138"/>
          <p14:tracePt t="238878" x="2759075" y="2741613"/>
          <p14:tracePt t="238895" x="2759075" y="2724150"/>
          <p14:tracePt t="238911" x="2751138" y="2706688"/>
          <p14:tracePt t="238928" x="2741613" y="2679700"/>
          <p14:tracePt t="238945" x="2714625" y="2652713"/>
          <p14:tracePt t="238963" x="2687638" y="2643188"/>
          <p14:tracePt t="239025" x="2687638" y="2679700"/>
          <p14:tracePt t="239033" x="2687638" y="2714625"/>
          <p14:tracePt t="239045" x="2679700" y="2751138"/>
          <p14:tracePt t="239061" x="2679700" y="2830513"/>
          <p14:tracePt t="239078" x="2679700" y="2901950"/>
          <p14:tracePt t="239095" x="2679700" y="2982913"/>
          <p14:tracePt t="239111" x="2714625" y="3000375"/>
          <p14:tracePt t="239128" x="2714625" y="3017838"/>
          <p14:tracePt t="239145" x="2732088" y="3017838"/>
          <p14:tracePt t="239161" x="2776538" y="3000375"/>
          <p14:tracePt t="239178" x="2830513" y="2973388"/>
          <p14:tracePt t="239196" x="2901950" y="2901950"/>
          <p14:tracePt t="239213" x="2928938" y="2822575"/>
          <p14:tracePt t="239229" x="2955925" y="2741613"/>
          <p14:tracePt t="239245" x="2955925" y="2679700"/>
          <p14:tracePt t="239261" x="2955925" y="2652713"/>
          <p14:tracePt t="239278" x="2938463" y="2625725"/>
          <p14:tracePt t="239295" x="2911475" y="2616200"/>
          <p14:tracePt t="239313" x="2901950" y="2608263"/>
          <p14:tracePt t="239355" x="2894013" y="2635250"/>
          <p14:tracePt t="239363" x="2894013" y="2670175"/>
          <p14:tracePt t="239378" x="2894013" y="2759075"/>
          <p14:tracePt t="239395" x="2894013" y="2840038"/>
          <p14:tracePt t="239411" x="2894013" y="2901950"/>
          <p14:tracePt t="239428" x="2884488" y="2921000"/>
          <p14:tracePt t="239445" x="2884488" y="2928938"/>
          <p14:tracePt t="239511" x="2874963" y="2928938"/>
          <p14:tracePt t="239519" x="2822575" y="2874963"/>
          <p14:tracePt t="239528" x="2759075" y="2813050"/>
          <p14:tracePt t="239545" x="2633663" y="2714625"/>
          <p14:tracePt t="239562" x="2554288" y="2679700"/>
          <p14:tracePt t="239578" x="2473325" y="2652713"/>
          <p14:tracePt t="239595" x="2411413" y="2652713"/>
          <p14:tracePt t="239613" x="2384425" y="2660650"/>
          <p14:tracePt t="239629" x="2357438" y="2741613"/>
          <p14:tracePt t="239645" x="2330450" y="2813050"/>
          <p14:tracePt t="239661" x="2312988" y="2911475"/>
          <p14:tracePt t="239678" x="2303463" y="2992438"/>
          <p14:tracePt t="239695" x="2303463" y="3044825"/>
          <p14:tracePt t="239711" x="2322513" y="3081338"/>
          <p14:tracePt t="239729" x="2366963" y="3152775"/>
          <p14:tracePt t="239745" x="2428875" y="3179763"/>
          <p14:tracePt t="239761" x="2490788" y="3206750"/>
          <p14:tracePt t="239778" x="2554288" y="3232150"/>
          <p14:tracePt t="239795" x="2598738" y="3232150"/>
          <p14:tracePt t="239812" x="2679700" y="3214688"/>
          <p14:tracePt t="239828" x="2759075" y="3187700"/>
          <p14:tracePt t="239844" x="2840038" y="3135313"/>
          <p14:tracePt t="239861" x="2946400" y="3036888"/>
          <p14:tracePt t="239878" x="2982913" y="2965450"/>
          <p14:tracePt t="239895" x="3009900" y="2884488"/>
          <p14:tracePt t="239911" x="3027363" y="2822575"/>
          <p14:tracePt t="239928" x="3017838" y="2741613"/>
          <p14:tracePt t="239945" x="3000375" y="2697163"/>
          <p14:tracePt t="239961" x="2928938" y="2652713"/>
          <p14:tracePt t="239979" x="2813050" y="2598738"/>
          <p14:tracePt t="239995" x="2732088" y="2581275"/>
          <p14:tracePt t="240011" x="2660650" y="2563813"/>
          <p14:tracePt t="240028" x="2598738" y="2563813"/>
          <p14:tracePt t="240045" x="2517775" y="2571750"/>
          <p14:tracePt t="240061" x="2455863" y="2589213"/>
          <p14:tracePt t="240078" x="2374900" y="2616200"/>
          <p14:tracePt t="240095" x="2339975" y="2643188"/>
          <p14:tracePt t="240113" x="2312988" y="2670175"/>
          <p14:tracePt t="240129" x="2295525" y="2687638"/>
          <p14:tracePt t="240145" x="2286000" y="2724150"/>
          <p14:tracePt t="240161" x="2286000" y="2803525"/>
          <p14:tracePt t="240178" x="2295525" y="2867025"/>
          <p14:tracePt t="240195" x="2322513" y="2938463"/>
          <p14:tracePt t="240212" x="2347913" y="2992438"/>
          <p14:tracePt t="240229" x="2428875" y="3071813"/>
          <p14:tracePt t="240245" x="2509838" y="3098800"/>
          <p14:tracePt t="240262" x="2581275" y="3108325"/>
          <p14:tracePt t="240278" x="2660650" y="3108325"/>
          <p14:tracePt t="240295" x="2751138" y="3089275"/>
          <p14:tracePt t="240312" x="2874963" y="3009900"/>
          <p14:tracePt t="240328" x="2955925" y="2946400"/>
          <p14:tracePt t="240345" x="3009900" y="2874963"/>
          <p14:tracePt t="240363" x="3044825" y="2778125"/>
          <p14:tracePt t="240379" x="3044825" y="2714625"/>
          <p14:tracePt t="240395" x="3044825" y="2652713"/>
          <p14:tracePt t="240412" x="2982913" y="2616200"/>
          <p14:tracePt t="240428" x="2901950" y="2589213"/>
          <p14:tracePt t="240445" x="2822575" y="2563813"/>
          <p14:tracePt t="240462" x="2741613" y="2544763"/>
          <p14:tracePt t="240478" x="2670175" y="2544763"/>
          <p14:tracePt t="240496" x="2509838" y="2544763"/>
          <p14:tracePt t="240512" x="2401888" y="2544763"/>
          <p14:tracePt t="240528" x="2322513" y="2563813"/>
          <p14:tracePt t="240544" x="2241550" y="2589213"/>
          <p14:tracePt t="240561" x="2179638" y="2616200"/>
          <p14:tracePt t="240578" x="2143125" y="2652713"/>
          <p14:tracePt t="240594" x="2125663" y="2670175"/>
          <p14:tracePt t="240611" x="2116138" y="2732088"/>
          <p14:tracePt t="240628" x="2133600" y="2849563"/>
          <p14:tracePt t="240644" x="2160588" y="2928938"/>
          <p14:tracePt t="240661" x="2197100" y="3009900"/>
          <p14:tracePt t="240677" x="2259013" y="3071813"/>
          <p14:tracePt t="240694" x="2330450" y="3116263"/>
          <p14:tracePt t="240711" x="2401888" y="3125788"/>
          <p14:tracePt t="240727" x="2482850" y="3143250"/>
          <p14:tracePt t="240744" x="2625725" y="3135313"/>
          <p14:tracePt t="240761" x="2741613" y="3125788"/>
          <p14:tracePt t="240777" x="2813050" y="3098800"/>
          <p14:tracePt t="240794" x="2847975" y="3071813"/>
          <p14:tracePt t="240811" x="2867025" y="3054350"/>
          <p14:tracePt t="240827" x="2894013" y="3036888"/>
          <p14:tracePt t="240844" x="2911475" y="3000375"/>
          <p14:tracePt t="240861" x="2919413" y="2955925"/>
          <p14:tracePt t="240878" x="2919413" y="2857500"/>
          <p14:tracePt t="240894" x="2919413" y="2778125"/>
          <p14:tracePt t="240911" x="2901950" y="2697163"/>
          <p14:tracePt t="240928" x="2847975" y="2635250"/>
          <p14:tracePt t="240945" x="2822575" y="2608263"/>
          <p14:tracePt t="240961" x="2759075" y="2589213"/>
          <p14:tracePt t="240977" x="2697163" y="2571750"/>
          <p14:tracePt t="240994" x="2625725" y="2571750"/>
          <p14:tracePt t="241011" x="2608263" y="2571750"/>
          <p14:tracePt t="241027" x="2571750" y="2589213"/>
          <p14:tracePt t="241044" x="2554288" y="2608263"/>
          <p14:tracePt t="241061" x="2509838" y="2635250"/>
          <p14:tracePt t="241077" x="2482850" y="2652713"/>
          <p14:tracePt t="241094" x="2455863" y="2670175"/>
          <p14:tracePt t="241111" x="2428875" y="2706688"/>
          <p14:tracePt t="241128" x="2401888" y="2732088"/>
          <p14:tracePt t="241144" x="2401888" y="2768600"/>
          <p14:tracePt t="241161" x="2401888" y="2813050"/>
          <p14:tracePt t="241177" x="2401888" y="2857500"/>
          <p14:tracePt t="241194" x="2428875" y="2938463"/>
          <p14:tracePt t="241211" x="2473325" y="3036888"/>
          <p14:tracePt t="241227" x="2527300" y="3116263"/>
          <p14:tracePt t="241244" x="2589213" y="3179763"/>
          <p14:tracePt t="241261" x="2705100" y="3224213"/>
          <p14:tracePt t="241277" x="2803525" y="3224213"/>
          <p14:tracePt t="241294" x="2911475" y="3197225"/>
          <p14:tracePt t="241311" x="2990850" y="3160713"/>
          <p14:tracePt t="241327" x="3036888" y="3135313"/>
          <p14:tracePt t="241344" x="3062288" y="3098800"/>
          <p14:tracePt t="241361" x="3089275" y="3044825"/>
          <p14:tracePt t="241377" x="3089275" y="2965450"/>
          <p14:tracePt t="241394" x="3089275" y="2901950"/>
          <p14:tracePt t="241410" x="3071813" y="2840038"/>
          <p14:tracePt t="241427" x="3017838" y="2786063"/>
          <p14:tracePt t="241444" x="2955925" y="2751138"/>
          <p14:tracePt t="241461" x="2874963" y="2724150"/>
          <p14:tracePt t="241477" x="2795588" y="2697163"/>
          <p14:tracePt t="241494" x="2687638" y="2670175"/>
          <p14:tracePt t="241510" x="2581275" y="2652713"/>
          <p14:tracePt t="241527" x="2419350" y="2652713"/>
          <p14:tracePt t="241544" x="2322513" y="2670175"/>
          <p14:tracePt t="241560" x="2251075" y="2687638"/>
          <p14:tracePt t="241577" x="2224088" y="2697163"/>
          <p14:tracePt t="241594" x="2214563" y="2714625"/>
          <p14:tracePt t="241611" x="2214563" y="2732088"/>
          <p14:tracePt t="241627" x="2214563" y="2751138"/>
          <p14:tracePt t="241644" x="2214563" y="2786063"/>
          <p14:tracePt t="241661" x="2241550" y="2795588"/>
          <p14:tracePt t="241677" x="2251075" y="2795588"/>
          <p14:tracePt t="241694" x="2259013" y="2803525"/>
          <p14:tracePt t="241710" x="2276475" y="2822575"/>
          <p14:tracePt t="241727" x="2295525" y="2849563"/>
          <p14:tracePt t="241744" x="2322513" y="2867025"/>
          <p14:tracePt t="241761" x="2366963" y="2894013"/>
          <p14:tracePt t="241777" x="2438400" y="2928938"/>
          <p14:tracePt t="241794" x="2500313" y="2955925"/>
          <p14:tracePt t="241811" x="2562225" y="2965450"/>
          <p14:tracePt t="241827" x="2616200" y="2973388"/>
          <p14:tracePt t="241844" x="2660650" y="2973388"/>
          <p14:tracePt t="241860" x="2705100" y="2973388"/>
          <p14:tracePt t="241877" x="2768600" y="2946400"/>
          <p14:tracePt t="241878" x="2803525" y="2938463"/>
          <p14:tracePt t="241895" x="2884488" y="2911475"/>
          <p14:tracePt t="241912" x="2965450" y="2894013"/>
          <p14:tracePt t="241928" x="3009900" y="2874963"/>
          <p14:tracePt t="241945" x="3044825" y="2857500"/>
          <p14:tracePt t="241962" x="3062288" y="2849563"/>
          <p14:tracePt t="242521" x="3071813" y="2849563"/>
          <p14:tracePt t="242538" x="3125788" y="2840038"/>
          <p14:tracePt t="242545" x="3152775" y="2830513"/>
          <p14:tracePt t="242562" x="3224213" y="2813050"/>
          <p14:tracePt t="242578" x="3340100" y="2786063"/>
          <p14:tracePt t="242595" x="3446463" y="2759075"/>
          <p14:tracePt t="242612" x="3554413" y="2732088"/>
          <p14:tracePt t="242628" x="3660775" y="2714625"/>
          <p14:tracePt t="242645" x="3884613" y="2724150"/>
          <p14:tracePt t="242662" x="4081463" y="2741613"/>
          <p14:tracePt t="242678" x="4276725" y="2778125"/>
          <p14:tracePt t="242695" x="4456113" y="2803525"/>
          <p14:tracePt t="242712" x="4572000" y="2830513"/>
          <p14:tracePt t="242728" x="4679950" y="2857500"/>
          <p14:tracePt t="242745" x="4830763" y="2874963"/>
          <p14:tracePt t="242764" x="4965700" y="2894013"/>
          <p14:tracePt t="242780" x="5010150" y="2894013"/>
          <p14:tracePt t="242795" x="5027613" y="2894013"/>
          <p14:tracePt t="242849" x="5027613" y="2874963"/>
          <p14:tracePt t="242857" x="5037138" y="2867025"/>
          <p14:tracePt t="242865" x="5037138" y="2857500"/>
          <p14:tracePt t="242878" x="5045075" y="2849563"/>
          <p14:tracePt t="242895" x="5064125" y="2768600"/>
          <p14:tracePt t="242911" x="5081588" y="2724150"/>
          <p14:tracePt t="242928" x="5081588" y="2660650"/>
          <p14:tracePt t="242945" x="5099050" y="2625725"/>
          <p14:tracePt t="242962" x="5099050" y="2608263"/>
          <p14:tracePt t="243045" x="5099050" y="2616200"/>
          <p14:tracePt t="243053" x="5099050" y="2660650"/>
          <p14:tracePt t="243063" x="5089525" y="2706688"/>
          <p14:tracePt t="243078" x="5089525" y="2795588"/>
          <p14:tracePt t="243095" x="5089525" y="2884488"/>
          <p14:tracePt t="243112" x="5089525" y="2982913"/>
          <p14:tracePt t="243128" x="5099050" y="3108325"/>
          <p14:tracePt t="243145" x="5108575" y="3357563"/>
          <p14:tracePt t="243162" x="5108575" y="3500438"/>
          <p14:tracePt t="243179" x="5108575" y="3670300"/>
          <p14:tracePt t="243195" x="5108575" y="3867150"/>
          <p14:tracePt t="243212" x="5108575" y="4064000"/>
          <p14:tracePt t="243228" x="5089525" y="4259263"/>
          <p14:tracePt t="243245" x="5089525" y="4411663"/>
          <p14:tracePt t="243264" x="5108575" y="4545013"/>
          <p14:tracePt t="243280" x="5116513" y="4616450"/>
          <p14:tracePt t="243295" x="5135563" y="4697413"/>
          <p14:tracePt t="243312" x="5153025" y="4759325"/>
          <p14:tracePt t="243329" x="5170488" y="4822825"/>
          <p14:tracePt t="243344" x="5180013" y="4902200"/>
          <p14:tracePt t="243361" x="5197475" y="4973638"/>
          <p14:tracePt t="243378" x="5197475" y="5010150"/>
          <p14:tracePt t="243396" x="5207000" y="5027613"/>
          <p14:tracePt t="243490" x="5214938" y="5027613"/>
          <p14:tracePt t="243498" x="5214938" y="4948238"/>
          <p14:tracePt t="243514" x="5232400" y="4652963"/>
          <p14:tracePt t="243531" x="5251450" y="4340225"/>
          <p14:tracePt t="243546" x="5241925" y="3938588"/>
          <p14:tracePt t="243562" x="5241925" y="3492500"/>
          <p14:tracePt t="243579" x="5224463" y="3108325"/>
          <p14:tracePt t="243595" x="5187950" y="2795588"/>
          <p14:tracePt t="243612" x="5135563" y="2563813"/>
          <p14:tracePt t="243629" x="5099050" y="2411413"/>
          <p14:tracePt t="243646" x="5072063" y="2278063"/>
          <p14:tracePt t="243662" x="5054600" y="2206625"/>
          <p14:tracePt t="243679" x="5037138" y="2187575"/>
          <p14:tracePt t="243695" x="5037138" y="2179638"/>
          <p14:tracePt t="243803" x="5027613" y="2224088"/>
          <p14:tracePt t="243812" x="5027613" y="2322513"/>
          <p14:tracePt t="243829" x="5037138" y="2517775"/>
          <p14:tracePt t="243846" x="5054600" y="2697163"/>
          <p14:tracePt t="243862" x="5072063" y="2911475"/>
          <p14:tracePt t="243879" x="5072063" y="3108325"/>
          <p14:tracePt t="243882" x="5072063" y="3206750"/>
          <p14:tracePt t="243896" x="5072063" y="3322638"/>
          <p14:tracePt t="243914" x="5126038" y="3759200"/>
          <p14:tracePt t="243929" x="5180013" y="4037013"/>
          <p14:tracePt t="243945" x="5224463" y="4214813"/>
          <p14:tracePt t="243962" x="5259388" y="4394200"/>
          <p14:tracePt t="243979" x="5286375" y="4500563"/>
          <p14:tracePt t="243995" x="5286375" y="4591050"/>
          <p14:tracePt t="244014" x="5303838" y="4706938"/>
          <p14:tracePt t="244030" x="5322888" y="4768850"/>
          <p14:tracePt t="244045" x="5349875" y="4840288"/>
          <p14:tracePt t="244062" x="5367338" y="4884738"/>
          <p14:tracePt t="244078" x="5375275" y="4921250"/>
          <p14:tracePt t="244095" x="5375275" y="4938713"/>
          <p14:tracePt t="244112" x="5384800" y="4948238"/>
          <p14:tracePt t="244186" x="5394325" y="4938713"/>
          <p14:tracePt t="244194" x="5411788" y="4857750"/>
          <p14:tracePt t="244202" x="5429250" y="4714875"/>
          <p14:tracePt t="244212" x="5446713" y="4572000"/>
          <p14:tracePt t="244229" x="5465763" y="4162425"/>
          <p14:tracePt t="244245" x="5456238" y="3733800"/>
          <p14:tracePt t="244262" x="5456238" y="3330575"/>
          <p14:tracePt t="244280" x="5438775" y="2830513"/>
          <p14:tracePt t="244296" x="5349875" y="2598738"/>
          <p14:tracePt t="244312" x="5268913" y="2438400"/>
          <p14:tracePt t="244329" x="5232400" y="2366963"/>
          <p14:tracePt t="244345" x="5207000" y="2349500"/>
          <p14:tracePt t="244362" x="5197475" y="2349500"/>
          <p14:tracePt t="244379" x="5180013" y="2349500"/>
          <p14:tracePt t="244381" x="5153025" y="2349500"/>
          <p14:tracePt t="244395" x="5135563" y="2366963"/>
          <p14:tracePt t="244414" x="5072063" y="2374900"/>
          <p14:tracePt t="244430" x="5045075" y="2374900"/>
          <p14:tracePt t="244446" x="4983163" y="2374900"/>
          <p14:tracePt t="244462" x="4902200" y="2374900"/>
          <p14:tracePt t="244479" x="4830763" y="2374900"/>
          <p14:tracePt t="244495" x="4751388" y="2374900"/>
          <p14:tracePt t="244512" x="4687888" y="2374900"/>
          <p14:tracePt t="244530" x="4633913" y="2374900"/>
          <p14:tracePt t="244545" x="4625975" y="2374900"/>
          <p14:tracePt t="244562" x="4616450" y="2374900"/>
          <p14:tracePt t="244596" x="4598988" y="2366963"/>
          <p14:tracePt t="247763" x="4679950" y="2393950"/>
          <p14:tracePt t="247780" x="4795838" y="2420938"/>
          <p14:tracePt t="247796" x="4902200" y="2465388"/>
          <p14:tracePt t="247813" x="5010150" y="2554288"/>
          <p14:tracePt t="247830" x="5089525" y="2635250"/>
          <p14:tracePt t="247847" x="5116513" y="2660650"/>
          <p14:tracePt t="247864" x="5214938" y="2714625"/>
          <p14:tracePt t="247880" x="5330825" y="2751138"/>
          <p14:tracePt t="247897" x="5527675" y="2778125"/>
          <p14:tracePt t="247914" x="5724525" y="2795588"/>
          <p14:tracePt t="247930" x="5973763" y="2795588"/>
          <p14:tracePt t="247947" x="6099175" y="2795588"/>
          <p14:tracePt t="247964" x="6188075" y="2795588"/>
          <p14:tracePt t="247981" x="6251575" y="2795588"/>
          <p14:tracePt t="247997" x="6296025" y="2795588"/>
          <p14:tracePt t="248014" x="6313488" y="2795588"/>
          <p14:tracePt t="248030" x="6350000" y="2795588"/>
          <p14:tracePt t="248047" x="6394450" y="2768600"/>
          <p14:tracePt t="248064" x="6446838" y="2732088"/>
          <p14:tracePt t="248081" x="6545263" y="2670175"/>
          <p14:tracePt t="248097" x="6599238" y="2616200"/>
          <p14:tracePt t="248114" x="6680200" y="2581275"/>
          <p14:tracePt t="248130" x="6742113" y="2554288"/>
          <p14:tracePt t="248150" x="6796088" y="2527300"/>
          <p14:tracePt t="248167" x="6831013" y="2500313"/>
          <p14:tracePt t="248183" x="6858000" y="2473325"/>
          <p14:tracePt t="248198" x="6875463" y="2455863"/>
          <p14:tracePt t="248214" x="6894513" y="2420938"/>
          <p14:tracePt t="248231" x="6921500" y="2393950"/>
          <p14:tracePt t="248248" x="6938963" y="2357438"/>
          <p14:tracePt t="248264" x="6965950" y="2278063"/>
          <p14:tracePt t="248281" x="6992938" y="2206625"/>
          <p14:tracePt t="248298" x="7000875" y="2125663"/>
          <p14:tracePt t="248315" x="7018338" y="2027238"/>
          <p14:tracePt t="248331" x="7018338" y="1965325"/>
          <p14:tracePt t="248348" x="7018338" y="1928813"/>
          <p14:tracePt t="248362" x="6992938" y="1911350"/>
          <p14:tracePt t="248378" x="6973888" y="1893888"/>
          <p14:tracePt t="248395" x="6956425" y="1866900"/>
          <p14:tracePt t="248411" x="6929438" y="1849438"/>
          <p14:tracePt t="248428" x="6902450" y="1830388"/>
          <p14:tracePt t="248445" x="6884988" y="1822450"/>
          <p14:tracePt t="248461" x="6858000" y="1795463"/>
          <p14:tracePt t="248478" x="6840538" y="1776413"/>
          <p14:tracePt t="248495" x="6823075" y="1768475"/>
          <p14:tracePt t="248559" x="6796088" y="1768475"/>
          <p14:tracePt t="248574" x="6778625" y="1768475"/>
          <p14:tracePt t="248583" x="6751638" y="1785938"/>
          <p14:tracePt t="248596" x="6715125" y="1822450"/>
          <p14:tracePt t="248613" x="6697663" y="1839913"/>
          <p14:tracePt t="248629" x="6670675" y="1857375"/>
          <p14:tracePt t="248646" x="6653213" y="1874838"/>
          <p14:tracePt t="248662" x="6635750" y="1911350"/>
          <p14:tracePt t="248679" x="6608763" y="1928813"/>
          <p14:tracePt t="248696" x="6599238" y="1955800"/>
          <p14:tracePt t="248713" x="6581775" y="1982788"/>
          <p14:tracePt t="248731" x="6572250" y="2017713"/>
          <p14:tracePt t="248746" x="6572250" y="2036763"/>
          <p14:tracePt t="248763" x="6554788" y="2081213"/>
          <p14:tracePt t="248779" x="6554788" y="2143125"/>
          <p14:tracePt t="248796" x="6572250" y="2187575"/>
          <p14:tracePt t="248813" x="6589713" y="2206625"/>
          <p14:tracePt t="248829" x="6599238" y="2224088"/>
          <p14:tracePt t="248845" x="6626225" y="2251075"/>
          <p14:tracePt t="248863" x="6653213" y="2278063"/>
          <p14:tracePt t="248879" x="6670675" y="2295525"/>
          <p14:tracePt t="248896" x="6697663" y="2322513"/>
          <p14:tracePt t="248912" x="6715125" y="2339975"/>
          <p14:tracePt t="248929" x="6732588" y="2357438"/>
          <p14:tracePt t="248946" x="6751638" y="2366963"/>
          <p14:tracePt t="248962" x="6778625" y="2384425"/>
          <p14:tracePt t="248981" x="6804025" y="2401888"/>
          <p14:tracePt t="248997" x="6823075" y="2411413"/>
          <p14:tracePt t="249013" x="6850063" y="2411413"/>
          <p14:tracePt t="249029" x="6858000" y="2411413"/>
          <p14:tracePt t="249046" x="6867525" y="2411413"/>
          <p14:tracePt t="249063" x="6867525" y="2420938"/>
          <p14:tracePt t="249090" x="6875463" y="2420938"/>
          <p14:tracePt t="249107" x="6884988" y="2420938"/>
          <p14:tracePt t="249113" x="6894513" y="2420938"/>
          <p14:tracePt t="249129" x="6902450" y="2420938"/>
          <p14:tracePt t="249271" x="6921500" y="2420938"/>
          <p14:tracePt t="251889" x="6902450" y="2393950"/>
          <p14:tracePt t="251913" x="6653213" y="2232025"/>
          <p14:tracePt t="251929" x="6554788" y="2170113"/>
          <p14:tracePt t="251946" x="6492875" y="2143125"/>
          <p14:tracePt t="251963" x="6411913" y="2135188"/>
          <p14:tracePt t="251979" x="6330950" y="2108200"/>
          <p14:tracePt t="251996" x="6269038" y="2098675"/>
          <p14:tracePt t="252013" x="6251575" y="2081213"/>
          <p14:tracePt t="252031" x="6224588" y="2063750"/>
          <p14:tracePt t="252048" x="6207125" y="2063750"/>
          <p14:tracePt t="252063" x="6170613" y="2054225"/>
          <p14:tracePt t="252080" x="6135688" y="2044700"/>
          <p14:tracePt t="252096" x="6116638" y="2044700"/>
          <p14:tracePt t="252163" x="6108700" y="2044700"/>
          <p14:tracePt t="252179" x="6072188" y="2044700"/>
          <p14:tracePt t="252188" x="6064250" y="2054225"/>
          <p14:tracePt t="252196" x="6054725" y="2054225"/>
          <p14:tracePt t="252213" x="6037263" y="2063750"/>
          <p14:tracePt t="252229" x="6037263" y="2071688"/>
          <p14:tracePt t="252314" x="6045200" y="2089150"/>
          <p14:tracePt t="252322" x="6054725" y="2098675"/>
          <p14:tracePt t="252330" x="6072188" y="2108200"/>
          <p14:tracePt t="252346" x="6135688" y="2135188"/>
          <p14:tracePt t="252363" x="6188075" y="2152650"/>
          <p14:tracePt t="252380" x="6278563" y="2170113"/>
          <p14:tracePt t="252383" x="6350000" y="2170113"/>
          <p14:tracePt t="252396" x="6429375" y="2170113"/>
          <p14:tracePt t="252413" x="6769100" y="2143125"/>
          <p14:tracePt t="252429" x="7037388" y="2108200"/>
          <p14:tracePt t="252446" x="7188200" y="2108200"/>
          <p14:tracePt t="252463" x="7278688" y="2108200"/>
          <p14:tracePt t="252480" x="7313613" y="2108200"/>
          <p14:tracePt t="252496" x="7331075" y="2108200"/>
          <p14:tracePt t="252513" x="7340600" y="2108200"/>
          <p14:tracePt t="252529" x="7367588" y="2108200"/>
          <p14:tracePt t="252609" x="7350125" y="2125663"/>
          <p14:tracePt t="252617" x="7331075" y="2125663"/>
          <p14:tracePt t="252629" x="7296150" y="2135188"/>
          <p14:tracePt t="252646" x="7197725" y="2135188"/>
          <p14:tracePt t="252663" x="7037388" y="2152650"/>
          <p14:tracePt t="252680" x="6929438" y="2160588"/>
          <p14:tracePt t="252696" x="6823075" y="2160588"/>
          <p14:tracePt t="252713" x="6715125" y="2143125"/>
          <p14:tracePt t="252730" x="6589713" y="2143125"/>
          <p14:tracePt t="252746" x="6438900" y="2143125"/>
          <p14:tracePt t="252763" x="6296025" y="2143125"/>
          <p14:tracePt t="252781" x="6153150" y="2143125"/>
          <p14:tracePt t="252797" x="6089650" y="2143125"/>
          <p14:tracePt t="252814" x="6010275" y="2135188"/>
          <p14:tracePt t="252829" x="5938838" y="2135188"/>
          <p14:tracePt t="252846" x="5902325" y="2135188"/>
          <p14:tracePt t="252862" x="5884863" y="2143125"/>
          <p14:tracePt t="252879" x="5875338" y="2152650"/>
          <p14:tracePt t="252896" x="5857875" y="2160588"/>
          <p14:tracePt t="252912" x="5857875" y="2170113"/>
          <p14:tracePt t="252936" x="5857875" y="2179638"/>
          <p14:tracePt t="252952" x="5857875" y="2187575"/>
          <p14:tracePt t="252962" x="5857875" y="2206625"/>
          <p14:tracePt t="252980" x="5911850" y="2214563"/>
          <p14:tracePt t="252996" x="6089650" y="2241550"/>
          <p14:tracePt t="253013" x="6278563" y="2241550"/>
          <p14:tracePt t="253031" x="6572250" y="2241550"/>
          <p14:tracePt t="253047" x="6732588" y="2206625"/>
          <p14:tracePt t="253063" x="6858000" y="2214563"/>
          <p14:tracePt t="253080" x="6992938" y="2241550"/>
          <p14:tracePt t="253096" x="7099300" y="2268538"/>
          <p14:tracePt t="253113" x="7197725" y="2295525"/>
          <p14:tracePt t="253130" x="7278688" y="2322513"/>
          <p14:tracePt t="253146" x="7367588" y="2349500"/>
          <p14:tracePt t="253163" x="7446963" y="2349500"/>
          <p14:tracePt t="253179" x="7554913" y="2349500"/>
          <p14:tracePt t="253197" x="7616825" y="2349500"/>
          <p14:tracePt t="253213" x="7697788" y="2349500"/>
          <p14:tracePt t="253230" x="7804150" y="2374900"/>
          <p14:tracePt t="253246" x="7885113" y="2384425"/>
          <p14:tracePt t="253263" x="7956550" y="2384425"/>
          <p14:tracePt t="253282" x="8045450" y="2401888"/>
          <p14:tracePt t="253298" x="8089900" y="2401888"/>
          <p14:tracePt t="253313" x="8116888" y="2401888"/>
          <p14:tracePt t="253329" x="8135938" y="2401888"/>
          <p14:tracePt t="253363" x="8143875" y="2401888"/>
          <p14:tracePt t="253400" x="8143875" y="2393950"/>
          <p14:tracePt t="253416" x="8143875" y="2374900"/>
          <p14:tracePt t="253437" x="8143875" y="2366963"/>
          <p14:tracePt t="253445" x="8135938" y="2366963"/>
          <p14:tracePt t="253453" x="8108950" y="2366963"/>
          <p14:tracePt t="253463" x="8072438" y="2366963"/>
          <p14:tracePt t="253480" x="7947025" y="2366963"/>
          <p14:tracePt t="253497" x="7751763" y="2349500"/>
          <p14:tracePt t="253513" x="7439025" y="2312988"/>
          <p14:tracePt t="253531" x="6956425" y="2259013"/>
          <p14:tracePt t="253547" x="6661150" y="2224088"/>
          <p14:tracePt t="253564" x="6394450" y="2187575"/>
          <p14:tracePt t="253580" x="6197600" y="2170113"/>
          <p14:tracePt t="253597" x="6072188" y="2170113"/>
          <p14:tracePt t="253613" x="5965825" y="2170113"/>
          <p14:tracePt t="253630" x="5867400" y="2170113"/>
          <p14:tracePt t="253647" x="5759450" y="2187575"/>
          <p14:tracePt t="253663" x="5697538" y="2197100"/>
          <p14:tracePt t="253680" x="5688013" y="2197100"/>
          <p14:tracePt t="253789" x="5715000" y="2197100"/>
          <p14:tracePt t="253797" x="5803900" y="2197100"/>
          <p14:tracePt t="253813" x="5973763" y="2197100"/>
          <p14:tracePt t="253830" x="6170613" y="2197100"/>
          <p14:tracePt t="253847" x="6384925" y="2197100"/>
          <p14:tracePt t="253863" x="6626225" y="2214563"/>
          <p14:tracePt t="253880" x="6875463" y="2232025"/>
          <p14:tracePt t="253897" x="7143750" y="2224088"/>
          <p14:tracePt t="253913" x="7375525" y="2224088"/>
          <p14:tracePt t="253932" x="7670800" y="2224088"/>
          <p14:tracePt t="253948" x="7823200" y="2224088"/>
          <p14:tracePt t="253963" x="7929563" y="2214563"/>
          <p14:tracePt t="253980" x="7993063" y="2197100"/>
          <p14:tracePt t="253996" x="8010525" y="2197100"/>
          <p14:tracePt t="254064" x="7974013" y="2197100"/>
          <p14:tracePt t="254072" x="7939088" y="2214563"/>
          <p14:tracePt t="254080" x="7885113" y="2224088"/>
          <p14:tracePt t="254097" x="7707313" y="2259013"/>
          <p14:tracePt t="254113" x="7510463" y="2278063"/>
          <p14:tracePt t="254130" x="7286625" y="2312988"/>
          <p14:tracePt t="254146" x="7089775" y="2330450"/>
          <p14:tracePt t="254163" x="6956425" y="2330450"/>
          <p14:tracePt t="254182" x="6778625" y="2322513"/>
          <p14:tracePt t="254197" x="6688138" y="2295525"/>
          <p14:tracePt t="254213" x="6608763" y="2268538"/>
          <p14:tracePt t="254230" x="6554788" y="2241550"/>
          <p14:tracePt t="254247" x="6527800" y="2224088"/>
          <p14:tracePt t="254263" x="6500813" y="2206625"/>
          <p14:tracePt t="254280" x="6483350" y="2187575"/>
          <p14:tracePt t="254296" x="6473825" y="2170113"/>
          <p14:tracePt t="254379" x="6492875" y="2179638"/>
          <p14:tracePt t="254385" x="6527800" y="2187575"/>
          <p14:tracePt t="254397" x="6564313" y="2206625"/>
          <p14:tracePt t="254413" x="6697663" y="2214563"/>
          <p14:tracePt t="254432" x="6992938" y="2268538"/>
          <p14:tracePt t="254448" x="7170738" y="2295525"/>
          <p14:tracePt t="254463" x="7269163" y="2312988"/>
          <p14:tracePt t="254480" x="7278688" y="2322513"/>
          <p14:tracePt t="254502" x="7259638" y="2322513"/>
          <p14:tracePt t="254513" x="7242175" y="2322513"/>
          <p14:tracePt t="254530" x="7180263" y="2322513"/>
          <p14:tracePt t="254546" x="7099300" y="2295525"/>
          <p14:tracePt t="254564" x="6938963" y="2251075"/>
          <p14:tracePt t="254580" x="6804025" y="2224088"/>
          <p14:tracePt t="254596" x="6697663" y="2197100"/>
          <p14:tracePt t="254613" x="6564313" y="2179638"/>
          <p14:tracePt t="254630" x="6473825" y="2179638"/>
          <p14:tracePt t="254647" x="6411913" y="2179638"/>
          <p14:tracePt t="254663" x="6375400" y="2197100"/>
          <p14:tracePt t="254682" x="6330950" y="2197100"/>
          <p14:tracePt t="254698" x="6313488" y="2179638"/>
          <p14:tracePt t="254713" x="6296025" y="2170113"/>
          <p14:tracePt t="254730" x="6259513" y="2152650"/>
          <p14:tracePt t="254746" x="6197600" y="2135188"/>
          <p14:tracePt t="254763" x="6089650" y="2135188"/>
          <p14:tracePt t="254780" x="5965825" y="2135188"/>
          <p14:tracePt t="254797" x="5803900" y="2135188"/>
          <p14:tracePt t="254813" x="5581650" y="2125663"/>
          <p14:tracePt t="254830" x="5473700" y="2125663"/>
          <p14:tracePt t="254847" x="5375275" y="2125663"/>
          <p14:tracePt t="254863" x="5295900" y="2152650"/>
          <p14:tracePt t="254880" x="5268913" y="2170113"/>
          <p14:tracePt t="254897" x="5251450" y="2187575"/>
          <p14:tracePt t="254913" x="5241925" y="2206625"/>
          <p14:tracePt t="254932" x="5241925" y="2232025"/>
          <p14:tracePt t="254948" x="5241925" y="2259013"/>
          <p14:tracePt t="254963" x="5241925" y="2268538"/>
          <p14:tracePt t="254980" x="5241925" y="2278063"/>
          <p14:tracePt t="254997" x="5241925" y="2286000"/>
          <p14:tracePt t="255013" x="5259388" y="2295525"/>
          <p14:tracePt t="255030" x="5278438" y="2312988"/>
          <p14:tracePt t="255047" x="5303838" y="2339975"/>
          <p14:tracePt t="255064" x="5384800" y="2374900"/>
          <p14:tracePt t="255080" x="5446713" y="2384425"/>
          <p14:tracePt t="255096" x="5492750" y="2401888"/>
          <p14:tracePt t="255113" x="5581650" y="2401888"/>
          <p14:tracePt t="255130" x="5688013" y="2401888"/>
          <p14:tracePt t="255147" x="5795963" y="2374900"/>
          <p14:tracePt t="255163" x="5894388" y="2366963"/>
          <p14:tracePt t="255181" x="5992813" y="2357438"/>
          <p14:tracePt t="255198" x="6054725" y="2357438"/>
          <p14:tracePt t="255213" x="6081713" y="2357438"/>
          <p14:tracePt t="255230" x="6108700" y="2357438"/>
          <p14:tracePt t="255246" x="6126163" y="2357438"/>
          <p14:tracePt t="255263" x="6135688" y="2357438"/>
          <p14:tracePt t="255315" x="6126163" y="2339975"/>
          <p14:tracePt t="255323" x="6126163" y="2330450"/>
          <p14:tracePt t="255330" x="6116638" y="2322513"/>
          <p14:tracePt t="255346" x="6089650" y="2303463"/>
          <p14:tracePt t="255363" x="6064250" y="2268538"/>
          <p14:tracePt t="255379" x="6037263" y="2241550"/>
          <p14:tracePt t="255396" x="6018213" y="2170113"/>
          <p14:tracePt t="255413" x="5965825" y="2135188"/>
          <p14:tracePt t="255429" x="5902325" y="2081213"/>
          <p14:tracePt t="255447" x="5822950" y="2044700"/>
          <p14:tracePt t="255463" x="5803900" y="2027238"/>
          <p14:tracePt t="255480" x="5786438" y="2009775"/>
          <p14:tracePt t="255497" x="5768975" y="1982788"/>
          <p14:tracePt t="255513" x="5741988" y="1973263"/>
          <p14:tracePt t="255530" x="5724525" y="1965325"/>
          <p14:tracePt t="255546" x="5707063" y="1965325"/>
          <p14:tracePt t="255563" x="5670550" y="1965325"/>
          <p14:tracePt t="255580" x="5554663" y="2009775"/>
          <p14:tracePt t="255596" x="5473700" y="2044700"/>
          <p14:tracePt t="255613" x="5394325" y="2089150"/>
          <p14:tracePt t="255630" x="5313363" y="2125663"/>
          <p14:tracePt t="255647" x="5251450" y="2152650"/>
          <p14:tracePt t="255663" x="5187950" y="2179638"/>
          <p14:tracePt t="255680" x="5153025" y="2197100"/>
          <p14:tracePt t="255697" x="5135563" y="2214563"/>
          <p14:tracePt t="255713" x="5135563" y="2241550"/>
          <p14:tracePt t="255730" x="5135563" y="2251075"/>
          <p14:tracePt t="255763" x="5135563" y="2268538"/>
          <p14:tracePt t="255780" x="5135563" y="2278063"/>
          <p14:tracePt t="255797" x="5135563" y="2303463"/>
          <p14:tracePt t="255813" x="5153025" y="2322513"/>
          <p14:tracePt t="255829" x="5180013" y="2339975"/>
          <p14:tracePt t="255846" x="5214938" y="2374900"/>
          <p14:tracePt t="255863" x="5251450" y="2393950"/>
          <p14:tracePt t="255880" x="5268913" y="2401888"/>
          <p14:tracePt t="255896" x="5322888" y="2428875"/>
          <p14:tracePt t="255913" x="5394325" y="2455863"/>
          <p14:tracePt t="255932" x="5500688" y="2482850"/>
          <p14:tracePt t="255948" x="5589588" y="2482850"/>
          <p14:tracePt t="255964" x="5670550" y="2465388"/>
          <p14:tracePt t="255980" x="5751513" y="2438400"/>
          <p14:tracePt t="255997" x="5822950" y="2411413"/>
          <p14:tracePt t="256013" x="5875338" y="2384425"/>
          <p14:tracePt t="256030" x="5894388" y="2366963"/>
          <p14:tracePt t="256047" x="5902325" y="2330450"/>
          <p14:tracePt t="256064" x="5911850" y="2312988"/>
          <p14:tracePt t="256082" x="5911850" y="2286000"/>
          <p14:tracePt t="256097" x="5902325" y="2259013"/>
          <p14:tracePt t="256113" x="5894388" y="2241550"/>
          <p14:tracePt t="256130" x="5875338" y="2224088"/>
          <p14:tracePt t="256146" x="5867400" y="2197100"/>
          <p14:tracePt t="256163" x="5840413" y="2179638"/>
          <p14:tracePt t="256182" x="5813425" y="2152650"/>
          <p14:tracePt t="256198" x="5795963" y="2125663"/>
          <p14:tracePt t="256214" x="5741988" y="2098675"/>
          <p14:tracePt t="256230" x="5724525" y="2071688"/>
          <p14:tracePt t="256247" x="5707063" y="2054225"/>
          <p14:tracePt t="256264" x="5670550" y="2044700"/>
          <p14:tracePt t="256280" x="5653088" y="2044700"/>
          <p14:tracePt t="256297" x="5635625" y="2036763"/>
          <p14:tracePt t="256313" x="5608638" y="2036763"/>
          <p14:tracePt t="256332" x="5554663" y="2036763"/>
          <p14:tracePt t="256347" x="5510213" y="2036763"/>
          <p14:tracePt t="256363" x="5429250" y="2017713"/>
          <p14:tracePt t="256380" x="5375275" y="2017713"/>
          <p14:tracePt t="256397" x="5340350" y="2009775"/>
          <p14:tracePt t="256413" x="5330825" y="2009775"/>
          <p14:tracePt t="256431" x="5313363" y="2009775"/>
          <p14:tracePt t="256448" x="5286375" y="2017713"/>
          <p14:tracePt t="256463" x="5268913" y="2044700"/>
          <p14:tracePt t="256480" x="5251450" y="2063750"/>
          <p14:tracePt t="256497" x="5224463" y="2089150"/>
          <p14:tracePt t="256513" x="5207000" y="2116138"/>
          <p14:tracePt t="256530" x="5187950" y="2135188"/>
          <p14:tracePt t="256547" x="5180013" y="2152650"/>
          <p14:tracePt t="256566" x="5143500" y="2187575"/>
          <p14:tracePt t="256581" x="5135563" y="2206625"/>
          <p14:tracePt t="256598" x="5116513" y="2224088"/>
          <p14:tracePt t="256613" x="5116513" y="2251075"/>
          <p14:tracePt t="256646" x="5116513" y="2268538"/>
          <p14:tracePt t="256664" x="5108575" y="2286000"/>
          <p14:tracePt t="256680" x="5108575" y="2303463"/>
          <p14:tracePt t="256699" x="5108575" y="2339975"/>
          <p14:tracePt t="256713" x="5108575" y="2357438"/>
          <p14:tracePt t="256730" x="5108575" y="2374900"/>
          <p14:tracePt t="256747" x="5108575" y="2401888"/>
          <p14:tracePt t="256763" x="5108575" y="2420938"/>
          <p14:tracePt t="256780" x="5099050" y="2438400"/>
          <p14:tracePt t="256797" x="5099050" y="2446338"/>
          <p14:tracePt t="256816" x="5099050" y="2482850"/>
          <p14:tracePt t="256847" x="5099050" y="2500313"/>
          <p14:tracePt t="256863" x="5099050" y="2509838"/>
          <p14:tracePt t="256964" x="5064125" y="2509838"/>
          <p14:tracePt t="256972" x="5018088" y="2527300"/>
          <p14:tracePt t="256981" x="4965700" y="2536825"/>
          <p14:tracePt t="256997" x="4857750" y="2563813"/>
          <p14:tracePt t="257013" x="4633913" y="2598738"/>
          <p14:tracePt t="257030" x="4367213" y="2616200"/>
          <p14:tracePt t="257047" x="4081463" y="2616200"/>
          <p14:tracePt t="257063" x="3741738" y="2589213"/>
          <p14:tracePt t="257081" x="3232150" y="2536825"/>
          <p14:tracePt t="257098" x="3017838" y="2517775"/>
          <p14:tracePt t="257114" x="2884488" y="2536825"/>
          <p14:tracePt t="257130" x="2687638" y="2554288"/>
          <p14:tracePt t="257147" x="2509838" y="2581275"/>
          <p14:tracePt t="257163" x="2446338" y="2608263"/>
          <p14:tracePt t="257180" x="2411413" y="2635250"/>
          <p14:tracePt t="257197" x="2374900" y="2652713"/>
          <p14:tracePt t="257214" x="2339975" y="2706688"/>
          <p14:tracePt t="257230" x="2322513" y="2732088"/>
          <p14:tracePt t="257247" x="2322513" y="2751138"/>
          <p14:tracePt t="257263" x="2322513" y="2759075"/>
          <p14:tracePt t="257280" x="2339975" y="2759075"/>
          <p14:tracePt t="257297" x="2374900" y="2768600"/>
          <p14:tracePt t="257315" x="2393950" y="2786063"/>
          <p14:tracePt t="257332" x="2419350" y="2813050"/>
          <p14:tracePt t="257348" x="2419350" y="2830513"/>
          <p14:tracePt t="257364" x="2419350" y="2857500"/>
          <p14:tracePt t="257380" x="2419350" y="2874963"/>
          <p14:tracePt t="257397" x="2428875" y="2901950"/>
          <p14:tracePt t="257413" x="2446338" y="2938463"/>
          <p14:tracePt t="257430" x="2473325" y="2973388"/>
          <p14:tracePt t="257447" x="2490788" y="3000375"/>
          <p14:tracePt t="257464" x="2527300" y="3044825"/>
          <p14:tracePt t="257480" x="2554288" y="3071813"/>
          <p14:tracePt t="257497" x="2616200" y="3089275"/>
          <p14:tracePt t="257513" x="2714625" y="3116263"/>
          <p14:tracePt t="257530" x="2840038" y="3135313"/>
          <p14:tracePt t="257547" x="3009900" y="3135313"/>
          <p14:tracePt t="257566" x="3160713" y="3098800"/>
          <p14:tracePt t="257582" x="3224213" y="3081338"/>
          <p14:tracePt t="257598" x="3276600" y="3054350"/>
          <p14:tracePt t="257614" x="3295650" y="3036888"/>
          <p14:tracePt t="257630" x="3322638" y="3000375"/>
          <p14:tracePt t="257647" x="3322638" y="2955925"/>
          <p14:tracePt t="257664" x="3322638" y="2874963"/>
          <p14:tracePt t="257680" x="3313113" y="2803525"/>
          <p14:tracePt t="257697" x="3286125" y="2724150"/>
          <p14:tracePt t="257713" x="3259138" y="2660650"/>
          <p14:tracePt t="257730" x="3214688" y="2571750"/>
          <p14:tracePt t="257747" x="3170238" y="2536825"/>
          <p14:tracePt t="257763" x="3152775" y="2509838"/>
          <p14:tracePt t="257780" x="3125788" y="2492375"/>
          <p14:tracePt t="257797" x="3089275" y="2473325"/>
          <p14:tracePt t="257814" x="3071813" y="2465388"/>
          <p14:tracePt t="257832" x="3027363" y="2465388"/>
          <p14:tracePt t="257849" x="2982913" y="2473325"/>
          <p14:tracePt t="257864" x="2919413" y="2492375"/>
          <p14:tracePt t="257880" x="2822575" y="2500313"/>
          <p14:tracePt t="257897" x="2714625" y="2527300"/>
          <p14:tracePt t="257914" x="2608263" y="2554288"/>
          <p14:tracePt t="257930" x="2509838" y="2581275"/>
          <p14:tracePt t="257947" x="2465388" y="2608263"/>
          <p14:tracePt t="257963" x="2438400" y="2625725"/>
          <p14:tracePt t="257980" x="2411413" y="2660650"/>
          <p14:tracePt t="257997" x="2393950" y="2679700"/>
          <p14:tracePt t="258014" x="2384425" y="2697163"/>
          <p14:tracePt t="258030" x="2357438" y="2759075"/>
          <p14:tracePt t="258047" x="2347913" y="2803525"/>
          <p14:tracePt t="258066" x="2339975" y="2849563"/>
          <p14:tracePt t="258082" x="2322513" y="2874963"/>
          <p14:tracePt t="258099" x="2322513" y="2901950"/>
          <p14:tracePt t="258114" x="2330450" y="2928938"/>
          <p14:tracePt t="258130" x="2347913" y="2965450"/>
          <p14:tracePt t="258147" x="2401888" y="3000375"/>
          <p14:tracePt t="258164" x="2419350" y="3027363"/>
          <p14:tracePt t="258180" x="2438400" y="3044825"/>
          <p14:tracePt t="258197" x="2455863" y="3063875"/>
          <p14:tracePt t="258214" x="2482850" y="3081338"/>
          <p14:tracePt t="258230" x="2517775" y="3116263"/>
          <p14:tracePt t="258247" x="2554288" y="3135313"/>
          <p14:tracePt t="258264" x="2571750" y="3160713"/>
          <p14:tracePt t="258280" x="2608263" y="3179763"/>
          <p14:tracePt t="258297" x="2652713" y="3187700"/>
          <p14:tracePt t="258314" x="2714625" y="3187700"/>
          <p14:tracePt t="258332" x="2795588" y="3152775"/>
          <p14:tracePt t="258348" x="2847975" y="3116263"/>
          <p14:tracePt t="258364" x="2884488" y="3054350"/>
          <p14:tracePt t="258380" x="2928938" y="2982913"/>
          <p14:tracePt t="258397" x="2955925" y="2911475"/>
          <p14:tracePt t="258413" x="2982913" y="2830513"/>
          <p14:tracePt t="258430" x="2990850" y="2751138"/>
          <p14:tracePt t="258447" x="2990850" y="2687638"/>
          <p14:tracePt t="258464" x="2990850" y="2643188"/>
          <p14:tracePt t="258482" x="2982913" y="2598738"/>
          <p14:tracePt t="258497" x="2955925" y="2581275"/>
          <p14:tracePt t="258514" x="2938463" y="2563813"/>
          <p14:tracePt t="258530" x="2919413" y="2544763"/>
          <p14:tracePt t="258547" x="2901950" y="2517775"/>
          <p14:tracePt t="258564" x="2874963" y="2509838"/>
          <p14:tracePt t="258580" x="2847975" y="2500313"/>
          <p14:tracePt t="258599" x="2795588" y="2500313"/>
          <p14:tracePt t="258614" x="2732088" y="2500313"/>
          <p14:tracePt t="258630" x="2652713" y="2527300"/>
          <p14:tracePt t="258647" x="2571750" y="2554288"/>
          <p14:tracePt t="258664" x="2490788" y="2581275"/>
          <p14:tracePt t="258680" x="2393950" y="2625725"/>
          <p14:tracePt t="258697" x="2322513" y="2652713"/>
          <p14:tracePt t="258714" x="2259013" y="2679700"/>
          <p14:tracePt t="258732" x="2214563" y="2697163"/>
          <p14:tracePt t="258778" x="2214563" y="2706688"/>
          <p14:tracePt t="258794" x="2214563" y="2741613"/>
          <p14:tracePt t="258803" x="2214563" y="2751138"/>
          <p14:tracePt t="258814" x="2214563" y="2778125"/>
          <p14:tracePt t="258832" x="2224088" y="2857500"/>
          <p14:tracePt t="258848" x="2241550" y="2938463"/>
          <p14:tracePt t="258864" x="2276475" y="2982913"/>
          <p14:tracePt t="258880" x="2312988" y="3036888"/>
          <p14:tracePt t="258897" x="2366963" y="3089275"/>
          <p14:tracePt t="258914" x="2428875" y="3125788"/>
          <p14:tracePt t="258930" x="2482850" y="3179763"/>
          <p14:tracePt t="258947" x="2544763" y="3206750"/>
          <p14:tracePt t="258964" x="2581275" y="3224213"/>
          <p14:tracePt t="258982" x="2633663" y="3232150"/>
          <p14:tracePt t="258999" x="2714625" y="3214688"/>
          <p14:tracePt t="259014" x="2786063" y="3179763"/>
          <p14:tracePt t="259030" x="2867025" y="3152775"/>
          <p14:tracePt t="259047" x="2919413" y="3116263"/>
          <p14:tracePt t="259063" x="2938463" y="3081338"/>
          <p14:tracePt t="259080" x="2965450" y="3036888"/>
          <p14:tracePt t="259097" x="3000375" y="2946400"/>
          <p14:tracePt t="259114" x="3027363" y="2894013"/>
          <p14:tracePt t="259130" x="3054350" y="2830513"/>
          <p14:tracePt t="259147" x="3062288" y="2786063"/>
          <p14:tracePt t="259163" x="3071813" y="2741613"/>
          <p14:tracePt t="259180" x="3071813" y="2697163"/>
          <p14:tracePt t="259196" x="3062288" y="2643188"/>
          <p14:tracePt t="259213" x="3036888" y="2625725"/>
          <p14:tracePt t="259230" x="3017838" y="2608263"/>
          <p14:tracePt t="259248" x="2990850" y="2589213"/>
          <p14:tracePt t="259263" x="2955925" y="2563813"/>
          <p14:tracePt t="259280" x="2911475" y="2563813"/>
          <p14:tracePt t="259296" x="2867025" y="2563813"/>
          <p14:tracePt t="259313" x="2803525" y="2581275"/>
          <p14:tracePt t="259330" x="2732088" y="2616200"/>
          <p14:tracePt t="259348" x="2687638" y="2652713"/>
          <p14:tracePt t="259364" x="2670175" y="2670175"/>
          <p14:tracePt t="259381" x="2652713" y="2697163"/>
          <p14:tracePt t="259398" x="2625725" y="2714625"/>
          <p14:tracePt t="259414" x="2608263" y="2732088"/>
          <p14:tracePt t="259430" x="2589213" y="2768600"/>
          <p14:tracePt t="259447" x="2589213" y="2795588"/>
          <p14:tracePt t="259464" x="2589213" y="2822575"/>
          <p14:tracePt t="259482" x="2598738" y="2857500"/>
          <p14:tracePt t="259499" x="2616200" y="2884488"/>
          <p14:tracePt t="259515" x="2643188" y="2911475"/>
          <p14:tracePt t="259530" x="2660650" y="2946400"/>
          <p14:tracePt t="259547" x="2687638" y="2965450"/>
          <p14:tracePt t="259564" x="2714625" y="2992438"/>
          <p14:tracePt t="259581" x="2751138" y="3009900"/>
          <p14:tracePt t="259597" x="2803525" y="3036888"/>
          <p14:tracePt t="259614" x="2867025" y="3044825"/>
          <p14:tracePt t="259630" x="2894013" y="3044825"/>
          <p14:tracePt t="259647" x="2946400" y="3044825"/>
          <p14:tracePt t="259664" x="3009900" y="3044825"/>
          <p14:tracePt t="259681" x="3081338" y="3027363"/>
          <p14:tracePt t="259697" x="3160713" y="3000375"/>
          <p14:tracePt t="259714" x="3224213" y="2965450"/>
          <p14:tracePt t="259731" x="3313113" y="2901950"/>
          <p14:tracePt t="259749" x="3367088" y="2830513"/>
          <p14:tracePt t="259764" x="3419475" y="2795588"/>
          <p14:tracePt t="259780" x="3455988" y="2759075"/>
          <p14:tracePt t="259797" x="3482975" y="2724150"/>
          <p14:tracePt t="259814" x="3509963" y="2706688"/>
          <p14:tracePt t="259831" x="3527425" y="2687638"/>
          <p14:tracePt t="259847" x="3544888" y="2652713"/>
          <p14:tracePt t="259865" x="3581400" y="2608263"/>
          <p14:tracePt t="259881" x="3598863" y="2581275"/>
          <p14:tracePt t="259897" x="3625850" y="2554288"/>
          <p14:tracePt t="259914" x="3643313" y="2536825"/>
          <p14:tracePt t="259930" x="3643313" y="2527300"/>
          <p14:tracePt t="259947" x="3652838" y="2527300"/>
          <p14:tracePt t="260006" x="3643313" y="2527300"/>
          <p14:tracePt t="260014" x="3633788" y="2527300"/>
          <p14:tracePt t="260031" x="3598863" y="2527300"/>
          <p14:tracePt t="260047" x="3554413" y="2554288"/>
          <p14:tracePt t="260064" x="3517900" y="2563813"/>
          <p14:tracePt t="260080" x="3482975" y="2589213"/>
          <p14:tracePt t="260097" x="3446463" y="2608263"/>
          <p14:tracePt t="260114" x="3429000" y="2608263"/>
          <p14:tracePt t="260131" x="3419475" y="2625725"/>
          <p14:tracePt t="260147" x="3411538" y="2625725"/>
          <p14:tracePt t="260164" x="3402013" y="2635250"/>
          <p14:tracePt t="260180" x="3402013" y="2643188"/>
          <p14:tracePt t="260198" x="3394075" y="2660650"/>
          <p14:tracePt t="260217" x="3394075" y="2670175"/>
          <p14:tracePt t="260230" x="3394075" y="2679700"/>
          <p14:tracePt t="260294" x="3402013" y="2679700"/>
          <p14:tracePt t="260302" x="3419475" y="2679700"/>
          <p14:tracePt t="260314" x="3446463" y="2679700"/>
          <p14:tracePt t="260330" x="3527425" y="2652713"/>
          <p14:tracePt t="260347" x="3616325" y="2625725"/>
          <p14:tracePt t="260364" x="3732213" y="2589213"/>
          <p14:tracePt t="260381" x="3938588" y="2544763"/>
          <p14:tracePt t="260397" x="4071938" y="2517775"/>
          <p14:tracePt t="260414" x="4251325" y="2482850"/>
          <p14:tracePt t="260431" x="4491038" y="2473325"/>
          <p14:tracePt t="260447" x="4714875" y="2455863"/>
          <p14:tracePt t="260464" x="4911725" y="2420938"/>
          <p14:tracePt t="260481" x="5160963" y="2384425"/>
          <p14:tracePt t="260499" x="5572125" y="2312988"/>
          <p14:tracePt t="260514" x="5911850" y="2278063"/>
          <p14:tracePt t="260531" x="6269038" y="2232025"/>
          <p14:tracePt t="260547" x="6581775" y="2214563"/>
          <p14:tracePt t="260566" x="6831013" y="2179638"/>
          <p14:tracePt t="260581" x="7027863" y="2152650"/>
          <p14:tracePt t="260598" x="7143750" y="2125663"/>
          <p14:tracePt t="260614" x="7207250" y="2108200"/>
          <p14:tracePt t="260631" x="7259638" y="2098675"/>
          <p14:tracePt t="260647" x="7269163" y="2089150"/>
          <p14:tracePt t="260797" x="7232650" y="2098675"/>
          <p14:tracePt t="260803" x="7197725" y="2116138"/>
          <p14:tracePt t="260815" x="7161213" y="2125663"/>
          <p14:tracePt t="260831" x="7045325" y="2152650"/>
          <p14:tracePt t="260847" x="6956425" y="2179638"/>
          <p14:tracePt t="260864" x="6875463" y="2206625"/>
          <p14:tracePt t="260881" x="6813550" y="2206625"/>
          <p14:tracePt t="260884" x="6778625" y="2224088"/>
          <p14:tracePt t="260897" x="6742113" y="2232025"/>
          <p14:tracePt t="260914" x="6707188" y="2251075"/>
          <p14:tracePt t="260931" x="6688138" y="2268538"/>
          <p14:tracePt t="260947" x="6670675" y="2286000"/>
          <p14:tracePt t="260964" x="6643688" y="2303463"/>
          <p14:tracePt t="260981" x="6626225" y="2322513"/>
          <p14:tracePt t="260997" x="6608763" y="2330450"/>
          <p14:tracePt t="261085" x="6616700" y="2330450"/>
          <p14:tracePt t="261093" x="6635750" y="2330450"/>
          <p14:tracePt t="261101" x="6661150" y="2349500"/>
          <p14:tracePt t="261114" x="6707188" y="2357438"/>
          <p14:tracePt t="261132" x="6850063" y="2401888"/>
          <p14:tracePt t="261149" x="6956425" y="2411413"/>
          <p14:tracePt t="261164" x="7153275" y="2411413"/>
          <p14:tracePt t="261180" x="7259638" y="2411413"/>
          <p14:tracePt t="261199" x="7340600" y="2411413"/>
          <p14:tracePt t="261214" x="7375525" y="2401888"/>
          <p14:tracePt t="261230" x="7385050" y="2401888"/>
          <p14:tracePt t="261313" x="7394575" y="2401888"/>
          <p14:tracePt t="261327" x="7402513" y="2401888"/>
          <p14:tracePt t="261335" x="7412038" y="2401888"/>
          <p14:tracePt t="261347" x="7439025" y="2401888"/>
          <p14:tracePt t="261364" x="7456488" y="2401888"/>
          <p14:tracePt t="261383" x="7537450" y="2401888"/>
          <p14:tracePt t="261399" x="7581900" y="2401888"/>
          <p14:tracePt t="261414" x="7589838" y="2401888"/>
          <p14:tracePt t="261431" x="7608888" y="2401888"/>
          <p14:tracePt t="261515" x="7599363" y="2401888"/>
          <p14:tracePt t="261531" x="7572375" y="2384425"/>
          <p14:tracePt t="261539" x="7510463" y="2374900"/>
          <p14:tracePt t="261548" x="7439025" y="2374900"/>
          <p14:tracePt t="261564" x="7286625" y="2357438"/>
          <p14:tracePt t="261581" x="7116763" y="2357438"/>
          <p14:tracePt t="261597" x="6921500" y="2366963"/>
          <p14:tracePt t="261614" x="6796088" y="2384425"/>
          <p14:tracePt t="261631" x="6680200" y="2393950"/>
          <p14:tracePt t="261649" x="6554788" y="2438400"/>
          <p14:tracePt t="261664" x="6500813" y="2446338"/>
          <p14:tracePt t="261681" x="6438900" y="2473325"/>
          <p14:tracePt t="261698" x="6421438" y="2473325"/>
          <p14:tracePt t="261756" x="6421438" y="2482850"/>
          <p14:tracePt t="261765" x="6438900" y="2482850"/>
          <p14:tracePt t="261781" x="6483350" y="2482850"/>
          <p14:tracePt t="261797" x="6564313" y="2465388"/>
          <p14:tracePt t="261814" x="6643688" y="2438400"/>
          <p14:tracePt t="261830" x="6742113" y="2411413"/>
          <p14:tracePt t="261847" x="6831013" y="2401888"/>
          <p14:tracePt t="261864" x="6921500" y="2401888"/>
          <p14:tracePt t="261881" x="7010400" y="2401888"/>
          <p14:tracePt t="261884" x="7054850" y="2384425"/>
          <p14:tracePt t="261900" x="7126288" y="2384425"/>
          <p14:tracePt t="261915" x="7180263" y="2393950"/>
          <p14:tracePt t="261931" x="7197725" y="2393950"/>
          <p14:tracePt t="261947" x="7207250" y="2393950"/>
          <p14:tracePt t="262015" x="7207250" y="2384425"/>
          <p14:tracePt t="262031" x="7197725" y="2374900"/>
          <p14:tracePt t="262039" x="7170738" y="2366963"/>
          <p14:tracePt t="262047" x="7135813" y="2366963"/>
          <p14:tracePt t="262064" x="7037388" y="2349500"/>
          <p14:tracePt t="262081" x="6894513" y="2349500"/>
          <p14:tracePt t="262097" x="6724650" y="2349500"/>
          <p14:tracePt t="262114" x="6572250" y="2357438"/>
          <p14:tracePt t="262132" x="6367463" y="2401888"/>
          <p14:tracePt t="262149" x="6251575" y="2420938"/>
          <p14:tracePt t="262165" x="6188075" y="2446338"/>
          <p14:tracePt t="262181" x="6153150" y="2455863"/>
          <p14:tracePt t="262198" x="6143625" y="2455863"/>
          <p14:tracePt t="262350" x="6135688" y="2455863"/>
          <p14:tracePt t="262359" x="6135688" y="2428875"/>
          <p14:tracePt t="262367" x="6135688" y="2411413"/>
          <p14:tracePt t="262381" x="6135688" y="2384425"/>
          <p14:tracePt t="262384" x="6135688" y="2374900"/>
          <p14:tracePt t="266896" x="6089650" y="2401888"/>
          <p14:tracePt t="266904" x="5921375" y="2482850"/>
          <p14:tracePt t="266915" x="5697538" y="2563813"/>
          <p14:tracePt t="266931" x="5241925" y="2679700"/>
          <p14:tracePt t="266948" x="4921250" y="2778125"/>
          <p14:tracePt t="266966" x="4857750" y="2803525"/>
          <p14:tracePt t="266982" x="4840288" y="2830513"/>
          <p14:tracePt t="266998" x="4786313" y="2874963"/>
          <p14:tracePt t="267015" x="4741863" y="2911475"/>
          <p14:tracePt t="267031" x="4724400" y="2928938"/>
          <p14:tracePt t="267048" x="4660900" y="2955925"/>
          <p14:tracePt t="267064" x="4598988" y="2973388"/>
          <p14:tracePt t="267081" x="4500563" y="2982913"/>
          <p14:tracePt t="267100" x="4062413" y="2955925"/>
          <p14:tracePt t="267116" x="3419475" y="2795588"/>
          <p14:tracePt t="267132" x="2867025" y="2706688"/>
          <p14:tracePt t="267148" x="2465388" y="2652713"/>
          <p14:tracePt t="267165" x="2303463" y="2635250"/>
          <p14:tracePt t="267199" x="2268538" y="2635250"/>
          <p14:tracePt t="267216" x="2214563" y="2563813"/>
          <p14:tracePt t="267231" x="2187575" y="2554288"/>
          <p14:tracePt t="267301" x="2179638" y="2527300"/>
          <p14:tracePt t="267309" x="2170113" y="2492375"/>
          <p14:tracePt t="267318" x="2152650" y="2438400"/>
          <p14:tracePt t="267331" x="2152650" y="2393950"/>
          <p14:tracePt t="267347" x="2116138" y="2322513"/>
          <p14:tracePt t="267364" x="2062163" y="2197100"/>
          <p14:tracePt t="267380" x="2036763" y="2108200"/>
          <p14:tracePt t="267482" x="2017713" y="2108200"/>
          <p14:tracePt t="267498" x="2017713" y="2081213"/>
          <p14:tracePt t="267506" x="2017713" y="2063750"/>
          <p14:tracePt t="267515" x="2027238" y="2017713"/>
          <p14:tracePt t="267531" x="2054225" y="1938338"/>
          <p14:tracePt t="267548" x="2098675" y="1901825"/>
          <p14:tracePt t="267565" x="2133600" y="1884363"/>
          <p14:tracePt t="267581" x="2197100" y="1857375"/>
          <p14:tracePt t="267600" x="2268538" y="1830388"/>
          <p14:tracePt t="267616" x="2268538" y="1822450"/>
          <p14:tracePt t="267686" x="2268538" y="1830388"/>
          <p14:tracePt t="267702" x="2259013" y="1839913"/>
          <p14:tracePt t="267710" x="2259013" y="1857375"/>
          <p14:tracePt t="267718" x="2259013" y="1866900"/>
          <p14:tracePt t="267732" x="2259013" y="1884363"/>
          <p14:tracePt t="267748" x="2259013" y="1893888"/>
          <p14:tracePt t="267765" x="2268538" y="1901825"/>
          <p14:tracePt t="267812" x="2268538" y="1911350"/>
          <p14:tracePt t="267826" x="2276475" y="1938338"/>
          <p14:tracePt t="267834" x="2276475" y="1946275"/>
          <p14:tracePt t="267849" x="2295525" y="1982788"/>
          <p14:tracePt t="267867" x="2295525" y="2027238"/>
          <p14:tracePt t="267882" x="2322513" y="2089150"/>
          <p14:tracePt t="267898" x="2330450" y="2152650"/>
          <p14:tracePt t="267915" x="2357438" y="2232025"/>
          <p14:tracePt t="267931" x="2384425" y="2295525"/>
          <p14:tracePt t="267948" x="2384425" y="2339975"/>
          <p14:tracePt t="267965" x="2393950" y="2357438"/>
          <p14:tracePt t="267981" x="2393950" y="2366963"/>
          <p14:tracePt t="267998" x="2393950" y="2374900"/>
          <p14:tracePt t="268124" x="2401888" y="2411413"/>
          <p14:tracePt t="268132" x="2419350" y="2455863"/>
          <p14:tracePt t="268149" x="2438400" y="2492375"/>
          <p14:tracePt t="268165" x="2465388" y="2517775"/>
          <p14:tracePt t="268181" x="2482850" y="2554288"/>
          <p14:tracePt t="268199" x="2490788" y="2589213"/>
          <p14:tracePt t="268215" x="2517775" y="2616200"/>
          <p14:tracePt t="268231" x="2527300" y="2670175"/>
          <p14:tracePt t="268248" x="2544763" y="2697163"/>
          <p14:tracePt t="268265" x="2554288" y="2714625"/>
          <p14:tracePt t="268281" x="2571750" y="2732088"/>
          <p14:tracePt t="268298" x="2571750" y="2759075"/>
          <p14:tracePt t="268315" x="2581275" y="2778125"/>
          <p14:tracePt t="268331" x="2581275" y="2795588"/>
          <p14:tracePt t="268348" x="2581275" y="2822575"/>
          <p14:tracePt t="268365" x="2589213" y="2849563"/>
          <p14:tracePt t="268381" x="2589213" y="2857500"/>
          <p14:tracePt t="268398" x="2589213" y="2874963"/>
          <p14:tracePt t="268414" x="2589213" y="2894013"/>
          <p14:tracePt t="268459" x="2589213" y="2901950"/>
          <p14:tracePt t="268467" x="2589213" y="2911475"/>
          <p14:tracePt t="268640" x="2589213" y="2921000"/>
          <p14:tracePt t="268656" x="2571750" y="2928938"/>
          <p14:tracePt t="268664" x="2562225" y="2938463"/>
          <p14:tracePt t="268672" x="2554288" y="2938463"/>
          <p14:tracePt t="268681" x="2544763" y="2938463"/>
          <p14:tracePt t="268698" x="2536825" y="2938463"/>
          <p14:tracePt t="268764" x="2527300" y="2938463"/>
          <p14:tracePt t="268772" x="2509838" y="2938463"/>
          <p14:tracePt t="269008" x="2517775" y="2938463"/>
          <p14:tracePt t="269016" x="2527300" y="2938463"/>
          <p14:tracePt t="269032" x="2536825" y="2938463"/>
          <p14:tracePt t="269048" x="2554288" y="2938463"/>
          <p14:tracePt t="269065" x="2562225" y="2938463"/>
          <p14:tracePt t="269082" x="2571750" y="2938463"/>
          <p14:tracePt t="269098" x="2589213" y="2938463"/>
          <p14:tracePt t="269115" x="2598738" y="2938463"/>
          <p14:tracePt t="269281" x="2616200" y="2938463"/>
          <p14:tracePt t="269289" x="2625725" y="2938463"/>
          <p14:tracePt t="269298" x="2652713" y="2955925"/>
          <p14:tracePt t="269315" x="2714625" y="2955925"/>
          <p14:tracePt t="269331" x="2759075" y="2965450"/>
          <p14:tracePt t="269348" x="2776538" y="2973388"/>
          <p14:tracePt t="269366" x="2803525" y="2973388"/>
          <p14:tracePt t="269382" x="2830513" y="2982913"/>
          <p14:tracePt t="269399" x="2847975" y="2982913"/>
          <p14:tracePt t="269432" x="2857500" y="2982913"/>
          <p14:tracePt t="273793" x="2894013" y="2973388"/>
          <p14:tracePt t="273801" x="2919413" y="2955925"/>
          <p14:tracePt t="273817" x="2990850" y="2928938"/>
          <p14:tracePt t="273833" x="3089275" y="2928938"/>
          <p14:tracePt t="273849" x="3170238" y="2946400"/>
          <p14:tracePt t="273865" x="3179763" y="3081338"/>
          <p14:tracePt t="273882" x="3133725" y="3303588"/>
          <p14:tracePt t="273898" x="3108325" y="3367088"/>
          <p14:tracePt t="273919" x="3108325" y="3402013"/>
          <p14:tracePt t="274263" x="3116263" y="3394075"/>
          <p14:tracePt t="274295" x="3143250" y="3384550"/>
          <p14:tracePt t="274303" x="3152775" y="3357563"/>
          <p14:tracePt t="274317" x="3179763" y="3322638"/>
          <p14:tracePt t="274333" x="3187700" y="3286125"/>
          <p14:tracePt t="274349" x="3187700" y="3268663"/>
          <p14:tracePt t="274365" x="3205163" y="3251200"/>
          <p14:tracePt t="274382" x="3232150" y="3187700"/>
          <p14:tracePt t="274399" x="3259138" y="3125788"/>
          <p14:tracePt t="274415" x="3276600" y="3063875"/>
          <p14:tracePt t="274432" x="3295650" y="3027363"/>
          <p14:tracePt t="274449" x="3313113" y="2982913"/>
          <p14:tracePt t="274467" x="3357563" y="2874963"/>
          <p14:tracePt t="274482" x="3367088" y="2813050"/>
          <p14:tracePt t="274499" x="3384550" y="2751138"/>
          <p14:tracePt t="274983" x="3375025" y="2751138"/>
          <p14:tracePt t="274997" x="3367088" y="2751138"/>
          <p14:tracePt t="275005" x="3357563" y="2751138"/>
          <p14:tracePt t="275016" x="3348038" y="2751138"/>
          <p14:tracePt t="275032" x="3340100" y="2751138"/>
          <p14:tracePt t="275049" x="3330575" y="2751138"/>
          <p14:tracePt t="275066" x="3322638" y="2759075"/>
          <p14:tracePt t="275084" x="3286125" y="2795588"/>
          <p14:tracePt t="275099" x="3276600" y="2803525"/>
          <p14:tracePt t="275116" x="3268663" y="2813050"/>
          <p14:tracePt t="275233" x="3259138" y="2813050"/>
          <p14:tracePt t="275241" x="3251200" y="2813050"/>
          <p14:tracePt t="275311" x="3232150" y="2813050"/>
          <p14:tracePt t="275327" x="3224213" y="2813050"/>
          <p14:tracePt t="275335" x="3214688" y="2803525"/>
          <p14:tracePt t="275348" x="3205163" y="2803525"/>
          <p14:tracePt t="275365" x="3197225" y="2803525"/>
          <p14:tracePt t="275382" x="3187700" y="2795588"/>
          <p14:tracePt t="275398" x="3179763" y="2795588"/>
          <p14:tracePt t="275415" x="3160713" y="2795588"/>
          <p14:tracePt t="275432" x="3152775" y="2786063"/>
          <p14:tracePt t="275459" x="3143250" y="2786063"/>
          <p14:tracePt t="275521" x="3133725" y="2786063"/>
          <p14:tracePt t="275529" x="3125788" y="2786063"/>
          <p14:tracePt t="275538" x="3116263" y="2795588"/>
          <p14:tracePt t="275549" x="3108325" y="2803525"/>
          <p14:tracePt t="275566" x="3081338" y="2803525"/>
          <p14:tracePt t="275582" x="3062288" y="2803525"/>
          <p14:tracePt t="275600" x="3044825" y="2803525"/>
          <p14:tracePt t="275616" x="3017838" y="2813050"/>
          <p14:tracePt t="275632" x="3000375" y="2830513"/>
          <p14:tracePt t="275649" x="2982913" y="2849563"/>
          <p14:tracePt t="275666" x="2965450" y="2857500"/>
          <p14:tracePt t="275682" x="2938463" y="2867025"/>
          <p14:tracePt t="275699" x="2919413" y="2867025"/>
          <p14:tracePt t="275717" x="2894013" y="2874963"/>
          <p14:tracePt t="275733" x="2857500" y="2884488"/>
          <p14:tracePt t="275749" x="2822575" y="2911475"/>
          <p14:tracePt t="275766" x="2776538" y="2921000"/>
          <p14:tracePt t="275782" x="2759075" y="2928938"/>
          <p14:tracePt t="275799" x="2732088" y="2938463"/>
          <p14:tracePt t="275816" x="2714625" y="2946400"/>
          <p14:tracePt t="275832" x="2697163" y="2946400"/>
          <p14:tracePt t="275849" x="2670175" y="2955925"/>
          <p14:tracePt t="275866" x="2652713" y="2973388"/>
          <p14:tracePt t="275883" x="2643188" y="2973388"/>
          <p14:tracePt t="275899" x="2633663" y="2973388"/>
          <p14:tracePt t="275915" x="2616200" y="2973388"/>
          <p14:tracePt t="275933" x="2589213" y="2982913"/>
          <p14:tracePt t="275949" x="2581275" y="2992438"/>
          <p14:tracePt t="275966" x="2571750" y="3000375"/>
          <p14:tracePt t="276054" x="2571750" y="3009900"/>
          <p14:tracePt t="276070" x="2562225" y="3017838"/>
          <p14:tracePt t="276078" x="2562225" y="3027363"/>
          <p14:tracePt t="276093" x="2554288" y="3044825"/>
          <p14:tracePt t="276107" x="2554288" y="3054350"/>
          <p14:tracePt t="276116" x="2544763" y="3063875"/>
          <p14:tracePt t="276133" x="2544763" y="3071813"/>
          <p14:tracePt t="276149" x="2536825" y="3071813"/>
          <p14:tracePt t="276166" x="2536825" y="3081338"/>
          <p14:tracePt t="276201" x="2517775" y="3081338"/>
          <p14:tracePt t="276226" x="2509838" y="3081338"/>
          <p14:tracePt t="276242" x="2500313" y="3081338"/>
          <p14:tracePt t="276258" x="2490788" y="3081338"/>
          <p14:tracePt t="276271" x="2482850" y="3071813"/>
          <p14:tracePt t="276287" x="2482850" y="3063875"/>
          <p14:tracePt t="276299" x="2482850" y="3054350"/>
          <p14:tracePt t="276315" x="2482850" y="3036888"/>
          <p14:tracePt t="276332" x="2482850" y="3017838"/>
          <p14:tracePt t="276348" x="2482850" y="3009900"/>
          <p14:tracePt t="276365" x="2482850" y="3000375"/>
          <p14:tracePt t="276382" x="2482850" y="2982913"/>
          <p14:tracePt t="276399" x="2490788" y="2955925"/>
          <p14:tracePt t="276415" x="2490788" y="2928938"/>
          <p14:tracePt t="276432" x="2500313" y="2911475"/>
          <p14:tracePt t="276448" x="2517775" y="2874963"/>
          <p14:tracePt t="276465" x="2527300" y="2857500"/>
          <p14:tracePt t="276483" x="2536825" y="2822575"/>
          <p14:tracePt t="276499" x="2536825" y="2803525"/>
          <p14:tracePt t="276515" x="2536825" y="2795588"/>
          <p14:tracePt t="276532" x="2536825" y="2778125"/>
          <p14:tracePt t="276548" x="2536825" y="2759075"/>
          <p14:tracePt t="276565" x="2536825" y="2741613"/>
          <p14:tracePt t="276582" x="2536825" y="2724150"/>
          <p14:tracePt t="276599" x="2536825" y="2687638"/>
          <p14:tracePt t="276615" x="2536825" y="2660650"/>
          <p14:tracePt t="276632" x="2536825" y="2643188"/>
          <p14:tracePt t="276648" x="2536825" y="2625725"/>
          <p14:tracePt t="276695" x="2536825" y="2616200"/>
          <p14:tracePt t="276703" x="2536825" y="2608263"/>
          <p14:tracePt t="276717" x="2527300" y="2608263"/>
          <p14:tracePt t="276733" x="2527300" y="2598738"/>
          <p14:tracePt t="276773" x="2509838" y="2589213"/>
          <p14:tracePt t="276781" x="2500313" y="2589213"/>
          <p14:tracePt t="276811" x="2490788" y="2581275"/>
          <p14:tracePt t="276820" x="2482850" y="2581275"/>
          <p14:tracePt t="276835" x="2473325" y="2571750"/>
          <p14:tracePt t="276867" x="2465388" y="2571750"/>
          <p14:tracePt t="276875" x="2455863" y="2554288"/>
          <p14:tracePt t="276884" x="2438400" y="2554288"/>
          <p14:tracePt t="276906" x="2428875" y="2554288"/>
          <p14:tracePt t="276929" x="2419350" y="2554288"/>
          <p14:tracePt t="276938" x="2411413" y="2554288"/>
          <p14:tracePt t="276949" x="2401888" y="2563813"/>
          <p14:tracePt t="277000" x="2393950" y="2563813"/>
          <p14:tracePt t="277024" x="2393950" y="2571750"/>
          <p14:tracePt t="277126" x="2393950" y="2581275"/>
          <p14:tracePt t="277139" x="2384425" y="2589213"/>
          <p14:tracePt t="277149" x="2374900" y="2598738"/>
          <p14:tracePt t="277166" x="2347913" y="2616200"/>
          <p14:tracePt t="277183" x="2339975" y="2635250"/>
          <p14:tracePt t="277199" x="2339975" y="2643188"/>
          <p14:tracePt t="277216" x="2322513" y="2670175"/>
          <p14:tracePt t="277234" x="2312988" y="2687638"/>
          <p14:tracePt t="277249" x="2303463" y="2714625"/>
          <p14:tracePt t="277266" x="2303463" y="2732088"/>
          <p14:tracePt t="277283" x="2276475" y="2751138"/>
          <p14:tracePt t="277299" x="2276475" y="2768600"/>
          <p14:tracePt t="277316" x="2268538" y="2803525"/>
          <p14:tracePt t="277332" x="2268538" y="2840038"/>
          <p14:tracePt t="277348" x="2259013" y="2849563"/>
          <p14:tracePt t="277365" x="2259013" y="2857500"/>
          <p14:tracePt t="277382" x="2259013" y="2867025"/>
          <p14:tracePt t="277399" x="2259013" y="2874963"/>
          <p14:tracePt t="277415" x="2259013" y="2911475"/>
          <p14:tracePt t="277432" x="2259013" y="2938463"/>
          <p14:tracePt t="277449" x="2286000" y="2965450"/>
          <p14:tracePt t="277465" x="2295525" y="2982913"/>
          <p14:tracePt t="277484" x="2303463" y="3009900"/>
          <p14:tracePt t="277499" x="2312988" y="3017838"/>
          <p14:tracePt t="277516" x="2322513" y="3017838"/>
          <p14:tracePt t="277533" x="2330450" y="3036888"/>
          <p14:tracePt t="277549" x="2347913" y="3036888"/>
          <p14:tracePt t="277566" x="2384425" y="3027363"/>
          <p14:tracePt t="277583" x="2401888" y="3009900"/>
          <p14:tracePt t="277599" x="2428875" y="2992438"/>
          <p14:tracePt t="277617" x="2455863" y="2982913"/>
          <p14:tracePt t="277633" x="2465388" y="2973388"/>
          <p14:tracePt t="277649" x="2490788" y="2946400"/>
          <p14:tracePt t="277666" x="2509838" y="2938463"/>
          <p14:tracePt t="277683" x="2517775" y="2921000"/>
          <p14:tracePt t="277699" x="2536825" y="2884488"/>
          <p14:tracePt t="277716" x="2554288" y="2840038"/>
          <p14:tracePt t="277734" x="2571750" y="2803525"/>
          <p14:tracePt t="277750" x="2571750" y="2786063"/>
          <p14:tracePt t="277766" x="2571750" y="2768600"/>
          <p14:tracePt t="277783" x="2571750" y="2751138"/>
          <p14:tracePt t="277799" x="2571750" y="2724150"/>
          <p14:tracePt t="277817" x="2571750" y="2706688"/>
          <p14:tracePt t="277834" x="2571750" y="2687638"/>
          <p14:tracePt t="277849" x="2554288" y="2679700"/>
          <p14:tracePt t="277866" x="2527300" y="2652713"/>
          <p14:tracePt t="277884" x="2509838" y="2635250"/>
          <p14:tracePt t="277899" x="2490788" y="2625725"/>
          <p14:tracePt t="277915" x="2482850" y="2625725"/>
          <p14:tracePt t="277932" x="2455863" y="2625725"/>
          <p14:tracePt t="277949" x="2438400" y="2616200"/>
          <p14:tracePt t="277965" x="2419350" y="2616200"/>
          <p14:tracePt t="277982" x="2411413" y="2616200"/>
          <p14:tracePt t="277999" x="2384425" y="2616200"/>
          <p14:tracePt t="278015" x="2366963" y="2625725"/>
          <p14:tracePt t="278032" x="2347913" y="2643188"/>
          <p14:tracePt t="278048" x="2330450" y="2670175"/>
          <p14:tracePt t="278065" x="2312988" y="2670175"/>
          <p14:tracePt t="278083" x="2312988" y="2679700"/>
          <p14:tracePt t="278099" x="2303463" y="2679700"/>
          <p14:tracePt t="278119" x="2295525" y="2687638"/>
          <p14:tracePt t="278164" x="2286000" y="2697163"/>
          <p14:tracePt t="278179" x="2276475" y="2724150"/>
          <p14:tracePt t="278188" x="2276475" y="2732088"/>
          <p14:tracePt t="278201" x="2268538" y="2741613"/>
          <p14:tracePt t="278216" x="2251075" y="2759075"/>
          <p14:tracePt t="278233" x="2251075" y="2795588"/>
          <p14:tracePt t="278249" x="2251075" y="2830513"/>
          <p14:tracePt t="278266" x="2251075" y="2857500"/>
          <p14:tracePt t="278283" x="2251075" y="2874963"/>
          <p14:tracePt t="278299" x="2259013" y="2894013"/>
          <p14:tracePt t="278316" x="2268538" y="2921000"/>
          <p14:tracePt t="278333" x="2286000" y="2938463"/>
          <p14:tracePt t="278349" x="2295525" y="2955925"/>
          <p14:tracePt t="278367" x="2330450" y="2982913"/>
          <p14:tracePt t="278384" x="2347913" y="2982913"/>
          <p14:tracePt t="278400" x="2374900" y="3000375"/>
          <p14:tracePt t="278416" x="2384425" y="3000375"/>
          <p14:tracePt t="278433" x="2419350" y="2992438"/>
          <p14:tracePt t="278450" x="2455863" y="2982913"/>
          <p14:tracePt t="278466" x="2473325" y="2973388"/>
          <p14:tracePt t="278483" x="2490788" y="2973388"/>
          <p14:tracePt t="278499" x="2527300" y="2965450"/>
          <p14:tracePt t="278516" x="2544763" y="2955925"/>
          <p14:tracePt t="278533" x="2562225" y="2955925"/>
          <p14:tracePt t="278566" x="2571750" y="2946400"/>
          <p14:tracePt t="278583" x="2581275" y="2946400"/>
          <p14:tracePt t="278599" x="2608263" y="2938463"/>
          <p14:tracePt t="278618" x="2633663" y="2928938"/>
          <p14:tracePt t="278634" x="2652713" y="2928938"/>
          <p14:tracePt t="278650" x="2679700" y="2911475"/>
          <p14:tracePt t="278666" x="2697163" y="2911475"/>
          <p14:tracePt t="278682" x="2714625" y="2901950"/>
          <p14:tracePt t="278700" x="2732088" y="2901950"/>
          <p14:tracePt t="278716" x="2751138" y="2901950"/>
          <p14:tracePt t="278733" x="2768600" y="2901950"/>
          <p14:tracePt t="278822" x="2776538" y="2901950"/>
          <p14:tracePt t="278837" x="2786063" y="2901950"/>
          <p14:tracePt t="281128" x="2795588" y="2901950"/>
          <p14:tracePt t="281137" x="2803525" y="2901950"/>
          <p14:tracePt t="281184" x="2803525" y="2921000"/>
          <p14:tracePt t="281206" x="2822575" y="2921000"/>
          <p14:tracePt t="281222" x="2830513" y="2921000"/>
          <p14:tracePt t="281230" x="2867025" y="2921000"/>
          <p14:tracePt t="281238" x="2901950" y="2921000"/>
          <p14:tracePt t="281250" x="2973388" y="2921000"/>
          <p14:tracePt t="281267" x="3081338" y="2894013"/>
          <p14:tracePt t="281285" x="3241675" y="2867025"/>
          <p14:tracePt t="281300" x="3357563" y="2840038"/>
          <p14:tracePt t="281316" x="3402013" y="2822575"/>
          <p14:tracePt t="281333" x="3446463" y="2803525"/>
          <p14:tracePt t="281350" x="3490913" y="2786063"/>
          <p14:tracePt t="281366" x="3571875" y="2759075"/>
          <p14:tracePt t="281383" x="3670300" y="2732088"/>
          <p14:tracePt t="281387" x="3705225" y="2732088"/>
          <p14:tracePt t="281400" x="3741738" y="2724150"/>
          <p14:tracePt t="281417" x="3857625" y="2706688"/>
          <p14:tracePt t="281435" x="3919538" y="2706688"/>
          <p14:tracePt t="281450" x="4000500" y="2706688"/>
          <p14:tracePt t="281466" x="4071938" y="2706688"/>
          <p14:tracePt t="281483" x="4152900" y="2697163"/>
          <p14:tracePt t="281500" x="4232275" y="2670175"/>
          <p14:tracePt t="281516" x="4322763" y="2652713"/>
          <p14:tracePt t="281535" x="4438650" y="2616200"/>
          <p14:tracePt t="281550" x="4500563" y="2589213"/>
          <p14:tracePt t="281566" x="4572000" y="2563813"/>
          <p14:tracePt t="281583" x="4616450" y="2554288"/>
          <p14:tracePt t="281600" x="4679950" y="2554288"/>
          <p14:tracePt t="281617" x="4751388" y="2554288"/>
          <p14:tracePt t="281634" x="4813300" y="2554288"/>
          <p14:tracePt t="281650" x="4848225" y="2554288"/>
          <p14:tracePt t="281668" x="4875213" y="2554288"/>
          <p14:tracePt t="281685" x="4911725" y="2536825"/>
          <p14:tracePt t="281700" x="4973638" y="2536825"/>
          <p14:tracePt t="281716" x="5045075" y="2527300"/>
          <p14:tracePt t="281733" x="5108575" y="2517775"/>
          <p14:tracePt t="281750" x="5143500" y="2500313"/>
          <p14:tracePt t="281766" x="5160963" y="2500313"/>
          <p14:tracePt t="281783" x="5170488" y="2500313"/>
          <p14:tracePt t="281816" x="5187950" y="2492375"/>
          <p14:tracePt t="281832" x="5207000" y="2492375"/>
          <p14:tracePt t="281840" x="5214938" y="2482850"/>
          <p14:tracePt t="281849" x="5224463" y="2482850"/>
          <p14:tracePt t="281866" x="5232400" y="2482850"/>
          <p14:tracePt t="281883" x="5259388" y="2482850"/>
          <p14:tracePt t="281887" x="5268913" y="2482850"/>
          <p14:tracePt t="281900" x="5278438" y="2482850"/>
          <p14:tracePt t="281917" x="5322888" y="2500313"/>
          <p14:tracePt t="281935" x="5421313" y="2500313"/>
          <p14:tracePt t="281950" x="5438775" y="2500313"/>
          <p14:tracePt t="281966" x="5465763" y="2500313"/>
          <p14:tracePt t="281983" x="5483225" y="2500313"/>
          <p14:tracePt t="282000" x="5500688" y="2500313"/>
          <p14:tracePt t="282017" x="5527675" y="2500313"/>
          <p14:tracePt t="282033" x="5554663" y="2500313"/>
          <p14:tracePt t="282050" x="5608638" y="2500313"/>
          <p14:tracePt t="282067" x="5643563" y="2500313"/>
          <p14:tracePt t="282083" x="5670550" y="2500313"/>
          <p14:tracePt t="282100" x="5697538" y="2500313"/>
          <p14:tracePt t="282153" x="5707063" y="2482850"/>
          <p14:tracePt t="282169" x="5715000" y="2473325"/>
          <p14:tracePt t="282176" x="5724525" y="2465388"/>
          <p14:tracePt t="282185" x="5732463" y="2465388"/>
          <p14:tracePt t="282203" x="5741988" y="2465388"/>
          <p14:tracePt t="282255" x="5759450" y="2465388"/>
          <p14:tracePt t="282403" x="5751513" y="2455863"/>
          <p14:tracePt t="282419" x="5732463" y="2420938"/>
          <p14:tracePt t="282427" x="5715000" y="2393950"/>
          <p14:tracePt t="282435" x="5707063" y="2374900"/>
          <p14:tracePt t="282450" x="5688013" y="2339975"/>
          <p14:tracePt t="282467" x="5670550" y="2312988"/>
          <p14:tracePt t="282484" x="5653088" y="2295525"/>
          <p14:tracePt t="282500" x="5635625" y="2278063"/>
          <p14:tracePt t="282516" x="5616575" y="2259013"/>
          <p14:tracePt t="282533" x="5599113" y="2232025"/>
          <p14:tracePt t="282550" x="5589588" y="2214563"/>
          <p14:tracePt t="282567" x="5564188" y="2197100"/>
          <p14:tracePt t="282583" x="5545138" y="2179638"/>
          <p14:tracePt t="282600" x="5518150" y="2152650"/>
          <p14:tracePt t="282616" x="5510213" y="2135188"/>
          <p14:tracePt t="282634" x="5500688" y="2116138"/>
          <p14:tracePt t="282650" x="5492750" y="2108200"/>
          <p14:tracePt t="282667" x="5473700" y="2089150"/>
          <p14:tracePt t="282787" x="5483225" y="2098675"/>
          <p14:tracePt t="282795" x="5527675" y="2108200"/>
          <p14:tracePt t="282803" x="5564188" y="2125663"/>
          <p14:tracePt t="282818" x="5653088" y="2152650"/>
          <p14:tracePt t="282833" x="5768975" y="2179638"/>
          <p14:tracePt t="282849" x="5946775" y="2206625"/>
          <p14:tracePt t="282866" x="6143625" y="2224088"/>
          <p14:tracePt t="282883" x="6340475" y="2224088"/>
          <p14:tracePt t="282900" x="6510338" y="2224088"/>
          <p14:tracePt t="282916" x="6616700" y="2224088"/>
          <p14:tracePt t="282935" x="6707188" y="2179638"/>
          <p14:tracePt t="282951" x="6724650" y="2170113"/>
          <p14:tracePt t="282967" x="6742113" y="2160588"/>
          <p14:tracePt t="283053" x="6715125" y="2160588"/>
          <p14:tracePt t="283060" x="6680200" y="2170113"/>
          <p14:tracePt t="283069" x="6643688" y="2170113"/>
          <p14:tracePt t="283083" x="6500813" y="2170113"/>
          <p14:tracePt t="283100" x="6251575" y="2187575"/>
          <p14:tracePt t="283117" x="5965825" y="2187575"/>
          <p14:tracePt t="283135" x="5768975" y="2187575"/>
          <p14:tracePt t="283150" x="5599113" y="2187575"/>
          <p14:tracePt t="283167" x="5492750" y="2187575"/>
          <p14:tracePt t="283184" x="5473700" y="2187575"/>
          <p14:tracePt t="283263" x="5483225" y="2179638"/>
          <p14:tracePt t="283271" x="5518150" y="2170113"/>
          <p14:tracePt t="283283" x="5554663" y="2160588"/>
          <p14:tracePt t="283300" x="5653088" y="2135188"/>
          <p14:tracePt t="283319" x="5830888" y="2116138"/>
          <p14:tracePt t="283334" x="6000750" y="2116138"/>
          <p14:tracePt t="283350" x="6197600" y="2125663"/>
          <p14:tracePt t="283366" x="6350000" y="2143125"/>
          <p14:tracePt t="283384" x="6473825" y="2143125"/>
          <p14:tracePt t="283400" x="6581775" y="2152650"/>
          <p14:tracePt t="283417" x="6707188" y="2152650"/>
          <p14:tracePt t="283435" x="6884988" y="2152650"/>
          <p14:tracePt t="283451" x="6992938" y="2152650"/>
          <p14:tracePt t="283467" x="7116763" y="2152650"/>
          <p14:tracePt t="283483" x="7215188" y="2152650"/>
          <p14:tracePt t="283500" x="7304088" y="2135188"/>
          <p14:tracePt t="283517" x="7323138" y="2135188"/>
          <p14:tracePt t="283607" x="7304088" y="2135188"/>
          <p14:tracePt t="283615" x="7259638" y="2135188"/>
          <p14:tracePt t="283623" x="7242175" y="2135188"/>
          <p14:tracePt t="283634" x="7215188" y="2135188"/>
          <p14:tracePt t="283650" x="7143750" y="2135188"/>
          <p14:tracePt t="283667" x="7045325" y="2160588"/>
          <p14:tracePt t="283685" x="6911975" y="2206625"/>
          <p14:tracePt t="283701" x="6831013" y="2232025"/>
          <p14:tracePt t="283717" x="6759575" y="2232025"/>
          <p14:tracePt t="283733" x="6742113" y="2232025"/>
          <p14:tracePt t="283750" x="6715125" y="2232025"/>
          <p14:tracePt t="283803" x="6707188" y="2232025"/>
          <p14:tracePt t="283827" x="6697663" y="2232025"/>
          <p14:tracePt t="284115" x="6697663" y="2241550"/>
          <p14:tracePt t="284131" x="6697663" y="2251075"/>
          <p14:tracePt t="284139" x="6697663" y="2259013"/>
          <p14:tracePt t="284150" x="6707188" y="2259013"/>
          <p14:tracePt t="284167" x="6707188" y="2268538"/>
          <p14:tracePt t="284183" x="6707188" y="2295525"/>
          <p14:tracePt t="284200" x="6707188" y="2303463"/>
          <p14:tracePt t="284326" x="6707188" y="2312988"/>
          <p14:tracePt t="284397" x="6707188" y="2322513"/>
          <p14:tracePt t="284413" x="6707188" y="2330450"/>
          <p14:tracePt t="284421" x="6707188" y="2339975"/>
          <p14:tracePt t="284433" x="6707188" y="2357438"/>
          <p14:tracePt t="284451" x="6688138" y="2374900"/>
          <p14:tracePt t="284467" x="6670675" y="2393950"/>
          <p14:tracePt t="284484" x="6661150" y="2401888"/>
          <p14:tracePt t="284623" x="6661150" y="2411413"/>
          <p14:tracePt t="284639" x="6661150" y="2428875"/>
          <p14:tracePt t="284647" x="6661150" y="2438400"/>
          <p14:tracePt t="284655" x="6661150" y="2446338"/>
          <p14:tracePt t="284667" x="6670675" y="2455863"/>
          <p14:tracePt t="284683" x="6680200" y="2465388"/>
          <p14:tracePt t="284700" x="6697663" y="2482850"/>
          <p14:tracePt t="284717" x="6732588" y="2492375"/>
          <p14:tracePt t="284734" x="6742113" y="2509838"/>
          <p14:tracePt t="284750" x="6751638" y="2517775"/>
          <p14:tracePt t="284767" x="6769100" y="2517775"/>
          <p14:tracePt t="284784" x="6778625" y="2527300"/>
          <p14:tracePt t="284800" x="6804025" y="2536825"/>
          <p14:tracePt t="284817" x="6823075" y="2544763"/>
          <p14:tracePt t="284835" x="6840538" y="2554288"/>
          <p14:tracePt t="284851" x="6858000" y="2554288"/>
          <p14:tracePt t="284867" x="6894513" y="2554288"/>
          <p14:tracePt t="284883" x="6911975" y="2554288"/>
          <p14:tracePt t="284900" x="6938963" y="2554288"/>
          <p14:tracePt t="284917" x="6956425" y="2544763"/>
          <p14:tracePt t="284934" x="6973888" y="2536825"/>
          <p14:tracePt t="284950" x="6992938" y="2517775"/>
          <p14:tracePt t="284967" x="7027863" y="2492375"/>
          <p14:tracePt t="284984" x="7045325" y="2482850"/>
          <p14:tracePt t="285000" x="7064375" y="2465388"/>
          <p14:tracePt t="285017" x="7089775" y="2446338"/>
          <p14:tracePt t="285033" x="7108825" y="2420938"/>
          <p14:tracePt t="285050" x="7126288" y="2374900"/>
          <p14:tracePt t="285067" x="7143750" y="2339975"/>
          <p14:tracePt t="285085" x="7161213" y="2303463"/>
          <p14:tracePt t="285102" x="7170738" y="2278063"/>
          <p14:tracePt t="285117" x="7170738" y="2259013"/>
          <p14:tracePt t="285134" x="7170738" y="2251075"/>
          <p14:tracePt t="285150" x="7170738" y="2232025"/>
          <p14:tracePt t="285167" x="7153275" y="2206625"/>
          <p14:tracePt t="285183" x="7126288" y="2187575"/>
          <p14:tracePt t="285200" x="7108825" y="2170113"/>
          <p14:tracePt t="285217" x="7089775" y="2135188"/>
          <p14:tracePt t="285233" x="7081838" y="2116138"/>
          <p14:tracePt t="285250" x="7054850" y="2108200"/>
          <p14:tracePt t="285267" x="7037388" y="2089150"/>
          <p14:tracePt t="285283" x="7018338" y="2063750"/>
          <p14:tracePt t="285300" x="7000875" y="2044700"/>
          <p14:tracePt t="285317" x="6965950" y="2027238"/>
          <p14:tracePt t="285335" x="6938963" y="2017713"/>
          <p14:tracePt t="285351" x="6902450" y="2000250"/>
          <p14:tracePt t="285367" x="6884988" y="2000250"/>
          <p14:tracePt t="285384" x="6858000" y="2000250"/>
          <p14:tracePt t="285400" x="6840538" y="2009775"/>
          <p14:tracePt t="285417" x="6823075" y="2009775"/>
          <p14:tracePt t="285434" x="6813550" y="2009775"/>
          <p14:tracePt t="285450" x="6796088" y="2009775"/>
          <p14:tracePt t="285467" x="6778625" y="2009775"/>
          <p14:tracePt t="285483" x="6759575" y="2009775"/>
          <p14:tracePt t="285500" x="6742113" y="2009775"/>
          <p14:tracePt t="285517" x="6732588" y="2009775"/>
          <p14:tracePt t="285534" x="6724650" y="2009775"/>
          <p14:tracePt t="285550" x="6707188" y="2009775"/>
          <p14:tracePt t="285567" x="6688138" y="2017713"/>
          <p14:tracePt t="285583" x="6670675" y="2027238"/>
          <p14:tracePt t="285600" x="6661150" y="2027238"/>
          <p14:tracePt t="285617" x="6635750" y="2036763"/>
          <p14:tracePt t="285634" x="6616700" y="2044700"/>
          <p14:tracePt t="285650" x="6599238" y="2054225"/>
          <p14:tracePt t="285667" x="6581775" y="2081213"/>
          <p14:tracePt t="285684" x="6554788" y="2089150"/>
          <p14:tracePt t="285700" x="6537325" y="2108200"/>
          <p14:tracePt t="285717" x="6527800" y="2116138"/>
          <p14:tracePt t="285734" x="6518275" y="2125663"/>
          <p14:tracePt t="285767" x="6492875" y="2160588"/>
          <p14:tracePt t="285784" x="6483350" y="2206625"/>
          <p14:tracePt t="285800" x="6473825" y="2241550"/>
          <p14:tracePt t="285817" x="6456363" y="2312988"/>
          <p14:tracePt t="285835" x="6446838" y="2428875"/>
          <p14:tracePt t="285851" x="6446838" y="2509838"/>
          <p14:tracePt t="285866" x="6473825" y="2554288"/>
          <p14:tracePt t="285884" x="6500813" y="2589213"/>
          <p14:tracePt t="285900" x="6518275" y="2608263"/>
          <p14:tracePt t="285917" x="6527800" y="2635250"/>
          <p14:tracePt t="285934" x="6537325" y="2643188"/>
          <p14:tracePt t="285950" x="6564313" y="2652713"/>
          <p14:tracePt t="285967" x="6581775" y="2660650"/>
          <p14:tracePt t="285985" x="6643688" y="2670175"/>
          <p14:tracePt t="286000" x="6697663" y="2670175"/>
          <p14:tracePt t="286017" x="6759575" y="2687638"/>
          <p14:tracePt t="286034" x="6813550" y="2687638"/>
          <p14:tracePt t="286050" x="6875463" y="2687638"/>
          <p14:tracePt t="286067" x="6938963" y="2679700"/>
          <p14:tracePt t="286085" x="7000875" y="2660650"/>
          <p14:tracePt t="286101" x="7018338" y="2643188"/>
          <p14:tracePt t="286117" x="7037388" y="2608263"/>
          <p14:tracePt t="286134" x="7054850" y="2563813"/>
          <p14:tracePt t="286150" x="7072313" y="2527300"/>
          <p14:tracePt t="286167" x="7099300" y="2465388"/>
          <p14:tracePt t="286184" x="7126288" y="2420938"/>
          <p14:tracePt t="286202" x="7126288" y="2374900"/>
          <p14:tracePt t="286217" x="7135813" y="2366963"/>
          <p14:tracePt t="286235" x="7135813" y="2312988"/>
          <p14:tracePt t="286250" x="7135813" y="2268538"/>
          <p14:tracePt t="286267" x="7135813" y="2232025"/>
          <p14:tracePt t="286284" x="7108825" y="2187575"/>
          <p14:tracePt t="286300" x="7089775" y="2152650"/>
          <p14:tracePt t="286317" x="7064375" y="2116138"/>
          <p14:tracePt t="286333" x="7027863" y="2081213"/>
          <p14:tracePt t="286350" x="6983413" y="2054225"/>
          <p14:tracePt t="286366" x="6965950" y="2027238"/>
          <p14:tracePt t="286383" x="6946900" y="2027238"/>
          <p14:tracePt t="286400" x="6929438" y="2017713"/>
          <p14:tracePt t="286417" x="6902450" y="2009775"/>
          <p14:tracePt t="286434" x="6884988" y="2000250"/>
          <p14:tracePt t="286450" x="6840538" y="1973263"/>
          <p14:tracePt t="286467" x="6804025" y="1965325"/>
          <p14:tracePt t="286486" x="6759575" y="1965325"/>
          <p14:tracePt t="286500" x="6732588" y="1955800"/>
          <p14:tracePt t="286517" x="6715125" y="1955800"/>
          <p14:tracePt t="286534" x="6688138" y="1955800"/>
          <p14:tracePt t="286550" x="6670675" y="1955800"/>
          <p14:tracePt t="286567" x="6653213" y="1982788"/>
          <p14:tracePt t="286585" x="6616700" y="2000250"/>
          <p14:tracePt t="286602" x="6599238" y="2009775"/>
          <p14:tracePt t="286617" x="6581775" y="2027238"/>
          <p14:tracePt t="286634" x="6554788" y="2054225"/>
          <p14:tracePt t="286650" x="6545263" y="2071688"/>
          <p14:tracePt t="286667" x="6527800" y="2089150"/>
          <p14:tracePt t="286684" x="6518275" y="2108200"/>
          <p14:tracePt t="286700" x="6518275" y="2135188"/>
          <p14:tracePt t="286717" x="6510338" y="2143125"/>
          <p14:tracePt t="286735" x="6500813" y="2170113"/>
          <p14:tracePt t="286752" x="6500813" y="2187575"/>
          <p14:tracePt t="286767" x="6492875" y="2214563"/>
          <p14:tracePt t="287345" x="6492875" y="2224088"/>
          <p14:tracePt t="287353" x="6438900" y="2232025"/>
          <p14:tracePt t="287367" x="6303963" y="2268538"/>
          <p14:tracePt t="287385" x="6108700" y="2295525"/>
          <p14:tracePt t="287401" x="5857875" y="2330450"/>
          <p14:tracePt t="287417" x="5473700" y="2366963"/>
          <p14:tracePt t="287434" x="5089525" y="2465388"/>
          <p14:tracePt t="287450" x="4598988" y="2571750"/>
          <p14:tracePt t="287467" x="4160838" y="2652713"/>
          <p14:tracePt t="287486" x="3589338" y="2724150"/>
          <p14:tracePt t="287502" x="3367088" y="2759075"/>
          <p14:tracePt t="287517" x="3143250" y="2759075"/>
          <p14:tracePt t="287534" x="3036888" y="2778125"/>
          <p14:tracePt t="287550" x="2946400" y="2786063"/>
          <p14:tracePt t="287567" x="2867025" y="2813050"/>
          <p14:tracePt t="287584" x="2803525" y="2840038"/>
          <p14:tracePt t="287601" x="2768600" y="2849563"/>
          <p14:tracePt t="287617" x="2751138" y="2857500"/>
          <p14:tracePt t="287635" x="2724150" y="2874963"/>
          <p14:tracePt t="287651" x="2687638" y="2894013"/>
          <p14:tracePt t="287667" x="2625725" y="2911475"/>
          <p14:tracePt t="287684" x="2544763" y="2911475"/>
          <p14:tracePt t="287701" x="2482850" y="2911475"/>
          <p14:tracePt t="287717" x="2465388" y="2911475"/>
          <p14:tracePt t="287735" x="2446338" y="2901950"/>
          <p14:tracePt t="287792" x="2438400" y="2894013"/>
          <p14:tracePt t="287798" x="2428875" y="2894013"/>
          <p14:tracePt t="287806" x="2411413" y="2884488"/>
          <p14:tracePt t="287817" x="2401888" y="2874963"/>
          <p14:tracePt t="287833" x="2384425" y="2867025"/>
          <p14:tracePt t="287850" x="2366963" y="2849563"/>
          <p14:tracePt t="287867" x="2347913" y="2840038"/>
          <p14:tracePt t="287884" x="2312988" y="2813050"/>
          <p14:tracePt t="287900" x="2295525" y="2795588"/>
          <p14:tracePt t="287917" x="2286000" y="2768600"/>
          <p14:tracePt t="287934" x="2286000" y="2751138"/>
          <p14:tracePt t="287951" x="2276475" y="2741613"/>
          <p14:tracePt t="287967" x="2276475" y="2724150"/>
          <p14:tracePt t="287986" x="2259013" y="2687638"/>
          <p14:tracePt t="288002" x="2259013" y="2670175"/>
          <p14:tracePt t="288017" x="2251075" y="2652713"/>
          <p14:tracePt t="288034" x="2251075" y="2625725"/>
          <p14:tracePt t="288051" x="2241550" y="2608263"/>
          <p14:tracePt t="288067" x="2232025" y="2581275"/>
          <p14:tracePt t="288084" x="2214563" y="2554288"/>
          <p14:tracePt t="288101" x="2187575" y="2536825"/>
          <p14:tracePt t="288117" x="2179638" y="2517775"/>
          <p14:tracePt t="288135" x="2152650" y="2492375"/>
          <p14:tracePt t="288199" x="2143125" y="2492375"/>
          <p14:tracePt t="288206" x="2133600" y="2492375"/>
          <p14:tracePt t="288217" x="2125663" y="2500313"/>
          <p14:tracePt t="288236" x="2089150" y="2509838"/>
          <p14:tracePt t="288300" x="2071688" y="2517775"/>
          <p14:tracePt t="288306" x="2054225" y="2527300"/>
          <p14:tracePt t="288317" x="2044700" y="2536825"/>
          <p14:tracePt t="288334" x="2017713" y="2563813"/>
          <p14:tracePt t="288350" x="2009775" y="2581275"/>
          <p14:tracePt t="288367" x="1990725" y="2581275"/>
          <p14:tracePt t="288384" x="1990725" y="2589213"/>
          <p14:tracePt t="288408" x="1982788" y="2589213"/>
          <p14:tracePt t="288431" x="1973263" y="2598738"/>
          <p14:tracePt t="288448" x="1965325" y="2608263"/>
          <p14:tracePt t="288456" x="1955800" y="2616200"/>
          <p14:tracePt t="288467" x="1946275" y="2635250"/>
          <p14:tracePt t="288486" x="1919288" y="2652713"/>
          <p14:tracePt t="288502" x="1901825" y="2660650"/>
          <p14:tracePt t="288517" x="1884363" y="2679700"/>
          <p14:tracePt t="288534" x="1874838" y="2687638"/>
          <p14:tracePt t="288551" x="1847850" y="2714625"/>
          <p14:tracePt t="288567" x="1839913" y="2732088"/>
          <p14:tracePt t="288584" x="1830388" y="2741613"/>
          <p14:tracePt t="288600" x="1822450" y="2751138"/>
          <p14:tracePt t="288617" x="1822450" y="2759075"/>
          <p14:tracePt t="288636" x="1803400" y="2795588"/>
          <p14:tracePt t="288651" x="1795463" y="2813050"/>
          <p14:tracePt t="288667" x="1776413" y="2830513"/>
          <p14:tracePt t="288684" x="1776413" y="2857500"/>
          <p14:tracePt t="288701" x="1776413" y="2867025"/>
          <p14:tracePt t="288717" x="1776413" y="2884488"/>
          <p14:tracePt t="288736" x="1785938" y="2928938"/>
          <p14:tracePt t="288752" x="1803400" y="2946400"/>
          <p14:tracePt t="288768" x="1822450" y="2965450"/>
          <p14:tracePt t="288784" x="1830388" y="2992438"/>
          <p14:tracePt t="288801" x="1857375" y="2992438"/>
          <p14:tracePt t="288818" x="1874838" y="3009900"/>
          <p14:tracePt t="288834" x="1884363" y="3009900"/>
          <p14:tracePt t="288851" x="1901825" y="3017838"/>
          <p14:tracePt t="288867" x="1928813" y="3027363"/>
          <p14:tracePt t="288886" x="1955800" y="3044825"/>
          <p14:tracePt t="288900" x="1973263" y="3063875"/>
          <p14:tracePt t="288917" x="2000250" y="3063875"/>
          <p14:tracePt t="288934" x="2017713" y="3063875"/>
          <p14:tracePt t="288950" x="2036763" y="3063875"/>
          <p14:tracePt t="288967" x="2054225" y="3063875"/>
          <p14:tracePt t="288984" x="2081213" y="3063875"/>
          <p14:tracePt t="289002" x="2108200" y="3063875"/>
          <p14:tracePt t="289018" x="2125663" y="3063875"/>
          <p14:tracePt t="289034" x="2143125" y="3063875"/>
          <p14:tracePt t="289051" x="2160588" y="3063875"/>
          <p14:tracePt t="289067" x="2170113" y="3063875"/>
          <p14:tracePt t="289084" x="2179638" y="3054350"/>
          <p14:tracePt t="289152" x="2187575" y="3044825"/>
          <p14:tracePt t="289166" x="2197100" y="3036888"/>
          <p14:tracePt t="289174" x="2214563" y="3027363"/>
          <p14:tracePt t="289184" x="2224088" y="3017838"/>
          <p14:tracePt t="289206" x="2224088" y="3009900"/>
          <p14:tracePt t="289217" x="2232025" y="3009900"/>
          <p14:tracePt t="289234" x="2232025" y="3000375"/>
          <p14:tracePt t="289259" x="2241550" y="2992438"/>
          <p14:tracePt t="289276" x="2251075" y="2973388"/>
          <p14:tracePt t="289285" x="2251075" y="2965450"/>
          <p14:tracePt t="289301" x="2259013" y="2946400"/>
          <p14:tracePt t="289318" x="2259013" y="2938463"/>
          <p14:tracePt t="289334" x="2259013" y="2928938"/>
          <p14:tracePt t="289351" x="2268538" y="2901950"/>
          <p14:tracePt t="289368" x="2268538" y="2884488"/>
          <p14:tracePt t="289387" x="2276475" y="2857500"/>
          <p14:tracePt t="289402" x="2295525" y="2830513"/>
          <p14:tracePt t="289417" x="2295525" y="2813050"/>
          <p14:tracePt t="289434" x="2295525" y="2795588"/>
          <p14:tracePt t="289451" x="2295525" y="2759075"/>
          <p14:tracePt t="289467" x="2295525" y="2741613"/>
          <p14:tracePt t="289484" x="2295525" y="2724150"/>
          <p14:tracePt t="289502" x="2295525" y="2679700"/>
          <p14:tracePt t="289518" x="2286000" y="2660650"/>
          <p14:tracePt t="289534" x="2276475" y="2643188"/>
          <p14:tracePt t="289551" x="2268538" y="2616200"/>
          <p14:tracePt t="289567" x="2268538" y="2598738"/>
          <p14:tracePt t="289584" x="2259013" y="2581275"/>
          <p14:tracePt t="289601" x="2251075" y="2571750"/>
          <p14:tracePt t="289618" x="2241550" y="2554288"/>
          <p14:tracePt t="289635" x="2232025" y="2544763"/>
          <p14:tracePt t="289651" x="2224088" y="2544763"/>
          <p14:tracePt t="289667" x="2205038" y="2536825"/>
          <p14:tracePt t="289684" x="2187575" y="2527300"/>
          <p14:tracePt t="289701" x="2170113" y="2527300"/>
          <p14:tracePt t="289717" x="2152650" y="2517775"/>
          <p14:tracePt t="289734" x="2125663" y="2517775"/>
          <p14:tracePt t="289751" x="2116138" y="2517775"/>
          <p14:tracePt t="289768" x="2108200" y="2517775"/>
          <p14:tracePt t="289784" x="2089150" y="2517775"/>
          <p14:tracePt t="289801" x="2062163" y="2517775"/>
          <p14:tracePt t="289817" x="2044700" y="2517775"/>
          <p14:tracePt t="289834" x="2017713" y="2517775"/>
          <p14:tracePt t="289851" x="1990725" y="2527300"/>
          <p14:tracePt t="289867" x="1965325" y="2536825"/>
          <p14:tracePt t="289886" x="1928813" y="2563813"/>
          <p14:tracePt t="289901" x="1919288" y="2571750"/>
          <p14:tracePt t="289917" x="1911350" y="2571750"/>
          <p14:tracePt t="289956" x="1901825" y="2581275"/>
          <p14:tracePt t="289980" x="1893888" y="2589213"/>
          <p14:tracePt t="289988" x="1884363" y="2598738"/>
          <p14:tracePt t="290001" x="1874838" y="2608263"/>
          <p14:tracePt t="290018" x="1847850" y="2643188"/>
          <p14:tracePt t="290034" x="1839913" y="2652713"/>
          <p14:tracePt t="290051" x="1830388" y="2660650"/>
          <p14:tracePt t="290067" x="1822450" y="2679700"/>
          <p14:tracePt t="290084" x="1822450" y="2687638"/>
          <p14:tracePt t="290101" x="1812925" y="2706688"/>
          <p14:tracePt t="290136" x="1803400" y="2732088"/>
          <p14:tracePt t="290152" x="1785938" y="2751138"/>
          <p14:tracePt t="290167" x="1785938" y="2768600"/>
          <p14:tracePt t="290184" x="1785938" y="2786063"/>
          <p14:tracePt t="290202" x="1785938" y="2803525"/>
          <p14:tracePt t="290217" x="1785938" y="2813050"/>
          <p14:tracePt t="290234" x="1785938" y="2822575"/>
          <p14:tracePt t="290251" x="1785938" y="2830513"/>
          <p14:tracePt t="290267" x="1785938" y="2840038"/>
          <p14:tracePt t="290284" x="1795463" y="2867025"/>
          <p14:tracePt t="290456" x="1803400" y="2867025"/>
          <p14:tracePt t="293191" x="1812925" y="2867025"/>
          <p14:tracePt t="293209" x="1822450" y="2867025"/>
          <p14:tracePt t="293727" x="1847850" y="2849563"/>
          <p14:tracePt t="293733" x="1857375" y="2849563"/>
          <p14:tracePt t="293751" x="1857375" y="2840038"/>
          <p14:tracePt t="293812" x="1866900" y="2830513"/>
          <p14:tracePt t="293819" x="1874838" y="2822575"/>
          <p14:tracePt t="293835" x="1973263" y="2741613"/>
          <p14:tracePt t="293851" x="2036763" y="2670175"/>
          <p14:tracePt t="293868" x="2062163" y="2652713"/>
          <p14:tracePt t="293886" x="2081213" y="2643188"/>
          <p14:tracePt t="293901" x="2089150" y="2635250"/>
          <p14:tracePt t="293918" x="2108200" y="2608263"/>
          <p14:tracePt t="293935" x="2143125" y="2589213"/>
          <p14:tracePt t="293968" x="2152650" y="2589213"/>
          <p14:tracePt t="294023" x="2160588" y="2608263"/>
          <p14:tracePt t="294031" x="2170113" y="2616200"/>
          <p14:tracePt t="294039" x="2179638" y="2625725"/>
          <p14:tracePt t="294051" x="2205038" y="2635250"/>
          <p14:tracePt t="294068" x="2214563" y="2643188"/>
          <p14:tracePt t="294085" x="2224088" y="2643188"/>
          <p14:tracePt t="294148" x="2251075" y="2635250"/>
          <p14:tracePt t="294156" x="2276475" y="2589213"/>
          <p14:tracePt t="294167" x="2295525" y="2581275"/>
          <p14:tracePt t="294184" x="2322513" y="2563813"/>
          <p14:tracePt t="294257" x="2330450" y="2571750"/>
          <p14:tracePt t="294265" x="2339975" y="2581275"/>
          <p14:tracePt t="294273" x="2347913" y="2589213"/>
          <p14:tracePt t="294285" x="2347913" y="2598738"/>
          <p14:tracePt t="294301" x="2357438" y="2598738"/>
          <p14:tracePt t="294501" x="2366963" y="2608263"/>
          <p14:tracePt t="294510" x="2384425" y="2635250"/>
          <p14:tracePt t="294518" x="2393950" y="2670175"/>
          <p14:tracePt t="294535" x="2419350" y="2786063"/>
          <p14:tracePt t="294551" x="2446338" y="2857500"/>
          <p14:tracePt t="294568" x="2465388" y="2921000"/>
          <p14:tracePt t="294585" x="2473325" y="2946400"/>
          <p14:tracePt t="294633" x="2473325" y="2928938"/>
          <p14:tracePt t="294641" x="2473325" y="2921000"/>
          <p14:tracePt t="294651" x="2473325" y="2884488"/>
          <p14:tracePt t="294668" x="2465388" y="2813050"/>
          <p14:tracePt t="294685" x="2455863" y="2732088"/>
          <p14:tracePt t="294703" x="2455863" y="2589213"/>
          <p14:tracePt t="294719" x="2438400" y="2509838"/>
          <p14:tracePt t="294735" x="2438400" y="2500313"/>
          <p14:tracePt t="294805" x="2438400" y="2536825"/>
          <p14:tracePt t="294813" x="2438400" y="2589213"/>
          <p14:tracePt t="294822" x="2446338" y="2660650"/>
          <p14:tracePt t="294836" x="2465388" y="2768600"/>
          <p14:tracePt t="294851" x="2465388" y="2830513"/>
          <p14:tracePt t="294868" x="2465388" y="2867025"/>
          <p14:tracePt t="294886" x="2465388" y="2874963"/>
          <p14:tracePt t="294945" x="2455863" y="2874963"/>
          <p14:tracePt t="294953" x="2446338" y="2830513"/>
          <p14:tracePt t="294969" x="2419350" y="2751138"/>
          <p14:tracePt t="294985" x="2419350" y="2687638"/>
          <p14:tracePt t="295001" x="2419350" y="2670175"/>
          <p14:tracePt t="295018" x="2419350" y="2660650"/>
          <p14:tracePt t="295055" x="2419350" y="2679700"/>
          <p14:tracePt t="295068" x="2465388" y="2724150"/>
          <p14:tracePt t="295085" x="2500313" y="2786063"/>
          <p14:tracePt t="295103" x="2536825" y="2813050"/>
          <p14:tracePt t="295118" x="2554288" y="2813050"/>
          <p14:tracePt t="295135" x="2598738" y="2803525"/>
          <p14:tracePt t="295151" x="2625725" y="2759075"/>
          <p14:tracePt t="295168" x="2643188" y="2724150"/>
          <p14:tracePt t="295185" x="2670175" y="2687638"/>
          <p14:tracePt t="295204" x="2697163" y="2670175"/>
          <p14:tracePt t="295219" x="2724150" y="2660650"/>
          <p14:tracePt t="295235" x="2768600" y="2660650"/>
          <p14:tracePt t="295251" x="2830513" y="2732088"/>
          <p14:tracePt t="295268" x="2874963" y="2867025"/>
          <p14:tracePt t="295285" x="2874963" y="2992438"/>
          <p14:tracePt t="295301" x="2874963" y="3054350"/>
          <p14:tracePt t="295318" x="2874963" y="3063875"/>
          <p14:tracePt t="295366" x="2874963" y="3054350"/>
          <p14:tracePt t="295374" x="2874963" y="3009900"/>
          <p14:tracePt t="295384" x="2874963" y="2955925"/>
          <p14:tracePt t="295401" x="2938463" y="2884488"/>
          <p14:tracePt t="295418" x="3098800" y="2803525"/>
          <p14:tracePt t="295435" x="3197225" y="2732088"/>
          <p14:tracePt t="295452" x="3429000" y="2589213"/>
          <p14:tracePt t="295469" x="3616325" y="2482850"/>
          <p14:tracePt t="295485" x="3848100" y="2393950"/>
          <p14:tracePt t="295501" x="4054475" y="2330450"/>
          <p14:tracePt t="295518" x="4340225" y="2286000"/>
          <p14:tracePt t="295535" x="4679950" y="2251075"/>
          <p14:tracePt t="295551" x="5018088" y="2197100"/>
          <p14:tracePt t="295568" x="5340350" y="2125663"/>
          <p14:tracePt t="295585" x="5635625" y="2063750"/>
          <p14:tracePt t="295603" x="5973763" y="2027238"/>
          <p14:tracePt t="295619" x="6108700" y="2027238"/>
          <p14:tracePt t="295635" x="6180138" y="2027238"/>
          <p14:tracePt t="295651" x="6188075" y="2027238"/>
          <p14:tracePt t="295689" x="6188075" y="2036763"/>
          <p14:tracePt t="295697" x="6180138" y="2044700"/>
          <p14:tracePt t="295705" x="6170613" y="2044700"/>
          <p14:tracePt t="295719" x="6153150" y="2044700"/>
          <p14:tracePt t="295735" x="6126163" y="2054225"/>
          <p14:tracePt t="295751" x="6108700" y="2054225"/>
          <p14:tracePt t="295785" x="6089650" y="2054225"/>
          <p14:tracePt t="295801" x="6054725" y="2000250"/>
          <p14:tracePt t="295818" x="6000750" y="1938338"/>
          <p14:tracePt t="295835" x="5946775" y="1884363"/>
          <p14:tracePt t="295853" x="5894388" y="1839913"/>
          <p14:tracePt t="295869" x="5813425" y="1812925"/>
          <p14:tracePt t="295885" x="5715000" y="1785938"/>
          <p14:tracePt t="295901" x="5608638" y="1758950"/>
          <p14:tracePt t="295918" x="5500688" y="1758950"/>
          <p14:tracePt t="295935" x="5340350" y="1741488"/>
          <p14:tracePt t="295952" x="5143500" y="1741488"/>
          <p14:tracePt t="295969" x="4894263" y="1751013"/>
          <p14:tracePt t="295985" x="4697413" y="1785938"/>
          <p14:tracePt t="296001" x="4545013" y="1803400"/>
          <p14:tracePt t="296018" x="4446588" y="1830388"/>
          <p14:tracePt t="296035" x="4411663" y="1866900"/>
          <p14:tracePt t="296051" x="4375150" y="1884363"/>
          <p14:tracePt t="296068" x="4357688" y="1920875"/>
          <p14:tracePt t="296085" x="4348163" y="1938338"/>
          <p14:tracePt t="296102" x="4348163" y="1955800"/>
          <p14:tracePt t="296119" x="4348163" y="1973263"/>
          <p14:tracePt t="296135" x="4402138" y="1982788"/>
          <p14:tracePt t="296151" x="4581525" y="2009775"/>
          <p14:tracePt t="296168" x="4894263" y="2054225"/>
          <p14:tracePt t="296185" x="5214938" y="2108200"/>
          <p14:tracePt t="296202" x="5411788" y="2143125"/>
          <p14:tracePt t="296219" x="5545138" y="2179638"/>
          <p14:tracePt t="296235" x="5554663" y="2179638"/>
          <p14:tracePt t="296275" x="5554663" y="2187575"/>
          <p14:tracePt t="296285" x="5510213" y="2187575"/>
          <p14:tracePt t="296302" x="5322888" y="2187575"/>
          <p14:tracePt t="296318" x="5037138" y="2179638"/>
          <p14:tracePt t="296337" x="4572000" y="2125663"/>
          <p14:tracePt t="296354" x="4394200" y="2089150"/>
          <p14:tracePt t="296369" x="4348163" y="2089150"/>
          <p14:tracePt t="296463" x="4384675" y="2098675"/>
          <p14:tracePt t="296471" x="4438650" y="2108200"/>
          <p14:tracePt t="296485" x="4616450" y="2143125"/>
          <p14:tracePt t="296501" x="4813300" y="2170113"/>
          <p14:tracePt t="296518" x="4911725" y="2197100"/>
          <p14:tracePt t="296535" x="4956175" y="2214563"/>
          <p14:tracePt t="296588" x="4894263" y="2214563"/>
          <p14:tracePt t="296595" x="4795838" y="2206625"/>
          <p14:tracePt t="296604" x="4670425" y="2187575"/>
          <p14:tracePt t="296619" x="4384675" y="2152650"/>
          <p14:tracePt t="296636" x="4160838" y="2135188"/>
          <p14:tracePt t="296652" x="4010025" y="2135188"/>
          <p14:tracePt t="296668" x="3965575" y="2135188"/>
          <p14:tracePt t="296713" x="3973513" y="2135188"/>
          <p14:tracePt t="296721" x="4044950" y="2135188"/>
          <p14:tracePt t="296735" x="4313238" y="2143125"/>
          <p14:tracePt t="296751" x="4625975" y="2197100"/>
          <p14:tracePt t="296768" x="5018088" y="2278063"/>
          <p14:tracePt t="296785" x="5402263" y="2312988"/>
          <p14:tracePt t="296801" x="5688013" y="2349500"/>
          <p14:tracePt t="296818" x="5768975" y="2349500"/>
          <p14:tracePt t="296853" x="5688013" y="2366963"/>
          <p14:tracePt t="296869" x="5465763" y="2366963"/>
          <p14:tracePt t="296885" x="5180013" y="2357438"/>
          <p14:tracePt t="296902" x="4884738" y="2322513"/>
          <p14:tracePt t="296919" x="4572000" y="2286000"/>
          <p14:tracePt t="296935" x="4303713" y="2268538"/>
          <p14:tracePt t="296952" x="4152900" y="2286000"/>
          <p14:tracePt t="296968" x="4089400" y="2286000"/>
          <p14:tracePt t="297025" x="4143375" y="2278063"/>
          <p14:tracePt t="297033" x="4197350" y="2278063"/>
          <p14:tracePt t="297041" x="4286250" y="2259013"/>
          <p14:tracePt t="297051" x="4384675" y="2259013"/>
          <p14:tracePt t="297068" x="4608513" y="2286000"/>
          <p14:tracePt t="297085" x="4741863" y="2312988"/>
          <p14:tracePt t="297103" x="4813300" y="2330450"/>
          <p14:tracePt t="297137" x="4786313" y="2339975"/>
          <p14:tracePt t="297152" x="4660900" y="2349500"/>
          <p14:tracePt t="297168" x="4419600" y="2339975"/>
          <p14:tracePt t="297186" x="4152900" y="2322513"/>
          <p14:tracePt t="297202" x="3911600" y="2322513"/>
          <p14:tracePt t="297218" x="3795713" y="2312988"/>
          <p14:tracePt t="297235" x="3786188" y="2295525"/>
          <p14:tracePt t="297252" x="3813175" y="2278063"/>
          <p14:tracePt t="297268" x="3919538" y="2251075"/>
          <p14:tracePt t="297285" x="4170363" y="2214563"/>
          <p14:tracePt t="297301" x="4456113" y="2224088"/>
          <p14:tracePt t="297318" x="4705350" y="2259013"/>
          <p14:tracePt t="297335" x="4884738" y="2295525"/>
          <p14:tracePt t="297351" x="4973638" y="2322513"/>
          <p14:tracePt t="297368" x="4983163" y="2330450"/>
          <p14:tracePt t="297409" x="4946650" y="2330450"/>
          <p14:tracePt t="297417" x="4894263" y="2330450"/>
          <p14:tracePt t="297424" x="4840288" y="2322513"/>
          <p14:tracePt t="297435" x="4786313" y="2312988"/>
          <p14:tracePt t="297452" x="4679950" y="2286000"/>
          <p14:tracePt t="297468" x="4581525" y="2259013"/>
          <p14:tracePt t="297485" x="4537075" y="2232025"/>
          <p14:tracePt t="297502" x="4518025" y="2232025"/>
          <p14:tracePt t="297590" x="4510088" y="2232025"/>
          <p14:tracePt t="297603" x="4500563" y="2232025"/>
          <p14:tracePt t="297611" x="4491038" y="2232025"/>
          <p14:tracePt t="297674" x="4510088" y="2232025"/>
          <p14:tracePt t="297682" x="4527550" y="2232025"/>
          <p14:tracePt t="297690" x="4562475" y="2232025"/>
          <p14:tracePt t="297701" x="4616450" y="2232025"/>
          <p14:tracePt t="297718" x="4776788" y="2251075"/>
          <p14:tracePt t="297734" x="4973638" y="2286000"/>
          <p14:tracePt t="297751" x="5241925" y="2322513"/>
          <p14:tracePt t="297768" x="5492750" y="2339975"/>
          <p14:tracePt t="297785" x="5572125" y="2339975"/>
          <p14:tracePt t="297801" x="5581650" y="2339975"/>
          <p14:tracePt t="297955" x="5581650" y="2330450"/>
          <p14:tracePt t="297964" x="5581650" y="2322513"/>
          <p14:tracePt t="297972" x="5581650" y="2303463"/>
          <p14:tracePt t="297984" x="5581650" y="2295525"/>
          <p14:tracePt t="298001" x="5581650" y="2286000"/>
          <p14:tracePt t="298050" x="5572125" y="2278063"/>
          <p14:tracePt t="298066" x="5518150" y="2268538"/>
          <p14:tracePt t="298074" x="5483225" y="2251075"/>
          <p14:tracePt t="298085" x="5446713" y="2251075"/>
          <p14:tracePt t="298102" x="5340350" y="2241550"/>
          <p14:tracePt t="298120" x="5187950" y="2224088"/>
          <p14:tracePt t="298136" x="5081588" y="2214563"/>
          <p14:tracePt t="298152" x="4992688" y="2197100"/>
          <p14:tracePt t="298168" x="4894263" y="2197100"/>
          <p14:tracePt t="298185" x="4803775" y="2197100"/>
          <p14:tracePt t="298203" x="4741863" y="2197100"/>
          <p14:tracePt t="298218" x="4724400" y="2197100"/>
          <p14:tracePt t="298261" x="4714875" y="2197100"/>
          <p14:tracePt t="298786" x="4751388" y="2197100"/>
          <p14:tracePt t="298793" x="4786313" y="2206625"/>
          <p14:tracePt t="298802" x="4813300" y="2206625"/>
          <p14:tracePt t="298819" x="4884738" y="2206625"/>
          <p14:tracePt t="298835" x="4965700" y="2206625"/>
          <p14:tracePt t="298852" x="5037138" y="2206625"/>
          <p14:tracePt t="298869" x="5099050" y="2214563"/>
          <p14:tracePt t="298885" x="5126038" y="2214563"/>
          <p14:tracePt t="298902" x="5135563" y="2214563"/>
          <p14:tracePt t="299160" x="5143500" y="2214563"/>
          <p14:tracePt t="299167" x="5143500" y="2206625"/>
          <p14:tracePt t="299201" x="5153025" y="2206625"/>
          <p14:tracePt t="299216" x="5160963" y="2206625"/>
          <p14:tracePt t="299224" x="5170488" y="2206625"/>
          <p14:tracePt t="299235" x="5197475" y="2206625"/>
          <p14:tracePt t="299254" x="5251450" y="2206625"/>
          <p14:tracePt t="299270" x="5313363" y="2206625"/>
          <p14:tracePt t="299285" x="5375275" y="2187575"/>
          <p14:tracePt t="299302" x="5421313" y="2187575"/>
          <p14:tracePt t="299318" x="5510213" y="2179638"/>
          <p14:tracePt t="299335" x="5680075" y="2160588"/>
          <p14:tracePt t="299352" x="5857875" y="2143125"/>
          <p14:tracePt t="299368" x="5992813" y="2125663"/>
          <p14:tracePt t="299386" x="6161088" y="2116138"/>
          <p14:tracePt t="299389" x="6232525" y="2116138"/>
          <p14:tracePt t="299402" x="6384925" y="2116138"/>
          <p14:tracePt t="299418" x="6510338" y="2116138"/>
          <p14:tracePt t="299436" x="6616700" y="2116138"/>
          <p14:tracePt t="299452" x="6742113" y="2116138"/>
          <p14:tracePt t="299469" x="6867525" y="2098675"/>
          <p14:tracePt t="299486" x="6992938" y="2081213"/>
          <p14:tracePt t="299503" x="7116763" y="2044700"/>
          <p14:tracePt t="299520" x="7135813" y="2036763"/>
          <p14:tracePt t="299660" x="7126288" y="2036763"/>
          <p14:tracePt t="299668" x="7089775" y="2044700"/>
          <p14:tracePt t="299676" x="7064375" y="2063750"/>
          <p14:tracePt t="299685" x="7037388" y="2071688"/>
          <p14:tracePt t="299702" x="7010400" y="2071688"/>
          <p14:tracePt t="299719" x="6965950" y="2081213"/>
          <p14:tracePt t="299735" x="6911975" y="2098675"/>
          <p14:tracePt t="299753" x="6831013" y="2116138"/>
          <p14:tracePt t="299770" x="6778625" y="2135188"/>
          <p14:tracePt t="299786" x="6732588" y="2143125"/>
          <p14:tracePt t="299802" x="6724650" y="2143125"/>
          <p14:tracePt t="300006" x="6724650" y="2152650"/>
          <p14:tracePt t="300012" x="6732588" y="2152650"/>
          <p14:tracePt t="300021" x="6742113" y="2152650"/>
          <p14:tracePt t="300035" x="6769100" y="2152650"/>
          <p14:tracePt t="300052" x="6786563" y="2152650"/>
          <p14:tracePt t="300068" x="6804025" y="2152650"/>
          <p14:tracePt t="300085" x="6823075" y="2152650"/>
          <p14:tracePt t="300102" x="6840538" y="2135188"/>
          <p14:tracePt t="300118" x="6850063" y="2098675"/>
          <p14:tracePt t="300136" x="6850063" y="2054225"/>
          <p14:tracePt t="300154" x="6786563" y="1946275"/>
          <p14:tracePt t="300170" x="6724650" y="1884363"/>
          <p14:tracePt t="300185" x="6670675" y="1849438"/>
          <p14:tracePt t="300203" x="6643688" y="1822450"/>
          <p14:tracePt t="300219" x="6608763" y="1803400"/>
          <p14:tracePt t="300235" x="6527800" y="1795463"/>
          <p14:tracePt t="300252" x="6473825" y="1795463"/>
          <p14:tracePt t="300270" x="6367463" y="1795463"/>
          <p14:tracePt t="300285" x="6286500" y="1830388"/>
          <p14:tracePt t="300302" x="6215063" y="1874838"/>
          <p14:tracePt t="300319" x="6143625" y="1928813"/>
          <p14:tracePt t="300335" x="6108700" y="1992313"/>
          <p14:tracePt t="300352" x="6081713" y="2036763"/>
          <p14:tracePt t="300369" x="6081713" y="2098675"/>
          <p14:tracePt t="300385" x="6089650" y="2152650"/>
          <p14:tracePt t="300388" x="6089650" y="2160588"/>
          <p14:tracePt t="300404" x="6108700" y="2187575"/>
          <p14:tracePt t="300420" x="6135688" y="2241550"/>
          <p14:tracePt t="300436" x="6153150" y="2268538"/>
          <p14:tracePt t="300452" x="6180138" y="2322513"/>
          <p14:tracePt t="300469" x="6215063" y="2384425"/>
          <p14:tracePt t="300485" x="6269038" y="2420938"/>
          <p14:tracePt t="300502" x="6340475" y="2446338"/>
          <p14:tracePt t="300520" x="6456363" y="2465388"/>
          <p14:tracePt t="300536" x="6518275" y="2465388"/>
          <p14:tracePt t="300552" x="6564313" y="2465388"/>
          <p14:tracePt t="300569" x="6626225" y="2455863"/>
          <p14:tracePt t="300585" x="6724650" y="2455863"/>
          <p14:tracePt t="300602" x="6813550" y="2446338"/>
          <p14:tracePt t="300619" x="6894513" y="2420938"/>
          <p14:tracePt t="300635" x="6956425" y="2401888"/>
          <p14:tracePt t="300653" x="7000875" y="2374900"/>
          <p14:tracePt t="300670" x="7018338" y="2349500"/>
          <p14:tracePt t="300686" x="7037388" y="2322513"/>
          <p14:tracePt t="300702" x="7054850" y="2259013"/>
          <p14:tracePt t="300719" x="7064375" y="2187575"/>
          <p14:tracePt t="300735" x="7064375" y="2089150"/>
          <p14:tracePt t="300752" x="7064375" y="2017713"/>
          <p14:tracePt t="300770" x="7064375" y="1901825"/>
          <p14:tracePt t="300786" x="7045325" y="1839913"/>
          <p14:tracePt t="300802" x="7018338" y="1776413"/>
          <p14:tracePt t="300819" x="7000875" y="1724025"/>
          <p14:tracePt t="300836" x="6973888" y="1679575"/>
          <p14:tracePt t="300852" x="6956425" y="1660525"/>
          <p14:tracePt t="300869" x="6921500" y="1643063"/>
          <p14:tracePt t="300885" x="6875463" y="1643063"/>
          <p14:tracePt t="300889" x="6858000" y="1643063"/>
          <p14:tracePt t="300904" x="6778625" y="1660525"/>
          <p14:tracePt t="300920" x="6688138" y="1687513"/>
          <p14:tracePt t="300936" x="6608763" y="1714500"/>
          <p14:tracePt t="300952" x="6510338" y="1758950"/>
          <p14:tracePt t="300969" x="6456363" y="1812925"/>
          <p14:tracePt t="300985" x="6421438" y="1874838"/>
          <p14:tracePt t="301002" x="6394450" y="1955800"/>
          <p14:tracePt t="301019" x="6367463" y="2027238"/>
          <p14:tracePt t="301036" x="6340475" y="2135188"/>
          <p14:tracePt t="301052" x="6330950" y="2170113"/>
          <p14:tracePt t="301069" x="6330950" y="2214563"/>
          <p14:tracePt t="301085" x="6350000" y="2278063"/>
          <p14:tracePt t="301102" x="6367463" y="2339975"/>
          <p14:tracePt t="301119" x="6394450" y="2384425"/>
          <p14:tracePt t="301135" x="6411913" y="2411413"/>
          <p14:tracePt t="301153" x="6446838" y="2438400"/>
          <p14:tracePt t="301170" x="6492875" y="2465388"/>
          <p14:tracePt t="301186" x="6554788" y="2473325"/>
          <p14:tracePt t="301203" x="6616700" y="2492375"/>
          <p14:tracePt t="301219" x="6653213" y="2492375"/>
          <p14:tracePt t="301235" x="6670675" y="2492375"/>
          <p14:tracePt t="301252" x="6732588" y="2482850"/>
          <p14:tracePt t="301269" x="6813550" y="2455863"/>
          <p14:tracePt t="301286" x="6929438" y="2374900"/>
          <p14:tracePt t="301302" x="6965950" y="2312988"/>
          <p14:tracePt t="301319" x="6992938" y="2251075"/>
          <p14:tracePt t="301336" x="7010400" y="2170113"/>
          <p14:tracePt t="301352" x="7018338" y="2098675"/>
          <p14:tracePt t="301369" x="7018338" y="2000250"/>
          <p14:tracePt t="301386" x="7018338" y="1928813"/>
          <p14:tracePt t="301389" x="7018338" y="1884363"/>
          <p14:tracePt t="301404" x="7000875" y="1839913"/>
          <p14:tracePt t="301420" x="6983413" y="1822450"/>
          <p14:tracePt t="301436" x="6946900" y="1795463"/>
          <p14:tracePt t="301452" x="6929438" y="1768475"/>
          <p14:tracePt t="301469" x="6911975" y="1741488"/>
          <p14:tracePt t="301485" x="6884988" y="1731963"/>
          <p14:tracePt t="301502" x="6867525" y="1724025"/>
          <p14:tracePt t="301519" x="6850063" y="1724025"/>
          <p14:tracePt t="301536" x="6823075" y="1724025"/>
          <p14:tracePt t="301552" x="6786563" y="1724025"/>
          <p14:tracePt t="301569" x="6759575" y="1731963"/>
          <p14:tracePt t="301585" x="6742113" y="1751013"/>
          <p14:tracePt t="301602" x="6724650" y="1768475"/>
          <p14:tracePt t="301619" x="6715125" y="1785938"/>
          <p14:tracePt t="301638" x="6680200" y="1812925"/>
          <p14:tracePt t="301652" x="6670675" y="1839913"/>
          <p14:tracePt t="301670" x="6635750" y="1884363"/>
          <p14:tracePt t="301686" x="6616700" y="1911350"/>
          <p14:tracePt t="301702" x="6599238" y="1938338"/>
          <p14:tracePt t="301719" x="6589713" y="1955800"/>
          <p14:tracePt t="301735" x="6581775" y="1973263"/>
          <p14:tracePt t="301752" x="6581775" y="2000250"/>
          <p14:tracePt t="301769" x="6564313" y="2017713"/>
          <p14:tracePt t="301786" x="6564313" y="2027238"/>
          <p14:tracePt t="301802" x="6554788" y="2054225"/>
          <p14:tracePt t="301819" x="6554788" y="2081213"/>
          <p14:tracePt t="301836" x="6554788" y="2098675"/>
          <p14:tracePt t="301852" x="6554788" y="2125663"/>
          <p14:tracePt t="301869" x="6554788" y="2179638"/>
          <p14:tracePt t="301886" x="6554788" y="2224088"/>
          <p14:tracePt t="301889" x="6554788" y="2232025"/>
          <p14:tracePt t="301904" x="6564313" y="2259013"/>
          <p14:tracePt t="301921" x="6564313" y="2286000"/>
          <p14:tracePt t="301936" x="6564313" y="2303463"/>
          <p14:tracePt t="301952" x="6572250" y="2312988"/>
          <p14:tracePt t="301969" x="6572250" y="2322513"/>
          <p14:tracePt t="301986" x="6572250" y="2330450"/>
          <p14:tracePt t="302154" x="6581775" y="2330450"/>
          <p14:tracePt t="302162" x="6589713" y="2312988"/>
          <p14:tracePt t="302171" x="6589713" y="2303463"/>
          <p14:tracePt t="302186" x="6599238" y="2295525"/>
          <p14:tracePt t="302204" x="6599238" y="2268538"/>
          <p14:tracePt t="302272" x="6608763" y="2251075"/>
          <p14:tracePt t="302280" x="6626225" y="2241550"/>
          <p14:tracePt t="302288" x="6635750" y="2224088"/>
          <p14:tracePt t="302302" x="6643688" y="2206625"/>
          <p14:tracePt t="302319" x="6661150" y="2160588"/>
          <p14:tracePt t="302336" x="6680200" y="2143125"/>
          <p14:tracePt t="302490" x="6680200" y="2135188"/>
          <p14:tracePt t="302514" x="6680200" y="2116138"/>
          <p14:tracePt t="302600" x="6680200" y="2125663"/>
          <p14:tracePt t="302608" x="6680200" y="2143125"/>
          <p14:tracePt t="302619" x="6680200" y="2179638"/>
          <p14:tracePt t="302636" x="6680200" y="2214563"/>
          <p14:tracePt t="302652" x="6670675" y="2251075"/>
          <p14:tracePt t="302670" x="6670675" y="2278063"/>
          <p14:tracePt t="302686" x="6661150" y="2278063"/>
          <p14:tracePt t="302702" x="6661150" y="2286000"/>
          <p14:tracePt t="302890" x="6661150" y="2295525"/>
          <p14:tracePt t="302906" x="6653213" y="2303463"/>
          <p14:tracePt t="303178" x="6643688" y="2303463"/>
          <p14:tracePt t="303195" x="6635750" y="2286000"/>
          <p14:tracePt t="303205" x="6635750" y="2278063"/>
          <p14:tracePt t="306753" x="6626225" y="2278063"/>
          <p14:tracePt t="306761" x="6492875" y="2366963"/>
          <p14:tracePt t="306770" x="6313488" y="2482850"/>
          <p14:tracePt t="306786" x="5973763" y="2741613"/>
          <p14:tracePt t="306803" x="5643563" y="2928938"/>
          <p14:tracePt t="306820" x="5411788" y="3098800"/>
          <p14:tracePt t="306836" x="5197475" y="3224213"/>
          <p14:tracePt t="306853" x="4956175" y="3384550"/>
          <p14:tracePt t="306871" x="4562475" y="3687763"/>
          <p14:tracePt t="306887" x="4340225" y="3867150"/>
          <p14:tracePt t="306903" x="4098925" y="4071938"/>
          <p14:tracePt t="306919" x="3902075" y="4251325"/>
          <p14:tracePt t="306936" x="3751263" y="4384675"/>
          <p14:tracePt t="306953" x="3608388" y="4483100"/>
          <p14:tracePt t="306969" x="3509963" y="4554538"/>
          <p14:tracePt t="306986" x="3438525" y="4598988"/>
          <p14:tracePt t="307003" x="3313113" y="4724400"/>
          <p14:tracePt t="307020" x="3062288" y="4948238"/>
          <p14:tracePt t="307036" x="2847975" y="5153025"/>
          <p14:tracePt t="307053" x="2670175" y="5286375"/>
          <p14:tracePt t="307070" x="2616200" y="5376863"/>
          <p14:tracePt t="307086" x="2608263" y="5384800"/>
          <p14:tracePt t="307153" x="2608263" y="5394325"/>
          <p14:tracePt t="307605" x="2608263" y="5384800"/>
          <p14:tracePt t="307613" x="2670175" y="5340350"/>
          <p14:tracePt t="307622" x="2732088" y="5295900"/>
          <p14:tracePt t="307638" x="2847975" y="5197475"/>
          <p14:tracePt t="307653" x="2955925" y="5126038"/>
          <p14:tracePt t="307670" x="3036888" y="5072063"/>
          <p14:tracePt t="307687" x="3081338" y="5045075"/>
          <p14:tracePt t="307703" x="3108325" y="5037138"/>
          <p14:tracePt t="307720" x="3125788" y="5019675"/>
          <p14:tracePt t="307736" x="3187700" y="4956175"/>
          <p14:tracePt t="307753" x="3268663" y="4902200"/>
          <p14:tracePt t="307770" x="3313113" y="4857750"/>
          <p14:tracePt t="307786" x="3340100" y="4822825"/>
          <p14:tracePt t="307803" x="3357563" y="4778375"/>
          <p14:tracePt t="307820" x="3411538" y="4697413"/>
          <p14:tracePt t="307836" x="3536950" y="4527550"/>
          <p14:tracePt t="307853" x="3724275" y="4259263"/>
          <p14:tracePt t="307871" x="4044950" y="3822700"/>
          <p14:tracePt t="307888" x="4214813" y="3581400"/>
          <p14:tracePt t="307903" x="4375150" y="3367088"/>
          <p14:tracePt t="307920" x="4537075" y="3152775"/>
          <p14:tracePt t="307936" x="4705350" y="3009900"/>
          <p14:tracePt t="307952" x="4822825" y="2901950"/>
          <p14:tracePt t="307969" x="4946650" y="2795588"/>
          <p14:tracePt t="307986" x="5089525" y="2697163"/>
          <p14:tracePt t="308003" x="5214938" y="2616200"/>
          <p14:tracePt t="308021" x="5367338" y="2536825"/>
          <p14:tracePt t="308037" x="5500688" y="2509838"/>
          <p14:tracePt t="308053" x="5608638" y="2482850"/>
          <p14:tracePt t="308069" x="5688013" y="2455863"/>
          <p14:tracePt t="308086" x="5768975" y="2428875"/>
          <p14:tracePt t="308102" x="5857875" y="2401888"/>
          <p14:tracePt t="308119" x="5973763" y="2374900"/>
          <p14:tracePt t="308137" x="6126163" y="2330450"/>
          <p14:tracePt t="308152" x="6197600" y="2303463"/>
          <p14:tracePt t="308169" x="6259513" y="2278063"/>
          <p14:tracePt t="308186" x="6296025" y="2259013"/>
          <p14:tracePt t="308202" x="6330950" y="2232025"/>
          <p14:tracePt t="308219" x="6350000" y="2224088"/>
          <p14:tracePt t="308235" x="6375400" y="2224088"/>
          <p14:tracePt t="308252" x="6384925" y="2224088"/>
          <p14:tracePt t="308269" x="6402388" y="2224088"/>
          <p14:tracePt t="308285" x="6411913" y="2224088"/>
          <p14:tracePt t="308349" x="6421438" y="2224088"/>
          <p14:tracePt t="308365" x="6429375" y="2224088"/>
          <p14:tracePt t="308372" x="6438900" y="2224088"/>
          <p14:tracePt t="308387" x="6456363" y="2224088"/>
          <p14:tracePt t="308403" x="6465888" y="2224088"/>
          <p14:tracePt t="308427" x="6473825" y="2241550"/>
          <p14:tracePt t="308514" x="6483350" y="2251075"/>
          <p14:tracePt t="308529" x="6492875" y="2251075"/>
          <p14:tracePt t="308538" x="6500813" y="2251075"/>
          <p14:tracePt t="308567" x="6510338" y="2251075"/>
          <p14:tracePt t="308591" x="6510338" y="2259013"/>
          <p14:tracePt t="308645" x="6537325" y="2259013"/>
          <p14:tracePt t="308653" x="6545263" y="2259013"/>
          <p14:tracePt t="308670" x="6554788" y="2259013"/>
          <p14:tracePt t="308693" x="6564313" y="2259013"/>
          <p14:tracePt t="308703" x="6572250" y="2259013"/>
          <p14:tracePt t="308720" x="6589713" y="2268538"/>
          <p14:tracePt t="308753" x="6608763" y="2268538"/>
          <p14:tracePt t="308770" x="6626225" y="2268538"/>
          <p14:tracePt t="308788" x="6643688" y="2259013"/>
          <p14:tracePt t="308803" x="6697663" y="2232025"/>
          <p14:tracePt t="308820" x="6769100" y="2224088"/>
          <p14:tracePt t="308837" x="6875463" y="2206625"/>
          <p14:tracePt t="308853" x="7018338" y="2312988"/>
          <p14:tracePt t="308870" x="7143750" y="2500313"/>
          <p14:tracePt t="308888" x="7259638" y="2741613"/>
          <p14:tracePt t="308903" x="7286625" y="2857500"/>
          <p14:tracePt t="308920" x="7278688" y="2965450"/>
          <p14:tracePt t="308936" x="7278688" y="2973388"/>
          <p14:tracePt t="309123" x="7269163" y="2982913"/>
          <p14:tracePt t="309131" x="7259638" y="2982913"/>
          <p14:tracePt t="309161" x="7251700" y="2973388"/>
          <p14:tracePt t="309169" x="7251700" y="2965450"/>
          <p14:tracePt t="309177" x="7242175" y="2955925"/>
          <p14:tracePt t="309187" x="7242175" y="2938463"/>
          <p14:tracePt t="309205" x="7232650" y="2921000"/>
          <p14:tracePt t="309220" x="7232650" y="2857500"/>
          <p14:tracePt t="309236" x="7207250" y="2795588"/>
          <p14:tracePt t="309253" x="7197725" y="2778125"/>
          <p14:tracePt t="309271" x="7170738" y="2751138"/>
          <p14:tracePt t="309287" x="7161213" y="2687638"/>
          <p14:tracePt t="309303" x="7161213" y="2608263"/>
          <p14:tracePt t="309320" x="7153275" y="2536825"/>
          <p14:tracePt t="309337" x="7135813" y="2473325"/>
          <p14:tracePt t="309353" x="7135813" y="2438400"/>
          <p14:tracePt t="309370" x="7135813" y="2366963"/>
          <p14:tracePt t="309387" x="7143750" y="2286000"/>
          <p14:tracePt t="309390" x="7153275" y="2251075"/>
          <p14:tracePt t="309403" x="7153275" y="2232025"/>
          <p14:tracePt t="309420" x="7143750" y="2214563"/>
          <p14:tracePt t="309437" x="7143750" y="2206625"/>
          <p14:tracePt t="309453" x="7135813" y="2206625"/>
          <p14:tracePt t="309470" x="7135813" y="2187575"/>
          <p14:tracePt t="309486" x="7135813" y="2179638"/>
          <p14:tracePt t="309503" x="7135813" y="2160588"/>
          <p14:tracePt t="309520" x="7135813" y="2135188"/>
          <p14:tracePt t="309538" x="7135813" y="2116138"/>
          <p14:tracePt t="309553" x="7135813" y="2108200"/>
          <p14:tracePt t="309570" x="7126288" y="2108200"/>
          <p14:tracePt t="309603" x="7108825" y="2098675"/>
          <p14:tracePt t="309620" x="7099300" y="2098675"/>
          <p14:tracePt t="309637" x="7081838" y="2098675"/>
          <p14:tracePt t="309653" x="7054850" y="2098675"/>
          <p14:tracePt t="309670" x="7037388" y="2098675"/>
          <p14:tracePt t="309686" x="7027863" y="2098675"/>
          <p14:tracePt t="309703" x="7018338" y="2098675"/>
          <p14:tracePt t="309719" x="7000875" y="2108200"/>
          <p14:tracePt t="309737" x="6992938" y="2116138"/>
          <p14:tracePt t="309754" x="6956425" y="2135188"/>
          <p14:tracePt t="309770" x="6938963" y="2160588"/>
          <p14:tracePt t="309787" x="6921500" y="2179638"/>
          <p14:tracePt t="309803" x="6902450" y="2197100"/>
          <p14:tracePt t="309819" x="6875463" y="2206625"/>
          <p14:tracePt t="309992" x="6867525" y="2206625"/>
          <p14:tracePt t="309999" x="6858000" y="2206625"/>
          <p14:tracePt t="310006" x="6850063" y="2197100"/>
          <p14:tracePt t="310021" x="6850063" y="2179638"/>
          <p14:tracePt t="310038" x="6840538" y="2160588"/>
          <p14:tracePt t="310054" x="6831013" y="2135188"/>
          <p14:tracePt t="310069" x="6831013" y="2108200"/>
          <p14:tracePt t="310086" x="6831013" y="2071688"/>
          <p14:tracePt t="310102" x="6831013" y="2027238"/>
          <p14:tracePt t="310119" x="6831013" y="1982788"/>
          <p14:tracePt t="310135" x="6850063" y="1901825"/>
          <p14:tracePt t="310152" x="6867525" y="1874838"/>
          <p14:tracePt t="310169" x="6902450" y="1849438"/>
          <p14:tracePt t="310185" x="6929438" y="1822450"/>
          <p14:tracePt t="310202" x="6946900" y="1795463"/>
          <p14:tracePt t="310219" x="6965950" y="1776413"/>
          <p14:tracePt t="310235" x="6992938" y="1758950"/>
          <p14:tracePt t="310253" x="7010400" y="1751013"/>
          <p14:tracePt t="310272" x="7064375" y="1724025"/>
          <p14:tracePt t="310288" x="7089775" y="1724025"/>
          <p14:tracePt t="310303" x="7108825" y="1714500"/>
          <p14:tracePt t="310320" x="7116763" y="1714500"/>
          <p14:tracePt t="310353" x="7126288" y="1714500"/>
          <p14:tracePt t="310369" x="7143750" y="1724025"/>
          <p14:tracePt t="310386" x="7180263" y="1751013"/>
          <p14:tracePt t="310403" x="7215188" y="1768475"/>
          <p14:tracePt t="310406" x="7232650" y="1785938"/>
          <p14:tracePt t="310420" x="7296150" y="1803400"/>
          <p14:tracePt t="310437" x="7331075" y="1830388"/>
          <p14:tracePt t="310453" x="7367588" y="1849438"/>
          <p14:tracePt t="310470" x="7385050" y="1874838"/>
          <p14:tracePt t="310487" x="7402513" y="1893888"/>
          <p14:tracePt t="310503" x="7412038" y="1901825"/>
          <p14:tracePt t="310520" x="7412038" y="1911350"/>
          <p14:tracePt t="310546" x="7412038" y="1920875"/>
          <p14:tracePt t="310726" x="7429500" y="1920875"/>
          <p14:tracePt t="310742" x="7439025" y="1911350"/>
          <p14:tracePt t="315458" x="7466013" y="1920875"/>
          <p14:tracePt t="315474" x="7500938" y="1946275"/>
          <p14:tracePt t="315492" x="7537450" y="1955800"/>
          <p14:tracePt t="315508" x="7554913" y="1955800"/>
          <p14:tracePt t="315524" x="7572375" y="1955800"/>
          <p14:tracePt t="315541" x="7581900" y="1955800"/>
          <p14:tracePt t="315625" x="7626350" y="1955800"/>
          <p14:tracePt t="315658" x="7635875" y="1955800"/>
          <p14:tracePt t="315691" x="7635875" y="1946275"/>
          <p14:tracePt t="315725" x="7643813" y="1911350"/>
          <p14:tracePt t="315741" x="7643813" y="1901825"/>
          <p14:tracePt t="315758" x="7643813" y="1893888"/>
          <p14:tracePt t="315775" x="7635875" y="1874838"/>
          <p14:tracePt t="315791" x="7608888" y="1839913"/>
          <p14:tracePt t="315808" x="7581900" y="1822450"/>
          <p14:tracePt t="315825" x="7572375" y="1803400"/>
          <p14:tracePt t="315840" x="7554913" y="1795463"/>
          <p14:tracePt t="315857" x="7545388" y="1795463"/>
          <p14:tracePt t="315873" x="7537450" y="1776413"/>
          <p14:tracePt t="315890" x="7518400" y="1768475"/>
          <p14:tracePt t="315907" x="7510463" y="1751013"/>
          <p14:tracePt t="315923" x="7493000" y="1751013"/>
          <p14:tracePt t="315940" x="7473950" y="1751013"/>
          <p14:tracePt t="315957" x="7421563" y="1751013"/>
          <p14:tracePt t="315974" x="7385050" y="1758950"/>
          <p14:tracePt t="315990" x="7367588" y="1785938"/>
          <p14:tracePt t="316007" x="7340600" y="1795463"/>
          <p14:tracePt t="316023" x="7331075" y="1803400"/>
          <p14:tracePt t="316040" x="7313613" y="1812925"/>
          <p14:tracePt t="316057" x="7269163" y="1849438"/>
          <p14:tracePt t="316074" x="7251700" y="1866900"/>
          <p14:tracePt t="316090" x="7242175" y="1884363"/>
          <p14:tracePt t="316107" x="7224713" y="1901825"/>
          <p14:tracePt t="316124" x="7197725" y="1928813"/>
          <p14:tracePt t="316140" x="7188200" y="1946275"/>
          <p14:tracePt t="316157" x="7180263" y="1965325"/>
          <p14:tracePt t="316173" x="7170738" y="1982788"/>
          <p14:tracePt t="316190" x="7153275" y="2009775"/>
          <p14:tracePt t="316208" x="7135813" y="2036763"/>
          <p14:tracePt t="316224" x="7116763" y="2071688"/>
          <p14:tracePt t="316241" x="7108825" y="2089150"/>
          <p14:tracePt t="316258" x="7108825" y="2108200"/>
          <p14:tracePt t="316274" x="7099300" y="2135188"/>
          <p14:tracePt t="316290" x="7099300" y="2160588"/>
          <p14:tracePt t="316307" x="7099300" y="2206625"/>
          <p14:tracePt t="316324" x="7108825" y="2241550"/>
          <p14:tracePt t="316341" x="7108825" y="2251075"/>
          <p14:tracePt t="316353" x="7108825" y="2259013"/>
          <p14:tracePt t="316370" x="7108825" y="2268538"/>
          <p14:tracePt t="316387" x="7126288" y="2286000"/>
          <p14:tracePt t="316389" x="7143750" y="2312988"/>
          <p14:tracePt t="316404" x="7161213" y="2339975"/>
          <p14:tracePt t="316421" x="7188200" y="2411413"/>
          <p14:tracePt t="316438" x="7207250" y="2455863"/>
          <p14:tracePt t="316454" x="7232650" y="2492375"/>
          <p14:tracePt t="316471" x="7251700" y="2500313"/>
          <p14:tracePt t="316489" x="7286625" y="2517775"/>
          <p14:tracePt t="316505" x="7313613" y="2544763"/>
          <p14:tracePt t="316521" x="7350125" y="2563813"/>
          <p14:tracePt t="316537" x="7367588" y="2581275"/>
          <p14:tracePt t="316554" x="7402513" y="2589213"/>
          <p14:tracePt t="316571" x="7429500" y="2608263"/>
          <p14:tracePt t="316587" x="7456488" y="2608263"/>
          <p14:tracePt t="316604" x="7473950" y="2616200"/>
          <p14:tracePt t="316621" x="7493000" y="2625725"/>
          <p14:tracePt t="316639" x="7537450" y="2625725"/>
          <p14:tracePt t="316654" x="7581900" y="2625725"/>
          <p14:tracePt t="316671" x="7616825" y="2608263"/>
          <p14:tracePt t="316687" x="7635875" y="2589213"/>
          <p14:tracePt t="316704" x="7653338" y="2571750"/>
          <p14:tracePt t="316721" x="7680325" y="2554288"/>
          <p14:tracePt t="316739" x="7707313" y="2517775"/>
          <p14:tracePt t="316755" x="7724775" y="2500313"/>
          <p14:tracePt t="316771" x="7751763" y="2465388"/>
          <p14:tracePt t="316788" x="7769225" y="2401888"/>
          <p14:tracePt t="316804" x="7796213" y="2357438"/>
          <p14:tracePt t="316821" x="7823200" y="2295525"/>
          <p14:tracePt t="316837" x="7840663" y="2232025"/>
          <p14:tracePt t="316854" x="7858125" y="2179638"/>
          <p14:tracePt t="316871" x="7858125" y="2135188"/>
          <p14:tracePt t="316890" x="7875588" y="2089150"/>
          <p14:tracePt t="316904" x="7875588" y="2044700"/>
          <p14:tracePt t="316921" x="7875588" y="2017713"/>
          <p14:tracePt t="316938" x="7875588" y="1992313"/>
          <p14:tracePt t="316954" x="7875588" y="1973263"/>
          <p14:tracePt t="316971" x="7867650" y="1955800"/>
          <p14:tracePt t="316989" x="7850188" y="1928813"/>
          <p14:tracePt t="317005" x="7831138" y="1901825"/>
          <p14:tracePt t="317021" x="7813675" y="1884363"/>
          <p14:tracePt t="317037" x="7786688" y="1866900"/>
          <p14:tracePt t="317054" x="7769225" y="1857375"/>
          <p14:tracePt t="317071" x="7751763" y="1830388"/>
          <p14:tracePt t="317087" x="7732713" y="1822450"/>
          <p14:tracePt t="317104" x="7715250" y="1803400"/>
          <p14:tracePt t="317121" x="7697788" y="1785938"/>
          <p14:tracePt t="317139" x="7670800" y="1751013"/>
          <p14:tracePt t="317155" x="7635875" y="1751013"/>
          <p14:tracePt t="317171" x="7616825" y="1741488"/>
          <p14:tracePt t="317187" x="7599363" y="1731963"/>
          <p14:tracePt t="317205" x="7572375" y="1731963"/>
          <p14:tracePt t="317221" x="7554913" y="1724025"/>
          <p14:tracePt t="317237" x="7537450" y="1724025"/>
          <p14:tracePt t="317255" x="7493000" y="1724025"/>
          <p14:tracePt t="317271" x="7473950" y="1741488"/>
          <p14:tracePt t="317288" x="7439025" y="1751013"/>
          <p14:tracePt t="317304" x="7421563" y="1758950"/>
          <p14:tracePt t="317321" x="7402513" y="1776413"/>
          <p14:tracePt t="317338" x="7375525" y="1785938"/>
          <p14:tracePt t="317354" x="7358063" y="1795463"/>
          <p14:tracePt t="317371" x="7340600" y="1812925"/>
          <p14:tracePt t="317389" x="7304088" y="1849438"/>
          <p14:tracePt t="317405" x="7286625" y="1857375"/>
          <p14:tracePt t="317421" x="7269163" y="1866900"/>
          <p14:tracePt t="317438" x="7259638" y="1884363"/>
          <p14:tracePt t="317454" x="7242175" y="1901825"/>
          <p14:tracePt t="317471" x="7215188" y="1928813"/>
          <p14:tracePt t="317488" x="7207250" y="1938338"/>
          <p14:tracePt t="317504" x="7207250" y="1946275"/>
          <p14:tracePt t="317521" x="7188200" y="1973263"/>
          <p14:tracePt t="317538" x="7188200" y="2000250"/>
          <p14:tracePt t="317554" x="7180263" y="2017713"/>
          <p14:tracePt t="317571" x="7180263" y="2036763"/>
          <p14:tracePt t="317587" x="7170738" y="2054225"/>
          <p14:tracePt t="317604" x="7170738" y="2081213"/>
          <p14:tracePt t="317621" x="7153275" y="2098675"/>
          <p14:tracePt t="317639" x="7153275" y="2125663"/>
          <p14:tracePt t="317655" x="7143750" y="2152650"/>
          <p14:tracePt t="317671" x="7143750" y="2170113"/>
          <p14:tracePt t="317687" x="7143750" y="2179638"/>
          <p14:tracePt t="317704" x="7143750" y="2197100"/>
          <p14:tracePt t="317721" x="7161213" y="2224088"/>
          <p14:tracePt t="317737" x="7170738" y="2241550"/>
          <p14:tracePt t="317754" x="7180263" y="2259013"/>
          <p14:tracePt t="317771" x="7197725" y="2295525"/>
          <p14:tracePt t="317787" x="7207250" y="2312988"/>
          <p14:tracePt t="317804" x="7232650" y="2330450"/>
          <p14:tracePt t="317821" x="7251700" y="2349500"/>
          <p14:tracePt t="317838" x="7269163" y="2374900"/>
          <p14:tracePt t="317854" x="7286625" y="2401888"/>
          <p14:tracePt t="317871" x="7313613" y="2428875"/>
          <p14:tracePt t="317890" x="7340600" y="2455863"/>
          <p14:tracePt t="317905" x="7358063" y="2465388"/>
          <p14:tracePt t="317921" x="7385050" y="2482850"/>
          <p14:tracePt t="317937" x="7412038" y="2500313"/>
          <p14:tracePt t="317954" x="7439025" y="2509838"/>
          <p14:tracePt t="317971" x="7456488" y="2517775"/>
          <p14:tracePt t="317987" x="7473950" y="2527300"/>
          <p14:tracePt t="318004" x="7493000" y="2536825"/>
          <p14:tracePt t="318021" x="7537450" y="2544763"/>
          <p14:tracePt t="318037" x="7599363" y="2544763"/>
          <p14:tracePt t="318054" x="7661275" y="2544763"/>
          <p14:tracePt t="318071" x="7707313" y="2536825"/>
          <p14:tracePt t="318087" x="7724775" y="2517775"/>
          <p14:tracePt t="318104" x="7742238" y="2517775"/>
          <p14:tracePt t="318121" x="7769225" y="2492375"/>
          <p14:tracePt t="318140" x="7813675" y="2465388"/>
          <p14:tracePt t="318155" x="7831138" y="2446338"/>
          <p14:tracePt t="318171" x="7850188" y="2420938"/>
          <p14:tracePt t="318187" x="7867650" y="2401888"/>
          <p14:tracePt t="318206" x="7894638" y="2384425"/>
          <p14:tracePt t="318221" x="7912100" y="2349500"/>
          <p14:tracePt t="318237" x="7939088" y="2303463"/>
          <p14:tracePt t="318255" x="7947025" y="2241550"/>
          <p14:tracePt t="318271" x="7947025" y="2170113"/>
          <p14:tracePt t="318287" x="7947025" y="2152650"/>
          <p14:tracePt t="318304" x="7939088" y="2116138"/>
          <p14:tracePt t="318321" x="7912100" y="2098675"/>
          <p14:tracePt t="318337" x="7894638" y="2071688"/>
          <p14:tracePt t="318354" x="7875588" y="2044700"/>
          <p14:tracePt t="318371" x="7858125" y="2027238"/>
          <p14:tracePt t="318389" x="7823200" y="1982788"/>
          <p14:tracePt t="318406" x="7804150" y="1955800"/>
          <p14:tracePt t="318421" x="7778750" y="1938338"/>
          <p14:tracePt t="318438" x="7759700" y="1920875"/>
          <p14:tracePt t="318454" x="7742238" y="1901825"/>
          <p14:tracePt t="318471" x="7732713" y="1901825"/>
          <p14:tracePt t="318488" x="7724775" y="1884363"/>
          <p14:tracePt t="318504" x="7697788" y="1874838"/>
          <p14:tracePt t="318521" x="7680325" y="1874838"/>
          <p14:tracePt t="318537" x="7635875" y="1866900"/>
          <p14:tracePt t="318554" x="7616825" y="1857375"/>
          <p14:tracePt t="318571" x="7599363" y="1839913"/>
          <p14:tracePt t="318587" x="7581900" y="1822450"/>
          <p14:tracePt t="318604" x="7554913" y="1803400"/>
          <p14:tracePt t="318621" x="7537450" y="1795463"/>
          <p14:tracePt t="318640" x="7510463" y="1795463"/>
          <p14:tracePt t="318655" x="7493000" y="1795463"/>
          <p14:tracePt t="318671" x="7473950" y="1795463"/>
          <p14:tracePt t="318687" x="7456488" y="1812925"/>
          <p14:tracePt t="318704" x="7421563" y="1830388"/>
          <p14:tracePt t="318720" x="7402513" y="1849438"/>
          <p14:tracePt t="318737" x="7394575" y="1857375"/>
          <p14:tracePt t="318754" x="7385050" y="1866900"/>
          <p14:tracePt t="318771" x="7375525" y="1884363"/>
          <p14:tracePt t="318819" x="7358063" y="1893888"/>
          <p14:tracePt t="318835" x="7350125" y="1901825"/>
          <p14:tracePt t="318844" x="7313613" y="1911350"/>
          <p14:tracePt t="318854" x="7304088" y="1920875"/>
          <p14:tracePt t="318870" x="7286625" y="1946275"/>
          <p14:tracePt t="318888" x="7269163" y="1973263"/>
          <p14:tracePt t="318905" x="7242175" y="1992313"/>
          <p14:tracePt t="318921" x="7224713" y="2017713"/>
          <p14:tracePt t="318938" x="7207250" y="2036763"/>
          <p14:tracePt t="318955" x="7197725" y="2054225"/>
          <p14:tracePt t="318971" x="7188200" y="2071688"/>
          <p14:tracePt t="318987" x="7170738" y="2098675"/>
          <p14:tracePt t="319004" x="7161213" y="2116138"/>
          <p14:tracePt t="319021" x="7161213" y="2135188"/>
          <p14:tracePt t="319039" x="7153275" y="2152650"/>
          <p14:tracePt t="319054" x="7153275" y="2170113"/>
          <p14:tracePt t="319071" x="7153275" y="2187575"/>
          <p14:tracePt t="319088" x="7153275" y="2197100"/>
          <p14:tracePt t="319104" x="7153275" y="2214563"/>
          <p14:tracePt t="319120" x="7153275" y="2224088"/>
          <p14:tracePt t="319137" x="7153275" y="2251075"/>
          <p14:tracePt t="319154" x="7153275" y="2259013"/>
          <p14:tracePt t="319171" x="7153275" y="2278063"/>
          <p14:tracePt t="319187" x="7153275" y="2286000"/>
          <p14:tracePt t="319205" x="7153275" y="2312988"/>
          <p14:tracePt t="319221" x="7153275" y="2330450"/>
          <p14:tracePt t="319238" x="7153275" y="2349500"/>
          <p14:tracePt t="319254" x="7161213" y="2366963"/>
          <p14:tracePt t="319271" x="7180263" y="2393950"/>
          <p14:tracePt t="319289" x="7197725" y="2411413"/>
          <p14:tracePt t="319306" x="7215188" y="2428875"/>
          <p14:tracePt t="319321" x="7224713" y="2446338"/>
          <p14:tracePt t="319338" x="7232650" y="2473325"/>
          <p14:tracePt t="319354" x="7251700" y="2492375"/>
          <p14:tracePt t="319371" x="7259638" y="2500313"/>
          <p14:tracePt t="319390" x="7278688" y="2517775"/>
          <p14:tracePt t="319406" x="7286625" y="2536825"/>
          <p14:tracePt t="319421" x="7296150" y="2554288"/>
          <p14:tracePt t="319438" x="7323138" y="2563813"/>
          <p14:tracePt t="319454" x="7340600" y="2581275"/>
          <p14:tracePt t="319471" x="7358063" y="2589213"/>
          <p14:tracePt t="319488" x="7375525" y="2608263"/>
          <p14:tracePt t="319504" x="7385050" y="2616200"/>
          <p14:tracePt t="319521" x="7412038" y="2625725"/>
          <p14:tracePt t="319539" x="7439025" y="2652713"/>
          <p14:tracePt t="319554" x="7456488" y="2660650"/>
          <p14:tracePt t="319571" x="7473950" y="2660650"/>
          <p14:tracePt t="319587" x="7483475" y="2679700"/>
          <p14:tracePt t="319604" x="7500938" y="2679700"/>
          <p14:tracePt t="319621" x="7518400" y="2679700"/>
          <p14:tracePt t="319640" x="7554913" y="2679700"/>
          <p14:tracePt t="319656" x="7572375" y="2679700"/>
          <p14:tracePt t="319671" x="7589838" y="2679700"/>
          <p14:tracePt t="319688" x="7599363" y="2679700"/>
          <p14:tracePt t="319705" x="7626350" y="2679700"/>
          <p14:tracePt t="319721" x="7635875" y="2679700"/>
          <p14:tracePt t="319738" x="7653338" y="2679700"/>
          <p14:tracePt t="319754" x="7670800" y="2679700"/>
          <p14:tracePt t="319771" x="7680325" y="2679700"/>
          <p14:tracePt t="319788" x="7697788" y="2670175"/>
          <p14:tracePt t="319867" x="7707313" y="2670175"/>
          <p14:tracePt t="319883" x="7707313" y="2660650"/>
          <p14:tracePt t="320399" x="7707313" y="2652713"/>
          <p14:tracePt t="320407" x="7715250" y="2652713"/>
          <p14:tracePt t="320421" x="7724775" y="2643188"/>
          <p14:tracePt t="320618" x="7724775" y="2635250"/>
          <p14:tracePt t="320626" x="7715250" y="2625725"/>
          <p14:tracePt t="320638" x="7688263" y="2608263"/>
          <p14:tracePt t="320654" x="7616825" y="2598738"/>
          <p14:tracePt t="320671" x="7537450" y="2589213"/>
          <p14:tracePt t="320688" x="7375525" y="2571750"/>
          <p14:tracePt t="320704" x="7232650" y="2571750"/>
          <p14:tracePt t="320721" x="7081838" y="2571750"/>
          <p14:tracePt t="320738" x="6956425" y="2571750"/>
          <p14:tracePt t="320754" x="6850063" y="2571750"/>
          <p14:tracePt t="320771" x="6724650" y="2554288"/>
          <p14:tracePt t="320789" x="6564313" y="2544763"/>
          <p14:tracePt t="320806" x="6465888" y="2544763"/>
          <p14:tracePt t="320821" x="6340475" y="2527300"/>
          <p14:tracePt t="320838" x="6188075" y="2536825"/>
          <p14:tracePt t="320854" x="6037263" y="2563813"/>
          <p14:tracePt t="320871" x="5921375" y="2598738"/>
          <p14:tracePt t="320888" x="5813425" y="2608263"/>
          <p14:tracePt t="320891" x="5759450" y="2625725"/>
          <p14:tracePt t="320904" x="5707063" y="2625725"/>
          <p14:tracePt t="320921" x="5616575" y="2625725"/>
          <p14:tracePt t="320938" x="5518150" y="2635250"/>
          <p14:tracePt t="320954" x="5500688" y="2635250"/>
          <p14:tracePt t="320971" x="5492750" y="2635250"/>
          <p14:tracePt t="321004" x="5465763" y="2635250"/>
          <p14:tracePt t="321021" x="5421313" y="2643188"/>
          <p14:tracePt t="321040" x="5330825" y="2660650"/>
          <p14:tracePt t="321056" x="5251450" y="2652713"/>
          <p14:tracePt t="321071" x="5160963" y="2643188"/>
          <p14:tracePt t="321088" x="5064125" y="2616200"/>
          <p14:tracePt t="321104" x="4956175" y="2598738"/>
          <p14:tracePt t="321121" x="4867275" y="2589213"/>
          <p14:tracePt t="321138" x="4848225" y="2589213"/>
          <p14:tracePt t="321174" x="4857750" y="2589213"/>
          <p14:tracePt t="321188" x="4921250" y="2563813"/>
          <p14:tracePt t="321205" x="5000625" y="2536825"/>
          <p14:tracePt t="321221" x="5153025" y="2509838"/>
          <p14:tracePt t="321238" x="5303838" y="2473325"/>
          <p14:tracePt t="321255" x="5510213" y="2438400"/>
          <p14:tracePt t="321271" x="5581650" y="2428875"/>
          <p14:tracePt t="321288" x="5599113" y="2428875"/>
          <p14:tracePt t="321322" x="5589588" y="2428875"/>
          <p14:tracePt t="321338" x="5564188" y="2428875"/>
          <p14:tracePt t="321346" x="5518150" y="2428875"/>
          <p14:tracePt t="321355" x="5483225" y="2446338"/>
          <p14:tracePt t="321371" x="5402263" y="2473325"/>
          <p14:tracePt t="321388" x="5322888" y="2482850"/>
          <p14:tracePt t="321404" x="5259388" y="2492375"/>
          <p14:tracePt t="321407" x="5251450" y="2509838"/>
          <p14:tracePt t="321421" x="5232400" y="2509838"/>
          <p14:tracePt t="321440" x="5197475" y="2509838"/>
          <p14:tracePt t="321454" x="5187950" y="2509838"/>
          <p14:tracePt t="321526" x="5187950" y="2500313"/>
          <p14:tracePt t="321532" x="5207000" y="2482850"/>
          <p14:tracePt t="321540" x="5224463" y="2473325"/>
          <p14:tracePt t="321556" x="5278438" y="2446338"/>
          <p14:tracePt t="321571" x="5313363" y="2438400"/>
          <p14:tracePt t="321604" x="5322888" y="2428875"/>
          <p14:tracePt t="321626" x="5303838" y="2438400"/>
          <p14:tracePt t="321638" x="5286375" y="2446338"/>
          <p14:tracePt t="321654" x="5224463" y="2473325"/>
          <p14:tracePt t="321671" x="5143500" y="2500313"/>
          <p14:tracePt t="321689" x="5045075" y="2536825"/>
          <p14:tracePt t="321705" x="5018088" y="2536825"/>
          <p14:tracePt t="321776" x="5045075" y="2527300"/>
          <p14:tracePt t="321784" x="5072063" y="2509838"/>
          <p14:tracePt t="321791" x="5108575" y="2500313"/>
          <p14:tracePt t="321806" x="5197475" y="2482850"/>
          <p14:tracePt t="321822" x="5303838" y="2473325"/>
          <p14:tracePt t="321837" x="5367338" y="2465388"/>
          <p14:tracePt t="321854" x="5402263" y="2465388"/>
          <p14:tracePt t="321870" x="5411788" y="2473325"/>
          <p14:tracePt t="321887" x="5411788" y="2482850"/>
          <p14:tracePt t="321905" x="5411788" y="2492375"/>
          <p14:tracePt t="321921" x="5411788" y="2500313"/>
          <p14:tracePt t="321940" x="5375275" y="2536825"/>
          <p14:tracePt t="321956" x="5330825" y="2554288"/>
          <p14:tracePt t="321971" x="5214938" y="2581275"/>
          <p14:tracePt t="321988" x="5108575" y="2616200"/>
          <p14:tracePt t="322004" x="4992688" y="2643188"/>
          <p14:tracePt t="322021" x="4921250" y="2652713"/>
          <p14:tracePt t="322038" x="4902200" y="2660650"/>
          <p14:tracePt t="322055" x="4884738" y="2660650"/>
          <p14:tracePt t="322112" x="4902200" y="2660650"/>
          <p14:tracePt t="322120" x="4929188" y="2652713"/>
          <p14:tracePt t="322128" x="4965700" y="2652713"/>
          <p14:tracePt t="322138" x="5018088" y="2635250"/>
          <p14:tracePt t="322155" x="5170488" y="2608263"/>
          <p14:tracePt t="322171" x="5303838" y="2571750"/>
          <p14:tracePt t="322190" x="5438775" y="2563813"/>
          <p14:tracePt t="322205" x="5465763" y="2563813"/>
          <p14:tracePt t="322268" x="5456238" y="2563813"/>
          <p14:tracePt t="322276" x="5446713" y="2563813"/>
          <p14:tracePt t="322288" x="5438775" y="2563813"/>
          <p14:tracePt t="322306" x="5357813" y="2554288"/>
          <p14:tracePt t="322322" x="5259388" y="2554288"/>
          <p14:tracePt t="322338" x="5187950" y="2571750"/>
          <p14:tracePt t="322355" x="5143500" y="2571750"/>
          <p14:tracePt t="322371" x="5135563" y="2581275"/>
          <p14:tracePt t="322448" x="5153025" y="2581275"/>
          <p14:tracePt t="322456" x="5180013" y="2563813"/>
          <p14:tracePt t="322471" x="5259388" y="2536825"/>
          <p14:tracePt t="322488" x="5330825" y="2509838"/>
          <p14:tracePt t="322505" x="5384800" y="2500313"/>
          <p14:tracePt t="322521" x="5394325" y="2500313"/>
          <p14:tracePt t="322538" x="5394325" y="2492375"/>
          <p14:tracePt t="322557" x="5384800" y="2492375"/>
          <p14:tracePt t="322572" x="5367338" y="2492375"/>
          <p14:tracePt t="322588" x="5340350" y="2492375"/>
          <p14:tracePt t="322605" x="5295900" y="2492375"/>
          <p14:tracePt t="322621" x="5224463" y="2492375"/>
          <p14:tracePt t="322639" x="5143500" y="2492375"/>
          <p14:tracePt t="322655" x="5072063" y="2492375"/>
          <p14:tracePt t="322671" x="4992688" y="2492375"/>
          <p14:tracePt t="322688" x="4973638" y="2500313"/>
          <p14:tracePt t="322752" x="4983163" y="2500313"/>
          <p14:tracePt t="322760" x="5010150" y="2492375"/>
          <p14:tracePt t="322772" x="5037138" y="2473325"/>
          <p14:tracePt t="322788" x="5099050" y="2455863"/>
          <p14:tracePt t="322805" x="5135563" y="2438400"/>
          <p14:tracePt t="322822" x="5232400" y="2428875"/>
          <p14:tracePt t="322838" x="5251450" y="2428875"/>
          <p14:tracePt t="322855" x="5268913" y="2428875"/>
          <p14:tracePt t="322940" x="5251450" y="2428875"/>
          <p14:tracePt t="322948" x="5207000" y="2428875"/>
          <p14:tracePt t="322957" x="5170488" y="2428875"/>
          <p14:tracePt t="322972" x="5135563" y="2438400"/>
          <p14:tracePt t="322988" x="5116513" y="2455863"/>
          <p14:tracePt t="323005" x="5099050" y="2455863"/>
          <p14:tracePt t="323021" x="5081588" y="2455863"/>
          <p14:tracePt t="323104" x="5089525" y="2455863"/>
          <p14:tracePt t="323120" x="5108575" y="2455863"/>
          <p14:tracePt t="323128" x="5143500" y="2455863"/>
          <p14:tracePt t="323138" x="5187950" y="2455863"/>
          <p14:tracePt t="323155" x="5259388" y="2446338"/>
          <p14:tracePt t="323171" x="5295900" y="2438400"/>
          <p14:tracePt t="323188" x="5303838" y="2438400"/>
          <p14:tracePt t="323260" x="5303838" y="2428875"/>
          <p14:tracePt t="323268" x="5303838" y="2420938"/>
          <p14:tracePt t="323276" x="5303838" y="2411413"/>
          <p14:tracePt t="323288" x="5295900" y="2393950"/>
          <p14:tracePt t="323305" x="5278438" y="2374900"/>
          <p14:tracePt t="323321" x="5278438" y="2349500"/>
          <p14:tracePt t="323338" x="5251450" y="2303463"/>
          <p14:tracePt t="323355" x="5241925" y="2286000"/>
          <p14:tracePt t="323371" x="5232400" y="2259013"/>
          <p14:tracePt t="323388" x="5224463" y="2241550"/>
          <p14:tracePt t="323405" x="5207000" y="2224088"/>
          <p14:tracePt t="323421" x="5180013" y="2187575"/>
          <p14:tracePt t="323440" x="5153025" y="2160588"/>
          <p14:tracePt t="323457" x="5116513" y="2152650"/>
          <p14:tracePt t="323472" x="5099050" y="2125663"/>
          <p14:tracePt t="323488" x="5054600" y="2108200"/>
          <p14:tracePt t="323505" x="4992688" y="2081213"/>
          <p14:tracePt t="323521" x="4938713" y="2054225"/>
          <p14:tracePt t="323538" x="4875213" y="2027238"/>
          <p14:tracePt t="323555" x="4857750" y="2027238"/>
          <p14:tracePt t="323571" x="4830763" y="2027238"/>
          <p14:tracePt t="323590" x="4803775" y="2063750"/>
          <p14:tracePt t="323605" x="4776788" y="2116138"/>
          <p14:tracePt t="323622" x="4759325" y="2143125"/>
          <p14:tracePt t="323638" x="4741863" y="2187575"/>
          <p14:tracePt t="323655" x="4741863" y="2241550"/>
          <p14:tracePt t="323671" x="4751388" y="2286000"/>
          <p14:tracePt t="323689" x="4768850" y="2330450"/>
          <p14:tracePt t="323706" x="4786313" y="2349500"/>
          <p14:tracePt t="323722" x="4813300" y="2366963"/>
          <p14:tracePt t="323738" x="4840288" y="2393950"/>
          <p14:tracePt t="323755" x="4884738" y="2401888"/>
          <p14:tracePt t="323771" x="4956175" y="2428875"/>
          <p14:tracePt t="323788" x="5027613" y="2438400"/>
          <p14:tracePt t="323805" x="5135563" y="2455863"/>
          <p14:tracePt t="323822" x="5241925" y="2455863"/>
          <p14:tracePt t="323840" x="5349875" y="2446338"/>
          <p14:tracePt t="323854" x="5394325" y="2438400"/>
          <p14:tracePt t="323871" x="5438775" y="2420938"/>
          <p14:tracePt t="323887" x="5473700" y="2393950"/>
          <p14:tracePt t="323905" x="5492750" y="2374900"/>
          <p14:tracePt t="323921" x="5510213" y="2357438"/>
          <p14:tracePt t="323939" x="5527675" y="2295525"/>
          <p14:tracePt t="323956" x="5527675" y="2251075"/>
          <p14:tracePt t="323972" x="5527675" y="2206625"/>
          <p14:tracePt t="323989" x="5510213" y="2179638"/>
          <p14:tracePt t="324005" x="5483225" y="2125663"/>
          <p14:tracePt t="324022" x="5438775" y="2081213"/>
          <p14:tracePt t="324038" x="5357813" y="2027238"/>
          <p14:tracePt t="324055" x="5278438" y="1982788"/>
          <p14:tracePt t="324071" x="5214938" y="1955800"/>
          <p14:tracePt t="324090" x="5143500" y="1938338"/>
          <p14:tracePt t="324105" x="5108575" y="1920875"/>
          <p14:tracePt t="324121" x="5072063" y="1920875"/>
          <p14:tracePt t="324138" x="5045075" y="1928813"/>
          <p14:tracePt t="324155" x="5010150" y="1928813"/>
          <p14:tracePt t="324171" x="4973638" y="1928813"/>
          <p14:tracePt t="324189" x="4946650" y="1928813"/>
          <p14:tracePt t="324207" x="4929188" y="1938338"/>
          <p14:tracePt t="324222" x="4902200" y="1946275"/>
          <p14:tracePt t="324238" x="4884738" y="1965325"/>
          <p14:tracePt t="324255" x="4875213" y="1982788"/>
          <p14:tracePt t="324271" x="4857750" y="2017713"/>
          <p14:tracePt t="324288" x="4848225" y="2036763"/>
          <p14:tracePt t="324305" x="4830763" y="2044700"/>
          <p14:tracePt t="324322" x="4830763" y="2063750"/>
          <p14:tracePt t="324386" x="4830763" y="2071688"/>
          <p14:tracePt t="324402" x="4822825" y="2081213"/>
          <p14:tracePt t="324410" x="4822825" y="2089150"/>
          <p14:tracePt t="324426" x="4813300" y="2098675"/>
          <p14:tracePt t="324439" x="4803775" y="2108200"/>
          <p14:tracePt t="324456" x="4768850" y="2170113"/>
          <p14:tracePt t="324472" x="4705350" y="2232025"/>
          <p14:tracePt t="324488" x="4652963" y="2286000"/>
          <p14:tracePt t="324504" x="4608513" y="2322513"/>
          <p14:tracePt t="324521" x="4537075" y="2374900"/>
          <p14:tracePt t="324537" x="4438650" y="2465388"/>
          <p14:tracePt t="324554" x="4313238" y="2554288"/>
          <p14:tracePt t="324572" x="4160838" y="2652713"/>
          <p14:tracePt t="324588" x="3990975" y="2786063"/>
          <p14:tracePt t="324606" x="3482975" y="3224213"/>
          <p14:tracePt t="324621" x="3054350" y="3581400"/>
          <p14:tracePt t="324638" x="2867025" y="3840163"/>
          <p14:tracePt t="324655" x="2813050" y="4019550"/>
          <p14:tracePt t="324671" x="2803525" y="4071938"/>
          <p14:tracePt t="324705" x="2803525" y="4081463"/>
          <p14:tracePt t="324856" x="2803525" y="4071938"/>
          <p14:tracePt t="324864" x="2803525" y="4064000"/>
          <p14:tracePt t="324873" x="2803525" y="4037013"/>
          <p14:tracePt t="324888" x="2803525" y="4019550"/>
          <p14:tracePt t="324905" x="2822575" y="3938588"/>
          <p14:tracePt t="324922" x="2830513" y="3867150"/>
          <p14:tracePt t="324938" x="2840038" y="3805238"/>
          <p14:tracePt t="324955" x="2857500" y="3724275"/>
          <p14:tracePt t="324973" x="2857500" y="3598863"/>
          <p14:tracePt t="324988" x="2867025" y="3492500"/>
          <p14:tracePt t="325005" x="2894013" y="3375025"/>
          <p14:tracePt t="325022" x="2911475" y="3224213"/>
          <p14:tracePt t="325038" x="2911475" y="3135313"/>
          <p14:tracePt t="325055" x="2884488" y="3054350"/>
          <p14:tracePt t="325071" x="2857500" y="3017838"/>
          <p14:tracePt t="325089" x="2847975" y="2965450"/>
          <p14:tracePt t="325107" x="2847975" y="2946400"/>
          <p14:tracePt t="325122" x="2840038" y="2928938"/>
          <p14:tracePt t="325138" x="2830513" y="2901950"/>
          <p14:tracePt t="325155" x="2822575" y="2884488"/>
          <p14:tracePt t="325172" x="2822575" y="2867025"/>
          <p14:tracePt t="325189" x="2813050" y="2830513"/>
          <p14:tracePt t="325206" x="2813050" y="2813050"/>
          <p14:tracePt t="325222" x="2813050" y="2786063"/>
          <p14:tracePt t="325238" x="2813050" y="2759075"/>
          <p14:tracePt t="325278" x="2813050" y="2751138"/>
          <p14:tracePt t="325288" x="2813050" y="2741613"/>
          <p14:tracePt t="325305" x="2813050" y="2724150"/>
          <p14:tracePt t="325322" x="2813050" y="2697163"/>
          <p14:tracePt t="325339" x="2813050" y="2670175"/>
          <p14:tracePt t="325357" x="2803525" y="2652713"/>
          <p14:tracePt t="325372" x="2776538" y="2625725"/>
          <p14:tracePt t="325388" x="2759075" y="2608263"/>
          <p14:tracePt t="325405" x="2741613" y="2598738"/>
          <p14:tracePt t="325422" x="2714625" y="2589213"/>
          <p14:tracePt t="325438" x="2714625" y="2581275"/>
          <p14:tracePt t="325455" x="2697163" y="2581275"/>
          <p14:tracePt t="325473" x="2679700" y="2571750"/>
          <p14:tracePt t="325489" x="2660650" y="2571750"/>
          <p14:tracePt t="325505" x="2633663" y="2563813"/>
          <p14:tracePt t="325522" x="2616200" y="2563813"/>
          <p14:tracePt t="325538" x="2589213" y="2563813"/>
          <p14:tracePt t="325555" x="2554288" y="2563813"/>
          <p14:tracePt t="325572" x="2536825" y="2563813"/>
          <p14:tracePt t="325588" x="2527300" y="2563813"/>
          <p14:tracePt t="325607" x="2482850" y="2563813"/>
          <p14:tracePt t="325622" x="2446338" y="2563813"/>
          <p14:tracePt t="325638" x="2419350" y="2563813"/>
          <p14:tracePt t="325655" x="2374900" y="2563813"/>
          <p14:tracePt t="325672" x="2322513" y="2563813"/>
          <p14:tracePt t="325689" x="2303463" y="2571750"/>
          <p14:tracePt t="325705" x="2286000" y="2581275"/>
          <p14:tracePt t="325722" x="2251075" y="2598738"/>
          <p14:tracePt t="325738" x="2232025" y="2616200"/>
          <p14:tracePt t="325755" x="2214563" y="2635250"/>
          <p14:tracePt t="325772" x="2197100" y="2643188"/>
          <p14:tracePt t="325872" x="2179638" y="2679700"/>
          <p14:tracePt t="325880" x="2179638" y="2687638"/>
          <p14:tracePt t="325889" x="2179638" y="2697163"/>
          <p14:tracePt t="325905" x="2179638" y="2714625"/>
          <p14:tracePt t="325922" x="2179638" y="2741613"/>
          <p14:tracePt t="325938" x="2179638" y="2759075"/>
          <p14:tracePt t="325955" x="2179638" y="2778125"/>
          <p14:tracePt t="325972" x="2205038" y="2803525"/>
          <p14:tracePt t="325988" x="2232025" y="2830513"/>
          <p14:tracePt t="326005" x="2241550" y="2840038"/>
          <p14:tracePt t="326022" x="2251075" y="2849563"/>
          <p14:tracePt t="326038" x="2268538" y="2857500"/>
          <p14:tracePt t="326055" x="2286000" y="2884488"/>
          <p14:tracePt t="326072" x="2303463" y="2911475"/>
          <p14:tracePt t="326089" x="2347913" y="2946400"/>
          <p14:tracePt t="326107" x="2384425" y="2965450"/>
          <p14:tracePt t="326122" x="2401888" y="2982913"/>
          <p14:tracePt t="326139" x="2419350" y="3009900"/>
          <p14:tracePt t="326155" x="2438400" y="3017838"/>
          <p14:tracePt t="326172" x="2465388" y="3036888"/>
          <p14:tracePt t="326189" x="2482850" y="3054350"/>
          <p14:tracePt t="326206" x="2517775" y="3071813"/>
          <p14:tracePt t="326222" x="2581275" y="3081338"/>
          <p14:tracePt t="326239" x="2643188" y="3098800"/>
          <p14:tracePt t="326254" x="2679700" y="3098800"/>
          <p14:tracePt t="326272" x="2697163" y="3098800"/>
          <p14:tracePt t="326289" x="2732088" y="3089275"/>
          <p14:tracePt t="326306" x="2776538" y="3071813"/>
          <p14:tracePt t="326325" x="2901950" y="3017838"/>
          <p14:tracePt t="326338" x="2928938" y="3000375"/>
          <p14:tracePt t="326354" x="2973388" y="2982913"/>
          <p14:tracePt t="326371" x="2990850" y="2965450"/>
          <p14:tracePt t="326388" x="2990850" y="2955925"/>
          <p14:tracePt t="326422" x="3000375" y="2928938"/>
          <p14:tracePt t="326439" x="3000375" y="2901950"/>
          <p14:tracePt t="326455" x="3000375" y="2874963"/>
          <p14:tracePt t="326472" x="3000375" y="2822575"/>
          <p14:tracePt t="326489" x="2982913" y="2778125"/>
          <p14:tracePt t="326505" x="2919413" y="2687638"/>
          <p14:tracePt t="326522" x="2874963" y="2652713"/>
          <p14:tracePt t="326538" x="2857500" y="2608263"/>
          <p14:tracePt t="326555" x="2822575" y="2581275"/>
          <p14:tracePt t="326572" x="2803525" y="2563813"/>
          <p14:tracePt t="326589" x="2768600" y="2536825"/>
          <p14:tracePt t="326607" x="2751138" y="2517775"/>
          <p14:tracePt t="326622" x="2732088" y="2500313"/>
          <p14:tracePt t="326639" x="2714625" y="2492375"/>
          <p14:tracePt t="326655" x="2697163" y="2473325"/>
          <p14:tracePt t="326672" x="2679700" y="2473325"/>
          <p14:tracePt t="326689" x="2643188" y="2465388"/>
          <p14:tracePt t="326706" x="2625725" y="2465388"/>
          <p14:tracePt t="326722" x="2581275" y="2465388"/>
          <p14:tracePt t="326738" x="2536825" y="2492375"/>
          <p14:tracePt t="326757" x="2473325" y="2517775"/>
          <p14:tracePt t="326772" x="2428875" y="2544763"/>
          <p14:tracePt t="326788" x="2411413" y="2563813"/>
          <p14:tracePt t="326805" x="2384425" y="2571750"/>
          <p14:tracePt t="326822" x="2374900" y="2571750"/>
          <p14:tracePt t="326839" x="2357438" y="2571750"/>
          <p14:tracePt t="326855" x="2347913" y="2589213"/>
          <p14:tracePt t="326873" x="2330450" y="2589213"/>
          <p14:tracePt t="326889" x="2312988" y="2589213"/>
          <p14:tracePt t="326905" x="2295525" y="2608263"/>
          <p14:tracePt t="326922" x="2286000" y="2616200"/>
          <p14:tracePt t="326939" x="2276475" y="2635250"/>
          <p14:tracePt t="326955" x="2259013" y="2660650"/>
          <p14:tracePt t="326972" x="2241550" y="2679700"/>
          <p14:tracePt t="326989" x="2241550" y="2706688"/>
          <p14:tracePt t="327007" x="2251075" y="2732088"/>
          <p14:tracePt t="327022" x="2268538" y="2751138"/>
          <p14:tracePt t="327038" x="2286000" y="2768600"/>
          <p14:tracePt t="327055" x="2303463" y="2786063"/>
          <p14:tracePt t="327073" x="2330450" y="2813050"/>
          <p14:tracePt t="327089" x="2357438" y="2830513"/>
          <p14:tracePt t="327107" x="2473325" y="2840038"/>
          <p14:tracePt t="327122" x="2571750" y="2840038"/>
          <p14:tracePt t="327139" x="2643188" y="2840038"/>
          <p14:tracePt t="327155" x="2679700" y="2857500"/>
          <p14:tracePt t="327172" x="2705100" y="2867025"/>
          <p14:tracePt t="327189" x="2732088" y="2874963"/>
          <p14:tracePt t="327206" x="2741613" y="2874963"/>
          <p14:tracePt t="327450" x="2714625" y="2874963"/>
          <p14:tracePt t="327459" x="2697163" y="2874963"/>
          <p14:tracePt t="327472" x="2687638" y="2874963"/>
          <p14:tracePt t="327488" x="2633663" y="2849563"/>
          <p14:tracePt t="327507" x="2544763" y="2813050"/>
          <p14:tracePt t="327523" x="2473325" y="2786063"/>
          <p14:tracePt t="327539" x="2393950" y="2778125"/>
          <p14:tracePt t="327555" x="2357438" y="2778125"/>
          <p14:tracePt t="327572" x="2339975" y="2778125"/>
          <p14:tracePt t="327589" x="2330450" y="2778125"/>
          <p14:tracePt t="327607" x="2312988" y="2778125"/>
          <p14:tracePt t="327638" x="2303463" y="2778125"/>
          <p14:tracePt t="327704" x="2303463" y="2786063"/>
          <p14:tracePt t="327709" x="2322513" y="2786063"/>
          <p14:tracePt t="327722" x="2330450" y="2786063"/>
          <p14:tracePt t="327738" x="2393950" y="2786063"/>
          <p14:tracePt t="327757" x="2536825" y="2795588"/>
          <p14:tracePt t="327773" x="2633663" y="2795588"/>
          <p14:tracePt t="327788" x="2705100" y="2778125"/>
          <p14:tracePt t="327805" x="2768600" y="2768600"/>
          <p14:tracePt t="327822" x="2795588" y="2759075"/>
          <p14:tracePt t="327839" x="2803525" y="2759075"/>
          <p14:tracePt t="327937" x="2786063" y="2759075"/>
          <p14:tracePt t="327945" x="2759075" y="2759075"/>
          <p14:tracePt t="327955" x="2705100" y="2759075"/>
          <p14:tracePt t="327972" x="2625725" y="2778125"/>
          <p14:tracePt t="327989" x="2517775" y="2813050"/>
          <p14:tracePt t="328007" x="2473325" y="2840038"/>
          <p14:tracePt t="328022" x="2465388" y="2849563"/>
          <p14:tracePt t="328069" x="2465388" y="2857500"/>
          <p14:tracePt t="328085" x="2482850" y="2867025"/>
          <p14:tracePt t="328093" x="2490788" y="2867025"/>
          <p14:tracePt t="328105" x="2517775" y="2884488"/>
          <p14:tracePt t="328123" x="2616200" y="2901950"/>
          <p14:tracePt t="328139" x="2697163" y="2921000"/>
          <p14:tracePt t="328155" x="2776538" y="2946400"/>
          <p14:tracePt t="328172" x="2884488" y="2973388"/>
          <p14:tracePt t="328189" x="3116263" y="3044825"/>
          <p14:tracePt t="328207" x="3322638" y="3116263"/>
          <p14:tracePt t="328222" x="3455988" y="3160713"/>
          <p14:tracePt t="328239" x="3517900" y="3179763"/>
          <p14:tracePt t="328257" x="3581400" y="3232150"/>
          <p14:tracePt t="328273" x="3625850" y="3251200"/>
          <p14:tracePt t="328289" x="3679825" y="3286125"/>
          <p14:tracePt t="328305" x="3759200" y="3330575"/>
          <p14:tracePt t="328322" x="3830638" y="3367088"/>
          <p14:tracePt t="328339" x="3911600" y="3411538"/>
          <p14:tracePt t="328355" x="3983038" y="3446463"/>
          <p14:tracePt t="328371" x="4027488" y="3473450"/>
          <p14:tracePt t="328388" x="4098925" y="3517900"/>
          <p14:tracePt t="328405" x="4133850" y="3554413"/>
          <p14:tracePt t="328422" x="4170363" y="3581400"/>
          <p14:tracePt t="328439" x="4205288" y="3598863"/>
          <p14:tracePt t="328455" x="4224338" y="3625850"/>
          <p14:tracePt t="328472" x="4251325" y="3643313"/>
          <p14:tracePt t="328489" x="4276725" y="3662363"/>
          <p14:tracePt t="328507" x="4303713" y="3679825"/>
          <p14:tracePt t="328523" x="4322763" y="3706813"/>
          <p14:tracePt t="328539" x="4348163" y="3724275"/>
          <p14:tracePt t="328555" x="4394200" y="3759200"/>
          <p14:tracePt t="328572" x="4446588" y="3795713"/>
          <p14:tracePt t="328589" x="4491038" y="3822700"/>
          <p14:tracePt t="328605" x="4537075" y="3849688"/>
          <p14:tracePt t="328622" x="4608513" y="3867150"/>
          <p14:tracePt t="328639" x="4660900" y="3902075"/>
          <p14:tracePt t="328655" x="4679950" y="3921125"/>
          <p14:tracePt t="328672" x="4697413" y="3921125"/>
          <p14:tracePt t="328690" x="4714875" y="3938588"/>
          <p14:tracePt t="331229" x="4705350" y="4010025"/>
          <p14:tracePt t="331245" x="4714875" y="4090988"/>
          <p14:tracePt t="331259" x="4741863" y="4179888"/>
          <p14:tracePt t="331275" x="4768850" y="4259263"/>
          <p14:tracePt t="331292" x="4776788" y="4295775"/>
          <p14:tracePt t="331309" x="4776788" y="4305300"/>
          <p14:tracePt t="331459" x="4822825" y="4295775"/>
          <p14:tracePt t="331475" x="4867275" y="4268788"/>
          <p14:tracePt t="331492" x="4983163" y="4233863"/>
          <p14:tracePt t="331509" x="5064125" y="4187825"/>
          <p14:tracePt t="331525" x="5126038" y="4152900"/>
          <p14:tracePt t="331542" x="5207000" y="4108450"/>
          <p14:tracePt t="331559" x="5286375" y="4090988"/>
          <p14:tracePt t="331576" x="5349875" y="4064000"/>
          <p14:tracePt t="331592" x="5384800" y="4027488"/>
          <p14:tracePt t="331609" x="5402263" y="4010025"/>
          <p14:tracePt t="331625" x="5438775" y="3956050"/>
          <p14:tracePt t="331643" x="5438775" y="3929063"/>
          <p14:tracePt t="331659" x="5438775" y="3911600"/>
          <p14:tracePt t="331676" x="5438775" y="3876675"/>
          <p14:tracePt t="331692" x="5411788" y="3857625"/>
          <p14:tracePt t="331709" x="5375275" y="3813175"/>
          <p14:tracePt t="331725" x="5340350" y="3751263"/>
          <p14:tracePt t="331742" x="5286375" y="3679825"/>
          <p14:tracePt t="331759" x="5224463" y="3635375"/>
          <p14:tracePt t="331776" x="5197475" y="3608388"/>
          <p14:tracePt t="331792" x="5170488" y="3598863"/>
          <p14:tracePt t="331809" x="5153025" y="3581400"/>
          <p14:tracePt t="331826" x="5135563" y="3563938"/>
          <p14:tracePt t="331842" x="5099050" y="3563938"/>
          <p14:tracePt t="331859" x="5081588" y="3563938"/>
          <p14:tracePt t="331876" x="5054600" y="3571875"/>
          <p14:tracePt t="331892" x="5027613" y="3589338"/>
          <p14:tracePt t="331909" x="5018088" y="3625850"/>
          <p14:tracePt t="331926" x="4992688" y="3670300"/>
          <p14:tracePt t="331942" x="4983163" y="3687763"/>
          <p14:tracePt t="331959" x="4973638" y="3714750"/>
          <p14:tracePt t="331975" x="4973638" y="3733800"/>
          <p14:tracePt t="331988" x="4973638" y="3778250"/>
          <p14:tracePt t="332005" x="4992688" y="3840163"/>
          <p14:tracePt t="332022" x="5010150" y="3876675"/>
          <p14:tracePt t="332038" x="5027613" y="3902075"/>
          <p14:tracePt t="332055" x="5045075" y="3929063"/>
          <p14:tracePt t="332073" x="5072063" y="3973513"/>
          <p14:tracePt t="332089" x="5126038" y="3992563"/>
          <p14:tracePt t="332105" x="5214938" y="4037013"/>
          <p14:tracePt t="332122" x="5313363" y="4044950"/>
          <p14:tracePt t="332138" x="5367338" y="4044950"/>
          <p14:tracePt t="332155" x="5429250" y="4044950"/>
          <p14:tracePt t="332172" x="5510213" y="4019550"/>
          <p14:tracePt t="332189" x="5680075" y="3992563"/>
          <p14:tracePt t="332206" x="5786438" y="3973513"/>
          <p14:tracePt t="332222" x="5875338" y="3973513"/>
          <p14:tracePt t="332238" x="5973763" y="3965575"/>
          <p14:tracePt t="332255" x="6045200" y="3965575"/>
          <p14:tracePt t="332272" x="6135688" y="3965575"/>
          <p14:tracePt t="332288" x="6242050" y="3965575"/>
          <p14:tracePt t="332305" x="6367463" y="3965575"/>
          <p14:tracePt t="332323" x="6527800" y="3965575"/>
          <p14:tracePt t="332339" x="6608763" y="3965575"/>
          <p14:tracePt t="332355" x="6688138" y="3983038"/>
          <p14:tracePt t="332372" x="6778625" y="3983038"/>
          <p14:tracePt t="332388" x="6858000" y="3992563"/>
          <p14:tracePt t="332405" x="6929438" y="4010025"/>
          <p14:tracePt t="332422" x="6946900" y="4010025"/>
          <p14:tracePt t="332438" x="6965950" y="4010025"/>
          <p14:tracePt t="332471" x="6956425" y="4027488"/>
          <p14:tracePt t="332479" x="6946900" y="4027488"/>
          <p14:tracePt t="332489" x="6929438" y="4037013"/>
          <p14:tracePt t="332506" x="6850063" y="4064000"/>
          <p14:tracePt t="332522" x="6707188" y="4064000"/>
          <p14:tracePt t="332539" x="6483350" y="4081463"/>
          <p14:tracePt t="332557" x="6027738" y="4081463"/>
          <p14:tracePt t="332574" x="5697538" y="4081463"/>
          <p14:tracePt t="332589" x="5384800" y="4071938"/>
          <p14:tracePt t="332606" x="5143500" y="4071938"/>
          <p14:tracePt t="332622" x="4992688" y="4054475"/>
          <p14:tracePt t="332639" x="4902200" y="4064000"/>
          <p14:tracePt t="332656" x="4848225" y="4081463"/>
          <p14:tracePt t="332673" x="4840288" y="4081463"/>
          <p14:tracePt t="332705" x="4840288" y="4098925"/>
          <p14:tracePt t="332714" x="4848225" y="4098925"/>
          <p14:tracePt t="332723" x="4857750" y="4098925"/>
          <p14:tracePt t="332739" x="4902200" y="4098925"/>
          <p14:tracePt t="332756" x="4965700" y="4098925"/>
          <p14:tracePt t="332772" x="5064125" y="4090988"/>
          <p14:tracePt t="332789" x="5187950" y="4071938"/>
          <p14:tracePt t="332808" x="5429250" y="4071938"/>
          <p14:tracePt t="332824" x="5697538" y="4054475"/>
          <p14:tracePt t="332839" x="5983288" y="4037013"/>
          <p14:tracePt t="332856" x="6251575" y="4019550"/>
          <p14:tracePt t="332872" x="6446838" y="3992563"/>
          <p14:tracePt t="332889" x="6599238" y="3973513"/>
          <p14:tracePt t="332906" x="6751638" y="3973513"/>
          <p14:tracePt t="332909" x="6823075" y="3973513"/>
          <p14:tracePt t="332923" x="6921500" y="3983038"/>
          <p14:tracePt t="332939" x="7054850" y="3983038"/>
          <p14:tracePt t="332956" x="7197725" y="3973513"/>
          <p14:tracePt t="332973" x="7296150" y="3948113"/>
          <p14:tracePt t="332989" x="7385050" y="3921125"/>
          <p14:tracePt t="333006" x="7493000" y="3911600"/>
          <p14:tracePt t="333023" x="7599363" y="3894138"/>
          <p14:tracePt t="333039" x="7697788" y="3894138"/>
          <p14:tracePt t="333058" x="7823200" y="3884613"/>
          <p14:tracePt t="333074" x="7902575" y="3867150"/>
          <p14:tracePt t="333089" x="7966075" y="3857625"/>
          <p14:tracePt t="333106" x="8045450" y="3857625"/>
          <p14:tracePt t="333123" x="8089900" y="3857625"/>
          <p14:tracePt t="333139" x="8108950" y="3857625"/>
          <p14:tracePt t="333156" x="8116888" y="3867150"/>
          <p14:tracePt t="333173" x="8153400" y="3876675"/>
          <p14:tracePt t="333189" x="8215313" y="3876675"/>
          <p14:tracePt t="333207" x="8242300" y="3876675"/>
          <p14:tracePt t="333300" x="8242300" y="3867150"/>
          <p14:tracePt t="333308" x="8224838" y="3867150"/>
          <p14:tracePt t="333324" x="8161338" y="3867150"/>
          <p14:tracePt t="333340" x="8064500" y="3884613"/>
          <p14:tracePt t="333355" x="7939088" y="3902075"/>
          <p14:tracePt t="333372" x="7742238" y="3902075"/>
          <p14:tracePt t="333389" x="7599363" y="3902075"/>
          <p14:tracePt t="333406" x="7466013" y="3884613"/>
          <p14:tracePt t="333409" x="7412038" y="3867150"/>
          <p14:tracePt t="333423" x="7358063" y="3849688"/>
          <p14:tracePt t="333440" x="7224713" y="3822700"/>
          <p14:tracePt t="333458" x="6956425" y="3805238"/>
          <p14:tracePt t="333473" x="6688138" y="3805238"/>
          <p14:tracePt t="333489" x="6465888" y="3813175"/>
          <p14:tracePt t="333506" x="6313488" y="3849688"/>
          <p14:tracePt t="333523" x="6224588" y="3857625"/>
          <p14:tracePt t="333539" x="6126163" y="3884613"/>
          <p14:tracePt t="333558" x="5992813" y="3911600"/>
          <p14:tracePt t="333574" x="5884863" y="3911600"/>
          <p14:tracePt t="333590" x="5813425" y="3929063"/>
          <p14:tracePt t="333606" x="5759450" y="3948113"/>
          <p14:tracePt t="333623" x="5741988" y="3956050"/>
          <p14:tracePt t="333639" x="5732463" y="3956050"/>
          <p14:tracePt t="333708" x="5732463" y="3973513"/>
          <p14:tracePt t="333716" x="5732463" y="3983038"/>
          <p14:tracePt t="333723" x="5741988" y="3983038"/>
          <p14:tracePt t="333739" x="5803900" y="3983038"/>
          <p14:tracePt t="333756" x="5875338" y="3983038"/>
          <p14:tracePt t="333773" x="5973763" y="3983038"/>
          <p14:tracePt t="333790" x="6064250" y="3973513"/>
          <p14:tracePt t="333806" x="6188075" y="3973513"/>
          <p14:tracePt t="333824" x="6411913" y="3973513"/>
          <p14:tracePt t="333840" x="6564313" y="3956050"/>
          <p14:tracePt t="333856" x="6688138" y="3956050"/>
          <p14:tracePt t="333873" x="6796088" y="3948113"/>
          <p14:tracePt t="333889" x="6884988" y="3948113"/>
          <p14:tracePt t="333906" x="6965950" y="3929063"/>
          <p14:tracePt t="333909" x="7000875" y="3929063"/>
          <p14:tracePt t="333923" x="7037388" y="3929063"/>
          <p14:tracePt t="333939" x="7116763" y="3921125"/>
          <p14:tracePt t="333958" x="7232650" y="3921125"/>
          <p14:tracePt t="333975" x="7323138" y="3921125"/>
          <p14:tracePt t="333989" x="7402513" y="3921125"/>
          <p14:tracePt t="334006" x="7473950" y="3921125"/>
          <p14:tracePt t="334023" x="7572375" y="3938588"/>
          <p14:tracePt t="334039" x="7661275" y="3948113"/>
          <p14:tracePt t="334056" x="7751763" y="3965575"/>
          <p14:tracePt t="334074" x="7921625" y="3973513"/>
          <p14:tracePt t="334089" x="7974013" y="3973513"/>
          <p14:tracePt t="334106" x="8010525" y="3973513"/>
          <p14:tracePt t="334123" x="8027988" y="3973513"/>
          <p14:tracePt t="334262" x="7993063" y="3973513"/>
          <p14:tracePt t="334271" x="7956550" y="3983038"/>
          <p14:tracePt t="334278" x="7921625" y="3992563"/>
          <p14:tracePt t="334289" x="7858125" y="4010025"/>
          <p14:tracePt t="334306" x="7732713" y="4019550"/>
          <p14:tracePt t="334324" x="7375525" y="4019550"/>
          <p14:tracePt t="334339" x="7081838" y="4054475"/>
          <p14:tracePt t="334356" x="6742113" y="4116388"/>
          <p14:tracePt t="334373" x="6296025" y="4322763"/>
          <p14:tracePt t="334389" x="5840413" y="4510088"/>
          <p14:tracePt t="334406" x="5492750" y="4581525"/>
          <p14:tracePt t="334410" x="5375275" y="4598988"/>
          <p14:tracePt t="334423" x="5278438" y="4598988"/>
          <p14:tracePt t="334439" x="5081588" y="4616450"/>
          <p14:tracePt t="334458" x="4714875" y="4616450"/>
          <p14:tracePt t="334475" x="4527550" y="4616450"/>
          <p14:tracePt t="334490" x="4394200" y="4616450"/>
          <p14:tracePt t="334506" x="4286250" y="4635500"/>
          <p14:tracePt t="334523" x="4197350" y="4643438"/>
          <p14:tracePt t="334539" x="4089400" y="4662488"/>
          <p14:tracePt t="334556" x="3983038" y="4687888"/>
          <p14:tracePt t="334574" x="3803650" y="4714875"/>
          <p14:tracePt t="334590" x="3697288" y="4733925"/>
          <p14:tracePt t="334606" x="3608388" y="4741863"/>
          <p14:tracePt t="334623" x="3527425" y="4759325"/>
          <p14:tracePt t="334640" x="3455988" y="4768850"/>
          <p14:tracePt t="334656" x="3357563" y="4795838"/>
          <p14:tracePt t="334673" x="3268663" y="4822825"/>
          <p14:tracePt t="334690" x="3152775" y="4849813"/>
          <p14:tracePt t="334706" x="3000375" y="4876800"/>
          <p14:tracePt t="334724" x="2813050" y="4911725"/>
          <p14:tracePt t="334739" x="2724150" y="4921250"/>
          <p14:tracePt t="334755" x="2660650" y="4938713"/>
          <p14:tracePt t="334773" x="2633663" y="4948238"/>
          <p14:tracePt t="334789" x="2625725" y="4948238"/>
          <p14:tracePt t="334863" x="2616200" y="4948238"/>
          <p14:tracePt t="336842" x="2955925" y="4876800"/>
          <p14:tracePt t="336858" x="3527425" y="4724400"/>
          <p14:tracePt t="336878" x="4000500" y="4564063"/>
          <p14:tracePt t="336894" x="4394200" y="4448175"/>
          <p14:tracePt t="336910" x="4732338" y="4384675"/>
          <p14:tracePt t="336927" x="5054600" y="4340225"/>
          <p14:tracePt t="336944" x="5180013" y="4322763"/>
          <p14:tracePt t="336961" x="5313363" y="4305300"/>
          <p14:tracePt t="336977" x="5456238" y="4305300"/>
          <p14:tracePt t="336992" x="5545138" y="4305300"/>
          <p14:tracePt t="337010" x="5626100" y="4313238"/>
          <p14:tracePt t="337025" x="5643563" y="4313238"/>
          <p14:tracePt t="337042" x="5670550" y="4313238"/>
          <p14:tracePt t="337058" x="5715000" y="4340225"/>
          <p14:tracePt t="337077" x="5732463" y="4349750"/>
          <p14:tracePt t="337127" x="5732463" y="4357688"/>
          <p14:tracePt t="337144" x="5751513" y="4376738"/>
          <p14:tracePt t="337160" x="5778500" y="4394200"/>
          <p14:tracePt t="337178" x="5803900" y="4411663"/>
          <p14:tracePt t="337194" x="5813425" y="4421188"/>
          <p14:tracePt t="337212" x="5840413" y="4429125"/>
          <p14:tracePt t="337227" x="5867400" y="4429125"/>
          <p14:tracePt t="337245" x="5911850" y="4429125"/>
          <p14:tracePt t="337258" x="5956300" y="4421188"/>
          <p14:tracePt t="337275" x="6054725" y="4394200"/>
          <p14:tracePt t="337291" x="6232525" y="4367213"/>
          <p14:tracePt t="337308" x="6438900" y="4295775"/>
          <p14:tracePt t="337324" x="6661150" y="4241800"/>
          <p14:tracePt t="337341" x="6875463" y="4162425"/>
          <p14:tracePt t="337357" x="6929438" y="4125913"/>
          <p14:tracePt t="337374" x="6956425" y="4108450"/>
          <p14:tracePt t="337391" x="6983413" y="4090988"/>
          <p14:tracePt t="337407" x="6992938" y="4064000"/>
          <p14:tracePt t="337424" x="7010400" y="4044950"/>
          <p14:tracePt t="337440" x="7018338" y="4027488"/>
          <p14:tracePt t="337457" x="7018338" y="4000500"/>
          <p14:tracePt t="337474" x="7027863" y="3983038"/>
          <p14:tracePt t="337491" x="7018338" y="3938588"/>
          <p14:tracePt t="337507" x="7000875" y="3911600"/>
          <p14:tracePt t="337577" x="6956425" y="3876675"/>
          <p14:tracePt t="337594" x="6938963" y="3857625"/>
          <p14:tracePt t="337610" x="6911975" y="3840163"/>
          <p14:tracePt t="337628" x="6884988" y="3813175"/>
          <p14:tracePt t="337645" x="6858000" y="3795713"/>
          <p14:tracePt t="337661" x="6840538" y="3778250"/>
          <p14:tracePt t="337675" x="6804025" y="3751263"/>
          <p14:tracePt t="337692" x="6786563" y="3741738"/>
          <p14:tracePt t="337709" x="6759575" y="3733800"/>
          <p14:tracePt t="337723" x="6751638" y="3733800"/>
          <p14:tracePt t="337739" x="6724650" y="3733800"/>
          <p14:tracePt t="337756" x="6707188" y="3733800"/>
          <p14:tracePt t="337774" x="6635750" y="3759200"/>
          <p14:tracePt t="337790" x="6599238" y="3778250"/>
          <p14:tracePt t="337806" x="6581775" y="3805238"/>
          <p14:tracePt t="337824" x="6564313" y="3822700"/>
          <p14:tracePt t="337840" x="6545263" y="3857625"/>
          <p14:tracePt t="337856" x="6527800" y="3876675"/>
          <p14:tracePt t="337872" x="6527800" y="3884613"/>
          <p14:tracePt t="337890" x="6527800" y="3911600"/>
          <p14:tracePt t="337906" x="6527800" y="3938588"/>
          <p14:tracePt t="337923" x="6527800" y="3965575"/>
          <p14:tracePt t="337940" x="6537325" y="4000500"/>
          <p14:tracePt t="337956" x="6537325" y="4064000"/>
          <p14:tracePt t="337973" x="6554788" y="4125913"/>
          <p14:tracePt t="337990" x="6581775" y="4187825"/>
          <p14:tracePt t="338006" x="6616700" y="4224338"/>
          <p14:tracePt t="338025" x="6653213" y="4268788"/>
          <p14:tracePt t="338040" x="6670675" y="4286250"/>
          <p14:tracePt t="338056" x="6680200" y="4295775"/>
          <p14:tracePt t="338073" x="6688138" y="4295775"/>
          <p14:tracePt t="338090" x="6715125" y="4305300"/>
          <p14:tracePt t="338106" x="6732588" y="4305300"/>
          <p14:tracePt t="338124" x="6778625" y="4286250"/>
          <p14:tracePt t="338141" x="6796088" y="4259263"/>
          <p14:tracePt t="338157" x="6813550" y="4241800"/>
          <p14:tracePt t="338173" x="6813550" y="4224338"/>
          <p14:tracePt t="338190" x="6813550" y="4206875"/>
          <p14:tracePt t="338207" x="6813550" y="4179888"/>
          <p14:tracePt t="338223" x="6796088" y="4162425"/>
          <p14:tracePt t="338240" x="6759575" y="4143375"/>
          <p14:tracePt t="338258" x="6554788" y="4135438"/>
          <p14:tracePt t="338274" x="6215063" y="4170363"/>
          <p14:tracePt t="338290" x="5786438" y="4251325"/>
          <p14:tracePt t="338306" x="5357813" y="4286250"/>
          <p14:tracePt t="338324" x="5045075" y="4305300"/>
          <p14:tracePt t="338339" x="4822825" y="4305300"/>
          <p14:tracePt t="338356" x="4714875" y="4305300"/>
          <p14:tracePt t="338373" x="4616450" y="4305300"/>
          <p14:tracePt t="338390" x="4598988" y="4305300"/>
          <p14:tracePt t="338406" x="4581525" y="4313238"/>
          <p14:tracePt t="338423" x="4554538" y="4322763"/>
          <p14:tracePt t="338439" x="4537075" y="4330700"/>
          <p14:tracePt t="338455" x="4527550" y="4330700"/>
          <p14:tracePt t="338472" x="4518025" y="4330700"/>
          <p14:tracePt t="338489" x="4510088" y="4330700"/>
          <p14:tracePt t="344495" x="4848225" y="4305300"/>
          <p14:tracePt t="344511" x="5000625" y="4286250"/>
          <p14:tracePt t="344527" x="5081588" y="4278313"/>
          <p14:tracePt t="344544" x="5214938" y="4278313"/>
          <p14:tracePt t="344561" x="5286375" y="4278313"/>
          <p14:tracePt t="344577" x="5330825" y="4278313"/>
          <p14:tracePt t="344594" x="5375275" y="4278313"/>
          <p14:tracePt t="344611" x="5402263" y="4278313"/>
          <p14:tracePt t="344627" x="5421313" y="4268788"/>
          <p14:tracePt t="344644" x="5465763" y="4268788"/>
          <p14:tracePt t="344660" x="5527675" y="4268788"/>
          <p14:tracePt t="344677" x="5572125" y="4268788"/>
          <p14:tracePt t="344694" x="5626100" y="4259263"/>
          <p14:tracePt t="344711" x="5643563" y="4241800"/>
          <p14:tracePt t="344728" x="5670550" y="4233863"/>
          <p14:tracePt t="344741" x="5688013" y="4214813"/>
          <p14:tracePt t="344757" x="5715000" y="4197350"/>
          <p14:tracePt t="344773" x="5768975" y="4162425"/>
          <p14:tracePt t="344790" x="5840413" y="4135438"/>
          <p14:tracePt t="344807" x="5938838" y="4090988"/>
          <p14:tracePt t="344824" x="6018213" y="4054475"/>
          <p14:tracePt t="344840" x="6099175" y="4010025"/>
          <p14:tracePt t="344857" x="6188075" y="3983038"/>
          <p14:tracePt t="344874" x="6357938" y="3973513"/>
          <p14:tracePt t="344891" x="6429375" y="3973513"/>
          <p14:tracePt t="344907" x="6446838" y="3983038"/>
          <p14:tracePt t="344924" x="6465888" y="3992563"/>
          <p14:tracePt t="344941" x="6473825" y="4000500"/>
          <p14:tracePt t="344958" x="6483350" y="4027488"/>
          <p14:tracePt t="344976" x="6483350" y="4081463"/>
          <p14:tracePt t="344992" x="6473825" y="4143375"/>
          <p14:tracePt t="345008" x="6456363" y="4187825"/>
          <p14:tracePt t="345024" x="6421438" y="4241800"/>
          <p14:tracePt t="345041" x="6367463" y="4259263"/>
          <p14:tracePt t="345057" x="6303963" y="4286250"/>
          <p14:tracePt t="345074" x="6259513" y="4313238"/>
          <p14:tracePt t="345091" x="6232525" y="4313238"/>
          <p14:tracePt t="345107" x="6180138" y="4313238"/>
          <p14:tracePt t="345126" x="6072188" y="4286250"/>
          <p14:tracePt t="345141" x="6027738" y="4259263"/>
          <p14:tracePt t="345158" x="6000750" y="4224338"/>
          <p14:tracePt t="345174" x="5965825" y="4162425"/>
          <p14:tracePt t="345190" x="5938838" y="4081463"/>
          <p14:tracePt t="345208" x="5911850" y="4019550"/>
          <p14:tracePt t="345226" x="5911850" y="3938588"/>
          <p14:tracePt t="345242" x="5921375" y="3857625"/>
          <p14:tracePt t="345257" x="5929313" y="3813175"/>
          <p14:tracePt t="345274" x="5965825" y="3778250"/>
          <p14:tracePt t="345291" x="6045200" y="3751263"/>
          <p14:tracePt t="345307" x="6135688" y="3724275"/>
          <p14:tracePt t="345325" x="6242050" y="3714750"/>
          <p14:tracePt t="345341" x="6367463" y="3714750"/>
          <p14:tracePt t="345357" x="6473825" y="3733800"/>
          <p14:tracePt t="345373" x="6545263" y="3768725"/>
          <p14:tracePt t="345390" x="6589713" y="3876675"/>
          <p14:tracePt t="345407" x="6616700" y="3956050"/>
          <p14:tracePt t="345423" x="6616700" y="4027488"/>
          <p14:tracePt t="345440" x="6599238" y="4108450"/>
          <p14:tracePt t="345457" x="6537325" y="4170363"/>
          <p14:tracePt t="345474" x="6456363" y="4224338"/>
          <p14:tracePt t="345491" x="6259513" y="4349750"/>
          <p14:tracePt t="345507" x="6089650" y="4411663"/>
          <p14:tracePt t="345523" x="5921375" y="4429125"/>
          <p14:tracePt t="345541" x="5778500" y="4429125"/>
          <p14:tracePt t="345557" x="5670550" y="4429125"/>
          <p14:tracePt t="345574" x="5554663" y="4411663"/>
          <p14:tracePt t="345591" x="5473700" y="4376738"/>
          <p14:tracePt t="345607" x="5438775" y="4340225"/>
          <p14:tracePt t="345626" x="5421313" y="4268788"/>
          <p14:tracePt t="345643" x="5421313" y="4224338"/>
          <p14:tracePt t="345657" x="5421313" y="4170363"/>
          <p14:tracePt t="345674" x="5429250" y="4152900"/>
          <p14:tracePt t="345852" x="5429250" y="4143375"/>
          <p14:tracePt t="345868" x="5421313" y="4135438"/>
          <p14:tracePt t="345877" x="5402263" y="4125913"/>
          <p14:tracePt t="345892" x="5367338" y="4098925"/>
          <p14:tracePt t="345907" x="5303838" y="4071938"/>
          <p14:tracePt t="345925" x="5268913" y="4054475"/>
          <p14:tracePt t="345941" x="5251450" y="4044950"/>
          <p14:tracePt t="345958" x="5232400" y="4037013"/>
          <p14:tracePt t="345974" x="5224463" y="4027488"/>
          <p14:tracePt t="345993" x="5187950" y="4000500"/>
          <p14:tracePt t="346008" x="5170488" y="3992563"/>
          <p14:tracePt t="346024" x="5160963" y="3983038"/>
          <p14:tracePt t="346041" x="5153025" y="3973513"/>
          <p14:tracePt t="346057" x="5143500" y="3973513"/>
          <p14:tracePt t="346091" x="5116513" y="3956050"/>
          <p14:tracePt t="346107" x="5099050" y="3948113"/>
          <p14:tracePt t="346126" x="5081588" y="3921125"/>
          <p14:tracePt t="349551" x="5054600" y="3921125"/>
          <p14:tracePt t="349559" x="4965700" y="3921125"/>
          <p14:tracePt t="349575" x="4419600" y="3911600"/>
          <p14:tracePt t="349591" x="3473450" y="3857625"/>
          <p14:tracePt t="349608" x="3116263" y="3822700"/>
          <p14:tracePt t="349625" x="3062288" y="3795713"/>
          <p14:tracePt t="349641" x="3054350" y="3786188"/>
          <p14:tracePt t="349658" x="2990850" y="3724275"/>
          <p14:tracePt t="349675" x="2884488" y="3635375"/>
          <p14:tracePt t="349693" x="2697163" y="3473450"/>
          <p14:tracePt t="349709" x="2598738" y="3394075"/>
          <p14:tracePt t="349725" x="2517775" y="3340100"/>
          <p14:tracePt t="349741" x="2419350" y="3268663"/>
          <p14:tracePt t="349758" x="2339975" y="3224213"/>
          <p14:tracePt t="349775" x="2259013" y="3170238"/>
          <p14:tracePt t="349791" x="2179638" y="3116263"/>
          <p14:tracePt t="349809" x="2098675" y="3044825"/>
          <p14:tracePt t="349825" x="2089150" y="2982913"/>
          <p14:tracePt t="349841" x="2089150" y="2921000"/>
          <p14:tracePt t="349858" x="2089150" y="2867025"/>
          <p14:tracePt t="349875" x="2116138" y="2822575"/>
          <p14:tracePt t="349891" x="2125663" y="2759075"/>
          <p14:tracePt t="349908" x="2143125" y="2724150"/>
          <p14:tracePt t="349911" x="2152650" y="2714625"/>
          <p14:tracePt t="349925" x="2152650" y="2697163"/>
          <p14:tracePt t="349941" x="2160588" y="2687638"/>
          <p14:tracePt t="350082" x="2170113" y="2687638"/>
          <p14:tracePt t="350097" x="2187575" y="2697163"/>
          <p14:tracePt t="350113" x="2205038" y="2706688"/>
          <p14:tracePt t="350129" x="2214563" y="2714625"/>
          <p14:tracePt t="350137" x="2224088" y="2724150"/>
          <p14:tracePt t="350145" x="2232025" y="2724150"/>
          <p14:tracePt t="350157" x="2241550" y="2741613"/>
          <p14:tracePt t="350173" x="2259013" y="2759075"/>
          <p14:tracePt t="350190" x="2286000" y="2759075"/>
          <p14:tracePt t="350207" x="2312988" y="2786063"/>
          <p14:tracePt t="350224" x="2347913" y="2803525"/>
          <p14:tracePt t="350240" x="2366963" y="2822575"/>
          <p14:tracePt t="350258" x="2374900" y="2840038"/>
          <p14:tracePt t="350303" x="2393950" y="2849563"/>
          <p14:tracePt t="350318" x="2401888" y="2857500"/>
          <p14:tracePt t="350333" x="2411413" y="2857500"/>
          <p14:tracePt t="350357" x="2411413" y="2867025"/>
          <p14:tracePt t="350365" x="2419350" y="2867025"/>
          <p14:tracePt t="360163" x="2482850" y="2840038"/>
          <p14:tracePt t="360180" x="2589213" y="2751138"/>
          <p14:tracePt t="360197" x="2705100" y="2660650"/>
          <p14:tracePt t="360212" x="2874963" y="2563813"/>
          <p14:tracePt t="360228" x="3108325" y="2492375"/>
          <p14:tracePt t="360245" x="3303588" y="2455863"/>
          <p14:tracePt t="360261" x="3527425" y="2420938"/>
          <p14:tracePt t="360280" x="3633788" y="2411413"/>
          <p14:tracePt t="360297" x="3795713" y="2384425"/>
          <p14:tracePt t="360313" x="3911600" y="2366963"/>
          <p14:tracePt t="360329" x="3938588" y="2357438"/>
          <p14:tracePt t="360345" x="3965575" y="2357438"/>
          <p14:tracePt t="360361" x="3990975" y="2357438"/>
          <p14:tracePt t="360378" x="4098925" y="2455863"/>
          <p14:tracePt t="360394" x="4251325" y="2589213"/>
          <p14:tracePt t="360411" x="4465638" y="2751138"/>
          <p14:tracePt t="360428" x="4679950" y="2894013"/>
          <p14:tracePt t="360444" x="4894263" y="3017838"/>
          <p14:tracePt t="360462" x="5089525" y="3108325"/>
          <p14:tracePt t="360478" x="5251450" y="3160713"/>
          <p14:tracePt t="360494" x="5394325" y="3232150"/>
          <p14:tracePt t="360511" x="5483225" y="3259138"/>
          <p14:tracePt t="360528" x="5537200" y="3303588"/>
          <p14:tracePt t="360547" x="5581650" y="3330575"/>
          <p14:tracePt t="360563" x="5589588" y="3357563"/>
          <p14:tracePt t="360663" x="5643563" y="3232150"/>
          <p14:tracePt t="360680" x="5741988" y="3071813"/>
          <p14:tracePt t="360697" x="5786438" y="3009900"/>
          <p14:tracePt t="360714" x="5822950" y="2946400"/>
          <p14:tracePt t="360730" x="5867400" y="2921000"/>
          <p14:tracePt t="360748" x="5894388" y="2901950"/>
          <p14:tracePt t="360763" x="5965825" y="2874963"/>
          <p14:tracePt t="360780" x="6045200" y="2849563"/>
          <p14:tracePt t="360797" x="6135688" y="2830513"/>
          <p14:tracePt t="360813" x="6303963" y="2795588"/>
          <p14:tracePt t="360831" x="6411913" y="2795588"/>
          <p14:tracePt t="360847" x="6483350" y="2795588"/>
          <p14:tracePt t="360864" x="6564313" y="2822575"/>
          <p14:tracePt t="360881" x="6589713" y="2849563"/>
          <p14:tracePt t="360930" x="6589713" y="2894013"/>
          <p14:tracePt t="360947" x="6564313" y="2982913"/>
          <p14:tracePt t="360962" x="6518275" y="3063875"/>
          <p14:tracePt t="360978" x="6446838" y="3160713"/>
          <p14:tracePt t="360995" x="6323013" y="3268663"/>
          <p14:tracePt t="361013" x="6207125" y="3367088"/>
          <p14:tracePt t="361028" x="6089650" y="3394075"/>
          <p14:tracePt t="361045" x="6018213" y="3402013"/>
          <p14:tracePt t="361061" x="5965825" y="3402013"/>
          <p14:tracePt t="361078" x="5884863" y="3357563"/>
          <p14:tracePt t="361095" x="5786438" y="3286125"/>
          <p14:tracePt t="361115" x="5670550" y="3197225"/>
          <p14:tracePt t="361131" x="5599113" y="3116263"/>
          <p14:tracePt t="361144" x="5564188" y="3063875"/>
          <p14:tracePt t="361161" x="5564188" y="3036888"/>
          <p14:tracePt t="361181" x="5564188" y="2965450"/>
          <p14:tracePt t="361197" x="5572125" y="2928938"/>
          <p14:tracePt t="361215" x="5599113" y="2911475"/>
          <p14:tracePt t="361230" x="5653088" y="2884488"/>
          <p14:tracePt t="361249" x="5715000" y="2857500"/>
          <p14:tracePt t="361264" x="5778500" y="2830513"/>
          <p14:tracePt t="361280" x="5830888" y="2822575"/>
          <p14:tracePt t="361296" x="5902325" y="2813050"/>
          <p14:tracePt t="361313" x="6018213" y="2795588"/>
          <p14:tracePt t="361330" x="6081713" y="2786063"/>
          <p14:tracePt t="361349" x="6116638" y="2786063"/>
          <p14:tracePt t="361368" x="6143625" y="2803525"/>
          <p14:tracePt t="361382" x="6161088" y="2813050"/>
          <p14:tracePt t="361396" x="6180138" y="2830513"/>
          <p14:tracePt t="361413" x="6180138" y="2849563"/>
          <p14:tracePt t="361429" x="6180138" y="2857500"/>
          <p14:tracePt t="361446" x="6180138" y="2867025"/>
          <p14:tracePt t="362965" x="6188075" y="2874963"/>
          <p14:tracePt t="362973" x="6197600" y="2884488"/>
          <p14:tracePt t="362981" x="6207125" y="2894013"/>
          <p14:tracePt t="362993" x="6207125" y="2901950"/>
          <p14:tracePt t="365288" x="6232525" y="2901950"/>
          <p14:tracePt t="365296" x="6251575" y="2901950"/>
          <p14:tracePt t="365312" x="6286500" y="2901950"/>
          <p14:tracePt t="365327" x="6296025" y="2901950"/>
          <p14:tracePt t="365343" x="6303963" y="2901950"/>
          <p14:tracePt t="365360" x="6367463" y="2901950"/>
          <p14:tracePt t="365376" x="6572250" y="2795588"/>
          <p14:tracePt t="365393" x="6858000" y="2652713"/>
          <p14:tracePt t="365410" x="7116763" y="2500313"/>
          <p14:tracePt t="365413" x="7197725" y="2446338"/>
          <p14:tracePt t="365428" x="7350125" y="2357438"/>
          <p14:tracePt t="365443" x="7446963" y="2268538"/>
          <p14:tracePt t="365460" x="7527925" y="2179638"/>
          <p14:tracePt t="365476" x="7608888" y="2125663"/>
          <p14:tracePt t="365493" x="7688263" y="2089150"/>
          <p14:tracePt t="365510" x="7786688" y="2044700"/>
          <p14:tracePt t="365527" x="7894638" y="2017713"/>
          <p14:tracePt t="365543" x="7974013" y="2009775"/>
          <p14:tracePt t="365561" x="8018463" y="1973263"/>
          <p14:tracePt t="365578" x="8054975" y="1955800"/>
          <p14:tracePt t="365593" x="8072438" y="1946275"/>
          <p14:tracePt t="365610" x="8089900" y="1928813"/>
          <p14:tracePt t="365626" x="8108950" y="1928813"/>
          <p14:tracePt t="365643" x="8126413" y="1928813"/>
          <p14:tracePt t="365750" x="8126413" y="1973263"/>
          <p14:tracePt t="365758" x="8126413" y="2009775"/>
          <p14:tracePt t="365764" x="8126413" y="2044700"/>
          <p14:tracePt t="365776" x="8116888" y="2089150"/>
          <p14:tracePt t="365793" x="8089900" y="2160588"/>
          <p14:tracePt t="365811" x="8054975" y="2251075"/>
          <p14:tracePt t="365828" x="8037513" y="2278063"/>
          <p14:tracePt t="365843" x="8010525" y="2303463"/>
          <p14:tracePt t="365860" x="7993063" y="2322513"/>
          <p14:tracePt t="365876" x="7974013" y="2349500"/>
          <p14:tracePt t="365893" x="7912100" y="2411413"/>
          <p14:tracePt t="365910" x="7831138" y="2473325"/>
          <p14:tracePt t="365926" x="7751763" y="2517775"/>
          <p14:tracePt t="365944" x="7626350" y="2571750"/>
          <p14:tracePt t="365961" x="7554913" y="2598738"/>
          <p14:tracePt t="365976" x="7473950" y="2625725"/>
          <p14:tracePt t="365993" x="7394575" y="2635250"/>
          <p14:tracePt t="366010" x="7331075" y="2635250"/>
          <p14:tracePt t="366026" x="7259638" y="2635250"/>
          <p14:tracePt t="366043" x="7180263" y="2635250"/>
          <p14:tracePt t="366061" x="7081838" y="2635250"/>
          <p14:tracePt t="366078" x="7010400" y="2643188"/>
          <p14:tracePt t="366093" x="6929438" y="2670175"/>
          <p14:tracePt t="366110" x="6813550" y="2697163"/>
          <p14:tracePt t="366126" x="6688138" y="2714625"/>
          <p14:tracePt t="366142" x="6581775" y="2732088"/>
          <p14:tracePt t="366160" x="6483350" y="2741613"/>
          <p14:tracePt t="366176" x="6429375" y="2741613"/>
          <p14:tracePt t="366193" x="6367463" y="2759075"/>
          <p14:tracePt t="366210" x="6296025" y="2786063"/>
          <p14:tracePt t="366227" x="6215063" y="2830513"/>
          <p14:tracePt t="366243" x="6135688" y="2867025"/>
          <p14:tracePt t="366260" x="6054725" y="2921000"/>
          <p14:tracePt t="366277" x="6027738" y="2973388"/>
          <p14:tracePt t="366293" x="5992813" y="3017838"/>
          <p14:tracePt t="366312" x="5956300" y="3108325"/>
          <p14:tracePt t="366328" x="5929313" y="3170238"/>
          <p14:tracePt t="366344" x="5902325" y="3232150"/>
          <p14:tracePt t="366359" x="5875338" y="3313113"/>
          <p14:tracePt t="366376" x="5849938" y="3394075"/>
          <p14:tracePt t="366393" x="5840413" y="3473450"/>
          <p14:tracePt t="366409" x="5840413" y="3563938"/>
          <p14:tracePt t="366426" x="5840413" y="3625850"/>
          <p14:tracePt t="366443" x="5813425" y="3670300"/>
          <p14:tracePt t="366460" x="5803900" y="3741738"/>
          <p14:tracePt t="366477" x="5786438" y="3778250"/>
          <p14:tracePt t="366493" x="5786438" y="3795713"/>
          <p14:tracePt t="366510" x="5795963" y="3840163"/>
          <p14:tracePt t="366527" x="5803900" y="3876675"/>
          <p14:tracePt t="366543" x="5803900" y="3921125"/>
          <p14:tracePt t="366560" x="5822950" y="4019550"/>
          <p14:tracePt t="366578" x="5849938" y="4135438"/>
          <p14:tracePt t="366593" x="5875338" y="4224338"/>
          <p14:tracePt t="366610" x="5911850" y="4305300"/>
          <p14:tracePt t="366626" x="5938838" y="4340225"/>
          <p14:tracePt t="366643" x="5956300" y="4367213"/>
          <p14:tracePt t="366660" x="6037263" y="4448175"/>
          <p14:tracePt t="366677" x="6116638" y="4519613"/>
          <p14:tracePt t="366693" x="6215063" y="4591050"/>
          <p14:tracePt t="366711" x="6330950" y="4670425"/>
          <p14:tracePt t="366727" x="6402388" y="4697413"/>
          <p14:tracePt t="366743" x="6446838" y="4714875"/>
          <p14:tracePt t="366760" x="6527800" y="4741863"/>
          <p14:tracePt t="366777" x="6608763" y="4813300"/>
          <p14:tracePt t="366793" x="6707188" y="4857750"/>
          <p14:tracePt t="366812" x="6751638" y="4884738"/>
          <p14:tracePt t="366828" x="6769100" y="4902200"/>
          <p14:tracePt t="366843" x="6786563" y="4929188"/>
          <p14:tracePt t="366860" x="6813550" y="4956175"/>
          <p14:tracePt t="366876" x="6831013" y="4983163"/>
          <p14:tracePt t="366893" x="6831013" y="4992688"/>
          <p14:tracePt t="367024" x="6831013" y="5000625"/>
          <p14:tracePt t="367040" x="6831013" y="5010150"/>
          <p14:tracePt t="367048" x="6823075" y="5010150"/>
          <p14:tracePt t="367180" x="6813550" y="5010150"/>
          <p14:tracePt t="367188" x="6786563" y="4973638"/>
          <p14:tracePt t="367196" x="6759575" y="4921250"/>
          <p14:tracePt t="367212" x="6697663" y="4795838"/>
          <p14:tracePt t="367227" x="6608763" y="4697413"/>
          <p14:tracePt t="367243" x="6545263" y="4598988"/>
          <p14:tracePt t="367260" x="6473825" y="4510088"/>
          <p14:tracePt t="367277" x="6402388" y="4429125"/>
          <p14:tracePt t="367293" x="6350000" y="4349750"/>
          <p14:tracePt t="367312" x="6269038" y="4233863"/>
          <p14:tracePt t="367328" x="6232525" y="4170363"/>
          <p14:tracePt t="367344" x="6215063" y="4143375"/>
          <p14:tracePt t="367359" x="6188075" y="4125913"/>
          <p14:tracePt t="367376" x="6170613" y="4108450"/>
          <p14:tracePt t="367393" x="6153150" y="4090988"/>
          <p14:tracePt t="367410" x="6135688" y="4064000"/>
          <p14:tracePt t="367414" x="6135688" y="4054475"/>
          <p14:tracePt t="367427" x="6116638" y="4044950"/>
          <p14:tracePt t="367444" x="6099175" y="4010025"/>
          <p14:tracePt t="367462" x="6064250" y="3894138"/>
          <p14:tracePt t="367477" x="6045200" y="3805238"/>
          <p14:tracePt t="367493" x="6045200" y="3697288"/>
          <p14:tracePt t="367510" x="6045200" y="3589338"/>
          <p14:tracePt t="367527" x="6054725" y="3482975"/>
          <p14:tracePt t="367543" x="6064250" y="3375025"/>
          <p14:tracePt t="367561" x="6081713" y="3268663"/>
          <p14:tracePt t="367578" x="6108700" y="3197225"/>
          <p14:tracePt t="367594" x="6135688" y="3116263"/>
          <p14:tracePt t="367610" x="6153150" y="3054350"/>
          <p14:tracePt t="367627" x="6170613" y="3017838"/>
          <p14:tracePt t="367644" x="6188075" y="2982913"/>
          <p14:tracePt t="367660" x="6207125" y="2955925"/>
          <p14:tracePt t="367677" x="6232525" y="2928938"/>
          <p14:tracePt t="367693" x="6242050" y="2911475"/>
          <p14:tracePt t="367711" x="6269038" y="2884488"/>
          <p14:tracePt t="367727" x="6278563" y="2867025"/>
          <p14:tracePt t="367743" x="6286500" y="2840038"/>
          <p14:tracePt t="367760" x="6286500" y="2830513"/>
          <p14:tracePt t="368110" x="6286500" y="2795588"/>
          <p14:tracePt t="368118" x="6286500" y="2786063"/>
          <p14:tracePt t="368127" x="6286500" y="2778125"/>
          <p14:tracePt t="368143" x="6269038" y="2759075"/>
          <p14:tracePt t="368160" x="6251575" y="2751138"/>
          <p14:tracePt t="368177" x="6242050" y="2751138"/>
          <p14:tracePt t="368193" x="6278563" y="2768600"/>
          <p14:tracePt t="368213" x="6456363" y="2894013"/>
          <p14:tracePt t="368228" x="6554788" y="2982913"/>
          <p14:tracePt t="368244" x="6653213" y="3098800"/>
          <p14:tracePt t="368260" x="6715125" y="3224213"/>
          <p14:tracePt t="368277" x="6724650" y="3259138"/>
          <p14:tracePt t="368400" x="6732588" y="3251200"/>
          <p14:tracePt t="368408" x="6751638" y="3214688"/>
          <p14:tracePt t="368416" x="6751638" y="3179763"/>
          <p14:tracePt t="368427" x="6751638" y="3152775"/>
          <p14:tracePt t="368444" x="6742113" y="3071813"/>
          <p14:tracePt t="368462" x="6715125" y="2992438"/>
          <p14:tracePt t="368479" x="6707188" y="2938463"/>
          <p14:tracePt t="368493" x="6697663" y="2894013"/>
          <p14:tracePt t="368510" x="6680200" y="2849563"/>
          <p14:tracePt t="368526" x="6670675" y="2803525"/>
          <p14:tracePt t="368543" x="6635750" y="2778125"/>
          <p14:tracePt t="368559" x="6608763" y="2759075"/>
          <p14:tracePt t="368576" x="6527800" y="2741613"/>
          <p14:tracePt t="368593" x="6367463" y="2714625"/>
          <p14:tracePt t="368610" x="6269038" y="2687638"/>
          <p14:tracePt t="368626" x="6188075" y="2660650"/>
          <p14:tracePt t="368642" x="6089650" y="2625725"/>
          <p14:tracePt t="368659" x="6018213" y="2598738"/>
          <p14:tracePt t="368676" x="5938838" y="2571750"/>
          <p14:tracePt t="368692" x="5830888" y="2554288"/>
          <p14:tracePt t="368709" x="5724525" y="2554288"/>
          <p14:tracePt t="368726" x="5608638" y="2571750"/>
          <p14:tracePt t="368744" x="5483225" y="2616200"/>
          <p14:tracePt t="368760" x="5384800" y="2643188"/>
          <p14:tracePt t="368777" x="5295900" y="2670175"/>
          <p14:tracePt t="368793" x="5197475" y="2670175"/>
          <p14:tracePt t="368810" x="5126038" y="2679700"/>
          <p14:tracePt t="368827" x="5027613" y="2706688"/>
          <p14:tracePt t="368844" x="4867275" y="2732088"/>
          <p14:tracePt t="368860" x="4687888" y="2768600"/>
          <p14:tracePt t="368876" x="4438650" y="2803525"/>
          <p14:tracePt t="368893" x="4081463" y="2840038"/>
          <p14:tracePt t="368910" x="3741738" y="2857500"/>
          <p14:tracePt t="368927" x="3517900" y="2894013"/>
          <p14:tracePt t="368944" x="3367088" y="2911475"/>
          <p14:tracePt t="368961" x="3259138" y="2911475"/>
          <p14:tracePt t="368978" x="3205163" y="2911475"/>
          <p14:tracePt t="368994" x="3160713" y="2911475"/>
          <p14:tracePt t="369010" x="3133725" y="2911475"/>
          <p14:tracePt t="369027" x="3089275" y="2894013"/>
          <p14:tracePt t="369044" x="3062288" y="2894013"/>
          <p14:tracePt t="369060" x="3054350" y="2894013"/>
          <p14:tracePt t="369093" x="3044825" y="2894013"/>
          <p14:tracePt t="369188" x="3036888" y="2894013"/>
          <p14:tracePt t="369204" x="3027363" y="2894013"/>
          <p14:tracePt t="369214" x="3017838" y="2894013"/>
          <p14:tracePt t="369408" x="3017838" y="2884488"/>
          <p14:tracePt t="369416" x="3017838" y="2874963"/>
          <p14:tracePt t="369432" x="3017838" y="2867025"/>
          <p14:tracePt t="369448" x="3027363" y="2857500"/>
          <p14:tracePt t="369675" x="3036888" y="2849563"/>
          <p14:tracePt t="369682" x="3044825" y="2830513"/>
          <p14:tracePt t="369693" x="3054350" y="2830513"/>
          <p14:tracePt t="369710" x="3054350" y="2822575"/>
          <p14:tracePt t="369901" x="3054350" y="2813050"/>
          <p14:tracePt t="369924" x="3054350" y="2803525"/>
          <p14:tracePt t="369940" x="3054350" y="2795588"/>
          <p14:tracePt t="369949" x="3044825" y="2795588"/>
          <p14:tracePt t="369961" x="3027363" y="2786063"/>
          <p14:tracePt t="369978" x="2990850" y="2786063"/>
          <p14:tracePt t="369994" x="2946400" y="2786063"/>
          <p14:tracePt t="370010" x="2867025" y="2813050"/>
          <p14:tracePt t="370027" x="2795588" y="2840038"/>
          <p14:tracePt t="370044" x="2714625" y="2840038"/>
          <p14:tracePt t="370060" x="2633663" y="2840038"/>
          <p14:tracePt t="370077" x="2589213" y="2840038"/>
          <p14:tracePt t="370094" x="2554288" y="2840038"/>
          <p14:tracePt t="370112" x="2527300" y="2840038"/>
          <p14:tracePt t="370128" x="2517775" y="2840038"/>
          <p14:tracePt t="370143" x="2509838" y="2840038"/>
          <p14:tracePt t="370221" x="2517775" y="2840038"/>
          <p14:tracePt t="370228" x="2544763" y="2840038"/>
          <p14:tracePt t="370237" x="2571750" y="2849563"/>
          <p14:tracePt t="370245" x="2608263" y="2849563"/>
          <p14:tracePt t="370260" x="2687638" y="2867025"/>
          <p14:tracePt t="370277" x="2741613" y="2867025"/>
          <p14:tracePt t="370294" x="2776538" y="2867025"/>
          <p14:tracePt t="370310" x="2795588" y="2867025"/>
          <p14:tracePt t="370344" x="2803525" y="2867025"/>
          <p14:tracePt t="370362" x="2830513" y="2867025"/>
          <p14:tracePt t="370378" x="2847975" y="2867025"/>
          <p14:tracePt t="370394" x="2884488" y="2867025"/>
          <p14:tracePt t="370410" x="2911475" y="2867025"/>
          <p14:tracePt t="370427" x="2955925" y="2867025"/>
          <p14:tracePt t="370444" x="3000375" y="2867025"/>
          <p14:tracePt t="370461" x="3081338" y="2867025"/>
          <p14:tracePt t="370478" x="3179763" y="2874963"/>
          <p14:tracePt t="370495" x="3197225" y="2874963"/>
          <p14:tracePt t="370510" x="3232150" y="2874963"/>
          <p14:tracePt t="370527" x="3268663" y="2874963"/>
          <p14:tracePt t="370544" x="3286125" y="2874963"/>
          <p14:tracePt t="370560" x="3303588" y="2874963"/>
          <p14:tracePt t="370577" x="3340100" y="2874963"/>
          <p14:tracePt t="370594" x="3367088" y="2874963"/>
          <p14:tracePt t="370610" x="3394075" y="2874963"/>
          <p14:tracePt t="370627" x="3402013" y="2874963"/>
          <p14:tracePt t="370683" x="3411538" y="2874963"/>
          <p14:tracePt t="370698" x="3419475" y="2874963"/>
          <p14:tracePt t="370731" x="3429000" y="2874963"/>
          <p14:tracePt t="370745" x="3438525" y="2874963"/>
          <p14:tracePt t="370761" x="3446463" y="2874963"/>
          <p14:tracePt t="370801" x="3455988" y="2874963"/>
          <p14:tracePt t="370908" x="3438525" y="2874963"/>
          <p14:tracePt t="370916" x="3429000" y="2894013"/>
          <p14:tracePt t="370927" x="3419475" y="2894013"/>
          <p14:tracePt t="370944" x="3375025" y="2901950"/>
          <p14:tracePt t="370961" x="3313113" y="2911475"/>
          <p14:tracePt t="370977" x="3214688" y="2911475"/>
          <p14:tracePt t="370994" x="3089275" y="2928938"/>
          <p14:tracePt t="371010" x="3027363" y="2928938"/>
          <p14:tracePt t="371027" x="3009900" y="2928938"/>
          <p14:tracePt t="371044" x="2982913" y="2928938"/>
          <p14:tracePt t="371061" x="2965450" y="2928938"/>
          <p14:tracePt t="371077" x="2946400" y="2928938"/>
          <p14:tracePt t="371094" x="2928938" y="2928938"/>
          <p14:tracePt t="371112" x="2894013" y="2928938"/>
          <p14:tracePt t="371128" x="2874963" y="2928938"/>
          <p14:tracePt t="371145" x="2857500" y="2928938"/>
          <p14:tracePt t="371161" x="2830513" y="2928938"/>
          <p14:tracePt t="371177" x="2813050" y="2928938"/>
          <p14:tracePt t="371194" x="2795588" y="2928938"/>
          <p14:tracePt t="371211" x="2768600" y="2928938"/>
          <p14:tracePt t="371227" x="2751138" y="2928938"/>
          <p14:tracePt t="371244" x="2732088" y="2928938"/>
          <p14:tracePt t="371261" x="2679700" y="2928938"/>
          <p14:tracePt t="371278" x="2660650" y="2938463"/>
          <p14:tracePt t="371293" x="2633663" y="2946400"/>
          <p14:tracePt t="371310" x="2616200" y="2946400"/>
          <p14:tracePt t="371326" x="2608263" y="2946400"/>
          <p14:tracePt t="371343" x="2589213" y="2946400"/>
          <p14:tracePt t="371360" x="2562225" y="2946400"/>
          <p14:tracePt t="371376" x="2544763" y="2946400"/>
          <p14:tracePt t="371394" x="2517775" y="2946400"/>
          <p14:tracePt t="371410" x="2490788" y="2946400"/>
          <p14:tracePt t="371427" x="2482850" y="2946400"/>
          <p14:tracePt t="371443" x="2465388" y="2946400"/>
          <p14:tracePt t="371461" x="2455863" y="2946400"/>
          <p14:tracePt t="371477" x="2438400" y="2955925"/>
          <p14:tracePt t="371494" x="2401888" y="2973388"/>
          <p14:tracePt t="371511" x="2374900" y="2992438"/>
          <p14:tracePt t="371527" x="2347913" y="2992438"/>
          <p14:tracePt t="371544" x="2330450" y="2992438"/>
          <p14:tracePt t="371560" x="2322513" y="2992438"/>
          <p14:tracePt t="371577" x="2303463" y="2992438"/>
          <p14:tracePt t="371594" x="2251075" y="2973388"/>
          <p14:tracePt t="371611" x="2197100" y="2973388"/>
          <p14:tracePt t="371628" x="2081213" y="2973388"/>
          <p14:tracePt t="371645" x="2017713" y="2973388"/>
          <p14:tracePt t="371660" x="1973263" y="2982913"/>
          <p14:tracePt t="371677" x="1919288" y="2992438"/>
          <p14:tracePt t="371694" x="1874838" y="2992438"/>
          <p14:tracePt t="371710" x="1857375" y="3000375"/>
          <p14:tracePt t="371727" x="1839913" y="3000375"/>
          <p14:tracePt t="371744" x="1812925" y="3000375"/>
          <p14:tracePt t="371761" x="1785938" y="3000375"/>
          <p14:tracePt t="371777" x="1768475" y="3000375"/>
          <p14:tracePt t="371794" x="1741488" y="3000375"/>
          <p14:tracePt t="371810" x="1724025" y="2992438"/>
          <p14:tracePt t="371827" x="1697038" y="2992438"/>
          <p14:tracePt t="371844" x="1670050" y="2992438"/>
          <p14:tracePt t="371862" x="1616075" y="2992438"/>
          <p14:tracePt t="371878" x="1598613" y="3000375"/>
          <p14:tracePt t="371895" x="1581150" y="3000375"/>
          <p14:tracePt t="371911" x="1562100" y="3009900"/>
          <p14:tracePt t="371927" x="1554163" y="3009900"/>
          <p14:tracePt t="371944" x="1536700" y="3027363"/>
          <p14:tracePt t="371960" x="1517650" y="3036888"/>
          <p14:tracePt t="371977" x="1482725" y="3044825"/>
          <p14:tracePt t="371994" x="1465263" y="3044825"/>
          <p14:tracePt t="372011" x="1438275" y="3044825"/>
          <p14:tracePt t="372027" x="1411288" y="3044825"/>
          <p14:tracePt t="372044" x="1393825" y="3044825"/>
          <p14:tracePt t="372060" x="1384300" y="3054350"/>
          <p14:tracePt t="372077" x="1366838" y="3054350"/>
          <p14:tracePt t="372094" x="1339850" y="3063875"/>
          <p14:tracePt t="372112" x="1312863" y="3071813"/>
          <p14:tracePt t="372129" x="1276350" y="3071813"/>
          <p14:tracePt t="372145" x="1241425" y="3089275"/>
          <p14:tracePt t="372160" x="1196975" y="3098800"/>
          <p14:tracePt t="372177" x="1152525" y="3125788"/>
          <p14:tracePt t="372194" x="1089025" y="3143250"/>
          <p14:tracePt t="372211" x="1044575" y="3143250"/>
          <p14:tracePt t="372227" x="1017588" y="3143250"/>
          <p14:tracePt t="372244" x="1009650" y="3143250"/>
          <p14:tracePt t="372261" x="990600" y="3143250"/>
          <p14:tracePt t="372277" x="982663" y="3143250"/>
          <p14:tracePt t="372294" x="973138" y="3143250"/>
          <p14:tracePt t="372465" x="982663" y="3135313"/>
          <p14:tracePt t="372472" x="990600" y="3125788"/>
          <p14:tracePt t="372480" x="990600" y="3116263"/>
          <p14:tracePt t="372494" x="1000125" y="3116263"/>
          <p14:tracePt t="372637" x="1009650" y="3108325"/>
          <p14:tracePt t="372653" x="1044575" y="3098800"/>
          <p14:tracePt t="372661" x="1054100" y="3098800"/>
          <p14:tracePt t="372677" x="1081088" y="3081338"/>
          <p14:tracePt t="372694" x="1108075" y="3071813"/>
          <p14:tracePt t="372711" x="1152525" y="3071813"/>
          <p14:tracePt t="372727" x="1258888" y="3071813"/>
          <p14:tracePt t="372744" x="1446213" y="3071813"/>
          <p14:tracePt t="372761" x="1571625" y="3063875"/>
          <p14:tracePt t="372779" x="1874838" y="3027363"/>
          <p14:tracePt t="372794" x="2071688" y="3009900"/>
          <p14:tracePt t="372811" x="2241550" y="2992438"/>
          <p14:tracePt t="372827" x="2374900" y="2965450"/>
          <p14:tracePt t="372844" x="2473325" y="2946400"/>
          <p14:tracePt t="372861" x="2536825" y="2938463"/>
          <p14:tracePt t="372879" x="2562225" y="2938463"/>
          <p14:tracePt t="372895" x="2581275" y="2938463"/>
          <p14:tracePt t="372911" x="2616200" y="2938463"/>
          <p14:tracePt t="372928" x="2687638" y="2938463"/>
          <p14:tracePt t="372944" x="2786063" y="2928938"/>
          <p14:tracePt t="372961" x="2894013" y="2911475"/>
          <p14:tracePt t="372977" x="2965450" y="2911475"/>
          <p14:tracePt t="372994" x="3017838" y="2911475"/>
          <p14:tracePt t="373011" x="3027363" y="2911475"/>
          <p14:tracePt t="373067" x="3044825" y="2911475"/>
          <p14:tracePt t="373083" x="3089275" y="2911475"/>
          <p14:tracePt t="373091" x="3098800" y="2911475"/>
          <p14:tracePt t="373099" x="3108325" y="2911475"/>
          <p14:tracePt t="373348" x="3098800" y="2911475"/>
          <p14:tracePt t="373372" x="3081338" y="2911475"/>
          <p14:tracePt t="373386" x="3071813" y="2911475"/>
          <p14:tracePt t="373435" x="3062288" y="2911475"/>
          <p14:tracePt t="373451" x="3054350" y="2911475"/>
          <p14:tracePt t="373459" x="3044825" y="2911475"/>
          <p14:tracePt t="373467" x="3036888" y="2911475"/>
          <p14:tracePt t="373477" x="3027363" y="2911475"/>
          <p14:tracePt t="373494" x="2982913" y="2911475"/>
          <p14:tracePt t="373511" x="2938463" y="2911475"/>
          <p14:tracePt t="373529" x="2830513" y="2911475"/>
          <p14:tracePt t="373545" x="2759075" y="2911475"/>
          <p14:tracePt t="373561" x="2697163" y="2911475"/>
          <p14:tracePt t="373577" x="2652713" y="2911475"/>
          <p14:tracePt t="373594" x="2608263" y="2911475"/>
          <p14:tracePt t="373611" x="2571750" y="2911475"/>
          <p14:tracePt t="373627" x="2527300" y="2901950"/>
          <p14:tracePt t="373645" x="2393950" y="2901950"/>
          <p14:tracePt t="373661" x="2286000" y="2901950"/>
          <p14:tracePt t="373677" x="2179638" y="2901950"/>
          <p14:tracePt t="373694" x="2089150" y="2901950"/>
          <p14:tracePt t="373712" x="2027238" y="2901950"/>
          <p14:tracePt t="373727" x="1990725" y="2894013"/>
          <p14:tracePt t="373744" x="1955800" y="2874963"/>
          <p14:tracePt t="373761" x="1938338" y="2867025"/>
          <p14:tracePt t="373779" x="1884363" y="2857500"/>
          <p14:tracePt t="373795" x="1839913" y="2857500"/>
          <p14:tracePt t="373811" x="1822450" y="2857500"/>
          <p14:tracePt t="375171" x="1830388" y="2867025"/>
          <p14:tracePt t="375180" x="1839913" y="2874963"/>
          <p14:tracePt t="375195" x="1857375" y="2884488"/>
          <p14:tracePt t="375211" x="1884363" y="2884488"/>
          <p14:tracePt t="375227" x="1901825" y="2884488"/>
          <p14:tracePt t="375244" x="1919288" y="2901950"/>
          <p14:tracePt t="375261" x="1946275" y="2911475"/>
          <p14:tracePt t="375277" x="1965325" y="2911475"/>
          <p14:tracePt t="375295" x="2017713" y="2928938"/>
          <p14:tracePt t="375311" x="2062163" y="2938463"/>
          <p14:tracePt t="375328" x="2089150" y="2938463"/>
          <p14:tracePt t="375344" x="2108200" y="2938463"/>
          <p14:tracePt t="375361" x="2125663" y="2938463"/>
          <p14:tracePt t="375378" x="2133600" y="2938463"/>
          <p14:tracePt t="375394" x="2143125" y="2955925"/>
          <p14:tracePt t="375411" x="2170113" y="2955925"/>
          <p14:tracePt t="375427" x="2179638" y="2955925"/>
          <p14:tracePt t="375446" x="2187575" y="2955925"/>
          <p14:tracePt t="375461" x="2205038" y="2955925"/>
          <p14:tracePt t="375478" x="2232025" y="2955925"/>
          <p14:tracePt t="375494" x="2259013" y="2955925"/>
          <p14:tracePt t="375511" x="2303463" y="2955925"/>
          <p14:tracePt t="375528" x="2339975" y="2955925"/>
          <p14:tracePt t="375546" x="2366963" y="2946400"/>
          <p14:tracePt t="375561" x="2374900" y="2946400"/>
          <p14:tracePt t="375578" x="2384425" y="2946400"/>
          <p14:tracePt t="375594" x="2411413" y="2938463"/>
          <p14:tracePt t="375611" x="2455863" y="2938463"/>
          <p14:tracePt t="375628" x="2500313" y="2928938"/>
          <p14:tracePt t="375644" x="2571750" y="2901950"/>
          <p14:tracePt t="375661" x="2608263" y="2894013"/>
          <p14:tracePt t="375679" x="2633663" y="2884488"/>
          <p14:tracePt t="375696" x="2660650" y="2874963"/>
          <p14:tracePt t="375712" x="2679700" y="2857500"/>
          <p14:tracePt t="375728" x="2697163" y="2857500"/>
          <p14:tracePt t="375744" x="2724150" y="2857500"/>
          <p14:tracePt t="375761" x="2741613" y="2849563"/>
          <p14:tracePt t="375778" x="2751138" y="2849563"/>
          <p14:tracePt t="375794" x="2759075" y="2849563"/>
          <p14:tracePt t="375811" x="2759075" y="2840038"/>
          <p14:tracePt t="375828" x="2768600" y="2822575"/>
          <p14:tracePt t="375844" x="2768600" y="2803525"/>
          <p14:tracePt t="375861" x="2768600" y="2778125"/>
          <p14:tracePt t="375878" x="2768600" y="2759075"/>
          <p14:tracePt t="375894" x="2768600" y="2751138"/>
          <p14:tracePt t="375946" x="2768600" y="2741613"/>
          <p14:tracePt t="375962" x="2759075" y="2732088"/>
          <p14:tracePt t="375968" x="2751138" y="2714625"/>
          <p14:tracePt t="375978" x="2751138" y="2706688"/>
          <p14:tracePt t="375994" x="2741613" y="2697163"/>
          <p14:tracePt t="376011" x="2732088" y="2697163"/>
          <p14:tracePt t="376028" x="2732088" y="2687638"/>
          <p14:tracePt t="376044" x="2714625" y="2670175"/>
          <p14:tracePt t="376061" x="2697163" y="2660650"/>
          <p14:tracePt t="376078" x="2687638" y="2652713"/>
          <p14:tracePt t="376094" x="2679700" y="2635250"/>
          <p14:tracePt t="376111" x="2679700" y="2625725"/>
          <p14:tracePt t="376128" x="2670175" y="2625725"/>
          <p14:tracePt t="376161" x="2660650" y="2616200"/>
          <p14:tracePt t="376178" x="2625725" y="2598738"/>
          <p14:tracePt t="376195" x="2608263" y="2589213"/>
          <p14:tracePt t="376212" x="2589213" y="2589213"/>
          <p14:tracePt t="376228" x="2562225" y="2589213"/>
          <p14:tracePt t="376244" x="2544763" y="2581275"/>
          <p14:tracePt t="376261" x="2527300" y="2581275"/>
          <p14:tracePt t="376278" x="2490788" y="2563813"/>
          <p14:tracePt t="376295" x="2465388" y="2563813"/>
          <p14:tracePt t="376312" x="2428875" y="2554288"/>
          <p14:tracePt t="376328" x="2411413" y="2554288"/>
          <p14:tracePt t="376345" x="2393950" y="2554288"/>
          <p14:tracePt t="376361" x="2366963" y="2554288"/>
          <p14:tracePt t="376378" x="2347913" y="2554288"/>
          <p14:tracePt t="376394" x="2339975" y="2554288"/>
          <p14:tracePt t="376411" x="2330450" y="2554288"/>
          <p14:tracePt t="376438" x="2322513" y="2554288"/>
          <p14:tracePt t="376491" x="2312988" y="2571750"/>
          <p14:tracePt t="376499" x="2295525" y="2581275"/>
          <p14:tracePt t="376511" x="2286000" y="2589213"/>
          <p14:tracePt t="376528" x="2286000" y="2608263"/>
          <p14:tracePt t="376545" x="2276475" y="2625725"/>
          <p14:tracePt t="376562" x="2276475" y="2643188"/>
          <p14:tracePt t="376578" x="2276475" y="2670175"/>
          <p14:tracePt t="376594" x="2276475" y="2687638"/>
          <p14:tracePt t="376611" x="2276475" y="2706688"/>
          <p14:tracePt t="376628" x="2286000" y="2732088"/>
          <p14:tracePt t="376644" x="2286000" y="2751138"/>
          <p14:tracePt t="376662" x="2303463" y="2768600"/>
          <p14:tracePt t="376679" x="2303463" y="2803525"/>
          <p14:tracePt t="376696" x="2312988" y="2822575"/>
          <p14:tracePt t="376711" x="2312988" y="2840038"/>
          <p14:tracePt t="376728" x="2330450" y="2867025"/>
          <p14:tracePt t="376745" x="2347913" y="2874963"/>
          <p14:tracePt t="376761" x="2357438" y="2884488"/>
          <p14:tracePt t="376778" x="2374900" y="2894013"/>
          <p14:tracePt t="376795" x="2384425" y="2901950"/>
          <p14:tracePt t="376811" x="2401888" y="2901950"/>
          <p14:tracePt t="376829" x="2428875" y="2921000"/>
          <p14:tracePt t="376845" x="2455863" y="2921000"/>
          <p14:tracePt t="376861" x="2482850" y="2921000"/>
          <p14:tracePt t="376878" x="2509838" y="2921000"/>
          <p14:tracePt t="376894" x="2517775" y="2911475"/>
          <p14:tracePt t="376911" x="2527300" y="2911475"/>
          <p14:tracePt t="376930" x="2536825" y="2901950"/>
          <p14:tracePt t="376946" x="2544763" y="2884488"/>
          <p14:tracePt t="376962" x="2544763" y="2857500"/>
          <p14:tracePt t="376978" x="2544763" y="2840038"/>
          <p14:tracePt t="376994" x="2544763" y="2795588"/>
          <p14:tracePt t="377011" x="2517775" y="2751138"/>
          <p14:tracePt t="377028" x="2509838" y="2724150"/>
          <p14:tracePt t="377044" x="2509838" y="2706688"/>
          <p14:tracePt t="377061" x="2500313" y="2687638"/>
          <p14:tracePt t="377078" x="2500313" y="2679700"/>
          <p14:tracePt t="377094" x="2490788" y="2679700"/>
          <p14:tracePt t="377111" x="2482850" y="2670175"/>
          <p14:tracePt t="377128" x="2455863" y="2670175"/>
          <p14:tracePt t="377144" x="2438400" y="2670175"/>
          <p14:tracePt t="377178" x="2419350" y="2670175"/>
          <p14:tracePt t="377196" x="2393950" y="2670175"/>
          <p14:tracePt t="377212" x="2384425" y="2670175"/>
          <p14:tracePt t="377228" x="2374900" y="2670175"/>
          <p14:tracePt t="377244" x="2357438" y="2670175"/>
          <p14:tracePt t="377261" x="2347913" y="2687638"/>
          <p14:tracePt t="377278" x="2339975" y="2706688"/>
          <p14:tracePt t="377294" x="2339975" y="2724150"/>
          <p14:tracePt t="377311" x="2339975" y="2768600"/>
          <p14:tracePt t="377329" x="2374900" y="2840038"/>
          <p14:tracePt t="377344" x="2411413" y="2884488"/>
          <p14:tracePt t="377361" x="2455863" y="2901950"/>
          <p14:tracePt t="377377" x="2482850" y="2911475"/>
          <p14:tracePt t="377394" x="2554288" y="2928938"/>
          <p14:tracePt t="377411" x="2660650" y="2928938"/>
          <p14:tracePt t="377427" x="2768600" y="2911475"/>
          <p14:tracePt t="377445" x="2894013" y="2867025"/>
          <p14:tracePt t="377461" x="2901950" y="2849563"/>
          <p14:tracePt t="377478" x="2911475" y="2840038"/>
          <p14:tracePt t="377494" x="2911475" y="2813050"/>
          <p14:tracePt t="377511" x="2919413" y="2795588"/>
          <p14:tracePt t="377528" x="2919413" y="2786063"/>
          <p14:tracePt t="377594" x="2928938" y="2786063"/>
          <p14:tracePt t="377618" x="2938463" y="2786063"/>
          <p14:tracePt t="377634" x="2946400" y="2795588"/>
          <p14:tracePt t="377642" x="2965450" y="2795588"/>
          <p14:tracePt t="377651" x="2973388" y="2795588"/>
          <p14:tracePt t="377661" x="2982913" y="2803525"/>
          <p14:tracePt t="377677" x="3009900" y="2822575"/>
          <p14:tracePt t="377695" x="3143250" y="2849563"/>
          <p14:tracePt t="377711" x="3295650" y="2849563"/>
          <p14:tracePt t="377727" x="3438525" y="2849563"/>
          <p14:tracePt t="377745" x="3571875" y="2849563"/>
          <p14:tracePt t="377762" x="3679825" y="2830513"/>
          <p14:tracePt t="377778" x="3786188" y="2830513"/>
          <p14:tracePt t="377794" x="3911600" y="2813050"/>
          <p14:tracePt t="377811" x="4081463" y="2813050"/>
          <p14:tracePt t="377828" x="4491038" y="2795588"/>
          <p14:tracePt t="377846" x="4803775" y="2759075"/>
          <p14:tracePt t="377860" x="4983163" y="2724150"/>
          <p14:tracePt t="377877" x="5116513" y="2697163"/>
          <p14:tracePt t="377894" x="5322888" y="2660650"/>
          <p14:tracePt t="377910" x="5518150" y="2635250"/>
          <p14:tracePt t="377927" x="5715000" y="2598738"/>
          <p14:tracePt t="377944" x="6064250" y="2563813"/>
          <p14:tracePt t="377961" x="6197600" y="2536825"/>
          <p14:tracePt t="377977" x="6303963" y="2517775"/>
          <p14:tracePt t="377994" x="6323013" y="2517775"/>
          <p14:tracePt t="378011" x="6330950" y="2517775"/>
          <p14:tracePt t="378071" x="6357938" y="2509838"/>
          <p14:tracePt t="378079" x="6367463" y="2500313"/>
          <p14:tracePt t="378087" x="6375400" y="2500313"/>
          <p14:tracePt t="378095" x="6384925" y="2500313"/>
          <p14:tracePt t="378110" x="6421438" y="2482850"/>
          <p14:tracePt t="378127" x="6438900" y="2473325"/>
          <p14:tracePt t="378144" x="6456363" y="2473325"/>
          <p14:tracePt t="378160" x="6492875" y="2473325"/>
          <p14:tracePt t="378177" x="6564313" y="2473325"/>
          <p14:tracePt t="378194" x="6697663" y="2465388"/>
          <p14:tracePt t="378211" x="6858000" y="2446338"/>
          <p14:tracePt t="378227" x="6946900" y="2438400"/>
          <p14:tracePt t="378245" x="7027863" y="2438400"/>
          <p14:tracePt t="378261" x="7089775" y="2438400"/>
          <p14:tracePt t="378278" x="7143750" y="2438400"/>
          <p14:tracePt t="378295" x="7170738" y="2428875"/>
          <p14:tracePt t="378311" x="7188200" y="2428875"/>
          <p14:tracePt t="378329" x="7215188" y="2411413"/>
          <p14:tracePt t="378346" x="7251700" y="2401888"/>
          <p14:tracePt t="378362" x="7313613" y="2401888"/>
          <p14:tracePt t="378378" x="7375525" y="2393950"/>
          <p14:tracePt t="378395" x="7446963" y="2393950"/>
          <p14:tracePt t="378411" x="7510463" y="2374900"/>
          <p14:tracePt t="378428" x="7572375" y="2374900"/>
          <p14:tracePt t="378445" x="7608888" y="2374900"/>
          <p14:tracePt t="378463" x="7653338" y="2366963"/>
          <p14:tracePt t="378478" x="7670800" y="2349500"/>
          <p14:tracePt t="378495" x="7688263" y="2330450"/>
          <p14:tracePt t="378511" x="7707313" y="2303463"/>
          <p14:tracePt t="378528" x="7732713" y="2286000"/>
          <p14:tracePt t="378545" x="7751763" y="2268538"/>
          <p14:tracePt t="378561" x="7751763" y="2251075"/>
          <p14:tracePt t="378578" x="7759700" y="2232025"/>
          <p14:tracePt t="378595" x="7769225" y="2206625"/>
          <p14:tracePt t="378612" x="7769225" y="2187575"/>
          <p14:tracePt t="378628" x="7769225" y="2170113"/>
          <p14:tracePt t="378645" x="7769225" y="2143125"/>
          <p14:tracePt t="378661" x="7769225" y="2125663"/>
          <p14:tracePt t="378678" x="7759700" y="2108200"/>
          <p14:tracePt t="378695" x="7742238" y="2081213"/>
          <p14:tracePt t="378712" x="7707313" y="2054225"/>
          <p14:tracePt t="378728" x="7697788" y="2044700"/>
          <p14:tracePt t="378745" x="7680325" y="2036763"/>
          <p14:tracePt t="378761" x="7661275" y="2009775"/>
          <p14:tracePt t="378778" x="7635875" y="2000250"/>
          <p14:tracePt t="378795" x="7626350" y="2000250"/>
          <p14:tracePt t="378811" x="7608888" y="1992313"/>
          <p14:tracePt t="378829" x="7572375" y="1992313"/>
          <p14:tracePt t="378845" x="7554913" y="1992313"/>
          <p14:tracePt t="378861" x="7537450" y="1992313"/>
          <p14:tracePt t="378877" x="7527925" y="1992313"/>
          <p14:tracePt t="378894" x="7500938" y="1992313"/>
          <p14:tracePt t="378927" x="7493000" y="1992313"/>
          <p14:tracePt t="378944" x="7483475" y="1992313"/>
          <p14:tracePt t="378961" x="7473950" y="2017713"/>
          <p14:tracePt t="378978" x="7446963" y="2044700"/>
          <p14:tracePt t="378994" x="7421563" y="2063750"/>
          <p14:tracePt t="379011" x="7402513" y="2089150"/>
          <p14:tracePt t="379027" x="7402513" y="2098675"/>
          <p14:tracePt t="379044" x="7394575" y="2108200"/>
          <p14:tracePt t="379061" x="7394575" y="2125663"/>
          <p14:tracePt t="379077" x="7385050" y="2143125"/>
          <p14:tracePt t="379096" x="7367588" y="2179638"/>
          <p14:tracePt t="379111" x="7350125" y="2197100"/>
          <p14:tracePt t="379128" x="7340600" y="2214563"/>
          <p14:tracePt t="379144" x="7340600" y="2241550"/>
          <p14:tracePt t="379160" x="7340600" y="2251075"/>
          <p14:tracePt t="379177" x="7340600" y="2259013"/>
          <p14:tracePt t="379194" x="7331075" y="2278063"/>
          <p14:tracePt t="379210" x="7331075" y="2286000"/>
          <p14:tracePt t="379346" x="7331075" y="2278063"/>
          <p14:tracePt t="379354" x="7350125" y="2268538"/>
          <p14:tracePt t="379363" x="7358063" y="2259013"/>
          <p14:tracePt t="379378" x="7367588" y="2232025"/>
          <p14:tracePt t="379395" x="7375525" y="2214563"/>
          <p14:tracePt t="379411" x="7394575" y="2197100"/>
          <p14:tracePt t="379428" x="7421563" y="2160588"/>
          <p14:tracePt t="379445" x="7439025" y="2098675"/>
          <p14:tracePt t="379461" x="7456488" y="2054225"/>
          <p14:tracePt t="379478" x="7446963" y="1965325"/>
          <p14:tracePt t="379495" x="7385050" y="1884363"/>
          <p14:tracePt t="379512" x="7242175" y="1822450"/>
          <p14:tracePt t="379528" x="6992938" y="1768475"/>
          <p14:tracePt t="379545" x="6680200" y="1751013"/>
          <p14:tracePt t="379562" x="6296025" y="1776413"/>
          <p14:tracePt t="379579" x="5867400" y="1901825"/>
          <p14:tracePt t="379596" x="5064125" y="2089150"/>
          <p14:tracePt t="379612" x="4562475" y="2251075"/>
          <p14:tracePt t="379628" x="4054475" y="2374900"/>
          <p14:tracePt t="379645" x="3616325" y="2500313"/>
          <p14:tracePt t="379661" x="3232150" y="2616200"/>
          <p14:tracePt t="379678" x="2911475" y="2670175"/>
          <p14:tracePt t="379695" x="2714625" y="2706688"/>
          <p14:tracePt t="379712" x="2536825" y="2741613"/>
          <p14:tracePt t="379729" x="2259013" y="2786063"/>
          <p14:tracePt t="379745" x="2143125" y="2813050"/>
          <p14:tracePt t="379761" x="2071688" y="2840038"/>
          <p14:tracePt t="379778" x="1990725" y="2867025"/>
          <p14:tracePt t="379795" x="1928813" y="2894013"/>
          <p14:tracePt t="379812" x="1893888" y="2901950"/>
          <p14:tracePt t="379829" x="1866900" y="2901950"/>
          <p14:tracePt t="379908" x="1874838" y="2894013"/>
          <p14:tracePt t="379916" x="1884363" y="2874963"/>
          <p14:tracePt t="379928" x="1893888" y="2867025"/>
          <p14:tracePt t="379945" x="1901825" y="2857500"/>
          <p14:tracePt t="379961" x="1911350" y="2857500"/>
          <p14:tracePt t="380144" x="1911350" y="2849563"/>
          <p14:tracePt t="380152" x="1928813" y="2849563"/>
          <p14:tracePt t="380222" x="1938338" y="2849563"/>
          <p14:tracePt t="380252" x="1938338" y="2840038"/>
          <p14:tracePt t="380410" x="1946275" y="2840038"/>
          <p14:tracePt t="380596" x="1955800" y="2840038"/>
          <p14:tracePt t="380612" x="1982788" y="2840038"/>
          <p14:tracePt t="380620" x="1990725" y="2840038"/>
          <p14:tracePt t="380629" x="2000250" y="2840038"/>
          <p14:tracePt t="380645" x="2017713" y="2849563"/>
          <p14:tracePt t="380662" x="2054225" y="2867025"/>
          <p14:tracePt t="380678" x="2071688" y="2884488"/>
          <p14:tracePt t="380694" x="2089150" y="2901950"/>
          <p14:tracePt t="380712" x="2116138" y="2921000"/>
          <p14:tracePt t="380730" x="2143125" y="2955925"/>
          <p14:tracePt t="380747" x="2160588" y="2973388"/>
          <p14:tracePt t="380762" x="2170113" y="2992438"/>
          <p14:tracePt t="380778" x="2197100" y="3017838"/>
          <p14:tracePt t="380795" x="2197100" y="3027363"/>
          <p14:tracePt t="380887" x="2205038" y="3036888"/>
          <p14:tracePt t="380895" x="2214563" y="3036888"/>
          <p14:tracePt t="380912" x="2232025" y="3054350"/>
          <p14:tracePt t="380928" x="2251075" y="3054350"/>
          <p14:tracePt t="380945" x="2276475" y="3054350"/>
          <p14:tracePt t="380978" x="2286000" y="3054350"/>
          <p14:tracePt t="380996" x="2303463" y="3044825"/>
          <p14:tracePt t="381012" x="2322513" y="3027363"/>
          <p14:tracePt t="381028" x="2339975" y="3000375"/>
          <p14:tracePt t="381046" x="2347913" y="2982913"/>
          <p14:tracePt t="381062" x="2366963" y="2965450"/>
          <p14:tracePt t="381078" x="2384425" y="2955925"/>
          <p14:tracePt t="381095" x="2411413" y="2928938"/>
          <p14:tracePt t="381112" x="2428875" y="2911475"/>
          <p14:tracePt t="381128" x="2455863" y="2867025"/>
          <p14:tracePt t="381145" x="2482850" y="2840038"/>
          <p14:tracePt t="381162" x="2490788" y="2803525"/>
          <p14:tracePt t="381178" x="2500313" y="2786063"/>
          <p14:tracePt t="381195" x="2509838" y="2751138"/>
          <p14:tracePt t="381212" x="2517775" y="2732088"/>
          <p14:tracePt t="381228" x="2517775" y="2724150"/>
          <p14:tracePt t="381247" x="2517775" y="2687638"/>
          <p14:tracePt t="381262" x="2517775" y="2670175"/>
          <p14:tracePt t="381279" x="2517775" y="2660650"/>
          <p14:tracePt t="381295" x="2517775" y="2652713"/>
          <p14:tracePt t="381312" x="2517775" y="2625725"/>
          <p14:tracePt t="381328" x="2517775" y="2616200"/>
          <p14:tracePt t="381426" x="2509838" y="2635250"/>
          <p14:tracePt t="381435" x="2500313" y="2643188"/>
          <p14:tracePt t="381445" x="2490788" y="2660650"/>
          <p14:tracePt t="381461" x="2482850" y="2679700"/>
          <p14:tracePt t="381478" x="2455863" y="2706688"/>
          <p14:tracePt t="381494" x="2446338" y="2724150"/>
          <p14:tracePt t="381512" x="2438400" y="2741613"/>
          <p14:tracePt t="381529" x="2438400" y="2751138"/>
          <p14:tracePt t="381545" x="2428875" y="2768600"/>
          <p14:tracePt t="381723" x="2428875" y="2778125"/>
          <p14:tracePt t="381747" x="2401888" y="2786063"/>
          <p14:tracePt t="381755" x="2393950" y="2795588"/>
          <p14:tracePt t="381771" x="2384425" y="2795588"/>
          <p14:tracePt t="381780" x="2374900" y="2795588"/>
          <p14:tracePt t="381795" x="2357438" y="2786063"/>
          <p14:tracePt t="381812" x="2330450" y="2768600"/>
          <p14:tracePt t="381829" x="2322513" y="2741613"/>
          <p14:tracePt t="381845" x="2303463" y="2724150"/>
          <p14:tracePt t="381862" x="2286000" y="2706688"/>
          <p14:tracePt t="381878" x="2259013" y="2670175"/>
          <p14:tracePt t="381895" x="2251075" y="2660650"/>
          <p14:tracePt t="381912" x="2241550" y="2652713"/>
          <p14:tracePt t="381928" x="2232025" y="2635250"/>
          <p14:tracePt t="381945" x="2214563" y="2625725"/>
          <p14:tracePt t="381962" x="2214563" y="2616200"/>
          <p14:tracePt t="381978" x="2205038" y="2616200"/>
          <p14:tracePt t="381995" x="2205038" y="2598738"/>
          <p14:tracePt t="382083" x="2197100" y="2598738"/>
          <p14:tracePt t="382107" x="2197100" y="2608263"/>
          <p14:tracePt t="382122" x="2197100" y="2616200"/>
          <p14:tracePt t="382131" x="2197100" y="2643188"/>
          <p14:tracePt t="382145" x="2205038" y="2697163"/>
          <p14:tracePt t="382162" x="2214563" y="2724150"/>
          <p14:tracePt t="382178" x="2241550" y="2759075"/>
          <p14:tracePt t="382195" x="2251075" y="2778125"/>
          <p14:tracePt t="382212" x="2268538" y="2803525"/>
          <p14:tracePt t="382229" x="2295525" y="2813050"/>
          <p14:tracePt t="382247" x="2330450" y="2822575"/>
          <p14:tracePt t="382263" x="2374900" y="2849563"/>
          <p14:tracePt t="382279" x="2455863" y="2874963"/>
          <p14:tracePt t="382295" x="2616200" y="2938463"/>
          <p14:tracePt t="382312" x="2938463" y="3044825"/>
          <p14:tracePt t="382329" x="3429000" y="3170238"/>
          <p14:tracePt t="382345" x="3822700" y="3232150"/>
          <p14:tracePt t="382362" x="4160838" y="3349625"/>
          <p14:tracePt t="382379" x="4438650" y="3455988"/>
          <p14:tracePt t="382397" x="4724400" y="3536950"/>
          <p14:tracePt t="382412" x="4830763" y="3563938"/>
          <p14:tracePt t="382428" x="4867275" y="3589338"/>
          <p14:tracePt t="382445" x="4894263" y="3589338"/>
          <p14:tracePt t="382462" x="4894263" y="3598863"/>
          <p14:tracePt t="382560" x="4902200" y="3608388"/>
          <p14:tracePt t="382568" x="4911725" y="3635375"/>
          <p14:tracePt t="382578" x="4921250" y="3670300"/>
          <p14:tracePt t="382595" x="4965700" y="3751263"/>
          <p14:tracePt t="382612" x="5045075" y="3830638"/>
          <p14:tracePt t="382629" x="5126038" y="3884613"/>
          <p14:tracePt t="382647" x="5170488" y="3921125"/>
          <p14:tracePt t="382662" x="5187950" y="3938588"/>
          <p14:tracePt t="382678" x="5224463" y="3956050"/>
          <p14:tracePt t="382695" x="5241925" y="3983038"/>
          <p14:tracePt t="382712" x="5259388" y="3983038"/>
          <p14:tracePt t="382897" x="5259388" y="3992563"/>
          <p14:tracePt t="382913" x="5268913" y="4000500"/>
          <p14:tracePt t="382935" x="5268913" y="4010025"/>
          <p14:tracePt t="382950" x="5278438" y="4010025"/>
          <p14:tracePt t="382958" x="5286375" y="4019550"/>
          <p14:tracePt t="382967" x="5295900" y="4027488"/>
          <p14:tracePt t="382979" x="5303838" y="4044950"/>
          <p14:tracePt t="382997" x="5438775" y="4125913"/>
          <p14:tracePt t="383013" x="5581650" y="4187825"/>
          <p14:tracePt t="383029" x="5697538" y="4233863"/>
          <p14:tracePt t="383045" x="5786438" y="4259263"/>
          <p14:tracePt t="383062" x="5849938" y="4278313"/>
          <p14:tracePt t="383079" x="5875338" y="4278313"/>
          <p14:tracePt t="383112" x="5884863" y="4278313"/>
          <p14:tracePt t="383129" x="5894388" y="4278313"/>
          <p14:tracePt t="383147" x="5938838" y="4259263"/>
          <p14:tracePt t="383163" x="5965825" y="4241800"/>
          <p14:tracePt t="383178" x="6018213" y="4214813"/>
          <p14:tracePt t="383195" x="6045200" y="4187825"/>
          <p14:tracePt t="383212" x="6072188" y="4170363"/>
          <p14:tracePt t="383245" x="6089650" y="4162425"/>
          <p14:tracePt t="383263" x="6099175" y="4116388"/>
          <p14:tracePt t="383279" x="6116638" y="4054475"/>
          <p14:tracePt t="383295" x="6116638" y="3992563"/>
          <p14:tracePt t="383312" x="6116638" y="3956050"/>
          <p14:tracePt t="383329" x="6108700" y="3929063"/>
          <p14:tracePt t="383345" x="6099175" y="3911600"/>
          <p14:tracePt t="383361" x="6081713" y="3894138"/>
          <p14:tracePt t="383378" x="6072188" y="3867150"/>
          <p14:tracePt t="383395" x="6064250" y="3840163"/>
          <p14:tracePt t="383413" x="6037263" y="3822700"/>
          <p14:tracePt t="383429" x="6018213" y="3822700"/>
          <p14:tracePt t="383445" x="6000750" y="3822700"/>
          <p14:tracePt t="383462" x="5983288" y="3822700"/>
          <p14:tracePt t="383479" x="5956300" y="3822700"/>
          <p14:tracePt t="383495" x="5946775" y="3822700"/>
          <p14:tracePt t="383537" x="5938838" y="3822700"/>
          <p14:tracePt t="383545" x="5929313" y="3822700"/>
          <p14:tracePt t="383553" x="5921375" y="3822700"/>
          <p14:tracePt t="383562" x="5911850" y="3830638"/>
          <p14:tracePt t="383579" x="5884863" y="3849688"/>
          <p14:tracePt t="383595" x="5867400" y="3876675"/>
          <p14:tracePt t="383612" x="5857875" y="3894138"/>
          <p14:tracePt t="383629" x="5849938" y="3911600"/>
          <p14:tracePt t="383647" x="5822950" y="3965575"/>
          <p14:tracePt t="383663" x="5822950" y="3992563"/>
          <p14:tracePt t="383679" x="5822950" y="4010025"/>
          <p14:tracePt t="383695" x="5822950" y="4027488"/>
          <p14:tracePt t="383712" x="5822950" y="4064000"/>
          <p14:tracePt t="383729" x="5840413" y="4090988"/>
          <p14:tracePt t="383745" x="5857875" y="4116388"/>
          <p14:tracePt t="383762" x="5867400" y="4135438"/>
          <p14:tracePt t="383779" x="5902325" y="4152900"/>
          <p14:tracePt t="383795" x="5921375" y="4179888"/>
          <p14:tracePt t="383812" x="5938838" y="4187825"/>
          <p14:tracePt t="383828" x="5956300" y="4187825"/>
          <p14:tracePt t="383845" x="5983288" y="4197350"/>
          <p14:tracePt t="383862" x="6010275" y="4197350"/>
          <p14:tracePt t="383880" x="6045200" y="4197350"/>
          <p14:tracePt t="383897" x="6072188" y="4187825"/>
          <p14:tracePt t="383913" x="6089650" y="4170363"/>
          <p14:tracePt t="383929" x="6116638" y="4152900"/>
          <p14:tracePt t="383945" x="6135688" y="4108450"/>
          <p14:tracePt t="383962" x="6161088" y="4054475"/>
          <p14:tracePt t="383979" x="6170613" y="3992563"/>
          <p14:tracePt t="383995" x="6170613" y="3938588"/>
          <p14:tracePt t="384012" x="6170613" y="3911600"/>
          <p14:tracePt t="384029" x="6170613" y="3884613"/>
          <p14:tracePt t="384045" x="6170613" y="3876675"/>
          <p14:tracePt t="384062" x="6161088" y="3867150"/>
          <p14:tracePt t="384079" x="6143625" y="3849688"/>
          <p14:tracePt t="384095" x="6135688" y="3840163"/>
          <p14:tracePt t="384112" x="6108700" y="3840163"/>
          <p14:tracePt t="384130" x="6081713" y="3840163"/>
          <p14:tracePt t="384147" x="6045200" y="3867150"/>
          <p14:tracePt t="384163" x="6000750" y="3884613"/>
          <p14:tracePt t="384179" x="5983288" y="3902075"/>
          <p14:tracePt t="384195" x="5973763" y="3902075"/>
          <p14:tracePt t="384214" x="5946775" y="3911600"/>
          <p14:tracePt t="384279" x="5938838" y="3921125"/>
          <p14:tracePt t="384287" x="5929313" y="3929063"/>
          <p14:tracePt t="384296" x="5921375" y="3938588"/>
          <p14:tracePt t="384312" x="5911850" y="3973513"/>
          <p14:tracePt t="384329" x="5902325" y="3992563"/>
          <p14:tracePt t="384345" x="5894388" y="4010025"/>
          <p14:tracePt t="384362" x="5875338" y="4044950"/>
          <p14:tracePt t="384378" x="5867400" y="4081463"/>
          <p14:tracePt t="384395" x="5867400" y="4116388"/>
          <p14:tracePt t="384412" x="5884863" y="4152900"/>
          <p14:tracePt t="384428" x="5902325" y="4170363"/>
          <p14:tracePt t="384445" x="5921375" y="4187825"/>
          <p14:tracePt t="384461" x="5938838" y="4206875"/>
          <p14:tracePt t="384478" x="5965825" y="4224338"/>
          <p14:tracePt t="384495" x="5983288" y="4241800"/>
          <p14:tracePt t="384511" x="6000750" y="4251325"/>
          <p14:tracePt t="384528" x="6018213" y="4259263"/>
          <p14:tracePt t="384545" x="6054725" y="4278313"/>
          <p14:tracePt t="384562" x="6072188" y="4278313"/>
          <p14:tracePt t="384579" x="6081713" y="4278313"/>
          <p14:tracePt t="384595" x="6108700" y="4278313"/>
          <p14:tracePt t="384612" x="6116638" y="4278313"/>
          <p14:tracePt t="385155" x="6099175" y="4278313"/>
          <p14:tracePt t="385163" x="6089650" y="4278313"/>
          <p14:tracePt t="385179" x="6072188" y="4278313"/>
          <p14:tracePt t="385195" x="6000750" y="4241800"/>
          <p14:tracePt t="385212" x="5884863" y="4187825"/>
          <p14:tracePt t="385229" x="5715000" y="4108450"/>
          <p14:tracePt t="385246" x="5375275" y="3992563"/>
          <p14:tracePt t="385262" x="4938713" y="3867150"/>
          <p14:tracePt t="385279" x="4456113" y="3813175"/>
          <p14:tracePt t="385297" x="3679825" y="3751263"/>
          <p14:tracePt t="385312" x="3179763" y="3687763"/>
          <p14:tracePt t="385329" x="2795588" y="3652838"/>
          <p14:tracePt t="385345" x="2544763" y="3616325"/>
          <p14:tracePt t="385362" x="2438400" y="3589338"/>
          <p14:tracePt t="385379" x="2357438" y="3563938"/>
          <p14:tracePt t="385397" x="2259013" y="3536950"/>
          <p14:tracePt t="385413" x="2179638" y="3527425"/>
          <p14:tracePt t="385429" x="2089150" y="3527425"/>
          <p14:tracePt t="385445" x="1982788" y="3527425"/>
          <p14:tracePt t="385462" x="1901825" y="3527425"/>
          <p14:tracePt t="385479" x="1839913" y="3509963"/>
          <p14:tracePt t="385495" x="1822450" y="3509963"/>
          <p14:tracePt t="385512" x="1803400" y="3500438"/>
          <p14:tracePt t="385547" x="1803400" y="3473450"/>
          <p14:tracePt t="385563" x="1785938" y="3446463"/>
          <p14:tracePt t="385579" x="1785938" y="3429000"/>
          <p14:tracePt t="385596" x="1785938" y="3411538"/>
          <p14:tracePt t="385612" x="1785938" y="3349625"/>
          <p14:tracePt t="385629" x="1776413" y="3303588"/>
          <p14:tracePt t="385645" x="1776413" y="3268663"/>
          <p14:tracePt t="385663" x="1768475" y="3251200"/>
          <p14:tracePt t="385679" x="1768475" y="3232150"/>
          <p14:tracePt t="385696" x="1768475" y="3206750"/>
          <p14:tracePt t="385713" x="1768475" y="3187700"/>
          <p14:tracePt t="385729" x="1768475" y="3179763"/>
          <p14:tracePt t="385745" x="1768475" y="3170238"/>
          <p14:tracePt t="385782" x="1768475" y="3160713"/>
          <p14:tracePt t="385789" x="1768475" y="3152775"/>
          <p14:tracePt t="385805" x="1768475" y="3135313"/>
          <p14:tracePt t="385814" x="1768475" y="3125788"/>
          <p14:tracePt t="385829" x="1768475" y="3116263"/>
          <p14:tracePt t="385846" x="1768475" y="3108325"/>
          <p14:tracePt t="385862" x="1768475" y="3098800"/>
          <p14:tracePt t="385878" x="1768475" y="3089275"/>
          <p14:tracePt t="385914" x="1768475" y="3081338"/>
          <p14:tracePt t="385937" x="1768475" y="3063875"/>
          <p14:tracePt t="385961" x="1768475" y="3054350"/>
          <p14:tracePt t="386063" x="1768475" y="3044825"/>
          <p14:tracePt t="386085" x="1768475" y="3036888"/>
          <p14:tracePt t="386093" x="1776413" y="3027363"/>
          <p14:tracePt t="386101" x="1776413" y="3017838"/>
          <p14:tracePt t="386112" x="1795463" y="3009900"/>
          <p14:tracePt t="386129" x="1795463" y="3000375"/>
          <p14:tracePt t="386146" x="1812925" y="2973388"/>
          <p14:tracePt t="386162" x="1812925" y="2965450"/>
          <p14:tracePt t="386274" x="1822450" y="2965450"/>
          <p14:tracePt t="386282" x="1822450" y="2955925"/>
          <p14:tracePt t="386299" x="1830388" y="2955925"/>
          <p14:tracePt t="386375" x="1839913" y="2955925"/>
          <p14:tracePt t="386383" x="1847850" y="2955925"/>
          <p14:tracePt t="386470" x="1866900" y="2955925"/>
          <p14:tracePt t="386494" x="1874838" y="2955925"/>
          <p14:tracePt t="386509" x="1884363" y="2955925"/>
          <p14:tracePt t="386524" x="1893888" y="2955925"/>
          <p14:tracePt t="386555" x="1901825" y="2955925"/>
          <p14:tracePt t="386617" x="1911350" y="2955925"/>
          <p14:tracePt t="386649" x="1919288" y="2955925"/>
          <p14:tracePt t="386665" x="1938338" y="2955925"/>
          <p14:tracePt t="386673" x="1946275" y="2955925"/>
          <p14:tracePt t="386751" x="1955800" y="2955925"/>
          <p14:tracePt t="386915" x="1965325" y="2955925"/>
          <p14:tracePt t="387056" x="1973263" y="2955925"/>
          <p14:tracePt t="387636" x="1982788" y="2955925"/>
          <p14:tracePt t="387644" x="1990725" y="2955925"/>
          <p14:tracePt t="387650" x="2000250" y="2955925"/>
          <p14:tracePt t="387662" x="2017713" y="2955925"/>
          <p14:tracePt t="387679" x="2036763" y="2955925"/>
          <p14:tracePt t="387697" x="2054225" y="2965450"/>
          <p14:tracePt t="387714" x="2071688" y="2973388"/>
          <p14:tracePt t="387729" x="2125663" y="2992438"/>
          <p14:tracePt t="387746" x="2214563" y="2992438"/>
          <p14:tracePt t="387763" x="2366963" y="3017838"/>
          <p14:tracePt t="387779" x="2517775" y="3036888"/>
          <p14:tracePt t="387796" x="2697163" y="3063875"/>
          <p14:tracePt t="387812" x="2894013" y="3081338"/>
          <p14:tracePt t="387830" x="3170238" y="3135313"/>
          <p14:tracePt t="387845" x="3357563" y="3135313"/>
          <p14:tracePt t="387862" x="3509963" y="3152775"/>
          <p14:tracePt t="387878" x="3643313" y="3179763"/>
          <p14:tracePt t="387895" x="3741738" y="3206750"/>
          <p14:tracePt t="387913" x="3848100" y="3232150"/>
          <p14:tracePt t="387916" x="3894138" y="3241675"/>
          <p14:tracePt t="387929" x="3929063" y="3259138"/>
          <p14:tracePt t="387948" x="4027488" y="3295650"/>
          <p14:tracePt t="387964" x="4098925" y="3322638"/>
          <p14:tracePt t="387979" x="4170363" y="3349625"/>
          <p14:tracePt t="387996" x="4232275" y="3375025"/>
          <p14:tracePt t="388012" x="4313238" y="3402013"/>
          <p14:tracePt t="388029" x="4394200" y="3429000"/>
          <p14:tracePt t="388046" x="4473575" y="3438525"/>
          <p14:tracePt t="388062" x="4562475" y="3465513"/>
          <p14:tracePt t="388079" x="4759325" y="3527425"/>
          <p14:tracePt t="388096" x="5045075" y="3563938"/>
          <p14:tracePt t="388113" x="5394325" y="3635375"/>
          <p14:tracePt t="388129" x="5564188" y="3795713"/>
          <p14:tracePt t="388146" x="5599113" y="3948113"/>
          <p14:tracePt t="388163" x="5589588" y="4000500"/>
          <p14:tracePt t="388182" x="5581650" y="4064000"/>
          <p14:tracePt t="388198" x="5518150" y="4179888"/>
          <p14:tracePt t="388212" x="5518150" y="4187825"/>
          <p14:tracePt t="388337" x="5500688" y="4187825"/>
          <p14:tracePt t="388346" x="5500688" y="4162425"/>
          <p14:tracePt t="388363" x="5500688" y="4143375"/>
          <p14:tracePt t="388379" x="5500688" y="4135438"/>
          <p14:tracePt t="388472" x="5500688" y="4125913"/>
          <p14:tracePt t="388480" x="5510213" y="4116388"/>
          <p14:tracePt t="388496" x="5527675" y="4098925"/>
          <p14:tracePt t="388513" x="5545138" y="4071938"/>
          <p14:tracePt t="388529" x="5572125" y="4054475"/>
          <p14:tracePt t="388546" x="5589588" y="4019550"/>
          <p14:tracePt t="388562" x="5608638" y="4000500"/>
          <p14:tracePt t="388579" x="5616575" y="3983038"/>
          <p14:tracePt t="388596" x="5643563" y="3948113"/>
          <p14:tracePt t="388613" x="5661025" y="3929063"/>
          <p14:tracePt t="388629" x="5670550" y="3911600"/>
          <p14:tracePt t="388646" x="5688013" y="3894138"/>
          <p14:tracePt t="388662" x="5688013" y="3867150"/>
          <p14:tracePt t="388679" x="5715000" y="3849688"/>
          <p14:tracePt t="388697" x="5715000" y="3830638"/>
          <p14:tracePt t="388715" x="5724525" y="3822700"/>
          <p14:tracePt t="388729" x="5741988" y="3795713"/>
          <p14:tracePt t="388746" x="5741988" y="3778250"/>
          <p14:tracePt t="388763" x="5751513" y="3768725"/>
          <p14:tracePt t="388779" x="5751513" y="3759200"/>
          <p14:tracePt t="388796" x="5759450" y="3733800"/>
          <p14:tracePt t="388813" x="5759450" y="3714750"/>
          <p14:tracePt t="388829" x="5759450" y="3697288"/>
          <p14:tracePt t="388870" x="5759450" y="3687763"/>
          <p14:tracePt t="388894" x="5759450" y="3679825"/>
          <p14:tracePt t="389168" x="5751513" y="3679825"/>
          <p14:tracePt t="389190" x="5741988" y="3679825"/>
          <p14:tracePt t="389198" x="5732463" y="3679825"/>
          <p14:tracePt t="389230" x="5724525" y="3679825"/>
          <p14:tracePt t="389277" x="5715000" y="3679825"/>
          <p14:tracePt t="389292" x="5697538" y="3679825"/>
          <p14:tracePt t="389308" x="5697538" y="3687763"/>
          <p14:tracePt t="389347" x="5688013" y="3687763"/>
          <p14:tracePt t="389369" x="5680075" y="3697288"/>
          <p14:tracePt t="389377" x="5670550" y="3706813"/>
          <p14:tracePt t="389402" x="5670550" y="3714750"/>
          <p14:tracePt t="389409" x="5661025" y="3724275"/>
          <p14:tracePt t="389425" x="5653088" y="3741738"/>
          <p14:tracePt t="389433" x="5653088" y="3751263"/>
          <p14:tracePt t="389445" x="5643563" y="3759200"/>
          <p14:tracePt t="389463" x="5626100" y="3786188"/>
          <p14:tracePt t="389479" x="5616575" y="3813175"/>
          <p14:tracePt t="389495" x="5616575" y="3830638"/>
          <p14:tracePt t="389512" x="5616575" y="3849688"/>
          <p14:tracePt t="389529" x="5616575" y="3867150"/>
          <p14:tracePt t="389545" x="5643563" y="3894138"/>
          <p14:tracePt t="389562" x="5643563" y="3911600"/>
          <p14:tracePt t="389579" x="5653088" y="3929063"/>
          <p14:tracePt t="389595" x="5653088" y="3956050"/>
          <p14:tracePt t="389612" x="5661025" y="3973513"/>
          <p14:tracePt t="389629" x="5670550" y="3992563"/>
          <p14:tracePt t="389645" x="5680075" y="4000500"/>
          <p14:tracePt t="389679" x="5688013" y="4010025"/>
          <p14:tracePt t="389712" x="5707063" y="4010025"/>
          <p14:tracePt t="389738" x="5715000" y="4010025"/>
          <p14:tracePt t="389808" x="5724525" y="4010025"/>
          <p14:tracePt t="389840" x="5732463" y="4010025"/>
          <p14:tracePt t="389848" x="5741988" y="4010025"/>
          <p14:tracePt t="389864" x="5768975" y="3965575"/>
          <p14:tracePt t="389879" x="5768975" y="3894138"/>
          <p14:tracePt t="389896" x="5768975" y="3830638"/>
          <p14:tracePt t="389913" x="5778500" y="3778250"/>
          <p14:tracePt t="389929" x="5778500" y="3759200"/>
          <p14:tracePt t="389946" x="5778500" y="3741738"/>
          <p14:tracePt t="389965" x="5786438" y="3697288"/>
          <p14:tracePt t="389980" x="5795963" y="3679825"/>
          <p14:tracePt t="389996" x="5822950" y="3643313"/>
          <p14:tracePt t="390013" x="5830888" y="3625850"/>
          <p14:tracePt t="390030" x="5849938" y="3608388"/>
          <p14:tracePt t="390046" x="5849938" y="3581400"/>
          <p14:tracePt t="390063" x="5857875" y="3563938"/>
          <p14:tracePt t="390079" x="5857875" y="3544888"/>
          <p14:tracePt t="390098" x="5857875" y="3517900"/>
          <p14:tracePt t="390114" x="5857875" y="3492500"/>
          <p14:tracePt t="390130" x="5857875" y="3482975"/>
          <p14:tracePt t="390184" x="5857875" y="3473450"/>
          <p14:tracePt t="391208" x="5849938" y="3473450"/>
          <p14:tracePt t="391240" x="5840413" y="3473450"/>
          <p14:tracePt t="391286" x="5830888" y="3473450"/>
          <p14:tracePt t="391302" x="5813425" y="3473450"/>
          <p14:tracePt t="391310" x="5803900" y="3482975"/>
          <p14:tracePt t="391412" x="5795963" y="3482975"/>
          <p14:tracePt t="391434" x="5786438" y="3482975"/>
          <p14:tracePt t="391442" x="5778500" y="3482975"/>
          <p14:tracePt t="391450" x="5768975" y="3482975"/>
          <p14:tracePt t="391463" x="5759450" y="3492500"/>
          <p14:tracePt t="391480" x="5732463" y="3492500"/>
          <p14:tracePt t="391498" x="5707063" y="3509963"/>
          <p14:tracePt t="391515" x="5688013" y="3517900"/>
          <p14:tracePt t="391530" x="5653088" y="3517900"/>
          <p14:tracePt t="391546" x="5589588" y="3517900"/>
          <p14:tracePt t="391563" x="5518150" y="3517900"/>
          <p14:tracePt t="391580" x="5438775" y="3517900"/>
          <p14:tracePt t="391596" x="5367338" y="3527425"/>
          <p14:tracePt t="391614" x="5278438" y="3527425"/>
          <p14:tracePt t="391630" x="5259388" y="3527425"/>
          <p14:tracePt t="391646" x="5251450" y="3536950"/>
          <p14:tracePt t="392138" x="5241925" y="3536950"/>
          <p14:tracePt t="392147" x="5207000" y="3536950"/>
          <p14:tracePt t="392162" x="5099050" y="3536950"/>
          <p14:tracePt t="392179" x="4929188" y="3536950"/>
          <p14:tracePt t="392196" x="4660900" y="3536950"/>
          <p14:tracePt t="392212" x="4375150" y="3554413"/>
          <p14:tracePt t="392229" x="4179888" y="3571875"/>
          <p14:tracePt t="392246" x="3983038" y="3571875"/>
          <p14:tracePt t="392262" x="3786188" y="3563938"/>
          <p14:tracePt t="392280" x="3446463" y="3544888"/>
          <p14:tracePt t="392296" x="3116263" y="3544888"/>
          <p14:tracePt t="392314" x="2687638" y="3544888"/>
          <p14:tracePt t="392330" x="2259013" y="3563938"/>
          <p14:tracePt t="392346" x="1830388" y="3598863"/>
          <p14:tracePt t="392363" x="1562100" y="3652838"/>
          <p14:tracePt t="392380" x="1438275" y="3652838"/>
          <p14:tracePt t="392396" x="1428750" y="3652838"/>
          <p14:tracePt t="392499" x="1428750" y="3643313"/>
          <p14:tracePt t="392506" x="1428750" y="3598863"/>
          <p14:tracePt t="392515" x="1428750" y="3563938"/>
          <p14:tracePt t="392531" x="1419225" y="3482975"/>
          <p14:tracePt t="392546" x="1419225" y="3411538"/>
          <p14:tracePt t="392563" x="1419225" y="3367088"/>
          <p14:tracePt t="392580" x="1446213" y="3313113"/>
          <p14:tracePt t="392596" x="1465263" y="3268663"/>
          <p14:tracePt t="392613" x="1490663" y="3206750"/>
          <p14:tracePt t="392630" x="1517650" y="3125788"/>
          <p14:tracePt t="392646" x="1554163" y="3054350"/>
          <p14:tracePt t="392663" x="1571625" y="3027363"/>
          <p14:tracePt t="392680" x="1581150" y="3009900"/>
          <p14:tracePt t="392696" x="1598613" y="2992438"/>
          <p14:tracePt t="392713" x="1598613" y="2982913"/>
          <p14:tracePt t="392730" x="1608138" y="2982913"/>
          <p14:tracePt t="392746" x="1608138" y="2965450"/>
          <p14:tracePt t="392765" x="1608138" y="2955925"/>
          <p14:tracePt t="392782" x="1616075" y="2946400"/>
          <p14:tracePt t="392796" x="1625600" y="2938463"/>
          <p14:tracePt t="392813" x="1625600" y="2928938"/>
          <p14:tracePt t="392874" x="1625600" y="2921000"/>
          <p14:tracePt t="392890" x="1633538" y="2911475"/>
          <p14:tracePt t="392897" x="1633538" y="2894013"/>
          <p14:tracePt t="392913" x="1633538" y="2884488"/>
          <p14:tracePt t="392930" x="1643063" y="2874963"/>
          <p14:tracePt t="392946" x="1643063" y="2867025"/>
          <p14:tracePt t="392963" x="1643063" y="2857500"/>
          <p14:tracePt t="392980" x="1652588" y="2840038"/>
          <p14:tracePt t="392997" x="1652588" y="2813050"/>
          <p14:tracePt t="393013" x="1652588" y="2803525"/>
          <p14:tracePt t="393030" x="1652588" y="2795588"/>
          <p14:tracePt t="393945" x="1643063" y="2795588"/>
          <p14:tracePt t="393953" x="1633538" y="2795588"/>
          <p14:tracePt t="393963" x="1625600" y="2795588"/>
          <p14:tracePt t="393980" x="1608138" y="2795588"/>
          <p14:tracePt t="393996" x="1571625" y="2803525"/>
          <p14:tracePt t="394013" x="1554163" y="2803525"/>
          <p14:tracePt t="394030" x="1544638" y="2803525"/>
          <p14:tracePt t="394071" x="1536700" y="2803525"/>
          <p14:tracePt t="394080" x="1517650" y="2795588"/>
          <p14:tracePt t="394096" x="1455738" y="2768600"/>
          <p14:tracePt t="394113" x="1357313" y="2697163"/>
          <p14:tracePt t="394130" x="1295400" y="2652713"/>
          <p14:tracePt t="394147" x="1214438" y="2598738"/>
          <p14:tracePt t="394165" x="1108075" y="2517775"/>
          <p14:tracePt t="394181" x="1062038" y="2492375"/>
          <p14:tracePt t="394196" x="1044575" y="2482850"/>
          <p14:tracePt t="394289" x="1027113" y="2482850"/>
          <p14:tracePt t="394297" x="1027113" y="2500313"/>
          <p14:tracePt t="394313" x="1027113" y="2544763"/>
          <p14:tracePt t="394330" x="1027113" y="2608263"/>
          <p14:tracePt t="394347" x="1044575" y="2687638"/>
          <p14:tracePt t="394363" x="1071563" y="2768600"/>
          <p14:tracePt t="394379" x="1098550" y="2813050"/>
          <p14:tracePt t="394397" x="1116013" y="2840038"/>
          <p14:tracePt t="394415" x="1160463" y="2867025"/>
          <p14:tracePt t="394431" x="1179513" y="2884488"/>
          <p14:tracePt t="394447" x="1204913" y="2884488"/>
          <p14:tracePt t="394463" x="1214438" y="2901950"/>
          <p14:tracePt t="394480" x="1223963" y="2901950"/>
          <p14:tracePt t="394496" x="1241425" y="2894013"/>
          <p14:tracePt t="394513" x="1250950" y="2874963"/>
          <p14:tracePt t="394531" x="1285875" y="2849563"/>
          <p14:tracePt t="394547" x="1303338" y="2803525"/>
          <p14:tracePt t="394563" x="1322388" y="2751138"/>
          <p14:tracePt t="394580" x="1330325" y="2687638"/>
          <p14:tracePt t="394597" x="1330325" y="2625725"/>
          <p14:tracePt t="394613" x="1312863" y="2563813"/>
          <p14:tracePt t="394630" x="1303338" y="2536825"/>
          <p14:tracePt t="394647" x="1276350" y="2492375"/>
          <p14:tracePt t="394665" x="1250950" y="2473325"/>
          <p14:tracePt t="394681" x="1231900" y="2446338"/>
          <p14:tracePt t="394697" x="1231900" y="2438400"/>
          <p14:tracePt t="394714" x="1223963" y="2438400"/>
          <p14:tracePt t="394775" x="1214438" y="2438400"/>
          <p14:tracePt t="394783" x="1196975" y="2465388"/>
          <p14:tracePt t="394797" x="1169988" y="2544763"/>
          <p14:tracePt t="394813" x="1152525" y="2608263"/>
          <p14:tracePt t="394830" x="1152525" y="2687638"/>
          <p14:tracePt t="394846" x="1152525" y="2741613"/>
          <p14:tracePt t="394863" x="1152525" y="2778125"/>
          <p14:tracePt t="394880" x="1160463" y="2795588"/>
          <p14:tracePt t="394897" x="1179513" y="2813050"/>
          <p14:tracePt t="394930" x="1187450" y="2822575"/>
          <p14:tracePt t="394948" x="1196975" y="2822575"/>
          <p14:tracePt t="394985" x="1214438" y="2822575"/>
          <p14:tracePt t="394993" x="1223963" y="2822575"/>
          <p14:tracePt t="395001" x="1231900" y="2822575"/>
          <p14:tracePt t="395013" x="1241425" y="2803525"/>
          <p14:tracePt t="395030" x="1258888" y="2786063"/>
          <p14:tracePt t="395047" x="1285875" y="2732088"/>
          <p14:tracePt t="395064" x="1295400" y="2714625"/>
          <p14:tracePt t="395080" x="1303338" y="2706688"/>
          <p14:tracePt t="395097" x="1303338" y="2679700"/>
          <p14:tracePt t="395130" x="1303338" y="2670175"/>
          <p14:tracePt t="395321" x="1312863" y="2679700"/>
          <p14:tracePt t="395329" x="1312863" y="2697163"/>
          <p14:tracePt t="395337" x="1322388" y="2706688"/>
          <p14:tracePt t="395346" x="1330325" y="2714625"/>
          <p14:tracePt t="395363" x="1357313" y="2732088"/>
          <p14:tracePt t="395379" x="1384300" y="2751138"/>
          <p14:tracePt t="395396" x="1438275" y="2768600"/>
          <p14:tracePt t="395415" x="1652588" y="2813050"/>
          <p14:tracePt t="395431" x="1839913" y="2813050"/>
          <p14:tracePt t="395447" x="2044700" y="2786063"/>
          <p14:tracePt t="395463" x="2170113" y="2768600"/>
          <p14:tracePt t="395480" x="2251075" y="2759075"/>
          <p14:tracePt t="395497" x="2330450" y="2759075"/>
          <p14:tracePt t="395513" x="2401888" y="2759075"/>
          <p14:tracePt t="395530" x="2482850" y="2759075"/>
          <p14:tracePt t="395547" x="2571750" y="2778125"/>
          <p14:tracePt t="395563" x="2732088" y="2778125"/>
          <p14:tracePt t="395580" x="2822575" y="2778125"/>
          <p14:tracePt t="395597" x="2901950" y="2768600"/>
          <p14:tracePt t="395613" x="2965450" y="2768600"/>
          <p14:tracePt t="395630" x="2982913" y="2759075"/>
          <p14:tracePt t="395647" x="3000375" y="2759075"/>
          <p14:tracePt t="396065" x="3017838" y="2759075"/>
          <p14:tracePt t="396071" x="3027363" y="2759075"/>
          <p14:tracePt t="396080" x="3036888" y="2759075"/>
          <p14:tracePt t="396097" x="3054350" y="2759075"/>
          <p14:tracePt t="396113" x="3089275" y="2759075"/>
          <p14:tracePt t="396130" x="3143250" y="2759075"/>
          <p14:tracePt t="396147" x="3224213" y="2768600"/>
          <p14:tracePt t="396165" x="3313113" y="2778125"/>
          <p14:tracePt t="396181" x="3330575" y="2778125"/>
          <p14:tracePt t="396213" x="3340100" y="2778125"/>
          <p14:tracePt t="396345" x="3330575" y="2778125"/>
          <p14:tracePt t="396353" x="3322638" y="2786063"/>
          <p14:tracePt t="396363" x="3313113" y="2795588"/>
          <p14:tracePt t="396380" x="3295650" y="2813050"/>
          <p14:tracePt t="396396" x="3268663" y="2822575"/>
          <p14:tracePt t="396413" x="3251200" y="2830513"/>
          <p14:tracePt t="396415" x="3241675" y="2840038"/>
          <p14:tracePt t="396431" x="3224213" y="2849563"/>
          <p14:tracePt t="396446" x="3187700" y="2857500"/>
          <p14:tracePt t="396463" x="3170238" y="2857500"/>
          <p14:tracePt t="396479" x="3143250" y="2857500"/>
          <p14:tracePt t="396496" x="3133725" y="2857500"/>
          <p14:tracePt t="396513" x="3116263" y="2857500"/>
          <p14:tracePt t="396530" x="3098800" y="2849563"/>
          <p14:tracePt t="396547" x="3071813" y="2840038"/>
          <p14:tracePt t="396580" x="3062288" y="2830513"/>
          <p14:tracePt t="396619" x="3054350" y="2830513"/>
          <p14:tracePt t="396651" x="3044825" y="2830513"/>
          <p14:tracePt t="396659" x="3036888" y="2840038"/>
          <p14:tracePt t="396667" x="3027363" y="2840038"/>
          <p14:tracePt t="396681" x="3000375" y="2849563"/>
          <p14:tracePt t="396697" x="2982913" y="2857500"/>
          <p14:tracePt t="396714" x="2965450" y="2874963"/>
          <p14:tracePt t="396730" x="2946400" y="2874963"/>
          <p14:tracePt t="396747" x="2928938" y="2874963"/>
          <p14:tracePt t="396764" x="2919413" y="2874963"/>
          <p14:tracePt t="396780" x="2901950" y="2874963"/>
          <p14:tracePt t="396797" x="2874963" y="2874963"/>
          <p14:tracePt t="396815" x="2786063" y="2894013"/>
          <p14:tracePt t="396831" x="2751138" y="2894013"/>
          <p14:tracePt t="396847" x="2732088" y="2894013"/>
          <p14:tracePt t="396923" x="2724150" y="2894013"/>
          <p14:tracePt t="396939" x="2714625" y="2894013"/>
          <p14:tracePt t="396948" x="2705100" y="2894013"/>
          <p14:tracePt t="396964" x="2679700" y="2894013"/>
          <p14:tracePt t="396980" x="2670175" y="2894013"/>
          <p14:tracePt t="396997" x="2652713" y="2894013"/>
          <p14:tracePt t="397014" x="2633663" y="2894013"/>
          <p14:tracePt t="397030" x="2616200" y="2894013"/>
          <p14:tracePt t="397047" x="2608263" y="2894013"/>
          <p14:tracePt t="397065" x="2589213" y="2894013"/>
          <p14:tracePt t="397082" x="2571750" y="2894013"/>
          <p14:tracePt t="397097" x="2544763" y="2884488"/>
          <p14:tracePt t="397114" x="2536825" y="2874963"/>
          <p14:tracePt t="397130" x="2517775" y="2874963"/>
          <p14:tracePt t="397147" x="2509838" y="2874963"/>
          <p14:tracePt t="397164" x="2490788" y="2874963"/>
          <p14:tracePt t="397182" x="2455863" y="2874963"/>
          <p14:tracePt t="397197" x="2428875" y="2884488"/>
          <p14:tracePt t="397214" x="2411413" y="2894013"/>
          <p14:tracePt t="397230" x="2401888" y="2894013"/>
          <p14:tracePt t="397315" x="2393950" y="2894013"/>
          <p14:tracePt t="397394" x="2419350" y="2911475"/>
          <p14:tracePt t="397401" x="2517775" y="2938463"/>
          <p14:tracePt t="397414" x="2687638" y="3000375"/>
          <p14:tracePt t="397430" x="3081338" y="3116263"/>
          <p14:tracePt t="397447" x="3687763" y="3375025"/>
          <p14:tracePt t="397464" x="4027488" y="3652838"/>
          <p14:tracePt t="397480" x="4367213" y="3948113"/>
          <p14:tracePt t="397497" x="4633913" y="4259263"/>
          <p14:tracePt t="397514" x="4867275" y="4519613"/>
          <p14:tracePt t="397531" x="5027613" y="4741863"/>
          <p14:tracePt t="397547" x="5143500" y="4884738"/>
          <p14:tracePt t="397566" x="5241925" y="5019675"/>
          <p14:tracePt t="397582" x="5259388" y="5037138"/>
          <p14:tracePt t="397807" x="5268913" y="5037138"/>
          <p14:tracePt t="397823" x="5278438" y="5037138"/>
          <p14:tracePt t="397848" x="5295900" y="5037138"/>
          <p14:tracePt t="397870" x="5295900" y="5027613"/>
          <p14:tracePt t="397885" x="5303838" y="5000625"/>
          <p14:tracePt t="397893" x="5303838" y="4992688"/>
          <p14:tracePt t="397901" x="5303838" y="4983163"/>
          <p14:tracePt t="397914" x="5303838" y="4956175"/>
          <p14:tracePt t="397930" x="5303838" y="4911725"/>
          <p14:tracePt t="397947" x="5278438" y="4867275"/>
          <p14:tracePt t="397964" x="5241925" y="4805363"/>
          <p14:tracePt t="397980" x="5224463" y="4786313"/>
          <p14:tracePt t="397997" x="5214938" y="4768850"/>
          <p14:tracePt t="398014" x="5187950" y="4741863"/>
          <p14:tracePt t="398031" x="5170488" y="4724400"/>
          <p14:tracePt t="398047" x="5160963" y="4724400"/>
          <p14:tracePt t="398066" x="5135563" y="4724400"/>
          <p14:tracePt t="398082" x="5099050" y="4741863"/>
          <p14:tracePt t="398097" x="5064125" y="4759325"/>
          <p14:tracePt t="398114" x="5045075" y="4778375"/>
          <p14:tracePt t="398130" x="5027613" y="4786313"/>
          <p14:tracePt t="398147" x="5000625" y="4786313"/>
          <p14:tracePt t="398214" x="4992688" y="4786313"/>
          <p14:tracePt t="398230" x="4983163" y="4786313"/>
          <p14:tracePt t="398238" x="4983163" y="4805363"/>
          <p14:tracePt t="398247" x="4973638" y="4805363"/>
          <p14:tracePt t="398264" x="4965700" y="4822825"/>
          <p14:tracePt t="398281" x="4956175" y="4840288"/>
          <p14:tracePt t="398297" x="4946650" y="4857750"/>
          <p14:tracePt t="398316" x="4946650" y="4911725"/>
          <p14:tracePt t="398332" x="4946650" y="4956175"/>
          <p14:tracePt t="398348" x="4946650" y="4992688"/>
          <p14:tracePt t="398364" x="4946650" y="5000625"/>
          <p14:tracePt t="398381" x="4956175" y="5010150"/>
          <p14:tracePt t="398397" x="4973638" y="5037138"/>
          <p14:tracePt t="398414" x="5000625" y="5064125"/>
          <p14:tracePt t="398417" x="5010150" y="5072063"/>
          <p14:tracePt t="398430" x="5018088" y="5091113"/>
          <p14:tracePt t="398447" x="5027613" y="5108575"/>
          <p14:tracePt t="398464" x="5054600" y="5135563"/>
          <p14:tracePt t="398480" x="5064125" y="5143500"/>
          <p14:tracePt t="398497" x="5089525" y="5170488"/>
          <p14:tracePt t="398514" x="5116513" y="5170488"/>
          <p14:tracePt t="398531" x="5180013" y="5170488"/>
          <p14:tracePt t="398547" x="5259388" y="5162550"/>
          <p14:tracePt t="398566" x="5330825" y="5116513"/>
          <p14:tracePt t="398582" x="5349875" y="5081588"/>
          <p14:tracePt t="398597" x="5375275" y="5064125"/>
          <p14:tracePt t="398614" x="5384800" y="5045075"/>
          <p14:tracePt t="398631" x="5402263" y="5019675"/>
          <p14:tracePt t="398648" x="5411788" y="5000625"/>
          <p14:tracePt t="398664" x="5429250" y="4956175"/>
          <p14:tracePt t="398681" x="5429250" y="4911725"/>
          <p14:tracePt t="398698" x="5411788" y="4830763"/>
          <p14:tracePt t="398714" x="5384800" y="4751388"/>
          <p14:tracePt t="398730" x="5340350" y="4687888"/>
          <p14:tracePt t="398746" x="5322888" y="4652963"/>
          <p14:tracePt t="398763" x="5303838" y="4635500"/>
          <p14:tracePt t="398780" x="5278438" y="4616450"/>
          <p14:tracePt t="398796" x="5259388" y="4608513"/>
          <p14:tracePt t="398813" x="5224463" y="4598988"/>
          <p14:tracePt t="398830" x="5180013" y="4598988"/>
          <p14:tracePt t="398846" x="5126038" y="4572000"/>
          <p14:tracePt t="398863" x="5089525" y="4564063"/>
          <p14:tracePt t="398879" x="5072063" y="4564063"/>
          <p14:tracePt t="398896" x="5054600" y="4564063"/>
          <p14:tracePt t="398913" x="5037138" y="4581525"/>
          <p14:tracePt t="398929" x="5010150" y="4591050"/>
          <p14:tracePt t="398946" x="5000625" y="4591050"/>
          <p14:tracePt t="398963" x="4983163" y="4598988"/>
          <p14:tracePt t="398979" x="4946650" y="4625975"/>
          <p14:tracePt t="398996" x="4929188" y="4679950"/>
          <p14:tracePt t="399013" x="4902200" y="4751388"/>
          <p14:tracePt t="399029" x="4875213" y="4830763"/>
          <p14:tracePt t="399046" x="4867275" y="4876800"/>
          <p14:tracePt t="399063" x="4840288" y="4929188"/>
          <p14:tracePt t="399079" x="4840288" y="4948238"/>
          <p14:tracePt t="399097" x="4840288" y="4983163"/>
          <p14:tracePt t="399114" x="4840288" y="5000625"/>
          <p14:tracePt t="399131" x="4848225" y="5019675"/>
          <p14:tracePt t="399147" x="4848225" y="5037138"/>
          <p14:tracePt t="399164" x="4857750" y="5064125"/>
          <p14:tracePt t="399181" x="4875213" y="5081588"/>
          <p14:tracePt t="399197" x="4894263" y="5099050"/>
          <p14:tracePt t="399216" x="4921250" y="5126038"/>
          <p14:tracePt t="399231" x="4929188" y="5135563"/>
          <p14:tracePt t="399247" x="4946650" y="5135563"/>
          <p14:tracePt t="399264" x="4965700" y="5135563"/>
          <p14:tracePt t="399281" x="4983163" y="5135563"/>
          <p14:tracePt t="399297" x="4992688" y="5135563"/>
          <p14:tracePt t="399315" x="5037138" y="5116513"/>
          <p14:tracePt t="399332" x="5054600" y="5108575"/>
          <p14:tracePt t="399348" x="5081588" y="5099050"/>
          <p14:tracePt t="399363" x="5099050" y="5091113"/>
          <p14:tracePt t="399380" x="5116513" y="5072063"/>
          <p14:tracePt t="399397" x="5126038" y="5045075"/>
          <p14:tracePt t="399414" x="5153025" y="5019675"/>
          <p14:tracePt t="399417" x="5153025" y="4992688"/>
          <p14:tracePt t="399430" x="5153025" y="4983163"/>
          <p14:tracePt t="399447" x="5153025" y="4938713"/>
          <p14:tracePt t="399466" x="5143500" y="4902200"/>
          <p14:tracePt t="399480" x="5126038" y="4876800"/>
          <p14:tracePt t="399497" x="5116513" y="4857750"/>
          <p14:tracePt t="399514" x="5116513" y="4840288"/>
          <p14:tracePt t="399531" x="5116513" y="4830763"/>
          <p14:tracePt t="399547" x="5108575" y="4813300"/>
          <p14:tracePt t="399566" x="5099050" y="4795838"/>
          <p14:tracePt t="399582" x="5099050" y="4786313"/>
          <p14:tracePt t="399659" x="5089525" y="4786313"/>
          <p14:tracePt t="399676" x="5081588" y="4786313"/>
          <p14:tracePt t="399740" x="5072063" y="4786313"/>
          <p14:tracePt t="399746" x="5054600" y="4795838"/>
          <p14:tracePt t="399764" x="5045075" y="4822825"/>
          <p14:tracePt t="399780" x="5027613" y="4867275"/>
          <p14:tracePt t="399797" x="5018088" y="4911725"/>
          <p14:tracePt t="399814" x="5000625" y="4929188"/>
          <p14:tracePt t="399832" x="5000625" y="4948238"/>
          <p14:tracePt t="399879" x="5000625" y="4956175"/>
          <p14:tracePt t="399895" x="5000625" y="4973638"/>
          <p14:tracePt t="399903" x="5000625" y="4983163"/>
          <p14:tracePt t="399913" x="5010150" y="4992688"/>
          <p14:tracePt t="399930" x="5018088" y="5010150"/>
          <p14:tracePt t="399946" x="5018088" y="5019675"/>
          <p14:tracePt t="399963" x="5027613" y="5045075"/>
          <p14:tracePt t="399980" x="5037138" y="5054600"/>
          <p14:tracePt t="399997" x="5045075" y="5054600"/>
          <p14:tracePt t="400013" x="5064125" y="5064125"/>
          <p14:tracePt t="400030" x="5089525" y="5064125"/>
          <p14:tracePt t="400046" x="5126038" y="5037138"/>
          <p14:tracePt t="400063" x="5153025" y="5019675"/>
          <p14:tracePt t="400081" x="5241925" y="4948238"/>
          <p14:tracePt t="400097" x="5322888" y="4876800"/>
          <p14:tracePt t="400114" x="5510213" y="4786313"/>
          <p14:tracePt t="400131" x="5643563" y="4759325"/>
          <p14:tracePt t="400147" x="5732463" y="4733925"/>
          <p14:tracePt t="400164" x="5786438" y="4724400"/>
          <p14:tracePt t="400232" x="5786438" y="4733925"/>
          <p14:tracePt t="400240" x="5768975" y="4741863"/>
          <p14:tracePt t="400249" x="5759450" y="4751388"/>
          <p14:tracePt t="400264" x="5751513" y="4759325"/>
          <p14:tracePt t="400281" x="5732463" y="4768850"/>
          <p14:tracePt t="400297" x="5715000" y="4786313"/>
          <p14:tracePt t="400314" x="5688013" y="4795838"/>
          <p14:tracePt t="400331" x="5670550" y="4805363"/>
          <p14:tracePt t="400348" x="5643563" y="4805363"/>
          <p14:tracePt t="400364" x="5616575" y="4795838"/>
          <p14:tracePt t="400381" x="5572125" y="4768850"/>
          <p14:tracePt t="400398" x="5492750" y="4741863"/>
          <p14:tracePt t="400414" x="5295900" y="4706938"/>
          <p14:tracePt t="400431" x="5072063" y="4697413"/>
          <p14:tracePt t="400447" x="4965700" y="4697413"/>
          <p14:tracePt t="400466" x="4911725" y="4724400"/>
          <p14:tracePt t="400481" x="4902200" y="4724400"/>
          <p14:tracePt t="400528" x="4902200" y="4733925"/>
          <p14:tracePt t="400544" x="4911725" y="4733925"/>
          <p14:tracePt t="400552" x="4921250" y="4741863"/>
          <p14:tracePt t="400564" x="4929188" y="4741863"/>
          <p14:tracePt t="400581" x="4965700" y="4751388"/>
          <p14:tracePt t="400598" x="5018088" y="4751388"/>
          <p14:tracePt t="400614" x="5081588" y="4733925"/>
          <p14:tracePt t="400631" x="5214938" y="4724400"/>
          <p14:tracePt t="400647" x="5384800" y="4724400"/>
          <p14:tracePt t="400664" x="5518150" y="4741863"/>
          <p14:tracePt t="400681" x="5643563" y="4768850"/>
          <p14:tracePt t="400697" x="5778500" y="4805363"/>
          <p14:tracePt t="400716" x="5965825" y="4840288"/>
          <p14:tracePt t="400732" x="6072188" y="4857750"/>
          <p14:tracePt t="400748" x="6180138" y="4857750"/>
          <p14:tracePt t="400764" x="6278563" y="4857750"/>
          <p14:tracePt t="400781" x="6367463" y="4857750"/>
          <p14:tracePt t="400797" x="6500813" y="4884738"/>
          <p14:tracePt t="400814" x="6653213" y="4902200"/>
          <p14:tracePt t="400831" x="6823075" y="4921250"/>
          <p14:tracePt t="400848" x="7089775" y="4921250"/>
          <p14:tracePt t="400864" x="7242175" y="4938713"/>
          <p14:tracePt t="400880" x="7412038" y="4948238"/>
          <p14:tracePt t="400897" x="7616825" y="4965700"/>
          <p14:tracePt t="400913" x="7786688" y="4983163"/>
          <p14:tracePt t="400931" x="7983538" y="4983163"/>
          <p14:tracePt t="400947" x="8135938" y="5019675"/>
          <p14:tracePt t="400966" x="8286750" y="5045075"/>
          <p14:tracePt t="400982" x="8304213" y="5054600"/>
          <p14:tracePt t="400998" x="8323263" y="5054600"/>
          <p14:tracePt t="401052" x="8350250" y="5054600"/>
          <p14:tracePt t="401068" x="8358188" y="5054600"/>
          <p14:tracePt t="401076" x="8367713" y="5054600"/>
          <p14:tracePt t="401084" x="8375650" y="5054600"/>
          <p14:tracePt t="401097" x="8375650" y="5045075"/>
          <p14:tracePt t="401113" x="8385175" y="5045075"/>
          <p14:tracePt t="401170" x="8375650" y="5045075"/>
          <p14:tracePt t="401178" x="8367713" y="5045075"/>
          <p14:tracePt t="401186" x="8358188" y="5045075"/>
          <p14:tracePt t="401197" x="8340725" y="5045075"/>
          <p14:tracePt t="401215" x="8304213" y="5045075"/>
          <p14:tracePt t="401232" x="8215313" y="5045075"/>
          <p14:tracePt t="401248" x="8126413" y="5027613"/>
          <p14:tracePt t="401264" x="7993063" y="5010150"/>
          <p14:tracePt t="401282" x="7796213" y="4983163"/>
          <p14:tracePt t="401298" x="7643813" y="4965700"/>
          <p14:tracePt t="401314" x="7421563" y="4929188"/>
          <p14:tracePt t="401331" x="7153275" y="4894263"/>
          <p14:tracePt t="401347" x="6867525" y="4876800"/>
          <p14:tracePt t="401364" x="6626225" y="4876800"/>
          <p14:tracePt t="401380" x="6402388" y="4876800"/>
          <p14:tracePt t="401396" x="6303963" y="4849813"/>
          <p14:tracePt t="401413" x="6224588" y="4840288"/>
          <p14:tracePt t="401430" x="6161088" y="4813300"/>
          <p14:tracePt t="401447" x="6089650" y="4813300"/>
          <p14:tracePt t="401463" x="5992813" y="4795838"/>
          <p14:tracePt t="401480" x="5902325" y="4795838"/>
          <p14:tracePt t="401497" x="5724525" y="4805363"/>
          <p14:tracePt t="401513" x="5572125" y="4805363"/>
          <p14:tracePt t="401530" x="5465763" y="4805363"/>
          <p14:tracePt t="401547" x="5375275" y="4805363"/>
          <p14:tracePt t="401563" x="5268913" y="4813300"/>
          <p14:tracePt t="401580" x="5187950" y="4840288"/>
          <p14:tracePt t="401596" x="5170488" y="4849813"/>
          <p14:tracePt t="401676" x="5180013" y="4849813"/>
          <p14:tracePt t="401684" x="5187950" y="4849813"/>
          <p14:tracePt t="401697" x="5207000" y="4840288"/>
          <p14:tracePt t="401713" x="5251450" y="4840288"/>
          <p14:tracePt t="401730" x="5322888" y="4830763"/>
          <p14:tracePt t="401747" x="5518150" y="4830763"/>
          <p14:tracePt t="401763" x="5830888" y="4830763"/>
          <p14:tracePt t="401780" x="6116638" y="4830763"/>
          <p14:tracePt t="401796" x="6446838" y="4830763"/>
          <p14:tracePt t="401813" x="6786563" y="4840288"/>
          <p14:tracePt t="401830" x="7099300" y="4840288"/>
          <p14:tracePt t="401847" x="7358063" y="4830763"/>
          <p14:tracePt t="401864" x="7518400" y="4795838"/>
          <p14:tracePt t="401880" x="7589838" y="4795838"/>
          <p14:tracePt t="402014" x="7581900" y="4795838"/>
          <p14:tracePt t="402022" x="7564438" y="4795838"/>
          <p14:tracePt t="402031" x="7554913" y="4795838"/>
          <p14:tracePt t="402048" x="7545388" y="4805363"/>
          <p14:tracePt t="402064" x="7527925" y="4805363"/>
          <p14:tracePt t="402081" x="7510463" y="4805363"/>
          <p14:tracePt t="402097" x="7493000" y="4805363"/>
          <p14:tracePt t="402116" x="7466013" y="4805363"/>
          <p14:tracePt t="402131" x="7421563" y="4805363"/>
          <p14:tracePt t="402147" x="7269163" y="4778375"/>
          <p14:tracePt t="402164" x="7000875" y="4759325"/>
          <p14:tracePt t="402181" x="6661150" y="4741863"/>
          <p14:tracePt t="402198" x="6215063" y="4706938"/>
          <p14:tracePt t="402216" x="5589588" y="4643438"/>
          <p14:tracePt t="402233" x="5295900" y="4608513"/>
          <p14:tracePt t="402248" x="5180013" y="4545013"/>
          <p14:tracePt t="402265" x="5099050" y="4465638"/>
          <p14:tracePt t="402282" x="5010150" y="4367213"/>
          <p14:tracePt t="402298" x="4911725" y="4214813"/>
          <p14:tracePt t="402314" x="4776788" y="4064000"/>
          <p14:tracePt t="402331" x="4581525" y="3867150"/>
          <p14:tracePt t="402348" x="4411663" y="3733800"/>
          <p14:tracePt t="402366" x="4197350" y="3554413"/>
          <p14:tracePt t="402383" x="4089400" y="3421063"/>
          <p14:tracePt t="402398" x="3973513" y="3295650"/>
          <p14:tracePt t="402414" x="3902075" y="3197225"/>
          <p14:tracePt t="402431" x="3867150" y="3116263"/>
          <p14:tracePt t="402447" x="3840163" y="3071813"/>
          <p14:tracePt t="402464" x="3822700" y="3044825"/>
          <p14:tracePt t="402481" x="3813175" y="3036888"/>
          <p14:tracePt t="402522" x="3803650" y="3027363"/>
          <p14:tracePt t="402531" x="3786188" y="3017838"/>
          <p14:tracePt t="402548" x="3759200" y="2982913"/>
          <p14:tracePt t="402564" x="3724275" y="2965450"/>
          <p14:tracePt t="402581" x="3687763" y="2938463"/>
          <p14:tracePt t="402598" x="3660775" y="2928938"/>
          <p14:tracePt t="402615" x="3616325" y="2911475"/>
          <p14:tracePt t="402633" x="3598863" y="2901950"/>
          <p14:tracePt t="402648" x="3571875" y="2894013"/>
          <p14:tracePt t="402664" x="3554413" y="2884488"/>
          <p14:tracePt t="402681" x="3536950" y="2867025"/>
          <p14:tracePt t="402698" x="3500438" y="2857500"/>
          <p14:tracePt t="402714" x="3455988" y="2857500"/>
          <p14:tracePt t="402731" x="3384550" y="2857500"/>
          <p14:tracePt t="402748" x="3268663" y="2849563"/>
          <p14:tracePt t="402765" x="3205163" y="2849563"/>
          <p14:tracePt t="402781" x="3125788" y="2849563"/>
          <p14:tracePt t="402797" x="3054350" y="2830513"/>
          <p14:tracePt t="402814" x="2973388" y="2830513"/>
          <p14:tracePt t="402831" x="2884488" y="2822575"/>
          <p14:tracePt t="402847" x="2751138" y="2795588"/>
          <p14:tracePt t="402866" x="2589213" y="2759075"/>
          <p14:tracePt t="402882" x="2473325" y="2732088"/>
          <p14:tracePt t="402898" x="2384425" y="2697163"/>
          <p14:tracePt t="402914" x="2268538" y="2652713"/>
          <p14:tracePt t="402931" x="2187575" y="2625725"/>
          <p14:tracePt t="402948" x="2098675" y="2616200"/>
          <p14:tracePt t="402964" x="2017713" y="2589213"/>
          <p14:tracePt t="402982" x="1901825" y="2571750"/>
          <p14:tracePt t="402998" x="1830388" y="2571750"/>
          <p14:tracePt t="403014" x="1803400" y="2571750"/>
          <p14:tracePt t="403031" x="1785938" y="2571750"/>
          <p14:tracePt t="403048" x="1768475" y="2571750"/>
          <p14:tracePt t="403064" x="1731963" y="2571750"/>
          <p14:tracePt t="403081" x="1687513" y="2581275"/>
          <p14:tracePt t="403098" x="1608138" y="2589213"/>
          <p14:tracePt t="403115" x="1527175" y="2608263"/>
          <p14:tracePt t="403132" x="1500188" y="2608263"/>
          <p14:tracePt t="403148" x="1490663" y="2608263"/>
          <p14:tracePt t="403320" x="1490663" y="2616200"/>
          <p14:tracePt t="403328" x="1509713" y="2616200"/>
          <p14:tracePt t="403335" x="1517650" y="2616200"/>
          <p14:tracePt t="403348" x="1527175" y="2616200"/>
          <p14:tracePt t="403390" x="1536700" y="2616200"/>
          <p14:tracePt t="403407" x="1544638" y="2616200"/>
          <p14:tracePt t="403415" x="1581150" y="2616200"/>
          <p14:tracePt t="403421" x="1608138" y="2625725"/>
          <p14:tracePt t="403431" x="1625600" y="2625725"/>
          <p14:tracePt t="403448" x="1679575" y="2635250"/>
          <p14:tracePt t="403464" x="1697038" y="2643188"/>
          <p14:tracePt t="403481" x="1714500" y="2670175"/>
          <p14:tracePt t="403498" x="1724025" y="2687638"/>
          <p14:tracePt t="403515" x="1758950" y="2714625"/>
          <p14:tracePt t="403531" x="1776413" y="2724150"/>
          <p14:tracePt t="403548" x="1785938" y="2741613"/>
          <p14:tracePt t="403564" x="1795463" y="2751138"/>
          <p14:tracePt t="403581" x="1803400" y="2751138"/>
          <p14:tracePt t="403598" x="1822450" y="2751138"/>
          <p14:tracePt t="403614" x="1830388" y="2759075"/>
          <p14:tracePt t="403633" x="1839913" y="2759075"/>
          <p14:tracePt t="403648" x="1857375" y="2768600"/>
          <p14:tracePt t="403664" x="1893888" y="2768600"/>
          <p14:tracePt t="403680" x="1919288" y="2768600"/>
          <p14:tracePt t="403698" x="1973263" y="2778125"/>
          <p14:tracePt t="403714" x="2017713" y="2778125"/>
          <p14:tracePt t="403731" x="2044700" y="2786063"/>
          <p14:tracePt t="403748" x="2108200" y="2803525"/>
          <p14:tracePt t="403765" x="2224088" y="2813050"/>
          <p14:tracePt t="403781" x="2303463" y="2813050"/>
          <p14:tracePt t="403798" x="2374900" y="2813050"/>
          <p14:tracePt t="403814" x="2411413" y="2813050"/>
          <p14:tracePt t="403831" x="2428875" y="2813050"/>
          <p14:tracePt t="403848" x="2446338" y="2813050"/>
          <p14:tracePt t="403867" x="2482850" y="2813050"/>
          <p14:tracePt t="403882" x="2500313" y="2840038"/>
          <p14:tracePt t="403898" x="2536825" y="2857500"/>
          <p14:tracePt t="403914" x="2589213" y="2867025"/>
          <p14:tracePt t="403931" x="2643188" y="2884488"/>
          <p14:tracePt t="403948" x="2687638" y="2884488"/>
          <p14:tracePt t="403964" x="2714625" y="2884488"/>
          <p14:tracePt t="403981" x="2751138" y="2874963"/>
          <p14:tracePt t="403998" x="2786063" y="2867025"/>
          <p14:tracePt t="404014" x="2867025" y="2849563"/>
          <p14:tracePt t="404031" x="2911475" y="2822575"/>
          <p14:tracePt t="404048" x="2946400" y="2822575"/>
          <p14:tracePt t="404064" x="2990850" y="2822575"/>
          <p14:tracePt t="404081" x="3062288" y="2822575"/>
          <p14:tracePt t="404098" x="3160713" y="2822575"/>
          <p14:tracePt t="404117" x="3322638" y="2822575"/>
          <p14:tracePt t="404132" x="3375025" y="2822575"/>
          <p14:tracePt t="404149" x="3411538" y="2822575"/>
          <p14:tracePt t="404164" x="3419475" y="2822575"/>
          <p14:tracePt t="404570" x="3411538" y="2822575"/>
          <p14:tracePt t="404578" x="3402013" y="2822575"/>
          <p14:tracePt t="404616" x="3394075" y="2822575"/>
          <p14:tracePt t="404633" x="3384550" y="2822575"/>
          <p14:tracePt t="404681" x="3367088" y="2822575"/>
          <p14:tracePt t="404697" x="3357563" y="2822575"/>
          <p14:tracePt t="404703" x="3348038" y="2822575"/>
          <p14:tracePt t="404714" x="3340100" y="2822575"/>
          <p14:tracePt t="404731" x="3330575" y="2822575"/>
          <p14:tracePt t="404748" x="3322638" y="2822575"/>
          <p14:tracePt t="404765" x="3286125" y="2830513"/>
          <p14:tracePt t="404783" x="3232150" y="2830513"/>
          <p14:tracePt t="404798" x="3125788" y="2830513"/>
          <p14:tracePt t="404814" x="3000375" y="2830513"/>
          <p14:tracePt t="404832" x="2894013" y="2830513"/>
          <p14:tracePt t="404848" x="2795588" y="2813050"/>
          <p14:tracePt t="404864" x="2714625" y="2786063"/>
          <p14:tracePt t="404883" x="2633663" y="2751138"/>
          <p14:tracePt t="404899" x="2571750" y="2741613"/>
          <p14:tracePt t="404915" x="2490788" y="2714625"/>
          <p14:tracePt t="404931" x="2411413" y="2714625"/>
          <p14:tracePt t="404948" x="2357438" y="2714625"/>
          <p14:tracePt t="404965" x="2322513" y="2714625"/>
          <p14:tracePt t="404981" x="2303463" y="2714625"/>
          <p14:tracePt t="404998" x="2286000" y="2714625"/>
          <p14:tracePt t="405014" x="2276475" y="2714625"/>
          <p14:tracePt t="413095" x="2286000" y="2732088"/>
          <p14:tracePt t="413103" x="2303463" y="2751138"/>
          <p14:tracePt t="413116" x="2312988" y="2759075"/>
          <p14:tracePt t="413134" x="2339975" y="2768600"/>
          <p14:tracePt t="413150" x="2357438" y="2778125"/>
          <p14:tracePt t="413166" x="2374900" y="2786063"/>
          <p14:tracePt t="413182" x="2393950" y="2795588"/>
          <p14:tracePt t="413199" x="2419350" y="2803525"/>
          <p14:tracePt t="413216" x="2438400" y="2803525"/>
          <p14:tracePt t="413232" x="2438400" y="2822575"/>
          <p14:tracePt t="413249" x="2446338" y="2822575"/>
          <p14:tracePt t="413266" x="2465388" y="2830513"/>
          <p14:tracePt t="413283" x="2509838" y="2849563"/>
          <p14:tracePt t="413299" x="2544763" y="2867025"/>
          <p14:tracePt t="413315" x="2589213" y="2894013"/>
          <p14:tracePt t="413332" x="2625725" y="2921000"/>
          <p14:tracePt t="413349" x="2687638" y="2938463"/>
          <p14:tracePt t="413366" x="2786063" y="2965450"/>
          <p14:tracePt t="413383" x="3081338" y="3017838"/>
          <p14:tracePt t="413401" x="3313113" y="3089275"/>
          <p14:tracePt t="413416" x="3473450" y="3135313"/>
          <p14:tracePt t="413432" x="3536950" y="3152775"/>
          <p14:tracePt t="413449" x="3536950" y="3214688"/>
          <p14:tracePt t="413482" x="3536950" y="3268663"/>
          <p14:tracePt t="413499" x="3500438" y="3402013"/>
          <p14:tracePt t="413698" x="3482975" y="3402013"/>
          <p14:tracePt t="413705" x="3473450" y="3367088"/>
          <p14:tracePt t="413715" x="3446463" y="3322638"/>
          <p14:tracePt t="413732" x="3446463" y="3251200"/>
          <p14:tracePt t="413749" x="3446463" y="3214688"/>
          <p14:tracePt t="413766" x="3465513" y="3214688"/>
          <p14:tracePt t="413782" x="3490913" y="3179763"/>
          <p14:tracePt t="413799" x="3509963" y="3152775"/>
          <p14:tracePt t="413815" x="3527425" y="3108325"/>
          <p14:tracePt t="413832" x="3527425" y="3089275"/>
          <p14:tracePt t="413849" x="3527425" y="3081338"/>
          <p14:tracePt t="414558" x="3500438" y="3081338"/>
          <p14:tracePt t="414572" x="3490913" y="3081338"/>
          <p14:tracePt t="414588" x="3482975" y="3081338"/>
          <p14:tracePt t="414599" x="3473450" y="3081338"/>
          <p14:tracePt t="414616" x="3446463" y="3081338"/>
          <p14:tracePt t="414632" x="3429000" y="3081338"/>
          <p14:tracePt t="414651" x="3402013" y="3081338"/>
          <p14:tracePt t="414666" x="3375025" y="3071813"/>
          <p14:tracePt t="414682" x="3367088" y="3071813"/>
          <p14:tracePt t="414731" x="3357563" y="3071813"/>
          <p14:tracePt t="414745" x="3348038" y="3063875"/>
          <p14:tracePt t="414753" x="3340100" y="3063875"/>
          <p14:tracePt t="414768" x="3340100" y="3054350"/>
          <p14:tracePt t="414783" x="3330575" y="3054350"/>
          <p14:tracePt t="414801" x="3322638" y="3044825"/>
          <p14:tracePt t="414816" x="3295650" y="3044825"/>
          <p14:tracePt t="414833" x="3268663" y="3044825"/>
          <p14:tracePt t="414849" x="3232150" y="3036888"/>
          <p14:tracePt t="414866" x="3205163" y="3036888"/>
          <p14:tracePt t="414882" x="3125788" y="3017838"/>
          <p14:tracePt t="414899" x="3044825" y="3009900"/>
          <p14:tracePt t="414916" x="2911475" y="2965450"/>
          <p14:tracePt t="414933" x="2840038" y="2955925"/>
          <p14:tracePt t="414949" x="2759075" y="2938463"/>
          <p14:tracePt t="414966" x="2687638" y="2938463"/>
          <p14:tracePt t="414982" x="2625725" y="2928938"/>
          <p14:tracePt t="414999" x="2581275" y="2921000"/>
          <p14:tracePt t="415016" x="2554288" y="2911475"/>
          <p14:tracePt t="415034" x="2473325" y="2884488"/>
          <p14:tracePt t="415050" x="2411413" y="2884488"/>
          <p14:tracePt t="415066" x="2322513" y="2884488"/>
          <p14:tracePt t="415082" x="2232025" y="2901950"/>
          <p14:tracePt t="415099" x="2152650" y="2901950"/>
          <p14:tracePt t="415116" x="2071688" y="2901950"/>
          <p14:tracePt t="415132" x="2000250" y="2901950"/>
          <p14:tracePt t="415149" x="1919288" y="2911475"/>
          <p14:tracePt t="415166" x="1839913" y="2911475"/>
          <p14:tracePt t="415182" x="1795463" y="2911475"/>
          <p14:tracePt t="415199" x="1731963" y="2911475"/>
          <p14:tracePt t="415216" x="1670050" y="2911475"/>
          <p14:tracePt t="415232" x="1625600" y="2911475"/>
          <p14:tracePt t="415249" x="1581150" y="2928938"/>
          <p14:tracePt t="415266" x="1517650" y="2938463"/>
          <p14:tracePt t="415285" x="1428750" y="2973388"/>
          <p14:tracePt t="415300" x="1374775" y="3000375"/>
          <p14:tracePt t="415317" x="1357313" y="3009900"/>
          <p14:tracePt t="415333" x="1339850" y="3009900"/>
          <p14:tracePt t="415349" x="1312863" y="3009900"/>
          <p14:tracePt t="415365" x="1295400" y="3009900"/>
          <p14:tracePt t="415382" x="1276350" y="3009900"/>
          <p14:tracePt t="415399" x="1258888" y="3009900"/>
          <p14:tracePt t="415417" x="1214438" y="3009900"/>
          <p14:tracePt t="415433" x="1169988" y="3027363"/>
          <p14:tracePt t="415449" x="1108075" y="3027363"/>
          <p14:tracePt t="415466" x="1071563" y="3027363"/>
          <p14:tracePt t="415482" x="1054100" y="3027363"/>
          <p14:tracePt t="415499" x="1036638" y="3027363"/>
          <p14:tracePt t="415516" x="1027113" y="3027363"/>
          <p14:tracePt t="415535" x="1000125" y="3017838"/>
          <p14:tracePt t="415551" x="982663" y="3017838"/>
          <p14:tracePt t="415567" x="955675" y="3017838"/>
          <p14:tracePt t="415583" x="919163" y="3009900"/>
          <p14:tracePt t="415599" x="884238" y="3000375"/>
          <p14:tracePt t="415616" x="847725" y="2973388"/>
          <p14:tracePt t="415632" x="830263" y="2965450"/>
          <p14:tracePt t="415649" x="822325" y="2965450"/>
          <p14:tracePt t="415666" x="812800" y="2955925"/>
          <p14:tracePt t="415683" x="776288" y="2955925"/>
          <p14:tracePt t="415699" x="750888" y="2955925"/>
          <p14:tracePt t="415716" x="731838" y="2955925"/>
          <p14:tracePt t="415732" x="714375" y="2955925"/>
          <p14:tracePt t="415793" x="714375" y="2946400"/>
          <p14:tracePt t="415809" x="714375" y="2938463"/>
          <p14:tracePt t="416362" x="723900" y="2938463"/>
          <p14:tracePt t="416370" x="731838" y="2938463"/>
          <p14:tracePt t="416465" x="741363" y="2938463"/>
          <p14:tracePt t="416481" x="750888" y="2946400"/>
          <p14:tracePt t="416489" x="758825" y="2955925"/>
          <p14:tracePt t="416499" x="758825" y="2965450"/>
          <p14:tracePt t="416516" x="776288" y="2965450"/>
          <p14:tracePt t="416533" x="795338" y="2965450"/>
          <p14:tracePt t="416549" x="803275" y="2982913"/>
          <p14:tracePt t="416567" x="822325" y="2982913"/>
          <p14:tracePt t="416583" x="830263" y="2982913"/>
          <p14:tracePt t="416599" x="847725" y="2992438"/>
          <p14:tracePt t="416616" x="874713" y="3000375"/>
          <p14:tracePt t="416633" x="893763" y="3009900"/>
          <p14:tracePt t="416650" x="911225" y="3009900"/>
          <p14:tracePt t="416666" x="938213" y="3017838"/>
          <p14:tracePt t="416682" x="955675" y="3017838"/>
          <p14:tracePt t="416699" x="973138" y="3027363"/>
          <p14:tracePt t="416715" x="1000125" y="3027363"/>
          <p14:tracePt t="416732" x="1036638" y="3027363"/>
          <p14:tracePt t="416749" x="1054100" y="3027363"/>
          <p14:tracePt t="416765" x="1081088" y="3027363"/>
          <p14:tracePt t="416782" x="1098550" y="3027363"/>
          <p14:tracePt t="416799" x="1108075" y="3027363"/>
          <p14:tracePt t="416816" x="1125538" y="3027363"/>
          <p14:tracePt t="416833" x="1152525" y="3027363"/>
          <p14:tracePt t="416849" x="1169988" y="3027363"/>
          <p14:tracePt t="416866" x="1187450" y="3027363"/>
          <p14:tracePt t="416883" x="1223963" y="3027363"/>
          <p14:tracePt t="416899" x="1241425" y="3027363"/>
          <p14:tracePt t="416916" x="1258888" y="3017838"/>
          <p14:tracePt t="416919" x="1268413" y="3017838"/>
          <p14:tracePt t="416933" x="1276350" y="3017838"/>
          <p14:tracePt t="416951" x="1312863" y="3009900"/>
          <p14:tracePt t="416967" x="1339850" y="3009900"/>
          <p14:tracePt t="416982" x="1374775" y="3009900"/>
          <p14:tracePt t="416999" x="1411288" y="3009900"/>
          <p14:tracePt t="417016" x="1428750" y="3009900"/>
          <p14:tracePt t="417034" x="1446213" y="3009900"/>
          <p14:tracePt t="417049" x="1465263" y="3000375"/>
          <p14:tracePt t="417067" x="1500188" y="3000375"/>
          <p14:tracePt t="417083" x="1527175" y="3000375"/>
          <p14:tracePt t="417099" x="1625600" y="3000375"/>
          <p14:tracePt t="417116" x="1751013" y="3000375"/>
          <p14:tracePt t="417133" x="1857375" y="3000375"/>
          <p14:tracePt t="417149" x="1965325" y="3000375"/>
          <p14:tracePt t="417166" x="2036763" y="3000375"/>
          <p14:tracePt t="417183" x="2081213" y="3000375"/>
          <p14:tracePt t="417201" x="2133600" y="3000375"/>
          <p14:tracePt t="417217" x="2197100" y="3000375"/>
          <p14:tracePt t="417233" x="2276475" y="3000375"/>
          <p14:tracePt t="417249" x="2347913" y="3000375"/>
          <p14:tracePt t="417266" x="2428875" y="2982913"/>
          <p14:tracePt t="417283" x="2473325" y="2982913"/>
          <p14:tracePt t="417299" x="2500313" y="2982913"/>
          <p14:tracePt t="417317" x="2517775" y="2982913"/>
          <p14:tracePt t="417333" x="2536825" y="2982913"/>
          <p14:tracePt t="417350" x="2554288" y="2982913"/>
          <p14:tracePt t="417366" x="2625725" y="2982913"/>
          <p14:tracePt t="417382" x="2687638" y="3000375"/>
          <p14:tracePt t="417398" x="2741613" y="3000375"/>
          <p14:tracePt t="417415" x="2768600" y="3009900"/>
          <p14:tracePt t="417432" x="2795588" y="3009900"/>
          <p14:tracePt t="417449" x="2813050" y="3009900"/>
          <p14:tracePt t="417466" x="2840038" y="3017838"/>
          <p14:tracePt t="417482" x="2867025" y="3017838"/>
          <p14:tracePt t="417499" x="2874963" y="3017838"/>
          <p14:tracePt t="417536" x="2884488" y="3027363"/>
          <p14:tracePt t="417558" x="2894013" y="3027363"/>
          <p14:tracePt t="417574" x="2901950" y="3027363"/>
          <p14:tracePt t="417582" x="2911475" y="3027363"/>
          <p14:tracePt t="417599" x="2938463" y="3027363"/>
          <p14:tracePt t="417615" x="2955925" y="3027363"/>
          <p14:tracePt t="417632" x="2965450" y="3027363"/>
          <p14:tracePt t="417648" x="2982913" y="3027363"/>
          <p14:tracePt t="417665" x="3009900" y="3027363"/>
          <p14:tracePt t="417682" x="3017838" y="3036888"/>
          <p14:tracePt t="417698" x="3036888" y="3036888"/>
          <p14:tracePt t="417716" x="3062288" y="3044825"/>
          <p14:tracePt t="417733" x="3089275" y="3044825"/>
          <p14:tracePt t="417749" x="3108325" y="3063875"/>
          <p14:tracePt t="417766" x="3143250" y="3071813"/>
          <p14:tracePt t="417783" x="3179763" y="3071813"/>
          <p14:tracePt t="417799" x="3214688" y="3071813"/>
          <p14:tracePt t="417817" x="3241675" y="3081338"/>
          <p14:tracePt t="417833" x="3268663" y="3089275"/>
          <p14:tracePt t="417850" x="3295650" y="3098800"/>
          <p14:tracePt t="417866" x="3348038" y="3116263"/>
          <p14:tracePt t="417883" x="3394075" y="3116263"/>
          <p14:tracePt t="417899" x="3419475" y="3116263"/>
          <p14:tracePt t="417916" x="3438525" y="3125788"/>
          <p14:tracePt t="417919" x="3455988" y="3125788"/>
          <p14:tracePt t="417936" x="3465513" y="3125788"/>
          <p14:tracePt t="417949" x="3473450" y="3125788"/>
          <p14:tracePt t="417966" x="3482975" y="3135313"/>
          <p14:tracePt t="417983" x="3500438" y="3135313"/>
          <p14:tracePt t="417999" x="3527425" y="3135313"/>
          <p14:tracePt t="418016" x="3544888" y="3135313"/>
          <p14:tracePt t="418033" x="3562350" y="3135313"/>
          <p14:tracePt t="418049" x="3581400" y="3135313"/>
          <p14:tracePt t="418066" x="3608388" y="3135313"/>
          <p14:tracePt t="418083" x="3660775" y="3135313"/>
          <p14:tracePt t="418099" x="3732213" y="3135313"/>
          <p14:tracePt t="418116" x="3813175" y="3135313"/>
          <p14:tracePt t="418133" x="3894138" y="3125788"/>
          <p14:tracePt t="418149" x="3919538" y="3116263"/>
          <p14:tracePt t="418166" x="3946525" y="3116263"/>
          <p14:tracePt t="418184" x="3973513" y="3108325"/>
          <p14:tracePt t="418201" x="3990975" y="3098800"/>
          <p14:tracePt t="418217" x="4010025" y="3089275"/>
          <p14:tracePt t="418233" x="4037013" y="3089275"/>
          <p14:tracePt t="418249" x="4054475" y="3081338"/>
          <p14:tracePt t="418266" x="4071938" y="3063875"/>
          <p14:tracePt t="418283" x="4098925" y="3036888"/>
          <p14:tracePt t="418300" x="4116388" y="3027363"/>
          <p14:tracePt t="418316" x="4133850" y="3009900"/>
          <p14:tracePt t="418333" x="4143375" y="3000375"/>
          <p14:tracePt t="418350" x="4152900" y="2992438"/>
          <p14:tracePt t="418383" x="4170363" y="2965450"/>
          <p14:tracePt t="418399" x="4187825" y="2946400"/>
          <p14:tracePt t="418416" x="4187825" y="2928938"/>
          <p14:tracePt t="418419" x="4187825" y="2921000"/>
          <p14:tracePt t="418433" x="4197350" y="2901950"/>
          <p14:tracePt t="418451" x="4197350" y="2874963"/>
          <p14:tracePt t="418466" x="4197350" y="2867025"/>
          <p14:tracePt t="418483" x="4197350" y="2857500"/>
          <p14:tracePt t="418516" x="4197350" y="2830513"/>
          <p14:tracePt t="418533" x="4179888" y="2813050"/>
          <p14:tracePt t="418549" x="4160838" y="2795588"/>
          <p14:tracePt t="418566" x="4152900" y="2778125"/>
          <p14:tracePt t="418583" x="4133850" y="2751138"/>
          <p14:tracePt t="418599" x="4116388" y="2732088"/>
          <p14:tracePt t="418616" x="4089400" y="2724150"/>
          <p14:tracePt t="418633" x="4081463" y="2714625"/>
          <p14:tracePt t="418649" x="4062413" y="2706688"/>
          <p14:tracePt t="418666" x="4044950" y="2679700"/>
          <p14:tracePt t="418683" x="4017963" y="2670175"/>
          <p14:tracePt t="418701" x="3983038" y="2643188"/>
          <p14:tracePt t="418717" x="3956050" y="2616200"/>
          <p14:tracePt t="418733" x="3938588" y="2608263"/>
          <p14:tracePt t="418749" x="3929063" y="2589213"/>
          <p14:tracePt t="418766" x="3911600" y="2571750"/>
          <p14:tracePt t="418785" x="3884613" y="2563813"/>
          <p14:tracePt t="418799" x="3857625" y="2563813"/>
          <p14:tracePt t="418816" x="3840163" y="2563813"/>
          <p14:tracePt t="418834" x="3813175" y="2563813"/>
          <p14:tracePt t="418850" x="3776663" y="2563813"/>
          <p14:tracePt t="418866" x="3714750" y="2563813"/>
          <p14:tracePt t="418883" x="3633788" y="2563813"/>
          <p14:tracePt t="418899" x="3562350" y="2544763"/>
          <p14:tracePt t="418916" x="3465513" y="2536825"/>
          <p14:tracePt t="418933" x="3375025" y="2517775"/>
          <p14:tracePt t="418951" x="3268663" y="2482850"/>
          <p14:tracePt t="418967" x="3241675" y="2455863"/>
          <p14:tracePt t="418983" x="3205163" y="2438400"/>
          <p14:tracePt t="418998" x="3187700" y="2420938"/>
          <p14:tracePt t="419015" x="3160713" y="2420938"/>
          <p14:tracePt t="419032" x="3133725" y="2401888"/>
          <p14:tracePt t="419049" x="3108325" y="2401888"/>
          <p14:tracePt t="419065" x="3081338" y="2393950"/>
          <p14:tracePt t="419082" x="3044825" y="2393950"/>
          <p14:tracePt t="419098" x="2990850" y="2384425"/>
          <p14:tracePt t="419115" x="2946400" y="2384425"/>
          <p14:tracePt t="419132" x="2884488" y="2384425"/>
          <p14:tracePt t="419148" x="2840038" y="2384425"/>
          <p14:tracePt t="419165" x="2795588" y="2384425"/>
          <p14:tracePt t="419182" x="2768600" y="2384425"/>
          <p14:tracePt t="419198" x="2751138" y="2384425"/>
          <p14:tracePt t="419215" x="2724150" y="2384425"/>
          <p14:tracePt t="419233" x="2670175" y="2393950"/>
          <p14:tracePt t="419249" x="2616200" y="2411413"/>
          <p14:tracePt t="419266" x="2571750" y="2411413"/>
          <p14:tracePt t="419284" x="2527300" y="2420938"/>
          <p14:tracePt t="419300" x="2465388" y="2420938"/>
          <p14:tracePt t="419316" x="2428875" y="2428875"/>
          <p14:tracePt t="419333" x="2384425" y="2446338"/>
          <p14:tracePt t="419351" x="2312988" y="2455863"/>
          <p14:tracePt t="419366" x="2268538" y="2465388"/>
          <p14:tracePt t="419383" x="2241550" y="2473325"/>
          <p14:tracePt t="419400" x="2205038" y="2473325"/>
          <p14:tracePt t="419416" x="2187575" y="2473325"/>
          <p14:tracePt t="419433" x="2170113" y="2473325"/>
          <p14:tracePt t="419451" x="2133600" y="2473325"/>
          <p14:tracePt t="419468" x="2116138" y="2473325"/>
          <p14:tracePt t="419483" x="2098675" y="2473325"/>
          <p14:tracePt t="419500" x="2062163" y="2473325"/>
          <p14:tracePt t="419516" x="2044700" y="2473325"/>
          <p14:tracePt t="419533" x="2009775" y="2473325"/>
          <p14:tracePt t="419549" x="1990725" y="2473325"/>
          <p14:tracePt t="419566" x="1973263" y="2473325"/>
          <p14:tracePt t="419583" x="1946275" y="2482850"/>
          <p14:tracePt t="419601" x="1919288" y="2509838"/>
          <p14:tracePt t="419616" x="1911350" y="2509838"/>
          <p14:tracePt t="419633" x="1893888" y="2517775"/>
          <p14:tracePt t="419650" x="1866900" y="2517775"/>
          <p14:tracePt t="419666" x="1847850" y="2517775"/>
          <p14:tracePt t="419683" x="1812925" y="2517775"/>
          <p14:tracePt t="419700" x="1758950" y="2517775"/>
          <p14:tracePt t="419717" x="1741488" y="2517775"/>
          <p14:tracePt t="419733" x="1724025" y="2527300"/>
          <p14:tracePt t="419750" x="1697038" y="2536825"/>
          <p14:tracePt t="419766" x="1679575" y="2536825"/>
          <p14:tracePt t="419783" x="1670050" y="2544763"/>
          <p14:tracePt t="419816" x="1660525" y="2554288"/>
          <p14:tracePt t="420069" x="1652588" y="2563813"/>
          <p14:tracePt t="420077" x="1643063" y="2581275"/>
          <p14:tracePt t="420086" x="1633538" y="2589213"/>
          <p14:tracePt t="420100" x="1616075" y="2598738"/>
          <p14:tracePt t="420118" x="1608138" y="2608263"/>
          <p14:tracePt t="420156" x="1598613" y="2608263"/>
          <p14:tracePt t="420233" x="1589088" y="2608263"/>
          <p14:tracePt t="463499" x="1625600" y="2608263"/>
          <p14:tracePt t="463507" x="1652588" y="2608263"/>
          <p14:tracePt t="463523" x="1670050" y="2598738"/>
          <p14:tracePt t="463539" x="1679575" y="2571750"/>
          <p14:tracePt t="463555" x="1704975" y="2554288"/>
          <p14:tracePt t="463571" x="1768475" y="2527300"/>
          <p14:tracePt t="463588" x="1830388" y="2492375"/>
          <p14:tracePt t="463606" x="1911350" y="2465388"/>
          <p14:tracePt t="463622" x="2000250" y="2438400"/>
          <p14:tracePt t="463638" x="2081213" y="2411413"/>
          <p14:tracePt t="463655" x="2187575" y="2374900"/>
          <p14:tracePt t="463671" x="2251075" y="2349500"/>
          <p14:tracePt t="463688" x="2322513" y="2322513"/>
          <p14:tracePt t="463705" x="2401888" y="2268538"/>
          <p14:tracePt t="463721" x="2482850" y="2214563"/>
          <p14:tracePt t="463738" x="2562225" y="2187575"/>
          <p14:tracePt t="463755" x="2660650" y="2179638"/>
          <p14:tracePt t="463773" x="2840038" y="2179638"/>
          <p14:tracePt t="463790" x="2982913" y="2179638"/>
          <p14:tracePt t="463805" x="3089275" y="2179638"/>
          <p14:tracePt t="463821" x="3214688" y="2179638"/>
          <p14:tracePt t="463838" x="3303588" y="2179638"/>
          <p14:tracePt t="463856" x="3411538" y="2179638"/>
          <p14:tracePt t="463872" x="3509963" y="2179638"/>
          <p14:tracePt t="463888" x="3527425" y="2197100"/>
          <p14:tracePt t="463906" x="3544888" y="2251075"/>
          <p14:tracePt t="463921" x="3562350" y="2312988"/>
          <p14:tracePt t="463938" x="3589338" y="2393950"/>
          <p14:tracePt t="463955" x="3608388" y="2473325"/>
          <p14:tracePt t="463971" x="3652838" y="2527300"/>
          <p14:tracePt t="463988" x="3697288" y="2563813"/>
          <p14:tracePt t="464005" x="3724275" y="2598738"/>
          <p14:tracePt t="464023" x="3751263" y="2697163"/>
          <p14:tracePt t="464040" x="3732213" y="2706688"/>
          <p14:tracePt t="464055" x="3670300" y="2687638"/>
          <p14:tracePt t="464072" x="3633788" y="2660650"/>
          <p14:tracePt t="464105" x="3625850" y="2660650"/>
          <p14:tracePt t="464125" x="3616325" y="2652713"/>
          <p14:tracePt t="464203" x="3616325" y="2635250"/>
          <p14:tracePt t="464211" x="3625850" y="2598738"/>
          <p14:tracePt t="464222" x="3652838" y="2554288"/>
          <p14:tracePt t="464238" x="3679825" y="2455863"/>
          <p14:tracePt t="464254" x="3751263" y="2339975"/>
          <p14:tracePt t="464271" x="3848100" y="2214563"/>
          <p14:tracePt t="464289" x="3946525" y="2089150"/>
          <p14:tracePt t="464304" x="4027488" y="2017713"/>
          <p14:tracePt t="464321" x="4108450" y="1982788"/>
          <p14:tracePt t="464338" x="4187825" y="1955800"/>
          <p14:tracePt t="464355" x="4205288" y="1946275"/>
          <p14:tracePt t="464371" x="4205288" y="1920875"/>
          <p14:tracePt t="464388" x="4214813" y="1901825"/>
          <p14:tracePt t="464404" x="4224338" y="1893888"/>
          <p14:tracePt t="464421" x="4232275" y="1884363"/>
          <p14:tracePt t="464438" x="4259263" y="1857375"/>
          <p14:tracePt t="464454" x="4276725" y="1839913"/>
          <p14:tracePt t="464471" x="4295775" y="1822450"/>
          <p14:tracePt t="464488" x="4303713" y="1812925"/>
          <p14:tracePt t="464504" x="4303713" y="1803400"/>
          <p14:tracePt t="464521" x="4313238" y="1803400"/>
          <p14:tracePt t="464539" x="4348163" y="1776413"/>
          <p14:tracePt t="464555" x="4375150" y="1776413"/>
          <p14:tracePt t="464571" x="4402138" y="1776413"/>
          <p14:tracePt t="464588" x="4411663" y="1776413"/>
          <p14:tracePt t="464604" x="4429125" y="1768475"/>
          <p14:tracePt t="464621" x="4446588" y="1768475"/>
          <p14:tracePt t="464638" x="4483100" y="1768475"/>
          <p14:tracePt t="464654" x="4527550" y="1785938"/>
          <p14:tracePt t="464671" x="4608513" y="1812925"/>
          <p14:tracePt t="464688" x="4822825" y="1866900"/>
          <p14:tracePt t="464704" x="4983163" y="1955800"/>
          <p14:tracePt t="464721" x="5064125" y="1982788"/>
          <p14:tracePt t="464738" x="5126038" y="2000250"/>
          <p14:tracePt t="464754" x="5143500" y="2027238"/>
          <p14:tracePt t="464771" x="5170488" y="2036763"/>
          <p14:tracePt t="464789" x="5197475" y="2063750"/>
          <p14:tracePt t="464805" x="5214938" y="2089150"/>
          <p14:tracePt t="464821" x="5241925" y="2108200"/>
          <p14:tracePt t="464838" x="5259388" y="2116138"/>
          <p14:tracePt t="464855" x="5278438" y="2125663"/>
          <p14:tracePt t="464871" x="5295900" y="2135188"/>
          <p14:tracePt t="464923" x="5313363" y="2143125"/>
          <p14:tracePt t="464931" x="5322888" y="2143125"/>
          <p14:tracePt t="464945" x="5330825" y="2143125"/>
          <p14:tracePt t="464994" x="5340350" y="2143125"/>
          <p14:tracePt t="465134" x="5349875" y="2143125"/>
          <p14:tracePt t="465142" x="5349875" y="2135188"/>
          <p14:tracePt t="465155" x="5349875" y="2125663"/>
          <p14:tracePt t="465172" x="5357813" y="2108200"/>
          <p14:tracePt t="465212" x="5357813" y="2098675"/>
          <p14:tracePt t="465227" x="5357813" y="2081213"/>
          <p14:tracePt t="465243" x="5357813" y="2071688"/>
          <p14:tracePt t="465260" x="5357813" y="2063750"/>
          <p14:tracePt t="465272" x="5349875" y="2054225"/>
          <p14:tracePt t="465290" x="5322888" y="2027238"/>
          <p14:tracePt t="465305" x="5259388" y="2000250"/>
          <p14:tracePt t="465322" x="5187950" y="1965325"/>
          <p14:tracePt t="465339" x="5160963" y="1938338"/>
          <p14:tracePt t="465356" x="5135563" y="1920875"/>
          <p14:tracePt t="465372" x="5116513" y="1911350"/>
          <p14:tracePt t="465388" x="5099050" y="1911350"/>
          <p14:tracePt t="465406" x="5054600" y="1893888"/>
          <p14:tracePt t="465424" x="5027613" y="1893888"/>
          <p14:tracePt t="465440" x="4992688" y="1893888"/>
          <p14:tracePt t="465455" x="4973638" y="1893888"/>
          <p14:tracePt t="465472" x="4946650" y="1884363"/>
          <p14:tracePt t="465596" x="4938713" y="1884363"/>
          <p14:tracePt t="465612" x="4929188" y="1884363"/>
          <p14:tracePt t="465620" x="4921250" y="1901825"/>
          <p14:tracePt t="465628" x="4911725" y="1911350"/>
          <p14:tracePt t="465638" x="4902200" y="1920875"/>
          <p14:tracePt t="465655" x="4894263" y="1928813"/>
          <p14:tracePt t="465671" x="4875213" y="1938338"/>
          <p14:tracePt t="465688" x="4867275" y="1938338"/>
          <p14:tracePt t="465705" x="4857750" y="1946275"/>
          <p14:tracePt t="465721" x="4840288" y="1973263"/>
          <p14:tracePt t="465738" x="4830763" y="1992313"/>
          <p14:tracePt t="465755" x="4803775" y="2009775"/>
          <p14:tracePt t="465771" x="4786313" y="2027238"/>
          <p14:tracePt t="465788" x="4768850" y="2054225"/>
          <p14:tracePt t="465805" x="4741863" y="2081213"/>
          <p14:tracePt t="465821" x="4724400" y="2089150"/>
          <p14:tracePt t="465838" x="4724400" y="2116138"/>
          <p14:tracePt t="465855" x="4714875" y="2135188"/>
          <p14:tracePt t="465871" x="4705350" y="2152650"/>
          <p14:tracePt t="465888" x="4697413" y="2170113"/>
          <p14:tracePt t="465904" x="4687888" y="2179638"/>
          <p14:tracePt t="465938" x="4687888" y="2197100"/>
          <p14:tracePt t="465955" x="4687888" y="2214563"/>
          <p14:tracePt t="466009" x="4687888" y="2224088"/>
          <p14:tracePt t="466017" x="4687888" y="2232025"/>
          <p14:tracePt t="466025" x="4687888" y="2241550"/>
          <p14:tracePt t="466041" x="4687888" y="2251075"/>
          <p14:tracePt t="466054" x="4687888" y="2268538"/>
          <p14:tracePt t="466071" x="4687888" y="2278063"/>
          <p14:tracePt t="466087" x="4687888" y="2295525"/>
          <p14:tracePt t="466104" x="4687888" y="2303463"/>
          <p14:tracePt t="466121" x="4679950" y="2303463"/>
          <p14:tracePt t="466164" x="4687888" y="2303463"/>
          <p14:tracePt t="466236" x="4697413" y="2312988"/>
          <p14:tracePt t="466260" x="4705350" y="2312988"/>
          <p14:tracePt t="466300" x="4705350" y="2322513"/>
          <p14:tracePt t="466308" x="4705350" y="2339975"/>
          <p14:tracePt t="466322" x="4714875" y="2349500"/>
          <p14:tracePt t="466339" x="4732338" y="2349500"/>
          <p14:tracePt t="466356" x="4751388" y="2366963"/>
          <p14:tracePt t="466372" x="4759325" y="2384425"/>
          <p14:tracePt t="466388" x="4768850" y="2393950"/>
          <p14:tracePt t="466405" x="4768850" y="2411413"/>
          <p14:tracePt t="466421" x="4776788" y="2420938"/>
          <p14:tracePt t="466439" x="4813300" y="2428875"/>
          <p14:tracePt t="466455" x="4830763" y="2438400"/>
          <p14:tracePt t="466471" x="4848225" y="2446338"/>
          <p14:tracePt t="466488" x="4857750" y="2446338"/>
          <p14:tracePt t="466505" x="4867275" y="2455863"/>
          <p14:tracePt t="466521" x="4884738" y="2455863"/>
          <p14:tracePt t="466538" x="4902200" y="2473325"/>
          <p14:tracePt t="466555" x="4921250" y="2500313"/>
          <p14:tracePt t="466571" x="4929188" y="2517775"/>
          <p14:tracePt t="466589" x="4929188" y="2536825"/>
          <p14:tracePt t="466606" x="4921250" y="2544763"/>
          <p14:tracePt t="466622" x="4884738" y="2571750"/>
          <p14:tracePt t="466639" x="4813300" y="2598738"/>
          <p14:tracePt t="466655" x="4697413" y="2635250"/>
          <p14:tracePt t="466674" x="4394200" y="2706688"/>
          <p14:tracePt t="466690" x="4187825" y="2759075"/>
          <p14:tracePt t="466705" x="4010025" y="2786063"/>
          <p14:tracePt t="466721" x="3813175" y="2822575"/>
          <p14:tracePt t="466738" x="3697288" y="2849563"/>
          <p14:tracePt t="466755" x="3643313" y="2867025"/>
          <p14:tracePt t="466772" x="3589338" y="2874963"/>
          <p14:tracePt t="466789" x="3517900" y="2901950"/>
          <p14:tracePt t="466805" x="3438525" y="2928938"/>
          <p14:tracePt t="466824" x="3322638" y="2965450"/>
          <p14:tracePt t="466839" x="3241675" y="2982913"/>
          <p14:tracePt t="466856" x="3160713" y="3009900"/>
          <p14:tracePt t="466872" x="3081338" y="3036888"/>
          <p14:tracePt t="466888" x="3036888" y="3054350"/>
          <p14:tracePt t="466906" x="3017838" y="3063875"/>
          <p14:tracePt t="466988" x="3009900" y="3063875"/>
          <p14:tracePt t="466996" x="2990850" y="3071813"/>
          <p14:tracePt t="467005" x="2973388" y="3071813"/>
          <p14:tracePt t="467022" x="2938463" y="3089275"/>
          <p14:tracePt t="467039" x="2911475" y="3108325"/>
          <p14:tracePt t="467055" x="2830513" y="3116263"/>
          <p14:tracePt t="467073" x="2759075" y="3135313"/>
          <p14:tracePt t="467089" x="2741613" y="3135313"/>
          <p14:tracePt t="467105" x="2724150" y="3135313"/>
          <p14:tracePt t="467122" x="2697163" y="3143250"/>
          <p14:tracePt t="467139" x="2679700" y="3152775"/>
          <p14:tracePt t="467155" x="2660650" y="3160713"/>
          <p14:tracePt t="467174" x="2608263" y="3179763"/>
          <p14:tracePt t="467190" x="2571750" y="3179763"/>
          <p14:tracePt t="467206" x="2536825" y="3179763"/>
          <p14:tracePt t="467222" x="2517775" y="3170238"/>
          <p14:tracePt t="467239" x="2490788" y="3170238"/>
          <p14:tracePt t="467255" x="2455863" y="3170238"/>
          <p14:tracePt t="467272" x="2438400" y="3160713"/>
          <p14:tracePt t="467289" x="2419350" y="3160713"/>
          <p14:tracePt t="467305" x="2393950" y="3152775"/>
          <p14:tracePt t="467324" x="2366963" y="3152775"/>
          <p14:tracePt t="467339" x="2330450" y="3152775"/>
          <p14:tracePt t="467356" x="2268538" y="3152775"/>
          <p14:tracePt t="467372" x="2197100" y="3152775"/>
          <p14:tracePt t="467389" x="2116138" y="3152775"/>
          <p14:tracePt t="467406" x="2044700" y="3160713"/>
          <p14:tracePt t="467424" x="1928813" y="3197225"/>
          <p14:tracePt t="467441" x="1847850" y="3224213"/>
          <p14:tracePt t="467456" x="1785938" y="3224213"/>
          <p14:tracePt t="467472" x="1751013" y="3232150"/>
          <p14:tracePt t="467489" x="1731963" y="3232150"/>
          <p14:tracePt t="467505" x="1714500" y="3232150"/>
          <p14:tracePt t="467522" x="1687513" y="3241675"/>
          <p14:tracePt t="467539" x="1670050" y="3251200"/>
          <p14:tracePt t="467555" x="1652588" y="3278188"/>
          <p14:tracePt t="467574" x="1616075" y="3278188"/>
          <p14:tracePt t="467589" x="1616075" y="3286125"/>
          <p14:tracePt t="467628" x="1625600" y="3268663"/>
          <p14:tracePt t="467639" x="1633538" y="3259138"/>
          <p14:tracePt t="467655" x="1652588" y="3241675"/>
          <p14:tracePt t="467672" x="1670050" y="3232150"/>
          <p14:tracePt t="467690" x="1866900" y="3187700"/>
          <p14:tracePt t="467706" x="1990725" y="3160713"/>
          <p14:tracePt t="467722" x="2108200" y="3143250"/>
          <p14:tracePt t="467739" x="2170113" y="3125788"/>
          <p14:tracePt t="467755" x="2187575" y="3108325"/>
          <p14:tracePt t="467789" x="2187575" y="3116263"/>
          <p14:tracePt t="467805" x="2187575" y="3125788"/>
          <p14:tracePt t="467822" x="2187575" y="3135313"/>
          <p14:tracePt t="467848" x="2179638" y="3143250"/>
          <p14:tracePt t="467857" x="2170113" y="3152775"/>
          <p14:tracePt t="469856" x="2276475" y="3044825"/>
          <p14:tracePt t="469864" x="2517775" y="2840038"/>
          <p14:tracePt t="469874" x="2768600" y="2660650"/>
          <p14:tracePt t="469889" x="3197225" y="2357438"/>
          <p14:tracePt t="469906" x="3527425" y="2224088"/>
          <p14:tracePt t="469922" x="3732213" y="2125663"/>
          <p14:tracePt t="469939" x="3857625" y="2044700"/>
          <p14:tracePt t="469956" x="3973513" y="1992313"/>
          <p14:tracePt t="469972" x="4081463" y="1955800"/>
          <p14:tracePt t="469990" x="4268788" y="1920875"/>
          <p14:tracePt t="470006" x="4402138" y="1884363"/>
          <p14:tracePt t="470022" x="4510088" y="1874838"/>
          <p14:tracePt t="470039" x="4608513" y="1857375"/>
          <p14:tracePt t="470056" x="4679950" y="1857375"/>
          <p14:tracePt t="470072" x="4714875" y="1857375"/>
          <p14:tracePt t="470089" x="4732338" y="1857375"/>
          <p14:tracePt t="470107" x="4786313" y="1849438"/>
          <p14:tracePt t="470122" x="4867275" y="1866900"/>
          <p14:tracePt t="470139" x="4965700" y="1911350"/>
          <p14:tracePt t="470156" x="5081588" y="1965325"/>
          <p14:tracePt t="470172" x="5160963" y="1992313"/>
          <p14:tracePt t="470189" x="5197475" y="2009775"/>
          <p14:tracePt t="470206" x="5241925" y="2027238"/>
          <p14:tracePt t="470222" x="5322888" y="2054225"/>
          <p14:tracePt t="470239" x="5340350" y="2063750"/>
          <p14:tracePt t="470257" x="5340350" y="2071688"/>
          <p14:tracePt t="470272" x="5313363" y="2108200"/>
          <p14:tracePt t="470289" x="5278438" y="2125663"/>
          <p14:tracePt t="470306" x="5259388" y="2152650"/>
          <p14:tracePt t="470322" x="5224463" y="2170113"/>
          <p14:tracePt t="470339" x="5180013" y="2197100"/>
          <p14:tracePt t="470356" x="5099050" y="2206625"/>
          <p14:tracePt t="470372" x="4956175" y="2232025"/>
          <p14:tracePt t="470388" x="4822825" y="2232025"/>
          <p14:tracePt t="470405" x="4679950" y="2214563"/>
          <p14:tracePt t="470423" x="4581525" y="2187575"/>
          <p14:tracePt t="470439" x="4537075" y="2160588"/>
          <p14:tracePt t="470456" x="4518025" y="2160588"/>
          <p14:tracePt t="470474" x="4483100" y="2152650"/>
          <p14:tracePt t="470506" x="4483100" y="2143125"/>
          <p14:tracePt t="470577" x="4473575" y="2143125"/>
          <p14:tracePt t="470623" x="4483100" y="2143125"/>
          <p14:tracePt t="470631" x="4500563" y="2143125"/>
          <p14:tracePt t="470639" x="4518025" y="2143125"/>
          <p14:tracePt t="470656" x="4562475" y="2143125"/>
          <p14:tracePt t="470672" x="4660900" y="2170113"/>
          <p14:tracePt t="470689" x="4795838" y="2206625"/>
          <p14:tracePt t="470706" x="5018088" y="2241550"/>
          <p14:tracePt t="470724" x="5241925" y="2268538"/>
          <p14:tracePt t="470741" x="5322888" y="2268538"/>
          <p14:tracePt t="470756" x="5357813" y="2268538"/>
          <p14:tracePt t="470866" x="5330825" y="2268538"/>
          <p14:tracePt t="470873" x="5313363" y="2268538"/>
          <p14:tracePt t="470889" x="5232400" y="2268538"/>
          <p14:tracePt t="470906" x="5126038" y="2251075"/>
          <p14:tracePt t="470922" x="4902200" y="2214563"/>
          <p14:tracePt t="470939" x="4652963" y="2179638"/>
          <p14:tracePt t="470956" x="4527550" y="2170113"/>
          <p14:tracePt t="470973" x="4419600" y="2170113"/>
          <p14:tracePt t="470991" x="4268788" y="2143125"/>
          <p14:tracePt t="471007" x="4197350" y="2125663"/>
          <p14:tracePt t="471023" x="4143375" y="2125663"/>
          <p14:tracePt t="471039" x="4125913" y="2125663"/>
          <p14:tracePt t="471056" x="4125913" y="2108200"/>
          <p14:tracePt t="471072" x="4160838" y="2089150"/>
          <p14:tracePt t="471089" x="4224338" y="2063750"/>
          <p14:tracePt t="471106" x="4268788" y="2036763"/>
          <p14:tracePt t="471124" x="4402138" y="2054225"/>
          <p14:tracePt t="471139" x="4483100" y="2063750"/>
          <p14:tracePt t="471156" x="4500563" y="2063750"/>
          <p14:tracePt t="471173" x="4510088" y="2063750"/>
          <p14:tracePt t="471189" x="4527550" y="2063750"/>
          <p14:tracePt t="471206" x="4537075" y="2063750"/>
          <p14:tracePt t="471310" x="4537075" y="2081213"/>
          <p14:tracePt t="471491" x="4527550" y="2081213"/>
          <p14:tracePt t="471499" x="4518025" y="2081213"/>
          <p14:tracePt t="471508" x="4510088" y="2081213"/>
          <p14:tracePt t="471523" x="4491038" y="2089150"/>
          <p14:tracePt t="471556" x="4483100" y="2089150"/>
          <p14:tracePt t="471585" x="4483100" y="2098675"/>
          <p14:tracePt t="471601" x="4483100" y="2108200"/>
          <p14:tracePt t="471609" x="4483100" y="2125663"/>
          <p14:tracePt t="471625" x="4483100" y="2143125"/>
          <p14:tracePt t="471641" x="4483100" y="2160588"/>
          <p14:tracePt t="471656" x="4483100" y="2170113"/>
          <p14:tracePt t="471672" x="4491038" y="2187575"/>
          <p14:tracePt t="471689" x="4500563" y="2214563"/>
          <p14:tracePt t="471706" x="4510088" y="2232025"/>
          <p14:tracePt t="471723" x="4527550" y="2241550"/>
          <p14:tracePt t="471741" x="4537075" y="2259013"/>
          <p14:tracePt t="471757" x="4537075" y="2278063"/>
          <p14:tracePt t="471773" x="4537075" y="2295525"/>
          <p14:tracePt t="471969" x="4554538" y="2312988"/>
          <p14:tracePt t="472727" x="4572000" y="2322513"/>
          <p14:tracePt t="472735" x="4616450" y="2339975"/>
          <p14:tracePt t="472743" x="4670425" y="2339975"/>
          <p14:tracePt t="472756" x="4705350" y="2349500"/>
          <p14:tracePt t="472773" x="4822825" y="2349500"/>
          <p14:tracePt t="472789" x="4911725" y="2349500"/>
          <p14:tracePt t="472806" x="5018088" y="2366963"/>
          <p14:tracePt t="472824" x="5116513" y="2374900"/>
          <p14:tracePt t="472839" x="5187950" y="2393950"/>
          <p14:tracePt t="472859" x="5268913" y="2420938"/>
          <p14:tracePt t="472873" x="5303838" y="2428875"/>
          <p14:tracePt t="472889" x="5384800" y="2455863"/>
          <p14:tracePt t="472906" x="5527675" y="2500313"/>
          <p14:tracePt t="472922" x="5643563" y="2509838"/>
          <p14:tracePt t="472939" x="5715000" y="2509838"/>
          <p14:tracePt t="472955" x="5822950" y="2527300"/>
          <p14:tracePt t="472972" x="5929313" y="2536825"/>
          <p14:tracePt t="472989" x="6064250" y="2554288"/>
          <p14:tracePt t="473005" x="6153150" y="2554288"/>
          <p14:tracePt t="473022" x="6278563" y="2554288"/>
          <p14:tracePt t="473039" x="6375400" y="2563813"/>
          <p14:tracePt t="473055" x="6465888" y="2589213"/>
          <p14:tracePt t="473072" x="6572250" y="2608263"/>
          <p14:tracePt t="473089" x="6680200" y="2608263"/>
          <p14:tracePt t="473105" x="6786563" y="2608263"/>
          <p14:tracePt t="473122" x="6894513" y="2608263"/>
          <p14:tracePt t="473139" x="7000875" y="2616200"/>
          <p14:tracePt t="473156" x="7135813" y="2616200"/>
          <p14:tracePt t="473172" x="7207250" y="2616200"/>
          <p14:tracePt t="473189" x="7286625" y="2616200"/>
          <p14:tracePt t="473205" x="7350125" y="2616200"/>
          <p14:tracePt t="473222" x="7375525" y="2616200"/>
          <p14:tracePt t="473239" x="7412038" y="2616200"/>
          <p14:tracePt t="473255" x="7439025" y="2616200"/>
          <p14:tracePt t="473272" x="7493000" y="2635250"/>
          <p14:tracePt t="473289" x="7545388" y="2643188"/>
          <p14:tracePt t="473305" x="7564438" y="2643188"/>
          <p14:tracePt t="473340" x="7572375" y="2643188"/>
          <p14:tracePt t="473368" x="7599363" y="2643188"/>
          <p14:tracePt t="473374" x="7608888" y="2643188"/>
          <p14:tracePt t="473389" x="7626350" y="2652713"/>
          <p14:tracePt t="473406" x="7732713" y="2679700"/>
          <p14:tracePt t="473422" x="7778750" y="2679700"/>
          <p14:tracePt t="473439" x="7796213" y="2687638"/>
          <p14:tracePt t="473455" x="7813675" y="2697163"/>
          <p14:tracePt t="473472" x="7840663" y="2697163"/>
          <p14:tracePt t="473489" x="7858125" y="2697163"/>
          <p14:tracePt t="473505" x="7875588" y="2697163"/>
          <p14:tracePt t="473522" x="7902575" y="2697163"/>
          <p14:tracePt t="485753" x="7875588" y="2714625"/>
          <p14:tracePt t="485761" x="7823200" y="2724150"/>
          <p14:tracePt t="485776" x="7742238" y="2741613"/>
          <p14:tracePt t="485791" x="7653338" y="2741613"/>
          <p14:tracePt t="485808" x="7545388" y="2741613"/>
          <p14:tracePt t="485824" x="7367588" y="2759075"/>
          <p14:tracePt t="485841" x="7197725" y="2786063"/>
          <p14:tracePt t="485859" x="6965950" y="2840038"/>
          <p14:tracePt t="485874" x="6680200" y="2840038"/>
          <p14:tracePt t="485890" x="6411913" y="2795588"/>
          <p14:tracePt t="485907" x="6188075" y="2759075"/>
          <p14:tracePt t="485925" x="6072188" y="2732088"/>
          <p14:tracePt t="485941" x="6010275" y="2724150"/>
          <p14:tracePt t="485958" x="5929313" y="2724150"/>
          <p14:tracePt t="485974" x="5822950" y="2724150"/>
          <p14:tracePt t="485991" x="5697538" y="2724150"/>
          <p14:tracePt t="486008" x="5527675" y="2732088"/>
          <p14:tracePt t="486024" x="5278438" y="2768600"/>
          <p14:tracePt t="486041" x="4776788" y="2786063"/>
          <p14:tracePt t="486058" x="4438650" y="2768600"/>
          <p14:tracePt t="486074" x="4152900" y="2768600"/>
          <p14:tracePt t="486091" x="3840163" y="2786063"/>
          <p14:tracePt t="486109" x="3509963" y="2822575"/>
          <p14:tracePt t="486124" x="3259138" y="2857500"/>
          <p14:tracePt t="486141" x="3108325" y="2874963"/>
          <p14:tracePt t="486160" x="2973388" y="2911475"/>
          <p14:tracePt t="486176" x="2928938" y="2921000"/>
          <p14:tracePt t="486191" x="2919413" y="2921000"/>
          <p14:tracePt t="486254" x="2901950" y="2921000"/>
          <p14:tracePt t="486269" x="2894013" y="2921000"/>
          <p14:tracePt t="486283" x="2884488" y="2921000"/>
          <p14:tracePt t="486299" x="2874963" y="2911475"/>
          <p14:tracePt t="486308" x="2867025" y="2901950"/>
          <p14:tracePt t="486324" x="2847975" y="2901950"/>
          <p14:tracePt t="486341" x="2786063" y="2894013"/>
          <p14:tracePt t="486358" x="2751138" y="2867025"/>
          <p14:tracePt t="486374" x="2732088" y="2849563"/>
          <p14:tracePt t="486391" x="2697163" y="2840038"/>
          <p14:tracePt t="486409" x="2598738" y="2840038"/>
          <p14:tracePt t="486425" x="2527300" y="2840038"/>
          <p14:tracePt t="486442" x="2473325" y="2840038"/>
          <p14:tracePt t="486458" x="2446338" y="2840038"/>
          <p14:tracePt t="486474" x="2419350" y="2840038"/>
          <p14:tracePt t="486491" x="2401888" y="2840038"/>
          <p14:tracePt t="486508" x="2384425" y="2822575"/>
          <p14:tracePt t="486524" x="2366963" y="2822575"/>
          <p14:tracePt t="486541" x="2330450" y="2813050"/>
          <p14:tracePt t="486558" x="2312988" y="2813050"/>
          <p14:tracePt t="486574" x="2303463" y="2813050"/>
          <p14:tracePt t="486761" x="2312988" y="2813050"/>
          <p14:tracePt t="486769" x="2322513" y="2813050"/>
          <p14:tracePt t="486799" x="2330450" y="2830513"/>
          <p14:tracePt t="486808" x="2339975" y="2830513"/>
          <p14:tracePt t="486825" x="2366963" y="2840038"/>
          <p14:tracePt t="486841" x="2384425" y="2840038"/>
          <p14:tracePt t="486857" x="2393950" y="2840038"/>
          <p14:tracePt t="486873" x="2411413" y="2849563"/>
          <p14:tracePt t="486890" x="2438400" y="2857500"/>
          <p14:tracePt t="486907" x="2482850" y="2857500"/>
          <p14:tracePt t="486923" x="2509838" y="2857500"/>
          <p14:tracePt t="486925" x="2527300" y="2857500"/>
          <p14:tracePt t="486940" x="2554288" y="2857500"/>
          <p14:tracePt t="486957" x="2571750" y="2849563"/>
          <p14:tracePt t="486973" x="2598738" y="2849563"/>
          <p14:tracePt t="486990" x="2616200" y="2849563"/>
          <p14:tracePt t="487192" x="2616200" y="2840038"/>
          <p14:tracePt t="487207" x="2608263" y="2822575"/>
          <p14:tracePt t="487215" x="2589213" y="2822575"/>
          <p14:tracePt t="487224" x="2581275" y="2813050"/>
          <p14:tracePt t="487241" x="2562225" y="2795588"/>
          <p14:tracePt t="487258" x="2544763" y="2786063"/>
          <p14:tracePt t="487275" x="2527300" y="2778125"/>
          <p14:tracePt t="487291" x="2500313" y="2768600"/>
          <p14:tracePt t="487308" x="2490788" y="2759075"/>
          <p14:tracePt t="487325" x="2482850" y="2759075"/>
          <p14:tracePt t="487340" x="2473325" y="2759075"/>
          <p14:tracePt t="487363" x="2473325" y="2741613"/>
          <p14:tracePt t="487409" x="2465388" y="2741613"/>
          <p14:tracePt t="487425" x="2455863" y="2732088"/>
          <p14:tracePt t="487433" x="2438400" y="2732088"/>
          <p14:tracePt t="487582" x="2446338" y="2732088"/>
          <p14:tracePt t="487598" x="2465388" y="2732088"/>
          <p14:tracePt t="487606" x="2473325" y="2751138"/>
          <p14:tracePt t="487614" x="2482850" y="2759075"/>
          <p14:tracePt t="487624" x="2490788" y="2759075"/>
          <p14:tracePt t="487641" x="2517775" y="2778125"/>
          <p14:tracePt t="487658" x="2536825" y="2786063"/>
          <p14:tracePt t="487677" x="2562225" y="2795588"/>
          <p14:tracePt t="487691" x="2581275" y="2803525"/>
          <p14:tracePt t="487708" x="2598738" y="2822575"/>
          <p14:tracePt t="487725" x="2616200" y="2822575"/>
          <p14:tracePt t="487741" x="2633663" y="2830513"/>
          <p14:tracePt t="487758" x="2652713" y="2830513"/>
          <p14:tracePt t="487774" x="2670175" y="2830513"/>
          <p14:tracePt t="487791" x="2679700" y="2830513"/>
          <p14:tracePt t="487826" x="2697163" y="2830513"/>
          <p14:tracePt t="487841" x="2705100" y="2830513"/>
          <p14:tracePt t="487874" x="2724150" y="2830513"/>
          <p14:tracePt t="487891" x="2732088" y="2813050"/>
          <p14:tracePt t="487908" x="2751138" y="2803525"/>
          <p14:tracePt t="487925" x="2759075" y="2803525"/>
          <p14:tracePt t="487941" x="2768600" y="2803525"/>
          <p14:tracePt t="488036" x="2768600" y="2795588"/>
          <p14:tracePt t="488044" x="2759075" y="2786063"/>
          <p14:tracePt t="488060" x="2741613" y="2768600"/>
          <p14:tracePt t="488076" x="2714625" y="2759075"/>
          <p14:tracePt t="488092" x="2697163" y="2732088"/>
          <p14:tracePt t="488108" x="2652713" y="2724150"/>
          <p14:tracePt t="488124" x="2633663" y="2724150"/>
          <p14:tracePt t="488141" x="2598738" y="2724150"/>
          <p14:tracePt t="488158" x="2581275" y="2724150"/>
          <p14:tracePt t="488174" x="2562225" y="2751138"/>
          <p14:tracePt t="488191" x="2517775" y="2768600"/>
          <p14:tracePt t="488208" x="2509838" y="2768600"/>
          <p14:tracePt t="488248" x="2500313" y="2768600"/>
          <p14:tracePt t="488258" x="2482850" y="2768600"/>
          <p14:tracePt t="488274" x="2473325" y="2768600"/>
          <p14:tracePt t="488291" x="2455863" y="2778125"/>
          <p14:tracePt t="488310" x="2428875" y="2795588"/>
          <p14:tracePt t="488514" x="2438400" y="2813050"/>
          <p14:tracePt t="488520" x="2446338" y="2813050"/>
          <p14:tracePt t="488528" x="2455863" y="2813050"/>
          <p14:tracePt t="488541" x="2482850" y="2813050"/>
          <p14:tracePt t="488560" x="2571750" y="2795588"/>
          <p14:tracePt t="488576" x="2643188" y="2778125"/>
          <p14:tracePt t="488591" x="2679700" y="2768600"/>
          <p14:tracePt t="488608" x="2697163" y="2759075"/>
          <p14:tracePt t="488625" x="2714625" y="2751138"/>
          <p14:tracePt t="488641" x="2741613" y="2751138"/>
          <p14:tracePt t="488658" x="2759075" y="2741613"/>
          <p14:tracePt t="488674" x="2768600" y="2741613"/>
          <p14:tracePt t="488691" x="2776538" y="2741613"/>
          <p14:tracePt t="488724" x="2786063" y="2741613"/>
          <p14:tracePt t="488740" x="2813050" y="2732088"/>
          <p14:tracePt t="488748" x="2822575" y="2732088"/>
          <p14:tracePt t="488758" x="2830513" y="2732088"/>
          <p14:tracePt t="488774" x="2840038" y="2714625"/>
          <p14:tracePt t="488936" x="2840038" y="2706688"/>
          <p14:tracePt t="488950" x="2830513" y="2697163"/>
          <p14:tracePt t="488958" x="2822575" y="2687638"/>
          <p14:tracePt t="488975" x="2813050" y="2679700"/>
          <p14:tracePt t="488991" x="2803525" y="2679700"/>
          <p14:tracePt t="489008" x="2803525" y="2670175"/>
          <p14:tracePt t="489138" x="2803525" y="2687638"/>
          <p14:tracePt t="489146" x="2795588" y="2697163"/>
          <p14:tracePt t="489159" x="2795588" y="2714625"/>
          <p14:tracePt t="489177" x="2795588" y="2724150"/>
          <p14:tracePt t="489192" x="2776538" y="2724150"/>
          <p14:tracePt t="489286" x="2759075" y="2724150"/>
          <p14:tracePt t="489292" x="2751138" y="2724150"/>
          <p14:tracePt t="489301" x="2741613" y="2724150"/>
          <p14:tracePt t="489309" x="2732088" y="2724150"/>
          <p14:tracePt t="489324" x="2714625" y="2724150"/>
          <p14:tracePt t="489341" x="2687638" y="2724150"/>
          <p14:tracePt t="489357" x="2670175" y="2724150"/>
          <p14:tracePt t="489373" x="2660650" y="2724150"/>
          <p14:tracePt t="489390" x="2633663" y="2724150"/>
          <p14:tracePt t="489407" x="2616200" y="2724150"/>
          <p14:tracePt t="489424" x="2598738" y="2732088"/>
          <p14:tracePt t="489440" x="2589213" y="2741613"/>
          <p14:tracePt t="489457" x="2562225" y="2751138"/>
          <p14:tracePt t="489473" x="2536825" y="2759075"/>
          <p14:tracePt t="489490" x="2527300" y="2759075"/>
          <p14:tracePt t="489507" x="2517775" y="2759075"/>
          <p14:tracePt t="489523" x="2490788" y="2768600"/>
          <p14:tracePt t="489540" x="2473325" y="2768600"/>
          <p14:tracePt t="489557" x="2455863" y="2768600"/>
          <p14:tracePt t="489574" x="2438400" y="2786063"/>
          <p14:tracePt t="489591" x="2401888" y="2786063"/>
          <p14:tracePt t="489609" x="2384425" y="2795588"/>
          <p14:tracePt t="489625" x="2374900" y="2795588"/>
          <p14:tracePt t="489641" x="2366963" y="2795588"/>
          <p14:tracePt t="489658" x="2339975" y="2795588"/>
          <p14:tracePt t="489675" x="2330450" y="2795588"/>
          <p14:tracePt t="489898" x="2330450" y="2803525"/>
          <p14:tracePt t="489912" x="2330450" y="2813050"/>
          <p14:tracePt t="489921" x="2339975" y="2813050"/>
          <p14:tracePt t="489929" x="2357438" y="2813050"/>
          <p14:tracePt t="489942" x="2366963" y="2813050"/>
          <p14:tracePt t="489960" x="2393950" y="2822575"/>
          <p14:tracePt t="489976" x="2438400" y="2822575"/>
          <p14:tracePt t="489991" x="2500313" y="2822575"/>
          <p14:tracePt t="490008" x="2544763" y="2822575"/>
          <p14:tracePt t="490025" x="2571750" y="2822575"/>
          <p14:tracePt t="490041" x="2608263" y="2822575"/>
          <p14:tracePt t="490058" x="2625725" y="2822575"/>
          <p14:tracePt t="490076" x="2660650" y="2830513"/>
          <p14:tracePt t="490091" x="2687638" y="2830513"/>
          <p14:tracePt t="490109" x="2705100" y="2830513"/>
          <p14:tracePt t="490125" x="2732088" y="2830513"/>
          <p14:tracePt t="490141" x="2751138" y="2822575"/>
          <p14:tracePt t="490158" x="2759075" y="2813050"/>
          <p14:tracePt t="490175" x="2768600" y="2803525"/>
          <p14:tracePt t="490191" x="2795588" y="2803525"/>
          <p14:tracePt t="490208" x="2803525" y="2795588"/>
          <p14:tracePt t="490444" x="2813050" y="2795588"/>
          <p14:tracePt t="490460" x="2822575" y="2803525"/>
          <p14:tracePt t="490469" x="2830513" y="2822575"/>
          <p14:tracePt t="490476" x="2840038" y="2830513"/>
          <p14:tracePt t="490492" x="2867025" y="2857500"/>
          <p14:tracePt t="490508" x="2884488" y="2901950"/>
          <p14:tracePt t="490525" x="2911475" y="2965450"/>
          <p14:tracePt t="490541" x="2982913" y="3036888"/>
          <p14:tracePt t="490558" x="3062288" y="3089275"/>
          <p14:tracePt t="490575" x="3133725" y="3125788"/>
          <p14:tracePt t="490592" x="3259138" y="3224213"/>
          <p14:tracePt t="490608" x="3367088" y="3303588"/>
          <p14:tracePt t="490625" x="3490913" y="3421063"/>
          <p14:tracePt t="490642" x="3616325" y="3527425"/>
          <p14:tracePt t="490658" x="3768725" y="3643313"/>
          <p14:tracePt t="490675" x="3973513" y="3714750"/>
          <p14:tracePt t="490692" x="4241800" y="3768725"/>
          <p14:tracePt t="490710" x="4705350" y="3876675"/>
          <p14:tracePt t="490726" x="4929188" y="3911600"/>
          <p14:tracePt t="490742" x="5135563" y="3948113"/>
          <p14:tracePt t="490759" x="5303838" y="3965575"/>
          <p14:tracePt t="490775" x="5402263" y="3992563"/>
          <p14:tracePt t="490792" x="5473700" y="4019550"/>
          <p14:tracePt t="490808" x="5545138" y="4044950"/>
          <p14:tracePt t="490825" x="5616575" y="4071938"/>
          <p14:tracePt t="490841" x="5732463" y="4098925"/>
          <p14:tracePt t="490860" x="5894388" y="4135438"/>
          <p14:tracePt t="490875" x="5992813" y="4162425"/>
          <p14:tracePt t="490892" x="6126163" y="4206875"/>
          <p14:tracePt t="490908" x="6259513" y="4251325"/>
          <p14:tracePt t="490925" x="6456363" y="4286250"/>
          <p14:tracePt t="490942" x="6635750" y="4305300"/>
          <p14:tracePt t="490960" x="6884988" y="4278313"/>
          <p14:tracePt t="490977" x="7081838" y="4251325"/>
          <p14:tracePt t="490992" x="7286625" y="4214813"/>
          <p14:tracePt t="491008" x="7527925" y="4179888"/>
          <p14:tracePt t="491025" x="7778750" y="4108450"/>
          <p14:tracePt t="491041" x="8054975" y="4037013"/>
          <p14:tracePt t="491058" x="8331200" y="3921125"/>
          <p14:tracePt t="491075" x="8564563" y="3813175"/>
          <p14:tracePt t="491093" x="8894763" y="3563938"/>
          <p14:tracePt t="491109" x="9055100" y="3367088"/>
          <p14:tracePt t="491125" x="9136063" y="3179763"/>
          <p14:tracePt t="491142" x="9136063" y="2928938"/>
          <p14:tracePt t="491158" x="9136063" y="2759075"/>
          <p14:tracePt t="491175" x="9136063" y="2652713"/>
          <p14:tracePt t="491191" x="9055100" y="2509838"/>
          <p14:tracePt t="491209" x="8956675" y="2349500"/>
          <p14:tracePt t="491227" x="8894763" y="2232025"/>
          <p14:tracePt t="491242" x="8823325" y="2116138"/>
          <p14:tracePt t="491258" x="8742363" y="1992313"/>
          <p14:tracePt t="491275" x="8670925" y="1893888"/>
          <p14:tracePt t="491292" x="8582025" y="1785938"/>
          <p14:tracePt t="491308" x="8501063" y="1731963"/>
          <p14:tracePt t="491325" x="8421688" y="1679575"/>
          <p14:tracePt t="491342" x="8340725" y="1625600"/>
          <p14:tracePt t="491360" x="8224838" y="1589088"/>
          <p14:tracePt t="491375" x="8161338" y="1562100"/>
          <p14:tracePt t="491392" x="8081963" y="1554163"/>
          <p14:tracePt t="491408" x="7956550" y="1536700"/>
          <p14:tracePt t="491425" x="7823200" y="1527175"/>
          <p14:tracePt t="491442" x="7635875" y="1527175"/>
          <p14:tracePt t="491458" x="7446963" y="1527175"/>
          <p14:tracePt t="491476" x="7224713" y="1527175"/>
          <p14:tracePt t="491492" x="7027863" y="1544638"/>
          <p14:tracePt t="491508" x="6823075" y="1598613"/>
          <p14:tracePt t="491525" x="6670675" y="1625600"/>
          <p14:tracePt t="491542" x="6554788" y="1660525"/>
          <p14:tracePt t="491558" x="6446838" y="1687513"/>
          <p14:tracePt t="491575" x="6350000" y="1714500"/>
          <p14:tracePt t="491592" x="6242050" y="1724025"/>
          <p14:tracePt t="491610" x="6081713" y="1741488"/>
          <p14:tracePt t="491625" x="5973763" y="1768475"/>
          <p14:tracePt t="491641" x="5875338" y="1776413"/>
          <p14:tracePt t="491658" x="5803900" y="1803400"/>
          <p14:tracePt t="491675" x="5707063" y="1830388"/>
          <p14:tracePt t="491692" x="5626100" y="1857375"/>
          <p14:tracePt t="491709" x="5554663" y="1893888"/>
          <p14:tracePt t="491727" x="5510213" y="1920875"/>
          <p14:tracePt t="491742" x="5483225" y="1965325"/>
          <p14:tracePt t="491758" x="5446713" y="2017713"/>
          <p14:tracePt t="491775" x="5421313" y="2098675"/>
          <p14:tracePt t="491792" x="5375275" y="2179638"/>
          <p14:tracePt t="491808" x="5349875" y="2251075"/>
          <p14:tracePt t="491825" x="5330825" y="2330450"/>
          <p14:tracePt t="491842" x="5303838" y="2411413"/>
          <p14:tracePt t="491860" x="5278438" y="2527300"/>
          <p14:tracePt t="491876" x="5259388" y="2608263"/>
          <p14:tracePt t="491892" x="5232400" y="2697163"/>
          <p14:tracePt t="491909" x="5232400" y="2778125"/>
          <p14:tracePt t="491925" x="5224463" y="2849563"/>
          <p14:tracePt t="491942" x="5207000" y="2928938"/>
          <p14:tracePt t="491958" x="5197475" y="3009900"/>
          <p14:tracePt t="491977" x="5180013" y="3135313"/>
          <p14:tracePt t="491992" x="5153025" y="3251200"/>
          <p14:tracePt t="492008" x="5143500" y="3375025"/>
          <p14:tracePt t="492025" x="5143500" y="3500438"/>
          <p14:tracePt t="492042" x="5126038" y="3608388"/>
          <p14:tracePt t="492058" x="5126038" y="3697288"/>
          <p14:tracePt t="492075" x="5135563" y="3795713"/>
          <p14:tracePt t="492092" x="5143500" y="3867150"/>
          <p14:tracePt t="492110" x="5180013" y="3992563"/>
          <p14:tracePt t="492127" x="5180013" y="4044950"/>
          <p14:tracePt t="492142" x="5197475" y="4125913"/>
          <p14:tracePt t="492158" x="5207000" y="4187825"/>
          <p14:tracePt t="492175" x="5224463" y="4268788"/>
          <p14:tracePt t="492192" x="5224463" y="4330700"/>
          <p14:tracePt t="492208" x="5232400" y="4421188"/>
          <p14:tracePt t="492226" x="5259388" y="4537075"/>
          <p14:tracePt t="492242" x="5286375" y="4635500"/>
          <p14:tracePt t="492259" x="5313363" y="4706938"/>
          <p14:tracePt t="492275" x="5340350" y="4786313"/>
          <p14:tracePt t="492291" x="5367338" y="4840288"/>
          <p14:tracePt t="492308" x="5402263" y="4911725"/>
          <p14:tracePt t="492325" x="5456238" y="4992688"/>
          <p14:tracePt t="492342" x="5545138" y="5099050"/>
          <p14:tracePt t="492361" x="5653088" y="5214938"/>
          <p14:tracePt t="492377" x="5751513" y="5286375"/>
          <p14:tracePt t="492392" x="5875338" y="5384800"/>
          <p14:tracePt t="492409" x="5992813" y="5438775"/>
          <p14:tracePt t="492426" x="6089650" y="5483225"/>
          <p14:tracePt t="492442" x="6170613" y="5510213"/>
          <p14:tracePt t="492458" x="6251575" y="5537200"/>
          <p14:tracePt t="492476" x="6384925" y="5591175"/>
          <p14:tracePt t="492492" x="6500813" y="5662613"/>
          <p14:tracePt t="492508" x="6635750" y="5697538"/>
          <p14:tracePt t="492525" x="6742113" y="5707063"/>
          <p14:tracePt t="492541" x="6875463" y="5724525"/>
          <p14:tracePt t="492558" x="6965950" y="5734050"/>
          <p14:tracePt t="492575" x="7054850" y="5734050"/>
          <p14:tracePt t="492592" x="7135813" y="5734050"/>
          <p14:tracePt t="492610" x="7251700" y="5751513"/>
          <p14:tracePt t="492627" x="7323138" y="5751513"/>
          <p14:tracePt t="492642" x="7421563" y="5741988"/>
          <p14:tracePt t="492659" x="7493000" y="5741988"/>
          <p14:tracePt t="492675" x="7554913" y="5715000"/>
          <p14:tracePt t="492692" x="7581900" y="5707063"/>
          <p14:tracePt t="492708" x="7608888" y="5697538"/>
          <p14:tracePt t="492727" x="7643813" y="5680075"/>
          <p14:tracePt t="492742" x="7661275" y="5670550"/>
          <p14:tracePt t="492759" x="7680325" y="5643563"/>
          <p14:tracePt t="492775" x="7751763" y="5626100"/>
          <p14:tracePt t="492792" x="7831138" y="5608638"/>
          <p14:tracePt t="492808" x="7912100" y="5581650"/>
          <p14:tracePt t="492825" x="8001000" y="5554663"/>
          <p14:tracePt t="492842" x="8064500" y="5527675"/>
          <p14:tracePt t="492861" x="8143875" y="5510213"/>
          <p14:tracePt t="492877" x="8207375" y="5483225"/>
          <p14:tracePt t="492893" x="8269288" y="5456238"/>
          <p14:tracePt t="492908" x="8331200" y="5421313"/>
          <p14:tracePt t="492925" x="8394700" y="5349875"/>
          <p14:tracePt t="492942" x="8483600" y="5268913"/>
          <p14:tracePt t="492958" x="8572500" y="5162550"/>
          <p14:tracePt t="492975" x="8626475" y="5081588"/>
          <p14:tracePt t="492993" x="8680450" y="4938713"/>
          <p14:tracePt t="493008" x="8707438" y="4822825"/>
          <p14:tracePt t="493025" x="8732838" y="4687888"/>
          <p14:tracePt t="493042" x="8759825" y="4581525"/>
          <p14:tracePt t="493059" x="8786813" y="4473575"/>
          <p14:tracePt t="493075" x="8813800" y="4357688"/>
          <p14:tracePt t="493092" x="8850313" y="4206875"/>
          <p14:tracePt t="493111" x="8850313" y="3965575"/>
          <p14:tracePt t="493127" x="8850313" y="3830638"/>
          <p14:tracePt t="493143" x="8840788" y="3724275"/>
          <p14:tracePt t="493159" x="8813800" y="3616325"/>
          <p14:tracePt t="493175" x="8804275" y="3536950"/>
          <p14:tracePt t="493192" x="8796338" y="3517900"/>
          <p14:tracePt t="493209" x="8778875" y="3500438"/>
          <p14:tracePt t="493225" x="8769350" y="3465513"/>
          <p14:tracePt t="493242" x="8742363" y="3384550"/>
          <p14:tracePt t="493259" x="8715375" y="3286125"/>
          <p14:tracePt t="493275" x="8688388" y="3206750"/>
          <p14:tracePt t="493292" x="8670925" y="3160713"/>
          <p14:tracePt t="493308" x="8643938" y="3108325"/>
          <p14:tracePt t="493325" x="8626475" y="3089275"/>
          <p14:tracePt t="493342" x="8616950" y="3071813"/>
          <p14:tracePt t="493359" x="8589963" y="3044825"/>
          <p14:tracePt t="493377" x="8572500" y="3027363"/>
          <p14:tracePt t="493393" x="8564563" y="3017838"/>
          <p14:tracePt t="493409" x="8555038" y="3009900"/>
          <p14:tracePt t="493442" x="8528050" y="3000375"/>
          <p14:tracePt t="493459" x="8518525" y="2982913"/>
          <p14:tracePt t="493595" x="8518525" y="2973388"/>
          <p14:tracePt t="494151" x="8510588" y="2973388"/>
          <p14:tracePt t="494167" x="8501063" y="2973388"/>
          <p14:tracePt t="494175" x="8483600" y="2973388"/>
          <p14:tracePt t="494192" x="8429625" y="2965450"/>
          <p14:tracePt t="494209" x="8358188" y="2946400"/>
          <p14:tracePt t="494225" x="8259763" y="2921000"/>
          <p14:tracePt t="494242" x="8126413" y="2894013"/>
          <p14:tracePt t="494259" x="8018463" y="2849563"/>
          <p14:tracePt t="494277" x="7778750" y="2786063"/>
          <p14:tracePt t="494292" x="7643813" y="2759075"/>
          <p14:tracePt t="494309" x="7537450" y="2751138"/>
          <p14:tracePt t="494325" x="7429500" y="2732088"/>
          <p14:tracePt t="494342" x="7278688" y="2732088"/>
          <p14:tracePt t="494360" x="7037388" y="2714625"/>
          <p14:tracePt t="494377" x="6911975" y="2706688"/>
          <p14:tracePt t="494393" x="6732588" y="2687638"/>
          <p14:tracePt t="494410" x="6626225" y="2670175"/>
          <p14:tracePt t="494425" x="6518275" y="2660650"/>
          <p14:tracePt t="494442" x="6394450" y="2660650"/>
          <p14:tracePt t="494458" x="6286500" y="2643188"/>
          <p14:tracePt t="494475" x="6180138" y="2635250"/>
          <p14:tracePt t="494492" x="6099175" y="2635250"/>
          <p14:tracePt t="494509" x="6010275" y="2635250"/>
          <p14:tracePt t="494527" x="5849938" y="2616200"/>
          <p14:tracePt t="494542" x="5732463" y="2589213"/>
          <p14:tracePt t="494558" x="5643563" y="2581275"/>
          <p14:tracePt t="494575" x="5554663" y="2554288"/>
          <p14:tracePt t="494592" x="5473700" y="2527300"/>
          <p14:tracePt t="494609" x="5394325" y="2509838"/>
          <p14:tracePt t="494627" x="5295900" y="2509838"/>
          <p14:tracePt t="494643" x="5251450" y="2509838"/>
          <p14:tracePt t="494659" x="5224463" y="2500313"/>
          <p14:tracePt t="494676" x="5207000" y="2492375"/>
          <p14:tracePt t="494692" x="5187950" y="2492375"/>
          <p14:tracePt t="494709" x="5160963" y="2492375"/>
          <p14:tracePt t="494725" x="5143500" y="2482850"/>
          <p14:tracePt t="494742" x="5116513" y="2473325"/>
          <p14:tracePt t="494759" x="5089525" y="2473325"/>
          <p14:tracePt t="494777" x="5045075" y="2446338"/>
          <p14:tracePt t="494792" x="5018088" y="2446338"/>
          <p14:tracePt t="494808" x="4983163" y="2438400"/>
          <p14:tracePt t="494825" x="4938713" y="2428875"/>
          <p14:tracePt t="494842" x="4894263" y="2428875"/>
          <p14:tracePt t="494860" x="4848225" y="2428875"/>
          <p14:tracePt t="494875" x="4768850" y="2428875"/>
          <p14:tracePt t="494893" x="4670425" y="2428875"/>
          <p14:tracePt t="494908" x="4625975" y="2428875"/>
          <p14:tracePt t="494925" x="4589463" y="2428875"/>
          <p14:tracePt t="494942" x="4562475" y="2428875"/>
          <p14:tracePt t="494958" x="4537075" y="2411413"/>
          <p14:tracePt t="494976" x="4527550" y="2411413"/>
          <p14:tracePt t="495011" x="4527550" y="2401888"/>
          <p14:tracePt t="495035" x="4527550" y="2393950"/>
          <p14:tracePt t="495051" x="4545013" y="2393950"/>
          <p14:tracePt t="495059" x="4562475" y="2384425"/>
          <p14:tracePt t="495075" x="4581525" y="2384425"/>
          <p14:tracePt t="495092" x="4616450" y="2393950"/>
          <p14:tracePt t="495109" x="4652963" y="2401888"/>
          <p14:tracePt t="495125" x="4670425" y="2420938"/>
          <p14:tracePt t="495143" x="4724400" y="2438400"/>
          <p14:tracePt t="495159" x="4776788" y="2465388"/>
          <p14:tracePt t="495175" x="4848225" y="2473325"/>
          <p14:tracePt t="495192" x="4929188" y="2473325"/>
          <p14:tracePt t="495209" x="5000625" y="2473325"/>
          <p14:tracePt t="495225" x="5054600" y="2473325"/>
          <p14:tracePt t="495242" x="5072063" y="2473325"/>
          <p14:tracePt t="496325" x="5064125" y="2473325"/>
          <p14:tracePt t="496341" x="4992688" y="2509838"/>
          <p14:tracePt t="496348" x="4840288" y="2563813"/>
          <p14:tracePt t="496359" x="4670425" y="2643188"/>
          <p14:tracePt t="496375" x="4170363" y="2901950"/>
          <p14:tracePt t="496393" x="3652838" y="3054350"/>
          <p14:tracePt t="496409" x="3384550" y="3108325"/>
          <p14:tracePt t="496427" x="3009900" y="3179763"/>
          <p14:tracePt t="496442" x="2813050" y="3214688"/>
          <p14:tracePt t="496459" x="2679700" y="3241675"/>
          <p14:tracePt t="496476" x="2643188" y="3241675"/>
          <p14:tracePt t="496817" x="2652713" y="3241675"/>
          <p14:tracePt t="496825" x="2670175" y="3241675"/>
          <p14:tracePt t="496843" x="2687638" y="3241675"/>
          <p14:tracePt t="496860" x="2697163" y="3241675"/>
          <p14:tracePt t="504060" x="2705100" y="3241675"/>
          <p14:tracePt t="504068" x="2705100" y="3251200"/>
          <p14:tracePt t="504076" x="2786063" y="3251200"/>
          <p14:tracePt t="504093" x="3036888" y="3206750"/>
          <p14:tracePt t="504110" x="3268663" y="3116263"/>
          <p14:tracePt t="504126" x="3562350" y="3027363"/>
          <p14:tracePt t="504143" x="3929063" y="2911475"/>
          <p14:tracePt t="504161" x="4643438" y="2706688"/>
          <p14:tracePt t="504177" x="5010150" y="2589213"/>
          <p14:tracePt t="504193" x="5170488" y="2536825"/>
          <p14:tracePt t="504210" x="5214938" y="2527300"/>
          <p14:tracePt t="504227" x="5232400" y="2527300"/>
          <p14:tracePt t="504243" x="5251450" y="2527300"/>
          <p14:tracePt t="504260" x="5268913" y="2527300"/>
          <p14:tracePt t="504277" x="5278438" y="2527300"/>
          <p14:tracePt t="504295" x="5313363" y="2527300"/>
          <p14:tracePt t="504310" x="5330825" y="2536825"/>
          <p14:tracePt t="504326" x="5349875" y="2536825"/>
          <p14:tracePt t="504343" x="5367338" y="2544763"/>
          <p14:tracePt t="504360" x="5402263" y="2544763"/>
          <p14:tracePt t="504377" x="5438775" y="2544763"/>
          <p14:tracePt t="504392" x="5492750" y="2544763"/>
          <p14:tracePt t="504409" x="5564188" y="2536825"/>
          <p14:tracePt t="504427" x="5616575" y="2509838"/>
          <p14:tracePt t="504443" x="5635625" y="2500313"/>
          <p14:tracePt t="504460" x="5635625" y="2492375"/>
          <p14:tracePt t="504921" x="5635625" y="2482850"/>
          <p14:tracePt t="504937" x="5616575" y="2465388"/>
          <p14:tracePt t="504944" x="5589588" y="2455863"/>
          <p14:tracePt t="504960" x="5554663" y="2455863"/>
          <p14:tracePt t="504977" x="5537200" y="2446338"/>
          <p14:tracePt t="504993" x="5518150" y="2438400"/>
          <p14:tracePt t="505010" x="5492750" y="2428875"/>
          <p14:tracePt t="505027" x="5483225" y="2411413"/>
          <p14:tracePt t="505045" x="5465763" y="2393950"/>
          <p14:tracePt t="505060" x="5456238" y="2384425"/>
          <p14:tracePt t="505077" x="5446713" y="2384425"/>
          <p14:tracePt t="505171" x="5446713" y="2374900"/>
          <p14:tracePt t="505365" x="5429250" y="2374900"/>
          <p14:tracePt t="505381" x="5421313" y="2374900"/>
          <p14:tracePt t="505389" x="5402263" y="2374900"/>
          <p14:tracePt t="505397" x="5375275" y="2374900"/>
          <p14:tracePt t="505410" x="5367338" y="2374900"/>
          <p14:tracePt t="505427" x="5303838" y="2401888"/>
          <p14:tracePt t="505430" x="5268913" y="2411413"/>
          <p14:tracePt t="505445" x="5207000" y="2438400"/>
          <p14:tracePt t="505460" x="5143500" y="2438400"/>
          <p14:tracePt t="505477" x="5108575" y="2455863"/>
          <p14:tracePt t="505494" x="5089525" y="2455863"/>
          <p14:tracePt t="505510" x="5072063" y="2455863"/>
          <p14:tracePt t="505543" x="5064125" y="2455863"/>
          <p14:tracePt t="505569" x="5045075" y="2446338"/>
          <p14:tracePt t="505578" x="5037138" y="2446338"/>
          <p14:tracePt t="505593" x="5027613" y="2446338"/>
          <p14:tracePt t="505610" x="5010150" y="2446338"/>
          <p14:tracePt t="505627" x="4992688" y="2446338"/>
          <p14:tracePt t="505644" x="4965700" y="2455863"/>
          <p14:tracePt t="505660" x="4946650" y="2455863"/>
          <p14:tracePt t="505679" x="4921250" y="2455863"/>
          <p14:tracePt t="505695" x="4894263" y="2455863"/>
          <p14:tracePt t="505710" x="4867275" y="2455863"/>
          <p14:tracePt t="505726" x="4840288" y="2455863"/>
          <p14:tracePt t="505743" x="4813300" y="2438400"/>
          <p14:tracePt t="505759" x="4795838" y="2438400"/>
          <p14:tracePt t="505776" x="4768850" y="2420938"/>
          <p14:tracePt t="505793" x="4751388" y="2411413"/>
          <p14:tracePt t="505809" x="4741863" y="2401888"/>
          <p14:tracePt t="505843" x="4741863" y="2393950"/>
          <p14:tracePt t="505860" x="4741863" y="2366963"/>
          <p14:tracePt t="505876" x="4751388" y="2349500"/>
          <p14:tracePt t="505893" x="4759325" y="2330450"/>
          <p14:tracePt t="505909" x="4786313" y="2303463"/>
          <p14:tracePt t="505926" x="4795838" y="2286000"/>
          <p14:tracePt t="505928" x="4803775" y="2278063"/>
          <p14:tracePt t="505944" x="4822825" y="2241550"/>
          <p14:tracePt t="505961" x="4830763" y="2224088"/>
          <p14:tracePt t="505976" x="4848225" y="2197100"/>
          <p14:tracePt t="505993" x="4848225" y="2179638"/>
          <p14:tracePt t="506009" x="4848225" y="2170113"/>
          <p14:tracePt t="506026" x="4848225" y="2152650"/>
          <p14:tracePt t="506043" x="4848225" y="2135188"/>
          <p14:tracePt t="506060" x="4840288" y="2098675"/>
          <p14:tracePt t="506076" x="4822825" y="2081213"/>
          <p14:tracePt t="506093" x="4813300" y="2063750"/>
          <p14:tracePt t="506109" x="4803775" y="2036763"/>
          <p14:tracePt t="506126" x="4786313" y="2017713"/>
          <p14:tracePt t="506143" x="4768850" y="2000250"/>
          <p14:tracePt t="506159" x="4759325" y="1982788"/>
          <p14:tracePt t="506176" x="4751388" y="1955800"/>
          <p14:tracePt t="506193" x="4741863" y="1938338"/>
          <p14:tracePt t="506209" x="4732338" y="1920875"/>
          <p14:tracePt t="506226" x="4732338" y="1911350"/>
          <p14:tracePt t="506243" x="4732338" y="1901825"/>
          <p14:tracePt t="506259" x="4732338" y="1884363"/>
          <p14:tracePt t="506382" x="4732338" y="1893888"/>
          <p14:tracePt t="506390" x="4724400" y="1901825"/>
          <p14:tracePt t="506396" x="4697413" y="1938338"/>
          <p14:tracePt t="506409" x="4670425" y="1973263"/>
          <p14:tracePt t="506427" x="4633913" y="2054225"/>
          <p14:tracePt t="506430" x="4616450" y="2089150"/>
          <p14:tracePt t="506445" x="4589463" y="2160588"/>
          <p14:tracePt t="506461" x="4572000" y="2206625"/>
          <p14:tracePt t="506476" x="4554538" y="2268538"/>
          <p14:tracePt t="506493" x="4527550" y="2330450"/>
          <p14:tracePt t="506509" x="4510088" y="2366963"/>
          <p14:tracePt t="506526" x="4500563" y="2384425"/>
          <p14:tracePt t="506543" x="4491038" y="2393950"/>
          <p14:tracePt t="506560" x="4491038" y="2411413"/>
          <p14:tracePt t="506576" x="4473575" y="2428875"/>
          <p14:tracePt t="506593" x="4465638" y="2446338"/>
          <p14:tracePt t="506609" x="4465638" y="2492375"/>
          <p14:tracePt t="506626" x="4465638" y="2527300"/>
          <p14:tracePt t="506643" x="4465638" y="2581275"/>
          <p14:tracePt t="506659" x="4446588" y="2652713"/>
          <p14:tracePt t="506676" x="4419600" y="2741613"/>
          <p14:tracePt t="506694" x="4375150" y="2857500"/>
          <p14:tracePt t="506711" x="4367213" y="2911475"/>
          <p14:tracePt t="506726" x="4348163" y="2973388"/>
          <p14:tracePt t="506743" x="4322763" y="3063875"/>
          <p14:tracePt t="506760" x="4313238" y="3197225"/>
          <p14:tracePt t="506776" x="4295775" y="3303588"/>
          <p14:tracePt t="506794" x="4295775" y="3411538"/>
          <p14:tracePt t="506810" x="4295775" y="3500438"/>
          <p14:tracePt t="506827" x="4295775" y="3616325"/>
          <p14:tracePt t="506844" x="4303713" y="3706813"/>
          <p14:tracePt t="506860" x="4340225" y="3911600"/>
          <p14:tracePt t="506877" x="4367213" y="4152900"/>
          <p14:tracePt t="506894" x="4411663" y="4421188"/>
          <p14:tracePt t="506910" x="4438650" y="4598988"/>
          <p14:tracePt t="506927" x="4465638" y="4733925"/>
          <p14:tracePt t="506930" x="4500563" y="4795838"/>
          <p14:tracePt t="506946" x="4537075" y="4884738"/>
          <p14:tracePt t="506962" x="4581525" y="4965700"/>
          <p14:tracePt t="506977" x="4633913" y="5045075"/>
          <p14:tracePt t="506993" x="4679950" y="5099050"/>
          <p14:tracePt t="507010" x="4732338" y="5153025"/>
          <p14:tracePt t="507027" x="4759325" y="5187950"/>
          <p14:tracePt t="507043" x="4776788" y="5207000"/>
          <p14:tracePt t="507060" x="4795838" y="5233988"/>
          <p14:tracePt t="507077" x="4822825" y="5268913"/>
          <p14:tracePt t="507094" x="4848225" y="5305425"/>
          <p14:tracePt t="507111" x="4884738" y="5322888"/>
          <p14:tracePt t="507127" x="4921250" y="5340350"/>
          <p14:tracePt t="507144" x="4946650" y="5367338"/>
          <p14:tracePt t="507160" x="5000625" y="5394325"/>
          <p14:tracePt t="507177" x="5064125" y="5411788"/>
          <p14:tracePt t="507195" x="5180013" y="5465763"/>
          <p14:tracePt t="507211" x="5259388" y="5510213"/>
          <p14:tracePt t="507227" x="5340350" y="5537200"/>
          <p14:tracePt t="507244" x="5446713" y="5564188"/>
          <p14:tracePt t="507260" x="5545138" y="5591175"/>
          <p14:tracePt t="507277" x="5635625" y="5618163"/>
          <p14:tracePt t="507294" x="5697538" y="5643563"/>
          <p14:tracePt t="507310" x="5741988" y="5662613"/>
          <p14:tracePt t="507327" x="5778500" y="5689600"/>
          <p14:tracePt t="507344" x="5849938" y="5724525"/>
          <p14:tracePt t="507361" x="5911850" y="5734050"/>
          <p14:tracePt t="507377" x="5992813" y="5751513"/>
          <p14:tracePt t="507394" x="6081713" y="5761038"/>
          <p14:tracePt t="507410" x="6180138" y="5786438"/>
          <p14:tracePt t="507427" x="6251575" y="5795963"/>
          <p14:tracePt t="507430" x="6296025" y="5795963"/>
          <p14:tracePt t="507445" x="6357938" y="5813425"/>
          <p14:tracePt t="507461" x="6411913" y="5813425"/>
          <p14:tracePt t="507477" x="6473825" y="5813425"/>
          <p14:tracePt t="507493" x="6572250" y="5795963"/>
          <p14:tracePt t="507510" x="6643688" y="5778500"/>
          <p14:tracePt t="507527" x="6697663" y="5778500"/>
          <p14:tracePt t="507543" x="6724650" y="5778500"/>
          <p14:tracePt t="507560" x="6751638" y="5786438"/>
          <p14:tracePt t="507577" x="6778625" y="5795963"/>
          <p14:tracePt t="507593" x="6840538" y="5805488"/>
          <p14:tracePt t="507610" x="6884988" y="5813425"/>
          <p14:tracePt t="507627" x="6929438" y="5813425"/>
          <p14:tracePt t="507644" x="6992938" y="5813425"/>
          <p14:tracePt t="507660" x="7037388" y="5813425"/>
          <p14:tracePt t="507677" x="7081838" y="5813425"/>
          <p14:tracePt t="507696" x="7153275" y="5805488"/>
          <p14:tracePt t="507712" x="7188200" y="5786438"/>
          <p14:tracePt t="507727" x="7251700" y="5768975"/>
          <p14:tracePt t="507744" x="7331075" y="5741988"/>
          <p14:tracePt t="507760" x="7456488" y="5715000"/>
          <p14:tracePt t="507777" x="7608888" y="5680075"/>
          <p14:tracePt t="507793" x="7796213" y="5635625"/>
          <p14:tracePt t="507810" x="7993063" y="5599113"/>
          <p14:tracePt t="507827" x="8126413" y="5572125"/>
          <p14:tracePt t="507845" x="8197850" y="5554663"/>
          <p14:tracePt t="507861" x="8232775" y="5546725"/>
          <p14:tracePt t="507877" x="8278813" y="5519738"/>
          <p14:tracePt t="507894" x="8340725" y="5500688"/>
          <p14:tracePt t="507910" x="8402638" y="5456238"/>
          <p14:tracePt t="507927" x="8456613" y="5438775"/>
          <p14:tracePt t="507945" x="8510588" y="5402263"/>
          <p14:tracePt t="507961" x="8537575" y="5367338"/>
          <p14:tracePt t="507977" x="8555038" y="5340350"/>
          <p14:tracePt t="507994" x="8572500" y="5313363"/>
          <p14:tracePt t="508010" x="8599488" y="5286375"/>
          <p14:tracePt t="508027" x="8616950" y="5233988"/>
          <p14:tracePt t="508043" x="8643938" y="5170488"/>
          <p14:tracePt t="508060" x="8697913" y="5091113"/>
          <p14:tracePt t="508077" x="8742363" y="5010150"/>
          <p14:tracePt t="508096" x="8831263" y="4894263"/>
          <p14:tracePt t="508110" x="8885238" y="4795838"/>
          <p14:tracePt t="508127" x="8947150" y="4714875"/>
          <p14:tracePt t="508143" x="8966200" y="4652963"/>
          <p14:tracePt t="508160" x="8993188" y="4572000"/>
          <p14:tracePt t="508177" x="9037638" y="4492625"/>
          <p14:tracePt t="508195" x="9109075" y="4340225"/>
          <p14:tracePt t="508212" x="9136063" y="4197350"/>
          <p14:tracePt t="508227" x="9136063" y="4037013"/>
          <p14:tracePt t="508244" x="9136063" y="3857625"/>
          <p14:tracePt t="508260" x="9136063" y="3741738"/>
          <p14:tracePt t="508277" x="9136063" y="3616325"/>
          <p14:tracePt t="508294" x="9136063" y="3482975"/>
          <p14:tracePt t="508310" x="9136063" y="3340100"/>
          <p14:tracePt t="508327" x="9126538" y="3143250"/>
          <p14:tracePt t="508345" x="9072563" y="2867025"/>
          <p14:tracePt t="508362" x="9045575" y="2732088"/>
          <p14:tracePt t="508377" x="9028113" y="2625725"/>
          <p14:tracePt t="508394" x="9001125" y="2473325"/>
          <p14:tracePt t="508410" x="8974138" y="2339975"/>
          <p14:tracePt t="508427" x="8929688" y="2224088"/>
          <p14:tracePt t="508444" x="8867775" y="2108200"/>
          <p14:tracePt t="508462" x="8732838" y="1920875"/>
          <p14:tracePt t="508477" x="8616950" y="1795463"/>
          <p14:tracePt t="508494" x="8493125" y="1687513"/>
          <p14:tracePt t="508510" x="8385175" y="1571625"/>
          <p14:tracePt t="508527" x="8304213" y="1490663"/>
          <p14:tracePt t="508544" x="8180388" y="1401763"/>
          <p14:tracePt t="508560" x="8010525" y="1322388"/>
          <p14:tracePt t="508577" x="7804150" y="1250950"/>
          <p14:tracePt t="508595" x="7473950" y="1125538"/>
          <p14:tracePt t="508612" x="7269163" y="1081088"/>
          <p14:tracePt t="508627" x="6973888" y="1044575"/>
          <p14:tracePt t="508644" x="6732588" y="1027113"/>
          <p14:tracePt t="508660" x="6518275" y="1027113"/>
          <p14:tracePt t="508677" x="6394450" y="1027113"/>
          <p14:tracePt t="508694" x="6286500" y="1027113"/>
          <p14:tracePt t="508711" x="6135688" y="1027113"/>
          <p14:tracePt t="508727" x="6064250" y="1027113"/>
          <p14:tracePt t="508744" x="5956300" y="1027113"/>
          <p14:tracePt t="508761" x="5857875" y="1044575"/>
          <p14:tracePt t="508777" x="5768975" y="1054100"/>
          <p14:tracePt t="508794" x="5688013" y="1071563"/>
          <p14:tracePt t="508810" x="5581650" y="1081088"/>
          <p14:tracePt t="508827" x="5473700" y="1098550"/>
          <p14:tracePt t="508845" x="5330825" y="1108075"/>
          <p14:tracePt t="508862" x="5268913" y="1133475"/>
          <p14:tracePt t="508878" x="5197475" y="1160463"/>
          <p14:tracePt t="508893" x="5153025" y="1187450"/>
          <p14:tracePt t="508909" x="5089525" y="1204913"/>
          <p14:tracePt t="508927" x="5027613" y="1258888"/>
          <p14:tracePt t="508944" x="4973638" y="1312863"/>
          <p14:tracePt t="508960" x="4921250" y="1347788"/>
          <p14:tracePt t="508977" x="4857750" y="1419225"/>
          <p14:tracePt t="508994" x="4822825" y="1490663"/>
          <p14:tracePt t="509010" x="4751388" y="1571625"/>
          <p14:tracePt t="509027" x="4714875" y="1652588"/>
          <p14:tracePt t="509044" x="4643438" y="1731963"/>
          <p14:tracePt t="509060" x="4589463" y="1812925"/>
          <p14:tracePt t="509077" x="4554538" y="1874838"/>
          <p14:tracePt t="509095" x="4518025" y="1965325"/>
          <p14:tracePt t="509113" x="4491038" y="2027238"/>
          <p14:tracePt t="509127" x="4465638" y="2089150"/>
          <p14:tracePt t="509144" x="4438650" y="2187575"/>
          <p14:tracePt t="509160" x="4411663" y="2259013"/>
          <p14:tracePt t="509177" x="4375150" y="2357438"/>
          <p14:tracePt t="509194" x="4348163" y="2438400"/>
          <p14:tracePt t="509210" x="4322763" y="2527300"/>
          <p14:tracePt t="509227" x="4303713" y="2660650"/>
          <p14:tracePt t="509245" x="4295775" y="2741613"/>
          <p14:tracePt t="509260" x="4295775" y="2803525"/>
          <p14:tracePt t="509277" x="4276725" y="2867025"/>
          <p14:tracePt t="509294" x="4276725" y="2921000"/>
          <p14:tracePt t="509310" x="4276725" y="3000375"/>
          <p14:tracePt t="509327" x="4268788" y="3081338"/>
          <p14:tracePt t="509345" x="4268788" y="3160713"/>
          <p14:tracePt t="509362" x="4251325" y="3241675"/>
          <p14:tracePt t="509377" x="4251325" y="3313113"/>
          <p14:tracePt t="509394" x="4251325" y="3394075"/>
          <p14:tracePt t="509410" x="4251325" y="3465513"/>
          <p14:tracePt t="509427" x="4259263" y="3544888"/>
          <p14:tracePt t="509444" x="4286250" y="3625850"/>
          <p14:tracePt t="509460" x="4295775" y="3697288"/>
          <p14:tracePt t="509477" x="4340225" y="3822700"/>
          <p14:tracePt t="509494" x="4367213" y="3894138"/>
          <p14:tracePt t="509511" x="4384675" y="3956050"/>
          <p14:tracePt t="509527" x="4429125" y="4010025"/>
          <p14:tracePt t="509544" x="4446588" y="4027488"/>
          <p14:tracePt t="509560" x="4465638" y="4081463"/>
          <p14:tracePt t="509577" x="4518025" y="4162425"/>
          <p14:tracePt t="509596" x="4643438" y="4268788"/>
          <p14:tracePt t="509612" x="4724400" y="4322763"/>
          <p14:tracePt t="509627" x="4786313" y="4349750"/>
          <p14:tracePt t="509644" x="4822825" y="4349750"/>
          <p14:tracePt t="509660" x="4894263" y="4349750"/>
          <p14:tracePt t="509677" x="4973638" y="4330700"/>
          <p14:tracePt t="509694" x="5054600" y="4286250"/>
          <p14:tracePt t="509710" x="5160963" y="4179888"/>
          <p14:tracePt t="509727" x="5394325" y="3830638"/>
          <p14:tracePt t="509744" x="5545138" y="3554413"/>
          <p14:tracePt t="509761" x="5688013" y="3295650"/>
          <p14:tracePt t="509777" x="5840413" y="3054350"/>
          <p14:tracePt t="509794" x="5973763" y="2867025"/>
          <p14:tracePt t="509810" x="6116638" y="2670175"/>
          <p14:tracePt t="509827" x="6232525" y="2500313"/>
          <p14:tracePt t="509845" x="6303963" y="2393950"/>
          <p14:tracePt t="509863" x="6330950" y="2330450"/>
          <p14:tracePt t="509877" x="6350000" y="2268538"/>
          <p14:tracePt t="509893" x="6375400" y="2224088"/>
          <p14:tracePt t="509910" x="6384925" y="2187575"/>
          <p14:tracePt t="509927" x="6384925" y="2152650"/>
          <p14:tracePt t="509944" x="6384925" y="2108200"/>
          <p14:tracePt t="509960" x="6357938" y="2044700"/>
          <p14:tracePt t="509977" x="6323013" y="1992313"/>
          <p14:tracePt t="509994" x="6207125" y="1965325"/>
          <p14:tracePt t="510010" x="6143625" y="1965325"/>
          <p14:tracePt t="510027" x="6099175" y="1982788"/>
          <p14:tracePt t="510044" x="6072188" y="1992313"/>
          <p14:tracePt t="510135" x="6072188" y="2000250"/>
          <p14:tracePt t="510152" x="6108700" y="2036763"/>
          <p14:tracePt t="510159" x="6170613" y="2054225"/>
          <p14:tracePt t="510166" x="6242050" y="2054225"/>
          <p14:tracePt t="510177" x="6313488" y="2054225"/>
          <p14:tracePt t="510194" x="6492875" y="2044700"/>
          <p14:tracePt t="510211" x="6707188" y="2027238"/>
          <p14:tracePt t="510227" x="6973888" y="2009775"/>
          <p14:tracePt t="510245" x="7224713" y="2009775"/>
          <p14:tracePt t="510261" x="7259638" y="2000250"/>
          <p14:tracePt t="510324" x="7215188" y="1982788"/>
          <p14:tracePt t="510332" x="7161213" y="1973263"/>
          <p14:tracePt t="510346" x="7010400" y="1938338"/>
          <p14:tracePt t="510363" x="6759575" y="1928813"/>
          <p14:tracePt t="510377" x="6500813" y="1928813"/>
          <p14:tracePt t="510394" x="6303963" y="1946275"/>
          <p14:tracePt t="510411" x="6126163" y="1982788"/>
          <p14:tracePt t="510427" x="6045200" y="2009775"/>
          <p14:tracePt t="510444" x="6027738" y="2017713"/>
          <p14:tracePt t="510542" x="6027738" y="2027238"/>
          <p14:tracePt t="510550" x="6037263" y="2036763"/>
          <p14:tracePt t="510561" x="6089650" y="2054225"/>
          <p14:tracePt t="510577" x="6215063" y="2054225"/>
          <p14:tracePt t="510596" x="6465888" y="2044700"/>
          <p14:tracePt t="510613" x="6599238" y="2017713"/>
          <p14:tracePt t="510627" x="6688138" y="2000250"/>
          <p14:tracePt t="510644" x="6742113" y="1992313"/>
          <p14:tracePt t="510706" x="6732588" y="1992313"/>
          <p14:tracePt t="510714" x="6707188" y="1992313"/>
          <p14:tracePt t="510727" x="6653213" y="1992313"/>
          <p14:tracePt t="510746" x="6340475" y="2017713"/>
          <p14:tracePt t="510761" x="6089650" y="2071688"/>
          <p14:tracePt t="510777" x="5768975" y="2160588"/>
          <p14:tracePt t="510794" x="5446713" y="2259013"/>
          <p14:tracePt t="510810" x="5224463" y="2312988"/>
          <p14:tracePt t="510827" x="5126038" y="2339975"/>
          <p14:tracePt t="510844" x="5116513" y="2339975"/>
          <p14:tracePt t="510894" x="5143500" y="2339975"/>
          <p14:tracePt t="510902" x="5180013" y="2339975"/>
          <p14:tracePt t="510911" x="5214938" y="2339975"/>
          <p14:tracePt t="510927" x="5322888" y="2330450"/>
          <p14:tracePt t="510945" x="5456238" y="2303463"/>
          <p14:tracePt t="510961" x="5589588" y="2278063"/>
          <p14:tracePt t="510977" x="5768975" y="2224088"/>
          <p14:tracePt t="510996" x="5956300" y="2187575"/>
          <p14:tracePt t="511012" x="6027738" y="2160588"/>
          <p14:tracePt t="511027" x="6054725" y="2143125"/>
          <p14:tracePt t="511044" x="6072188" y="2143125"/>
          <p14:tracePt t="511098" x="6064250" y="2160588"/>
          <p14:tracePt t="511106" x="6054725" y="2170113"/>
          <p14:tracePt t="511113" x="6045200" y="2179638"/>
          <p14:tracePt t="511128" x="6027738" y="2187575"/>
          <p14:tracePt t="511144" x="5992813" y="2214563"/>
          <p14:tracePt t="511161" x="5965825" y="2232025"/>
          <p14:tracePt t="511177" x="5938838" y="2241550"/>
          <p14:tracePt t="511194" x="5921375" y="2251075"/>
          <p14:tracePt t="511211" x="5911850" y="2259013"/>
          <p14:tracePt t="511590" x="5902325" y="2278063"/>
          <p14:tracePt t="511598" x="5867400" y="2286000"/>
          <p14:tracePt t="511611" x="5857875" y="2295525"/>
          <p14:tracePt t="511628" x="5786438" y="2330450"/>
          <p14:tracePt t="511644" x="5768975" y="2339975"/>
          <p14:tracePt t="511661" x="5751513" y="2339975"/>
          <p14:tracePt t="511677" x="5724525" y="2339975"/>
          <p14:tracePt t="511694" x="5707063" y="2339975"/>
          <p14:tracePt t="511711" x="5688013" y="2330450"/>
          <p14:tracePt t="511727" x="5680075" y="2312988"/>
          <p14:tracePt t="511746" x="5653088" y="2295525"/>
          <p14:tracePt t="511761" x="5643563" y="2286000"/>
          <p14:tracePt t="511778" x="5635625" y="2278063"/>
          <p14:tracePt t="511794" x="5635625" y="2268538"/>
          <p14:tracePt t="511941" x="5616575" y="2268538"/>
          <p14:tracePt t="511949" x="5589588" y="2278063"/>
          <p14:tracePt t="511960" x="5581650" y="2295525"/>
          <p14:tracePt t="511977" x="5554663" y="2312988"/>
          <p14:tracePt t="511996" x="5518150" y="2339975"/>
          <p14:tracePt t="512012" x="5492750" y="2349500"/>
          <p14:tracePt t="512028" x="5483225" y="2366963"/>
          <p14:tracePt t="512724" x="5483225" y="2357438"/>
          <p14:tracePt t="512741" x="5473700" y="2339975"/>
          <p14:tracePt t="512748" x="5473700" y="2330450"/>
          <p14:tracePt t="512762" x="5465763" y="2312988"/>
          <p14:tracePt t="512778" x="5456238" y="2278063"/>
          <p14:tracePt t="512794" x="5429250" y="2241550"/>
          <p14:tracePt t="512811" x="5411788" y="2224088"/>
          <p14:tracePt t="512827" x="5394325" y="2206625"/>
          <p14:tracePt t="512844" x="5375275" y="2179638"/>
          <p14:tracePt t="512861" x="5357813" y="2170113"/>
          <p14:tracePt t="512877" x="5349875" y="2160588"/>
          <p14:tracePt t="512896" x="5330825" y="2143125"/>
          <p14:tracePt t="512913" x="5322888" y="2135188"/>
          <p14:tracePt t="512928" x="5313363" y="2135188"/>
          <p14:tracePt t="513098" x="5295900" y="2135188"/>
          <p14:tracePt t="513114" x="5286375" y="2143125"/>
          <p14:tracePt t="513122" x="5278438" y="2152650"/>
          <p14:tracePt t="513130" x="5268913" y="2160588"/>
          <p14:tracePt t="513451" x="5268913" y="2143125"/>
          <p14:tracePt t="513458" x="5268913" y="2135188"/>
          <p14:tracePt t="513466" x="5259388" y="2108200"/>
          <p14:tracePt t="513477" x="5241925" y="2081213"/>
          <p14:tracePt t="513494" x="5224463" y="2044700"/>
          <p14:tracePt t="513511" x="5207000" y="2027238"/>
          <p14:tracePt t="513528" x="5160963" y="2000250"/>
          <p14:tracePt t="513544" x="5135563" y="1973263"/>
          <p14:tracePt t="513561" x="5108575" y="1955800"/>
          <p14:tracePt t="513577" x="5089525" y="1946275"/>
          <p14:tracePt t="513594" x="5054600" y="1920875"/>
          <p14:tracePt t="513611" x="5037138" y="1920875"/>
          <p14:tracePt t="513628" x="5010150" y="1911350"/>
          <p14:tracePt t="513645" x="4983163" y="1911350"/>
          <p14:tracePt t="513663" x="4965700" y="1911350"/>
          <p14:tracePt t="513678" x="4938713" y="1911350"/>
          <p14:tracePt t="513695" x="4921250" y="1911350"/>
          <p14:tracePt t="513711" x="4902200" y="1911350"/>
          <p14:tracePt t="513728" x="4884738" y="1911350"/>
          <p14:tracePt t="513744" x="4867275" y="1911350"/>
          <p14:tracePt t="513761" x="4848225" y="1911350"/>
          <p14:tracePt t="513778" x="4840288" y="1911350"/>
          <p14:tracePt t="513795" x="4830763" y="1911350"/>
          <p14:tracePt t="513827" x="4822825" y="1911350"/>
          <p14:tracePt t="513845" x="4813300" y="1911350"/>
          <p14:tracePt t="513862" x="4795838" y="1928813"/>
          <p14:tracePt t="513877" x="4776788" y="1938338"/>
          <p14:tracePt t="513894" x="4768850" y="1938338"/>
          <p14:tracePt t="513927" x="4759325" y="1938338"/>
          <p14:tracePt t="513944" x="4741863" y="1920875"/>
          <p14:tracePt t="513960" x="4724400" y="1893888"/>
          <p14:tracePt t="513977" x="4714875" y="1874838"/>
          <p14:tracePt t="513994" x="4705350" y="1849438"/>
          <p14:tracePt t="514010" x="4705350" y="1830388"/>
          <p14:tracePt t="514027" x="4705350" y="1822450"/>
          <p14:tracePt t="514116" x="4697413" y="1822450"/>
          <p14:tracePt t="514124" x="4697413" y="1830388"/>
          <p14:tracePt t="514131" x="4687888" y="1839913"/>
          <p14:tracePt t="514146" x="4660900" y="1893888"/>
          <p14:tracePt t="514163" x="4652963" y="1938338"/>
          <p14:tracePt t="514178" x="4652963" y="1965325"/>
          <p14:tracePt t="514194" x="4643438" y="2017713"/>
          <p14:tracePt t="514211" x="4616450" y="2063750"/>
          <p14:tracePt t="514228" x="4598988" y="2116138"/>
          <p14:tracePt t="514245" x="4598988" y="2160588"/>
          <p14:tracePt t="514261" x="4598988" y="2179638"/>
          <p14:tracePt t="514278" x="4598988" y="2197100"/>
          <p14:tracePt t="514366" x="4616450" y="2197100"/>
          <p14:tracePt t="514374" x="4625975" y="2197100"/>
          <p14:tracePt t="514381" x="4633913" y="2179638"/>
          <p14:tracePt t="514395" x="4652963" y="2143125"/>
          <p14:tracePt t="514413" x="4670425" y="2108200"/>
          <p14:tracePt t="514428" x="4679950" y="2089150"/>
          <p14:tracePt t="514445" x="4679950" y="2071688"/>
          <p14:tracePt t="514461" x="4679950" y="2044700"/>
          <p14:tracePt t="514478" x="4679950" y="1992313"/>
          <p14:tracePt t="514495" x="4679950" y="1938338"/>
          <p14:tracePt t="514511" x="4679950" y="1911350"/>
          <p14:tracePt t="514528" x="4679950" y="1893888"/>
          <p14:tracePt t="514545" x="4679950" y="1866900"/>
          <p14:tracePt t="514694" x="4670425" y="1901825"/>
          <p14:tracePt t="514702" x="4670425" y="1946275"/>
          <p14:tracePt t="514711" x="4660900" y="1955800"/>
          <p14:tracePt t="514728" x="4652963" y="2017713"/>
          <p14:tracePt t="514744" x="4633913" y="2125663"/>
          <p14:tracePt t="514761" x="4633913" y="2268538"/>
          <p14:tracePt t="514778" x="4643438" y="2492375"/>
          <p14:tracePt t="514796" x="4714875" y="2840038"/>
          <p14:tracePt t="514811" x="4751388" y="3036888"/>
          <p14:tracePt t="514828" x="4786313" y="3241675"/>
          <p14:tracePt t="514844" x="4795838" y="3438525"/>
          <p14:tracePt t="514862" x="4795838" y="3697288"/>
          <p14:tracePt t="514878" x="4795838" y="4010025"/>
          <p14:tracePt t="514894" x="4813300" y="4233863"/>
          <p14:tracePt t="514912" x="4902200" y="4581525"/>
          <p14:tracePt t="514928" x="4938713" y="4805363"/>
          <p14:tracePt t="514944" x="4965700" y="4956175"/>
          <p14:tracePt t="514961" x="4983163" y="5054600"/>
          <p14:tracePt t="514978" x="4992688" y="5143500"/>
          <p14:tracePt t="514995" x="4992688" y="5224463"/>
          <p14:tracePt t="515011" x="4992688" y="5313363"/>
          <p14:tracePt t="515028" x="4992688" y="5421313"/>
          <p14:tracePt t="515045" x="4992688" y="5546725"/>
          <p14:tracePt t="515063" x="5010150" y="5626100"/>
          <p14:tracePt t="515078" x="5010150" y="5689600"/>
          <p14:tracePt t="515094" x="5018088" y="5734050"/>
          <p14:tracePt t="515111" x="5045075" y="5768975"/>
          <p14:tracePt t="515128" x="5054600" y="5778500"/>
          <p14:tracePt t="515144" x="5064125" y="5778500"/>
          <p14:tracePt t="515163" x="5089525" y="5778500"/>
          <p14:tracePt t="515178" x="5116513" y="5768975"/>
          <p14:tracePt t="515195" x="5135563" y="5697538"/>
          <p14:tracePt t="515211" x="5153025" y="5618163"/>
          <p14:tracePt t="515228" x="5160963" y="5510213"/>
          <p14:tracePt t="515246" x="5180013" y="5402263"/>
          <p14:tracePt t="515261" x="5197475" y="5295900"/>
          <p14:tracePt t="515278" x="5224463" y="5180013"/>
          <p14:tracePt t="515295" x="5251450" y="5091113"/>
          <p14:tracePt t="515312" x="5278438" y="4929188"/>
          <p14:tracePt t="515328" x="5286375" y="4849813"/>
          <p14:tracePt t="515344" x="5286375" y="4768850"/>
          <p14:tracePt t="515361" x="5286375" y="4697413"/>
          <p14:tracePt t="515377" x="5286375" y="4635500"/>
          <p14:tracePt t="515394" x="5286375" y="4591050"/>
          <p14:tracePt t="515410" x="5278438" y="4554538"/>
          <p14:tracePt t="515429" x="5278438" y="4483100"/>
          <p14:tracePt t="515445" x="5278438" y="4456113"/>
          <p14:tracePt t="515461" x="5278438" y="4421188"/>
          <p14:tracePt t="515478" x="5278438" y="4394200"/>
          <p14:tracePt t="515494" x="5286375" y="4313238"/>
          <p14:tracePt t="515511" x="5322888" y="4197350"/>
          <p14:tracePt t="515528" x="5367338" y="3992563"/>
          <p14:tracePt t="515546" x="5421313" y="3670300"/>
          <p14:tracePt t="515563" x="5438775" y="3473450"/>
          <p14:tracePt t="515579" x="5411788" y="3295650"/>
          <p14:tracePt t="515594" x="5384800" y="3160713"/>
          <p14:tracePt t="515611" x="5340350" y="3027363"/>
          <p14:tracePt t="515628" x="5313363" y="2894013"/>
          <p14:tracePt t="515645" x="5286375" y="2803525"/>
          <p14:tracePt t="515661" x="5259388" y="2724150"/>
          <p14:tracePt t="515679" x="5232400" y="2687638"/>
          <p14:tracePt t="515695" x="5214938" y="2670175"/>
          <p14:tracePt t="515712" x="5197475" y="2652713"/>
          <p14:tracePt t="515728" x="5180013" y="2635250"/>
          <p14:tracePt t="515745" x="5153025" y="2608263"/>
          <p14:tracePt t="515761" x="5108575" y="2598738"/>
          <p14:tracePt t="515777" x="5045075" y="2589213"/>
          <p14:tracePt t="515794" x="4973638" y="2589213"/>
          <p14:tracePt t="515811" x="4884738" y="2589213"/>
          <p14:tracePt t="515828" x="4867275" y="2589213"/>
          <p14:tracePt t="515844" x="4857750" y="2581275"/>
          <p14:tracePt t="515976" x="4875213" y="2581275"/>
          <p14:tracePt t="515985" x="4894263" y="2581275"/>
          <p14:tracePt t="515994" x="4911725" y="2563813"/>
          <p14:tracePt t="516011" x="4929188" y="2554288"/>
          <p14:tracePt t="516028" x="4946650" y="2554288"/>
          <p14:tracePt t="516045" x="4956175" y="2554288"/>
          <p14:tracePt t="516219" x="4956175" y="2544763"/>
          <p14:tracePt t="516227" x="4956175" y="2527300"/>
          <p14:tracePt t="516235" x="4946650" y="2500313"/>
          <p14:tracePt t="516246" x="4938713" y="2492375"/>
          <p14:tracePt t="516261" x="4929188" y="2465388"/>
          <p14:tracePt t="516278" x="4911725" y="2438400"/>
          <p14:tracePt t="516295" x="4894263" y="2401888"/>
          <p14:tracePt t="516313" x="4857750" y="2312988"/>
          <p14:tracePt t="516329" x="4857750" y="2241550"/>
          <p14:tracePt t="516345" x="4857750" y="2160588"/>
          <p14:tracePt t="516362" x="4848225" y="2089150"/>
          <p14:tracePt t="516379" x="4848225" y="2044700"/>
          <p14:tracePt t="516394" x="4840288" y="2009775"/>
          <p14:tracePt t="516411" x="4830763" y="1992313"/>
          <p14:tracePt t="516427" x="4813300" y="1965325"/>
          <p14:tracePt t="516430" x="4803775" y="1955800"/>
          <p14:tracePt t="516444" x="4795838" y="1938338"/>
          <p14:tracePt t="516461" x="4786313" y="1901825"/>
          <p14:tracePt t="516477" x="4768850" y="1884363"/>
          <p14:tracePt t="516494" x="4741863" y="1849438"/>
          <p14:tracePt t="516511" x="4732338" y="1830388"/>
          <p14:tracePt t="516528" x="4732338" y="1812925"/>
          <p14:tracePt t="516545" x="4732338" y="1803400"/>
          <p14:tracePt t="516561" x="4732338" y="1795463"/>
          <p14:tracePt t="516633" x="4724400" y="1803400"/>
          <p14:tracePt t="516641" x="4705350" y="1857375"/>
          <p14:tracePt t="516649" x="4697413" y="1911350"/>
          <p14:tracePt t="516661" x="4679950" y="2017713"/>
          <p14:tracePt t="516678" x="4643438" y="2197100"/>
          <p14:tracePt t="516695" x="4633913" y="2366963"/>
          <p14:tracePt t="516711" x="4598988" y="2571750"/>
          <p14:tracePt t="516728" x="4598988" y="2724150"/>
          <p14:tracePt t="516745" x="4643438" y="2901950"/>
          <p14:tracePt t="516761" x="4714875" y="3108325"/>
          <p14:tracePt t="516778" x="4741863" y="3241675"/>
          <p14:tracePt t="516795" x="4786313" y="3375025"/>
          <p14:tracePt t="516813" x="4830763" y="3527425"/>
          <p14:tracePt t="516829" x="4840288" y="3616325"/>
          <p14:tracePt t="516845" x="4840288" y="3706813"/>
          <p14:tracePt t="516862" x="4840288" y="3805238"/>
          <p14:tracePt t="516878" x="4840288" y="3911600"/>
          <p14:tracePt t="516895" x="4840288" y="4098925"/>
          <p14:tracePt t="516911" x="4840288" y="4286250"/>
          <p14:tracePt t="516928" x="4840288" y="4483100"/>
          <p14:tracePt t="516932" x="4857750" y="4581525"/>
          <p14:tracePt t="516945" x="4875213" y="4679950"/>
          <p14:tracePt t="516961" x="4884738" y="4884738"/>
          <p14:tracePt t="516978" x="4902200" y="5000625"/>
          <p14:tracePt t="516995" x="4902200" y="5054600"/>
          <p14:tracePt t="517011" x="4902200" y="5091113"/>
          <p14:tracePt t="517028" x="4911725" y="5108575"/>
          <p14:tracePt t="517061" x="4911725" y="5116513"/>
          <p14:tracePt t="518667" x="4911725" y="5108575"/>
          <p14:tracePt t="518681" x="4911725" y="5099050"/>
          <p14:tracePt t="518697" x="4911725" y="5091113"/>
          <p14:tracePt t="560378" x="4921250" y="5027613"/>
          <p14:tracePt t="560386" x="4938713" y="4965700"/>
          <p14:tracePt t="560399" x="4946650" y="4948238"/>
          <p14:tracePt t="560416" x="4946650" y="4938713"/>
          <p14:tracePt t="560511" x="4946650" y="4948238"/>
          <p14:tracePt t="560518" x="4946650" y="4956175"/>
          <p14:tracePt t="560535" x="4946650" y="4973638"/>
          <p14:tracePt t="560581" x="4946650" y="5010150"/>
          <p14:tracePt t="560589" x="4965700" y="5064125"/>
          <p14:tracePt t="560600" x="4983163" y="5143500"/>
          <p14:tracePt t="560617" x="5010150" y="5340350"/>
          <p14:tracePt t="560633" x="5045075" y="5473700"/>
          <p14:tracePt t="560650" x="5054600" y="5581650"/>
          <p14:tracePt t="560667" x="5054600" y="5670550"/>
          <p14:tracePt t="560731" x="5054600" y="5635625"/>
          <p14:tracePt t="560739" x="5045075" y="5500688"/>
          <p14:tracePt t="560750" x="5027613" y="5330825"/>
          <p14:tracePt t="560766" x="4992688" y="5000625"/>
          <p14:tracePt t="560785" x="4911725" y="4421188"/>
          <p14:tracePt t="560801" x="4813300" y="3965575"/>
          <p14:tracePt t="560817" x="4759325" y="3554413"/>
          <p14:tracePt t="560833" x="4768850" y="3224213"/>
          <p14:tracePt t="560849" x="4803775" y="2884488"/>
          <p14:tracePt t="560866" x="4803775" y="2598738"/>
          <p14:tracePt t="560883" x="4803775" y="2286000"/>
          <p14:tracePt t="560900" x="4822825" y="2000250"/>
          <p14:tracePt t="560916" x="4822825" y="1704975"/>
          <p14:tracePt t="560933" x="4875213" y="1366838"/>
          <p14:tracePt t="560950" x="4894263" y="1169988"/>
          <p14:tracePt t="560967" x="4921250" y="990600"/>
          <p14:tracePt t="560984" x="4956175" y="785813"/>
          <p14:tracePt t="561000" x="5027613" y="561975"/>
          <p14:tracePt t="561017" x="5108575" y="322263"/>
          <p14:tracePt t="561035" x="5153025" y="241300"/>
          <p14:tracePt t="561097" x="5153025" y="250825"/>
          <p14:tracePt t="561106" x="5153025" y="295275"/>
          <p14:tracePt t="561117" x="5153025" y="339725"/>
          <p14:tracePt t="561133" x="5160963" y="482600"/>
          <p14:tracePt t="561150" x="5160963" y="679450"/>
          <p14:tracePt t="561166" x="5160963" y="866775"/>
          <p14:tracePt t="561184" x="5160963" y="1160463"/>
          <p14:tracePt t="561200" x="5160963" y="1357313"/>
          <p14:tracePt t="561217" x="5160963" y="1554163"/>
          <p14:tracePt t="561233" x="5160963" y="1768475"/>
          <p14:tracePt t="561251" x="5170488" y="1992313"/>
          <p14:tracePt t="561267" x="5180013" y="2160588"/>
          <p14:tracePt t="561285" x="5197475" y="2428875"/>
          <p14:tracePt t="561301" x="5197475" y="2598738"/>
          <p14:tracePt t="561317" x="5197475" y="2795588"/>
          <p14:tracePt t="561333" x="5197475" y="2992438"/>
          <p14:tracePt t="561350" x="5224463" y="3081338"/>
          <p14:tracePt t="561366" x="5241925" y="3179763"/>
          <p14:tracePt t="561383" x="5251450" y="3259138"/>
          <p14:tracePt t="561399" x="5268913" y="3286125"/>
          <p14:tracePt t="561416" x="5268913" y="3313113"/>
          <p14:tracePt t="561433" x="5268913" y="3349625"/>
          <p14:tracePt t="561449" x="5268913" y="3375025"/>
          <p14:tracePt t="562005" x="5278438" y="3367088"/>
          <p14:tracePt t="562021" x="5286375" y="3367088"/>
          <p14:tracePt t="562029" x="5286375" y="3375025"/>
          <p14:tracePt t="562037" x="5286375" y="3384550"/>
          <p14:tracePt t="562051" x="5207000" y="3411538"/>
          <p14:tracePt t="562067" x="5116513" y="3446463"/>
          <p14:tracePt t="562083" x="5064125" y="3473450"/>
          <p14:tracePt t="562116" x="5045075" y="3492500"/>
          <p14:tracePt t="562133" x="5037138" y="3509963"/>
          <p14:tracePt t="562167" x="5027613" y="3492500"/>
          <p14:tracePt t="562185" x="5037138" y="3438525"/>
          <p14:tracePt t="562200" x="5037138" y="3429000"/>
          <p14:tracePt t="562233" x="5037138" y="3384550"/>
          <p14:tracePt t="562251" x="5037138" y="3349625"/>
          <p14:tracePt t="562267" x="5037138" y="3303588"/>
          <p14:tracePt t="562283" x="5037138" y="3224213"/>
          <p14:tracePt t="562301" x="5037138" y="3170238"/>
          <p14:tracePt t="562317" x="5037138" y="3160713"/>
          <p14:tracePt t="562334" x="5027613" y="3152775"/>
          <p14:tracePt t="562350" x="5037138" y="3143250"/>
          <p14:tracePt t="562367" x="5072063" y="3125788"/>
          <p14:tracePt t="562384" x="5089525" y="3125788"/>
          <p14:tracePt t="562400" x="5116513" y="3135313"/>
          <p14:tracePt t="562417" x="5170488" y="3152775"/>
          <p14:tracePt t="562435" x="5402263" y="3170238"/>
          <p14:tracePt t="562452" x="5599113" y="3224213"/>
          <p14:tracePt t="562467" x="5813425" y="3330575"/>
          <p14:tracePt t="562484" x="6018213" y="3411538"/>
          <p14:tracePt t="562500" x="6232525" y="3536950"/>
          <p14:tracePt t="562517" x="6411913" y="3714750"/>
          <p14:tracePt t="562534" x="6599238" y="3956050"/>
          <p14:tracePt t="562551" x="6831013" y="4322763"/>
          <p14:tracePt t="562567" x="6973888" y="4537075"/>
          <p14:tracePt t="562583" x="7064375" y="4724400"/>
          <p14:tracePt t="562600" x="7089775" y="4822825"/>
          <p14:tracePt t="562617" x="7099300" y="4867275"/>
          <p14:tracePt t="562633" x="7116763" y="4894263"/>
          <p14:tracePt t="562650" x="7126288" y="4902200"/>
          <p14:tracePt t="562667" x="7135813" y="4921250"/>
          <p14:tracePt t="562685" x="7135813" y="4956175"/>
          <p14:tracePt t="562701" x="7153275" y="4973638"/>
          <p14:tracePt t="562717" x="7188200" y="5019675"/>
          <p14:tracePt t="562734" x="7224713" y="5054600"/>
          <p14:tracePt t="562750" x="7251700" y="5081588"/>
          <p14:tracePt t="562767" x="7269163" y="5091113"/>
          <p14:tracePt t="562783" x="7286625" y="5091113"/>
          <p14:tracePt t="562800" x="7313613" y="5099050"/>
          <p14:tracePt t="562817" x="7412038" y="5135563"/>
          <p14:tracePt t="562834" x="7483475" y="5162550"/>
          <p14:tracePt t="562850" x="7564438" y="5197475"/>
          <p14:tracePt t="562867" x="7643813" y="5224463"/>
          <p14:tracePt t="562884" x="7724775" y="5224463"/>
          <p14:tracePt t="562900" x="7769225" y="5224463"/>
          <p14:tracePt t="562918" x="7840663" y="5187950"/>
          <p14:tracePt t="562935" x="7875588" y="5135563"/>
          <p14:tracePt t="562951" x="7956550" y="5108575"/>
          <p14:tracePt t="562967" x="8037513" y="5081588"/>
          <p14:tracePt t="562984" x="8116888" y="5045075"/>
          <p14:tracePt t="563000" x="8215313" y="4973638"/>
          <p14:tracePt t="563017" x="8323263" y="4867275"/>
          <p14:tracePt t="563033" x="8447088" y="4759325"/>
          <p14:tracePt t="563050" x="8518525" y="4635500"/>
          <p14:tracePt t="563067" x="8670925" y="4367213"/>
          <p14:tracePt t="563084" x="8759825" y="4162425"/>
          <p14:tracePt t="563100" x="8813800" y="3929063"/>
          <p14:tracePt t="563117" x="8850313" y="3687763"/>
          <p14:tracePt t="563133" x="8867775" y="3465513"/>
          <p14:tracePt t="563150" x="8867775" y="3357563"/>
          <p14:tracePt t="563167" x="8894763" y="3251200"/>
          <p14:tracePt t="563185" x="8912225" y="3081338"/>
          <p14:tracePt t="563201" x="8912225" y="2955925"/>
          <p14:tracePt t="563217" x="8885238" y="2822575"/>
          <p14:tracePt t="563233" x="8840788" y="2643188"/>
          <p14:tracePt t="563251" x="8732838" y="2411413"/>
          <p14:tracePt t="563267" x="8643938" y="2206625"/>
          <p14:tracePt t="563284" x="8572500" y="2081213"/>
          <p14:tracePt t="563300" x="8456613" y="1955800"/>
          <p14:tracePt t="563317" x="8242300" y="1776413"/>
          <p14:tracePt t="563334" x="8116888" y="1679575"/>
          <p14:tracePt t="563350" x="7929563" y="1581150"/>
          <p14:tracePt t="563367" x="7742238" y="1490663"/>
          <p14:tracePt t="563384" x="7572375" y="1465263"/>
          <p14:tracePt t="563400" x="7367588" y="1428750"/>
          <p14:tracePt t="563417" x="7126288" y="1393825"/>
          <p14:tracePt t="563436" x="6850063" y="1357313"/>
          <p14:tracePt t="563452" x="6653213" y="1357313"/>
          <p14:tracePt t="563468" x="6456363" y="1384300"/>
          <p14:tracePt t="563484" x="6207125" y="1438275"/>
          <p14:tracePt t="563500" x="5867400" y="1517650"/>
          <p14:tracePt t="563517" x="5411788" y="1616075"/>
          <p14:tracePt t="563534" x="5018088" y="1670050"/>
          <p14:tracePt t="563550" x="4705350" y="1687513"/>
          <p14:tracePt t="563567" x="4394200" y="1731963"/>
          <p14:tracePt t="563584" x="4027488" y="1776413"/>
          <p14:tracePt t="563600" x="3848100" y="1812925"/>
          <p14:tracePt t="563617" x="3616325" y="1884363"/>
          <p14:tracePt t="563633" x="3411538" y="1973263"/>
          <p14:tracePt t="563650" x="3268663" y="2044700"/>
          <p14:tracePt t="563667" x="3170238" y="2108200"/>
          <p14:tracePt t="563686" x="3133725" y="2152650"/>
          <p14:tracePt t="563702" x="3108325" y="2214563"/>
          <p14:tracePt t="563717" x="3089275" y="2278063"/>
          <p14:tracePt t="563734" x="3062288" y="2357438"/>
          <p14:tracePt t="563750" x="3036888" y="2465388"/>
          <p14:tracePt t="563767" x="3000375" y="2625725"/>
          <p14:tracePt t="563784" x="2955925" y="2803525"/>
          <p14:tracePt t="563800" x="2919413" y="2982913"/>
          <p14:tracePt t="563817" x="2901950" y="3152775"/>
          <p14:tracePt t="563834" x="2857500" y="3367088"/>
          <p14:tracePt t="563851" x="2847975" y="3473450"/>
          <p14:tracePt t="563867" x="2847975" y="3616325"/>
          <p14:tracePt t="563884" x="2867025" y="3751263"/>
          <p14:tracePt t="563900" x="2911475" y="3894138"/>
          <p14:tracePt t="563917" x="2955925" y="4044950"/>
          <p14:tracePt t="563936" x="3027363" y="4305300"/>
          <p14:tracePt t="563952" x="3054350" y="4421188"/>
          <p14:tracePt t="563967" x="3081338" y="4527550"/>
          <p14:tracePt t="563984" x="3108325" y="4635500"/>
          <p14:tracePt t="564000" x="3152775" y="4751388"/>
          <p14:tracePt t="564017" x="3224213" y="4876800"/>
          <p14:tracePt t="564034" x="3276600" y="4956175"/>
          <p14:tracePt t="564050" x="3330575" y="5037138"/>
          <p14:tracePt t="564067" x="3411538" y="5116513"/>
          <p14:tracePt t="564084" x="3581400" y="5233988"/>
          <p14:tracePt t="564100" x="3687763" y="5278438"/>
          <p14:tracePt t="564117" x="3803650" y="5322888"/>
          <p14:tracePt t="564134" x="3919538" y="5349875"/>
          <p14:tracePt t="564150" x="4027488" y="5376863"/>
          <p14:tracePt t="564167" x="4116388" y="5384800"/>
          <p14:tracePt t="564186" x="4268788" y="5402263"/>
          <p14:tracePt t="564202" x="4357688" y="5402263"/>
          <p14:tracePt t="564217" x="4446588" y="5402263"/>
          <p14:tracePt t="564234" x="4527550" y="5402263"/>
          <p14:tracePt t="564251" x="4633913" y="5402263"/>
          <p14:tracePt t="564267" x="4759325" y="5402263"/>
          <p14:tracePt t="564284" x="4884738" y="5402263"/>
          <p14:tracePt t="564300" x="5037138" y="5394325"/>
          <p14:tracePt t="564317" x="5187950" y="5367338"/>
          <p14:tracePt t="564336" x="5465763" y="5313363"/>
          <p14:tracePt t="564350" x="5732463" y="5278438"/>
          <p14:tracePt t="564367" x="5956300" y="5241925"/>
          <p14:tracePt t="564384" x="6089650" y="5214938"/>
          <p14:tracePt t="564400" x="6170613" y="5187950"/>
          <p14:tracePt t="564417" x="6215063" y="5170488"/>
          <p14:tracePt t="564434" x="6242050" y="5153025"/>
          <p14:tracePt t="564624" x="6224588" y="5153025"/>
          <p14:tracePt t="564632" x="6215063" y="5153025"/>
          <p14:tracePt t="564639" x="6207125" y="5153025"/>
          <p14:tracePt t="564650" x="6197600" y="5153025"/>
          <p14:tracePt t="564667" x="6180138" y="5153025"/>
          <p14:tracePt t="564686" x="6135688" y="5153025"/>
          <p14:tracePt t="564702" x="6037263" y="5054600"/>
          <p14:tracePt t="564717" x="5884863" y="4938713"/>
          <p14:tracePt t="564734" x="5822950" y="4938713"/>
          <p14:tracePt t="564750" x="5795963" y="4938713"/>
          <p14:tracePt t="564768" x="5759450" y="4938713"/>
          <p14:tracePt t="564784" x="5715000" y="4921250"/>
          <p14:tracePt t="564800" x="5643563" y="4876800"/>
          <p14:tracePt t="564817" x="5545138" y="4805363"/>
          <p14:tracePt t="564836" x="5384800" y="4670425"/>
          <p14:tracePt t="564852" x="5259388" y="4581525"/>
          <p14:tracePt t="564868" x="5143500" y="4537075"/>
          <p14:tracePt t="564883" x="5054600" y="4510088"/>
          <p14:tracePt t="564900" x="4973638" y="4483100"/>
          <p14:tracePt t="564917" x="4911725" y="4473575"/>
          <p14:tracePt t="564934" x="4830763" y="4448175"/>
          <p14:tracePt t="564952" x="4751388" y="4448175"/>
          <p14:tracePt t="564967" x="4714875" y="4456113"/>
          <p14:tracePt t="564984" x="4652963" y="4492625"/>
          <p14:tracePt t="565001" x="4554538" y="4554538"/>
          <p14:tracePt t="565017" x="4465638" y="4581525"/>
          <p14:tracePt t="565034" x="4367213" y="4591050"/>
          <p14:tracePt t="565050" x="4303713" y="4608513"/>
          <p14:tracePt t="565067" x="4286250" y="4608513"/>
          <p14:tracePt t="565086" x="4251325" y="4572000"/>
          <p14:tracePt t="565102" x="4232275" y="4510088"/>
          <p14:tracePt t="565117" x="4205288" y="4411663"/>
          <p14:tracePt t="565134" x="4205288" y="4286250"/>
          <p14:tracePt t="565150" x="4187825" y="4135438"/>
          <p14:tracePt t="565167" x="4170363" y="3965575"/>
          <p14:tracePt t="565184" x="4170363" y="3795713"/>
          <p14:tracePt t="565202" x="4152900" y="3544888"/>
          <p14:tracePt t="565217" x="4143375" y="3411538"/>
          <p14:tracePt t="565234" x="4108450" y="3259138"/>
          <p14:tracePt t="565251" x="4081463" y="3125788"/>
          <p14:tracePt t="565267" x="4062413" y="2973388"/>
          <p14:tracePt t="565284" x="4071938" y="2849563"/>
          <p14:tracePt t="565300" x="4089400" y="2741613"/>
          <p14:tracePt t="565317" x="4116388" y="2581275"/>
          <p14:tracePt t="565336" x="4160838" y="2393950"/>
          <p14:tracePt t="565352" x="4187825" y="2322513"/>
          <p14:tracePt t="565367" x="4214813" y="2241550"/>
          <p14:tracePt t="565384" x="4241800" y="2160588"/>
          <p14:tracePt t="565400" x="4295775" y="2081213"/>
          <p14:tracePt t="565417" x="4357688" y="2000250"/>
          <p14:tracePt t="565433" x="4438650" y="1928813"/>
          <p14:tracePt t="565451" x="4562475" y="1822450"/>
          <p14:tracePt t="565467" x="4643438" y="1768475"/>
          <p14:tracePt t="565483" x="4714875" y="1704975"/>
          <p14:tracePt t="565500" x="4795838" y="1652588"/>
          <p14:tracePt t="565517" x="4911725" y="1571625"/>
          <p14:tracePt t="565533" x="5027613" y="1517650"/>
          <p14:tracePt t="565550" x="5108575" y="1473200"/>
          <p14:tracePt t="565567" x="5170488" y="1438275"/>
          <p14:tracePt t="565584" x="5251450" y="1411288"/>
          <p14:tracePt t="565601" x="5384800" y="1357313"/>
          <p14:tracePt t="565617" x="5500688" y="1330325"/>
          <p14:tracePt t="565633" x="5653088" y="1295400"/>
          <p14:tracePt t="565650" x="5803900" y="1268413"/>
          <p14:tracePt t="565667" x="5938838" y="1241425"/>
          <p14:tracePt t="565683" x="6045200" y="1223963"/>
          <p14:tracePt t="565700" x="6161088" y="1196975"/>
          <p14:tracePt t="565717" x="6340475" y="1196975"/>
          <p14:tracePt t="565733" x="6483350" y="1196975"/>
          <p14:tracePt t="565750" x="6589713" y="1196975"/>
          <p14:tracePt t="565767" x="6732588" y="1196975"/>
          <p14:tracePt t="565783" x="6911975" y="1204913"/>
          <p14:tracePt t="565800" x="7108825" y="1241425"/>
          <p14:tracePt t="565817" x="7286625" y="1250950"/>
          <p14:tracePt t="565836" x="7572375" y="1250950"/>
          <p14:tracePt t="565852" x="7796213" y="1268413"/>
          <p14:tracePt t="565868" x="7993063" y="1303338"/>
          <p14:tracePt t="565884" x="8126413" y="1330325"/>
          <p14:tracePt t="565900" x="8242300" y="1357313"/>
          <p14:tracePt t="565917" x="8350250" y="1401763"/>
          <p14:tracePt t="565933" x="8493125" y="1465263"/>
          <p14:tracePt t="565950" x="8680450" y="1554163"/>
          <p14:tracePt t="565967" x="8858250" y="1660525"/>
          <p14:tracePt t="565983" x="8956675" y="1741488"/>
          <p14:tracePt t="566000" x="9045575" y="1849438"/>
          <p14:tracePt t="566017" x="9126538" y="1973263"/>
          <p14:tracePt t="566034" x="9136063" y="2063750"/>
          <p14:tracePt t="566050" x="9136063" y="2170113"/>
          <p14:tracePt t="566067" x="9136063" y="2286000"/>
          <p14:tracePt t="566086" x="9136063" y="2446338"/>
          <p14:tracePt t="566103" x="9136063" y="2554288"/>
          <p14:tracePt t="566117" x="9136063" y="2660650"/>
          <p14:tracePt t="566134" x="9136063" y="2768600"/>
          <p14:tracePt t="566151" x="9126538" y="2874963"/>
          <p14:tracePt t="566167" x="9109075" y="3009900"/>
          <p14:tracePt t="566184" x="9082088" y="3116263"/>
          <p14:tracePt t="566200" x="9037638" y="3232150"/>
          <p14:tracePt t="566217" x="9001125" y="3313113"/>
          <p14:tracePt t="566234" x="8956675" y="3438525"/>
          <p14:tracePt t="566252" x="8929688" y="3517900"/>
          <p14:tracePt t="566267" x="8894763" y="3635375"/>
          <p14:tracePt t="566284" x="8831263" y="3751263"/>
          <p14:tracePt t="566301" x="8769350" y="3867150"/>
          <p14:tracePt t="566320" x="8653463" y="4037013"/>
          <p14:tracePt t="566336" x="8589963" y="4098925"/>
          <p14:tracePt t="566351" x="8537575" y="4162425"/>
          <p14:tracePt t="566367" x="8501063" y="4187825"/>
          <p14:tracePt t="566383" x="8483600" y="4224338"/>
          <p14:tracePt t="566399" x="8456613" y="4241800"/>
          <p14:tracePt t="566416" x="8439150" y="4268788"/>
          <p14:tracePt t="566433" x="8367713" y="4357688"/>
          <p14:tracePt t="566449" x="8242300" y="4465638"/>
          <p14:tracePt t="566466" x="8232775" y="4473575"/>
          <p14:tracePt t="568854" x="8323263" y="4402138"/>
          <p14:tracePt t="568863" x="8456613" y="4268788"/>
          <p14:tracePt t="568871" x="8609013" y="4152900"/>
          <p14:tracePt t="568886" x="8724900" y="4071938"/>
          <p14:tracePt t="568901" x="8732838" y="4064000"/>
          <p14:tracePt t="568988" x="8732838" y="4044950"/>
          <p14:tracePt t="568995" x="8688388" y="4000500"/>
          <p14:tracePt t="569003" x="8626475" y="3929063"/>
          <p14:tracePt t="569018" x="8510588" y="3759200"/>
          <p14:tracePt t="569035" x="8385175" y="3635375"/>
          <p14:tracePt t="569051" x="8215313" y="3536950"/>
          <p14:tracePt t="569067" x="8010525" y="3482975"/>
          <p14:tracePt t="569085" x="7786688" y="3429000"/>
          <p14:tracePt t="569101" x="7537450" y="3394075"/>
          <p14:tracePt t="569117" x="7269163" y="3375025"/>
          <p14:tracePt t="569135" x="6697663" y="3340100"/>
          <p14:tracePt t="569152" x="6269038" y="3259138"/>
          <p14:tracePt t="569167" x="5840413" y="3224213"/>
          <p14:tracePt t="569185" x="5411788" y="3197225"/>
          <p14:tracePt t="569201" x="5099050" y="3232150"/>
          <p14:tracePt t="569218" x="4803775" y="3268663"/>
          <p14:tracePt t="569235" x="4438650" y="3322638"/>
          <p14:tracePt t="569253" x="3929063" y="3438525"/>
          <p14:tracePt t="569268" x="3660775" y="3492500"/>
          <p14:tracePt t="569284" x="3419475" y="3492500"/>
          <p14:tracePt t="569301" x="3125788" y="3465513"/>
          <p14:tracePt t="569318" x="2652713" y="3429000"/>
          <p14:tracePt t="569334" x="2152650" y="3429000"/>
          <p14:tracePt t="569351" x="1751013" y="3384550"/>
          <p14:tracePt t="569368" x="1455738" y="3367088"/>
          <p14:tracePt t="569385" x="1223963" y="3322638"/>
          <p14:tracePt t="569402" x="1160463" y="3295650"/>
          <p14:tracePt t="569419" x="1143000" y="3295650"/>
          <p14:tracePt t="569526" x="1152525" y="3295650"/>
          <p14:tracePt t="569534" x="1196975" y="3295650"/>
          <p14:tracePt t="569551" x="1303338" y="3295650"/>
          <p14:tracePt t="569568" x="1446213" y="3295650"/>
          <p14:tracePt t="569584" x="1554163" y="3295650"/>
          <p14:tracePt t="569601" x="1643063" y="3295650"/>
          <p14:tracePt t="569618" x="1724025" y="3313113"/>
          <p14:tracePt t="569635" x="1803400" y="3340100"/>
          <p14:tracePt t="569653" x="1884363" y="3375025"/>
          <p14:tracePt t="569668" x="1919288" y="3375025"/>
          <p14:tracePt t="578326" x="2009775" y="3330575"/>
          <p14:tracePt t="578334" x="2268538" y="3179763"/>
          <p14:tracePt t="578342" x="2776538" y="2938463"/>
          <p14:tracePt t="578352" x="3402013" y="2581275"/>
          <p14:tracePt t="578369" x="4527550" y="2017713"/>
          <p14:tracePt t="578385" x="4938713" y="1849438"/>
          <p14:tracePt t="578420" x="4956175" y="1849438"/>
          <p14:tracePt t="578435" x="5099050" y="1857375"/>
          <p14:tracePt t="578452" x="5322888" y="1884363"/>
          <p14:tracePt t="578469" x="5643563" y="1946275"/>
          <p14:tracePt t="578485" x="5894388" y="2054225"/>
          <p14:tracePt t="578502" x="5983288" y="2143125"/>
          <p14:tracePt t="578520" x="6010275" y="2303463"/>
          <p14:tracePt t="578536" x="6000750" y="2500313"/>
          <p14:tracePt t="578552" x="5983288" y="2768600"/>
          <p14:tracePt t="578569" x="5983288" y="2921000"/>
          <p14:tracePt t="578585" x="6000750" y="3027363"/>
          <p14:tracePt t="578602" x="6037263" y="3160713"/>
          <p14:tracePt t="578619" x="6108700" y="3384550"/>
          <p14:tracePt t="578635" x="6232525" y="3625850"/>
          <p14:tracePt t="578654" x="6421438" y="3902075"/>
          <p14:tracePt t="578670" x="6456363" y="3948113"/>
          <p14:tracePt t="578685" x="6456363" y="3956050"/>
          <p14:tracePt t="578724" x="6465888" y="3938588"/>
          <p14:tracePt t="578735" x="6483350" y="3894138"/>
          <p14:tracePt t="578752" x="6510338" y="3805238"/>
          <p14:tracePt t="578771" x="6554788" y="3589338"/>
          <p14:tracePt t="578786" x="6554788" y="3438525"/>
          <p14:tracePt t="578802" x="6554788" y="3375025"/>
          <p14:tracePt t="578819" x="6554788" y="3357563"/>
          <p14:tracePt t="578896" x="6545263" y="3357563"/>
          <p14:tracePt t="578904" x="6518275" y="3446463"/>
          <p14:tracePt t="578920" x="6483350" y="3714750"/>
          <p14:tracePt t="578936" x="6446838" y="3956050"/>
          <p14:tracePt t="578952" x="6394450" y="4135438"/>
          <p14:tracePt t="578969" x="6367463" y="4214813"/>
          <p14:tracePt t="578985" x="6350000" y="4233863"/>
          <p14:tracePt t="579002" x="6340475" y="4251325"/>
          <p14:tracePt t="579060" x="6340475" y="4241800"/>
          <p14:tracePt t="579068" x="6303963" y="4135438"/>
          <p14:tracePt t="579076" x="6269038" y="3983038"/>
          <p14:tracePt t="579085" x="6232525" y="3813175"/>
          <p14:tracePt t="579102" x="6161088" y="3492500"/>
          <p14:tracePt t="579119" x="6126163" y="3268663"/>
          <p14:tracePt t="579135" x="6099175" y="3135313"/>
          <p14:tracePt t="579153" x="6081713" y="3081338"/>
          <p14:tracePt t="579224" x="6072188" y="3081338"/>
          <p14:tracePt t="579240" x="6064250" y="3116263"/>
          <p14:tracePt t="579248" x="6045200" y="3197225"/>
          <p14:tracePt t="579258" x="6045200" y="3268663"/>
          <p14:tracePt t="579269" x="6045200" y="3340100"/>
          <p14:tracePt t="579286" x="6064250" y="3455988"/>
          <p14:tracePt t="579302" x="6089650" y="3482975"/>
          <p14:tracePt t="579319" x="6188075" y="3482975"/>
          <p14:tracePt t="579335" x="6357938" y="3438525"/>
          <p14:tracePt t="579352" x="6599238" y="3295650"/>
          <p14:tracePt t="579368" x="6858000" y="3143250"/>
          <p14:tracePt t="579385" x="7161213" y="2992438"/>
          <p14:tracePt t="579402" x="7466013" y="2840038"/>
          <p14:tracePt t="579419" x="7921625" y="2571750"/>
          <p14:tracePt t="579435" x="8116888" y="2438400"/>
          <p14:tracePt t="579452" x="8286750" y="2295525"/>
          <p14:tracePt t="579468" x="8412163" y="2224088"/>
          <p14:tracePt t="579485" x="8493125" y="2187575"/>
          <p14:tracePt t="579502" x="8564563" y="2160588"/>
          <p14:tracePt t="579518" x="8643938" y="2135188"/>
          <p14:tracePt t="579535" x="8680450" y="2108200"/>
          <p14:tracePt t="579552" x="8688388" y="2108200"/>
          <p14:tracePt t="579678" x="8661400" y="2125663"/>
          <p14:tracePt t="579686" x="8626475" y="2160588"/>
          <p14:tracePt t="579704" x="8493125" y="2295525"/>
          <p14:tracePt t="579719" x="8367713" y="2401888"/>
          <p14:tracePt t="579735" x="8207375" y="2473325"/>
          <p14:tracePt t="579752" x="8045450" y="2517775"/>
          <p14:tracePt t="579769" x="7823200" y="2589213"/>
          <p14:tracePt t="579785" x="7564438" y="2679700"/>
          <p14:tracePt t="579802" x="7259638" y="2778125"/>
          <p14:tracePt t="579818" x="7010400" y="2849563"/>
          <p14:tracePt t="579835" x="6786563" y="2884488"/>
          <p14:tracePt t="579852" x="6608763" y="2921000"/>
          <p14:tracePt t="579869" x="6429375" y="2946400"/>
          <p14:tracePt t="579885" x="6224588" y="2982913"/>
          <p14:tracePt t="579902" x="6054725" y="3017838"/>
          <p14:tracePt t="579918" x="5894388" y="3044825"/>
          <p14:tracePt t="579935" x="5732463" y="3063875"/>
          <p14:tracePt t="579951" x="5643563" y="3089275"/>
          <p14:tracePt t="579968" x="5564188" y="3116263"/>
          <p14:tracePt t="579984" x="5510213" y="3143250"/>
          <p14:tracePt t="580002" x="5492750" y="3160713"/>
          <p14:tracePt t="580019" x="5492750" y="3206750"/>
          <p14:tracePt t="580036" x="5492750" y="3278188"/>
          <p14:tracePt t="580052" x="5492750" y="3411538"/>
          <p14:tracePt t="580069" x="5492750" y="3517900"/>
          <p14:tracePt t="580086" x="5500688" y="3733800"/>
          <p14:tracePt t="580102" x="5527675" y="3929063"/>
          <p14:tracePt t="580119" x="5564188" y="4081463"/>
          <p14:tracePt t="580136" x="5589588" y="4179888"/>
          <p14:tracePt t="580154" x="5599113" y="4295775"/>
          <p14:tracePt t="580171" x="5599113" y="4357688"/>
          <p14:tracePt t="580186" x="5599113" y="4376738"/>
          <p14:tracePt t="580202" x="5599113" y="4384675"/>
          <p14:tracePt t="580264" x="5599113" y="4376738"/>
          <p14:tracePt t="580272" x="5616575" y="4330700"/>
          <p14:tracePt t="580286" x="5626100" y="4278313"/>
          <p14:tracePt t="580303" x="5670550" y="4162425"/>
          <p14:tracePt t="580319" x="5732463" y="3973513"/>
          <p14:tracePt t="580336" x="5759450" y="3867150"/>
          <p14:tracePt t="580353" x="5786438" y="3751263"/>
          <p14:tracePt t="580369" x="5786438" y="3643313"/>
          <p14:tracePt t="580386" x="5786438" y="3554413"/>
          <p14:tracePt t="580401" x="5813425" y="3446463"/>
          <p14:tracePt t="580418" x="5840413" y="3349625"/>
          <p14:tracePt t="580435" x="5875338" y="3259138"/>
          <p14:tracePt t="580451" x="5894388" y="3241675"/>
          <p14:tracePt t="580468" x="5921375" y="3224213"/>
          <p14:tracePt t="580486" x="5973763" y="3197225"/>
          <p14:tracePt t="580502" x="6072188" y="3170238"/>
          <p14:tracePt t="580520" x="6180138" y="3143250"/>
          <p14:tracePt t="580536" x="6357938" y="3108325"/>
          <p14:tracePt t="580553" x="6724650" y="3063875"/>
          <p14:tracePt t="580569" x="7000875" y="3027363"/>
          <p14:tracePt t="580586" x="7269163" y="2982913"/>
          <p14:tracePt t="580602" x="7466013" y="2955925"/>
          <p14:tracePt t="580619" x="7670800" y="2884488"/>
          <p14:tracePt t="580636" x="7875588" y="2830513"/>
          <p14:tracePt t="580653" x="8180388" y="2786063"/>
          <p14:tracePt t="580671" x="8313738" y="2724150"/>
          <p14:tracePt t="580687" x="8412163" y="2670175"/>
          <p14:tracePt t="580703" x="8483600" y="2625725"/>
          <p14:tracePt t="580719" x="8518525" y="2589213"/>
          <p14:tracePt t="580736" x="8537575" y="2571750"/>
          <p14:tracePt t="580753" x="8582025" y="2536825"/>
          <p14:tracePt t="580769" x="8653463" y="2482850"/>
          <p14:tracePt t="580786" x="8715375" y="2455863"/>
          <p14:tracePt t="580805" x="8778875" y="2411413"/>
          <p14:tracePt t="580819" x="8796338" y="2401888"/>
          <p14:tracePt t="580836" x="8796338" y="2393950"/>
          <p14:tracePt t="580913" x="8769350" y="2393950"/>
          <p14:tracePt t="580920" x="8742363" y="2401888"/>
          <p14:tracePt t="580936" x="8670925" y="2428875"/>
          <p14:tracePt t="580953" x="8609013" y="2455863"/>
          <p14:tracePt t="580969" x="8537575" y="2482850"/>
          <p14:tracePt t="580986" x="8466138" y="2509838"/>
          <p14:tracePt t="581002" x="8350250" y="2563813"/>
          <p14:tracePt t="581019" x="8224838" y="2625725"/>
          <p14:tracePt t="581036" x="8064500" y="2706688"/>
          <p14:tracePt t="581053" x="7831138" y="2813050"/>
          <p14:tracePt t="581071" x="7545388" y="2911475"/>
          <p14:tracePt t="581086" x="7429500" y="2955925"/>
          <p14:tracePt t="581102" x="7242175" y="3027363"/>
          <p14:tracePt t="581119" x="7037388" y="3089275"/>
          <p14:tracePt t="581136" x="6902450" y="3152775"/>
          <p14:tracePt t="581152" x="6786563" y="3214688"/>
          <p14:tracePt t="581171" x="6616700" y="3259138"/>
          <p14:tracePt t="581187" x="6527800" y="3286125"/>
          <p14:tracePt t="581203" x="6446838" y="3295650"/>
          <p14:tracePt t="581219" x="6367463" y="3322638"/>
          <p14:tracePt t="581236" x="6286500" y="3330575"/>
          <p14:tracePt t="581254" x="6224588" y="3349625"/>
          <p14:tracePt t="581269" x="6161088" y="3357563"/>
          <p14:tracePt t="581286" x="6116638" y="3375025"/>
          <p14:tracePt t="581302" x="6099175" y="3375025"/>
          <p14:tracePt t="581321" x="6064250" y="3394075"/>
          <p14:tracePt t="581336" x="6045200" y="3411538"/>
          <p14:tracePt t="581353" x="6018213" y="3473450"/>
          <p14:tracePt t="581369" x="5992813" y="3571875"/>
          <p14:tracePt t="581386" x="5965825" y="3679825"/>
          <p14:tracePt t="581402" x="5956300" y="3786188"/>
          <p14:tracePt t="581421" x="5929313" y="3948113"/>
          <p14:tracePt t="581437" x="5929313" y="4044950"/>
          <p14:tracePt t="581453" x="5929313" y="4090988"/>
          <p14:tracePt t="581470" x="5929313" y="4108450"/>
          <p14:tracePt t="581486" x="5929313" y="4135438"/>
          <p14:tracePt t="581503" x="5929313" y="4143375"/>
          <p14:tracePt t="581593" x="5929313" y="4116388"/>
          <p14:tracePt t="581601" x="5946775" y="4064000"/>
          <p14:tracePt t="581609" x="5946775" y="4019550"/>
          <p14:tracePt t="581619" x="5946775" y="3965575"/>
          <p14:tracePt t="581636" x="5946775" y="3876675"/>
          <p14:tracePt t="581652" x="5938838" y="3768725"/>
          <p14:tracePt t="581669" x="5921375" y="3662363"/>
          <p14:tracePt t="581687" x="5921375" y="3500438"/>
          <p14:tracePt t="581703" x="5929313" y="3421063"/>
          <p14:tracePt t="581719" x="5938838" y="3357563"/>
          <p14:tracePt t="581736" x="5946775" y="3340100"/>
          <p14:tracePt t="581753" x="5965825" y="3322638"/>
          <p14:tracePt t="581769" x="5983288" y="3295650"/>
          <p14:tracePt t="581786" x="6018213" y="3278188"/>
          <p14:tracePt t="581802" x="6089650" y="3224213"/>
          <p14:tracePt t="581821" x="6269038" y="3116263"/>
          <p14:tracePt t="581837" x="6421438" y="3027363"/>
          <p14:tracePt t="581852" x="6599238" y="2973388"/>
          <p14:tracePt t="581870" x="6796088" y="2938463"/>
          <p14:tracePt t="581886" x="7064375" y="2901950"/>
          <p14:tracePt t="581902" x="7402513" y="2867025"/>
          <p14:tracePt t="581919" x="7724775" y="2813050"/>
          <p14:tracePt t="581937" x="8054975" y="2687638"/>
          <p14:tracePt t="581953" x="8197850" y="2608263"/>
          <p14:tracePt t="581969" x="8296275" y="2581275"/>
          <p14:tracePt t="581986" x="8331200" y="2563813"/>
          <p14:tracePt t="582003" x="8394700" y="2482850"/>
          <p14:tracePt t="582019" x="8501063" y="2357438"/>
          <p14:tracePt t="582036" x="8582025" y="2278063"/>
          <p14:tracePt t="582052" x="8653463" y="2197100"/>
          <p14:tracePt t="582071" x="8707438" y="2108200"/>
          <p14:tracePt t="582087" x="8724900" y="2071688"/>
          <p14:tracePt t="582102" x="8724900" y="2054225"/>
          <p14:tracePt t="582119" x="8732838" y="2027238"/>
          <p14:tracePt t="582136" x="8732838" y="2017713"/>
          <p14:tracePt t="582153" x="8732838" y="2009775"/>
          <p14:tracePt t="582181" x="8732838" y="2000250"/>
          <p14:tracePt t="582195" x="8724900" y="1992313"/>
          <p14:tracePt t="582203" x="8688388" y="1992313"/>
          <p14:tracePt t="582219" x="8626475" y="2009775"/>
          <p14:tracePt t="582237" x="8545513" y="2071688"/>
          <p14:tracePt t="582252" x="8466138" y="2160588"/>
          <p14:tracePt t="582269" x="8375650" y="2241550"/>
          <p14:tracePt t="582285" x="8296275" y="2322513"/>
          <p14:tracePt t="582302" x="8232775" y="2374900"/>
          <p14:tracePt t="582321" x="8161338" y="2411413"/>
          <p14:tracePt t="582336" x="8135938" y="2428875"/>
          <p14:tracePt t="582353" x="8072438" y="2455863"/>
          <p14:tracePt t="582369" x="8010525" y="2482850"/>
          <p14:tracePt t="582386" x="7921625" y="2517775"/>
          <p14:tracePt t="582402" x="7804150" y="2544763"/>
          <p14:tracePt t="582419" x="7697788" y="2581275"/>
          <p14:tracePt t="582436" x="7616825" y="2608263"/>
          <p14:tracePt t="582452" x="7500938" y="2643188"/>
          <p14:tracePt t="582469" x="7439025" y="2670175"/>
          <p14:tracePt t="582486" x="7375525" y="2697163"/>
          <p14:tracePt t="582503" x="7296150" y="2714625"/>
          <p14:tracePt t="582519" x="7242175" y="2741613"/>
          <p14:tracePt t="582536" x="7197725" y="2768600"/>
          <p14:tracePt t="582553" x="7135813" y="2795588"/>
          <p14:tracePt t="582571" x="7018338" y="2830513"/>
          <p14:tracePt t="582586" x="6921500" y="2857500"/>
          <p14:tracePt t="582603" x="6742113" y="2894013"/>
          <p14:tracePt t="582619" x="6465888" y="2982913"/>
          <p14:tracePt t="582636" x="6143625" y="3081338"/>
          <p14:tracePt t="582652" x="5795963" y="3232150"/>
          <p14:tracePt t="582669" x="5384800" y="3349625"/>
          <p14:tracePt t="582686" x="4956175" y="3429000"/>
          <p14:tracePt t="582703" x="4125913" y="3492500"/>
          <p14:tracePt t="582720" x="3598863" y="3536950"/>
          <p14:tracePt t="582736" x="3143250" y="3554413"/>
          <p14:tracePt t="582753" x="2813050" y="3571875"/>
          <p14:tracePt t="582770" x="2562225" y="3563938"/>
          <p14:tracePt t="582786" x="2411413" y="3544888"/>
          <p14:tracePt t="582804" x="2276475" y="3517900"/>
          <p14:tracePt t="582821" x="2251075" y="3500438"/>
          <p14:tracePt t="582837" x="2224088" y="3492500"/>
          <p14:tracePt t="582853" x="2205038" y="3492500"/>
          <p14:tracePt t="582869" x="2197100" y="3482975"/>
          <p14:tracePt t="582886" x="2187575" y="3473450"/>
          <p14:tracePt t="582902" x="2187575" y="3446463"/>
          <p14:tracePt t="582919" x="2179638" y="3438525"/>
          <p14:tracePt t="582936" x="2179638" y="3429000"/>
          <p14:tracePt t="582993" x="2179638" y="3421063"/>
          <p14:tracePt t="583002" x="2187575" y="3411538"/>
          <p14:tracePt t="583010" x="2197100" y="3402013"/>
          <p14:tracePt t="583019" x="2205038" y="3384550"/>
          <p14:tracePt t="583036" x="2232025" y="3357563"/>
          <p14:tracePt t="583053" x="2251075" y="3340100"/>
          <p14:tracePt t="583070" x="2303463" y="3303588"/>
          <p14:tracePt t="583087" x="2357438" y="3268663"/>
          <p14:tracePt t="583103" x="2374900" y="3241675"/>
          <p14:tracePt t="583119" x="2384425" y="3232150"/>
          <p14:tracePt t="583136" x="2384425" y="3224213"/>
          <p14:tracePt t="583305" x="2347913" y="3224213"/>
          <p14:tracePt t="583314" x="2312988" y="3224213"/>
          <p14:tracePt t="583322" x="2259013" y="3206750"/>
          <p14:tracePt t="583337" x="2143125" y="3170238"/>
          <p14:tracePt t="583353" x="2009775" y="3135313"/>
          <p14:tracePt t="583370" x="1857375" y="3108325"/>
          <p14:tracePt t="583386" x="1704975" y="3108325"/>
          <p14:tracePt t="583402" x="1490663" y="3108325"/>
          <p14:tracePt t="583419" x="1366838" y="3089275"/>
          <p14:tracePt t="583436" x="1241425" y="3089275"/>
          <p14:tracePt t="583453" x="1062038" y="3063875"/>
          <p14:tracePt t="583456" x="982663" y="3044825"/>
          <p14:tracePt t="583471" x="795338" y="3044825"/>
          <p14:tracePt t="583486" x="687388" y="3044825"/>
          <p14:tracePt t="583503" x="608013" y="3044825"/>
          <p14:tracePt t="583519" x="536575" y="3044825"/>
          <p14:tracePt t="583536" x="455613" y="3044825"/>
          <p14:tracePt t="583553" x="374650" y="3044825"/>
          <p14:tracePt t="583571" x="339725" y="3044825"/>
          <p14:tracePt t="583587" x="322263" y="3044825"/>
          <p14:tracePt t="583713" x="330200" y="3044825"/>
          <p14:tracePt t="583721" x="366713" y="3027363"/>
          <p14:tracePt t="583736" x="482600" y="3000375"/>
          <p14:tracePt t="583754" x="625475" y="2992438"/>
          <p14:tracePt t="583769" x="866775" y="2973388"/>
          <p14:tracePt t="583786" x="1196975" y="2973388"/>
          <p14:tracePt t="583803" x="1490663" y="2955925"/>
          <p14:tracePt t="583821" x="1911350" y="2857500"/>
          <p14:tracePt t="583837" x="2152650" y="2822575"/>
          <p14:tracePt t="583853" x="2374900" y="2795588"/>
          <p14:tracePt t="583869" x="2598738" y="2759075"/>
          <p14:tracePt t="583886" x="2759075" y="2724150"/>
          <p14:tracePt t="583903" x="2847975" y="2697163"/>
          <p14:tracePt t="583919" x="2894013" y="2697163"/>
          <p14:tracePt t="583936" x="2919413" y="2687638"/>
          <p14:tracePt t="583953" x="2928938" y="2687638"/>
          <p14:tracePt t="584057" x="2928938" y="2679700"/>
          <p14:tracePt t="584071" x="2911475" y="2679700"/>
          <p14:tracePt t="584079" x="2901950" y="2679700"/>
          <p14:tracePt t="584095" x="2894013" y="2679700"/>
          <p14:tracePt t="584104" x="2884488" y="2670175"/>
          <p14:tracePt t="584119" x="2867025" y="2670175"/>
          <p14:tracePt t="584136" x="2795588" y="2670175"/>
          <p14:tracePt t="584153" x="2687638" y="2670175"/>
          <p14:tracePt t="584169" x="2571750" y="2687638"/>
          <p14:tracePt t="584186" x="2465388" y="2697163"/>
          <p14:tracePt t="584204" x="2276475" y="2741613"/>
          <p14:tracePt t="584221" x="2170113" y="2768600"/>
          <p14:tracePt t="584237" x="2017713" y="2803525"/>
          <p14:tracePt t="584255" x="1857375" y="2830513"/>
          <p14:tracePt t="584270" x="1741488" y="2867025"/>
          <p14:tracePt t="584286" x="1633538" y="2894013"/>
          <p14:tracePt t="584303" x="1536700" y="2921000"/>
          <p14:tracePt t="584319" x="1428750" y="2946400"/>
          <p14:tracePt t="584337" x="1295400" y="2973388"/>
          <p14:tracePt t="584353" x="1214438" y="2982913"/>
          <p14:tracePt t="584370" x="1108075" y="3000375"/>
          <p14:tracePt t="584386" x="1000125" y="3027363"/>
          <p14:tracePt t="584403" x="919163" y="3036888"/>
          <p14:tracePt t="584419" x="839788" y="3036888"/>
          <p14:tracePt t="584436" x="768350" y="3036888"/>
          <p14:tracePt t="584453" x="669925" y="3017838"/>
          <p14:tracePt t="584456" x="633413" y="3017838"/>
          <p14:tracePt t="584471" x="571500" y="2992438"/>
          <p14:tracePt t="584487" x="509588" y="2982913"/>
          <p14:tracePt t="584503" x="428625" y="2973388"/>
          <p14:tracePt t="584520" x="374650" y="2973388"/>
          <p14:tracePt t="584536" x="312738" y="2973388"/>
          <p14:tracePt t="584553" x="250825" y="2955925"/>
          <p14:tracePt t="584569" x="196850" y="2946400"/>
          <p14:tracePt t="584587" x="142875" y="2928938"/>
          <p14:tracePt t="584603" x="125413" y="2928938"/>
          <p14:tracePt t="584620" x="115888" y="2928938"/>
          <p14:tracePt t="584636" x="98425" y="2928938"/>
          <p14:tracePt t="584653" x="88900" y="2928938"/>
          <p14:tracePt t="584745" x="133350" y="2965450"/>
          <p14:tracePt t="584753" x="187325" y="2973388"/>
          <p14:tracePt t="584769" x="303213" y="3000375"/>
          <p14:tracePt t="584786" x="428625" y="3036888"/>
          <p14:tracePt t="584803" x="608013" y="3063875"/>
          <p14:tracePt t="584820" x="857250" y="3098800"/>
          <p14:tracePt t="584837" x="1312863" y="3098800"/>
          <p14:tracePt t="584853" x="1670050" y="3089275"/>
          <p14:tracePt t="584870" x="2009775" y="3054350"/>
          <p14:tracePt t="584886" x="2303463" y="2955925"/>
          <p14:tracePt t="584903" x="2581275" y="2867025"/>
          <p14:tracePt t="584919" x="2759075" y="2803525"/>
          <p14:tracePt t="584936" x="2857500" y="2759075"/>
          <p14:tracePt t="584953" x="2867025" y="2751138"/>
          <p14:tracePt t="585004" x="2867025" y="2741613"/>
          <p14:tracePt t="585011" x="2857500" y="2724150"/>
          <p14:tracePt t="585019" x="2847975" y="2714625"/>
          <p14:tracePt t="585037" x="2830513" y="2706688"/>
          <p14:tracePt t="585053" x="2795588" y="2697163"/>
          <p14:tracePt t="585069" x="2732088" y="2697163"/>
          <p14:tracePt t="585086" x="2643188" y="2697163"/>
          <p14:tracePt t="585103" x="2366963" y="2751138"/>
          <p14:tracePt t="585120" x="2232025" y="2778125"/>
          <p14:tracePt t="585136" x="2125663" y="2803525"/>
          <p14:tracePt t="585153" x="2027238" y="2830513"/>
          <p14:tracePt t="585169" x="1965325" y="2857500"/>
          <p14:tracePt t="585186" x="1928813" y="2867025"/>
          <p14:tracePt t="585203" x="1884363" y="2884488"/>
          <p14:tracePt t="585221" x="1822450" y="2884488"/>
          <p14:tracePt t="585238" x="1776413" y="2884488"/>
          <p14:tracePt t="585254" x="1741488" y="2874963"/>
          <p14:tracePt t="585269" x="1704975" y="2867025"/>
          <p14:tracePt t="585286" x="1679575" y="2867025"/>
          <p14:tracePt t="585303" x="1633538" y="2867025"/>
          <p14:tracePt t="585319" x="1608138" y="2857500"/>
          <p14:tracePt t="585335" x="1589088" y="2857500"/>
          <p14:tracePt t="585352" x="1562100" y="2857500"/>
          <p14:tracePt t="585370" x="1536700" y="2857500"/>
          <p14:tracePt t="585386" x="1517650" y="2857500"/>
          <p14:tracePt t="585403" x="1500188" y="2857500"/>
          <p14:tracePt t="585419" x="1465263" y="2857500"/>
          <p14:tracePt t="585436" x="1411288" y="2857500"/>
          <p14:tracePt t="585453" x="1330325" y="2857500"/>
          <p14:tracePt t="585456" x="1295400" y="2857500"/>
          <p14:tracePt t="585472" x="1214438" y="2857500"/>
          <p14:tracePt t="585487" x="1143000" y="2857500"/>
          <p14:tracePt t="585503" x="1044575" y="2849563"/>
          <p14:tracePt t="585520" x="955675" y="2830513"/>
          <p14:tracePt t="585536" x="874713" y="2803525"/>
          <p14:tracePt t="585553" x="795338" y="2778125"/>
          <p14:tracePt t="585570" x="723900" y="2768600"/>
          <p14:tracePt t="585586" x="652463" y="2741613"/>
          <p14:tracePt t="585603" x="625475" y="2732088"/>
          <p14:tracePt t="585620" x="608013" y="2732088"/>
          <p14:tracePt t="585636" x="581025" y="2732088"/>
          <p14:tracePt t="585653" x="561975" y="2732088"/>
          <p14:tracePt t="585737" x="571500" y="2732088"/>
          <p14:tracePt t="585745" x="581025" y="2732088"/>
          <p14:tracePt t="585755" x="598488" y="2741613"/>
          <p14:tracePt t="585770" x="625475" y="2759075"/>
          <p14:tracePt t="585786" x="679450" y="2786063"/>
          <p14:tracePt t="585803" x="741363" y="2813050"/>
          <p14:tracePt t="585819" x="822325" y="2840038"/>
          <p14:tracePt t="585836" x="928688" y="2867025"/>
          <p14:tracePt t="585853" x="1036638" y="2867025"/>
          <p14:tracePt t="585870" x="1196975" y="2867025"/>
          <p14:tracePt t="585886" x="1303338" y="2867025"/>
          <p14:tracePt t="585902" x="1393825" y="2867025"/>
          <p14:tracePt t="585919" x="1482725" y="2874963"/>
          <p14:tracePt t="585936" x="1562100" y="2874963"/>
          <p14:tracePt t="585953" x="1643063" y="2894013"/>
          <p14:tracePt t="585956" x="1679575" y="2901950"/>
          <p14:tracePt t="585971" x="1758950" y="2921000"/>
          <p14:tracePt t="585987" x="1830388" y="2921000"/>
          <p14:tracePt t="586004" x="1911350" y="2921000"/>
          <p14:tracePt t="586020" x="1982788" y="2921000"/>
          <p14:tracePt t="586036" x="2062163" y="2911475"/>
          <p14:tracePt t="586053" x="2143125" y="2911475"/>
          <p14:tracePt t="586070" x="2205038" y="2901950"/>
          <p14:tracePt t="586086" x="2268538" y="2874963"/>
          <p14:tracePt t="586103" x="2286000" y="2867025"/>
          <p14:tracePt t="586120" x="2312988" y="2840038"/>
          <p14:tracePt t="586136" x="2339975" y="2813050"/>
          <p14:tracePt t="586153" x="2357438" y="2795588"/>
          <p14:tracePt t="586169" x="2374900" y="2759075"/>
          <p14:tracePt t="586187" x="2401888" y="2714625"/>
          <p14:tracePt t="586203" x="2428875" y="2652713"/>
          <p14:tracePt t="586222" x="2428875" y="2554288"/>
          <p14:tracePt t="586238" x="2411413" y="2517775"/>
          <p14:tracePt t="586253" x="2384425" y="2492375"/>
          <p14:tracePt t="586270" x="2347913" y="2455863"/>
          <p14:tracePt t="586286" x="2251075" y="2411413"/>
          <p14:tracePt t="586303" x="2116138" y="2384425"/>
          <p14:tracePt t="586320" x="2009775" y="2384425"/>
          <p14:tracePt t="586337" x="1901825" y="2384425"/>
          <p14:tracePt t="586353" x="1795463" y="2384425"/>
          <p14:tracePt t="586371" x="1633538" y="2384425"/>
          <p14:tracePt t="586386" x="1527175" y="2401888"/>
          <p14:tracePt t="586402" x="1419225" y="2428875"/>
          <p14:tracePt t="586420" x="1339850" y="2446338"/>
          <p14:tracePt t="586436" x="1258888" y="2455863"/>
          <p14:tracePt t="586453" x="1187450" y="2465388"/>
          <p14:tracePt t="586456" x="1152525" y="2465388"/>
          <p14:tracePt t="586472" x="1071563" y="2465388"/>
          <p14:tracePt t="586488" x="990600" y="2465388"/>
          <p14:tracePt t="586503" x="946150" y="2465388"/>
          <p14:tracePt t="586520" x="911225" y="2482850"/>
          <p14:tracePt t="586537" x="884238" y="2500313"/>
          <p14:tracePt t="586553" x="866775" y="2527300"/>
          <p14:tracePt t="586570" x="830263" y="2544763"/>
          <p14:tracePt t="586586" x="795338" y="2563813"/>
          <p14:tracePt t="586603" x="776288" y="2589213"/>
          <p14:tracePt t="586621" x="741363" y="2625725"/>
          <p14:tracePt t="586636" x="723900" y="2660650"/>
          <p14:tracePt t="586653" x="714375" y="2697163"/>
          <p14:tracePt t="586670" x="714375" y="2724150"/>
          <p14:tracePt t="586686" x="731838" y="2768600"/>
          <p14:tracePt t="586703" x="750888" y="2803525"/>
          <p14:tracePt t="586722" x="795338" y="2874963"/>
          <p14:tracePt t="586738" x="847725" y="2928938"/>
          <p14:tracePt t="586754" x="911225" y="2965450"/>
          <p14:tracePt t="586770" x="990600" y="2992438"/>
          <p14:tracePt t="586786" x="1071563" y="3017838"/>
          <p14:tracePt t="586803" x="1143000" y="3044825"/>
          <p14:tracePt t="586819" x="1223963" y="3054350"/>
          <p14:tracePt t="586836" x="1322388" y="3071813"/>
          <p14:tracePt t="586853" x="1411288" y="3081338"/>
          <p14:tracePt t="586869" x="1517650" y="3081338"/>
          <p14:tracePt t="586886" x="1652588" y="3081338"/>
          <p14:tracePt t="586902" x="1741488" y="3063875"/>
          <p14:tracePt t="586919" x="1830388" y="3063875"/>
          <p14:tracePt t="586936" x="1938338" y="3063875"/>
          <p14:tracePt t="586952" x="2017713" y="3063875"/>
          <p14:tracePt t="586969" x="2108200" y="3063875"/>
          <p14:tracePt t="586987" x="2187575" y="3063875"/>
          <p14:tracePt t="587004" x="2205038" y="3063875"/>
          <p14:tracePt t="587020" x="2214563" y="3063875"/>
          <p14:tracePt t="587168" x="2179638" y="3063875"/>
          <p14:tracePt t="587176" x="2125663" y="3063875"/>
          <p14:tracePt t="587186" x="2071688" y="3063875"/>
          <p14:tracePt t="587203" x="1901825" y="3054350"/>
          <p14:tracePt t="587220" x="1704975" y="3054350"/>
          <p14:tracePt t="587238" x="1250950" y="3054350"/>
          <p14:tracePt t="587255" x="965200" y="3036888"/>
          <p14:tracePt t="587270" x="795338" y="3036888"/>
          <p14:tracePt t="587286" x="704850" y="3036888"/>
          <p14:tracePt t="587303" x="669925" y="3036888"/>
          <p14:tracePt t="587320" x="660400" y="3036888"/>
          <p14:tracePt t="587401" x="660400" y="3044825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085235" y="272845"/>
            <a:ext cx="7162800" cy="457200"/>
          </a:xfrm>
          <a:prstGeom prst="rect">
            <a:avLst/>
          </a:prstGeom>
          <a:noFill/>
        </p:spPr>
        <p:txBody>
          <a:bodyPr/>
          <a:lstStyle>
            <a:lvl1pPr algn="ctr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3000" b="0" i="0">
                <a:solidFill>
                  <a:schemeClr val="accent1"/>
                </a:solidFill>
                <a:latin typeface="Neo Sans Intel"/>
                <a:ea typeface="+mj-ea"/>
                <a:cs typeface="Neo Sans Intel"/>
              </a:defRPr>
            </a:lvl1pPr>
            <a:lvl2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2pPr>
            <a:lvl3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3pPr>
            <a:lvl4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4pPr>
            <a:lvl5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5pPr>
            <a:lvl6pPr marL="4572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6pPr>
            <a:lvl7pPr marL="9144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7pPr>
            <a:lvl8pPr marL="13716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8pPr>
            <a:lvl9pPr marL="18288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9pPr>
          </a:lstStyle>
          <a:p>
            <a:r>
              <a:rPr lang="en-US" sz="3200" kern="0" dirty="0">
                <a:solidFill>
                  <a:srgbClr val="0860A8"/>
                </a:solidFill>
                <a:cs typeface="Arial"/>
              </a:rPr>
              <a:t>Using The BTB</a:t>
            </a:r>
          </a:p>
        </p:txBody>
      </p:sp>
      <p:sp>
        <p:nvSpPr>
          <p:cNvPr id="3" name="Line 3"/>
          <p:cNvSpPr>
            <a:spLocks noChangeShapeType="1"/>
          </p:cNvSpPr>
          <p:nvPr/>
        </p:nvSpPr>
        <p:spPr bwMode="auto">
          <a:xfrm>
            <a:off x="457200" y="4267200"/>
            <a:ext cx="822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60" name="Группа 59"/>
          <p:cNvGrpSpPr/>
          <p:nvPr/>
        </p:nvGrpSpPr>
        <p:grpSpPr>
          <a:xfrm>
            <a:off x="457200" y="914400"/>
            <a:ext cx="8229600" cy="409575"/>
            <a:chOff x="457200" y="914400"/>
            <a:chExt cx="8229600" cy="409575"/>
          </a:xfrm>
        </p:grpSpPr>
        <p:sp>
          <p:nvSpPr>
            <p:cNvPr id="4" name="Line 4"/>
            <p:cNvSpPr>
              <a:spLocks noChangeShapeType="1"/>
            </p:cNvSpPr>
            <p:nvPr/>
          </p:nvSpPr>
          <p:spPr bwMode="auto">
            <a:xfrm>
              <a:off x="457200" y="1066800"/>
              <a:ext cx="82296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" name="Text Box 5"/>
            <p:cNvSpPr txBox="1">
              <a:spLocks noChangeArrowheads="1"/>
            </p:cNvSpPr>
            <p:nvPr/>
          </p:nvSpPr>
          <p:spPr bwMode="auto">
            <a:xfrm>
              <a:off x="1219200" y="914400"/>
              <a:ext cx="6705600" cy="4095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2000" b="1">
                  <a:latin typeface="Arial" charset="0"/>
                </a:rPr>
                <a:t>PC moves to next instruction</a:t>
              </a:r>
              <a:endParaRPr lang="en-US" b="1">
                <a:latin typeface="Arial" charset="0"/>
              </a:endParaRPr>
            </a:p>
          </p:txBody>
        </p:sp>
      </p:grpSp>
      <p:grpSp>
        <p:nvGrpSpPr>
          <p:cNvPr id="14" name="Group 14"/>
          <p:cNvGrpSpPr>
            <a:grpSpLocks/>
          </p:cNvGrpSpPr>
          <p:nvPr/>
        </p:nvGrpSpPr>
        <p:grpSpPr bwMode="auto">
          <a:xfrm>
            <a:off x="5219700" y="3200400"/>
            <a:ext cx="1609725" cy="766763"/>
            <a:chOff x="3546" y="1869"/>
            <a:chExt cx="1014" cy="483"/>
          </a:xfrm>
        </p:grpSpPr>
        <p:grpSp>
          <p:nvGrpSpPr>
            <p:cNvPr id="15" name="Group 15"/>
            <p:cNvGrpSpPr>
              <a:grpSpLocks/>
            </p:cNvGrpSpPr>
            <p:nvPr/>
          </p:nvGrpSpPr>
          <p:grpSpPr bwMode="auto">
            <a:xfrm>
              <a:off x="3546" y="1869"/>
              <a:ext cx="1014" cy="483"/>
              <a:chOff x="3546" y="1869"/>
              <a:chExt cx="734" cy="504"/>
            </a:xfrm>
          </p:grpSpPr>
          <p:sp>
            <p:nvSpPr>
              <p:cNvPr id="17" name="Freeform 16"/>
              <p:cNvSpPr>
                <a:spLocks/>
              </p:cNvSpPr>
              <p:nvPr/>
            </p:nvSpPr>
            <p:spPr bwMode="auto">
              <a:xfrm>
                <a:off x="3546" y="1869"/>
                <a:ext cx="734" cy="504"/>
              </a:xfrm>
              <a:custGeom>
                <a:avLst/>
                <a:gdLst>
                  <a:gd name="T0" fmla="*/ 365 w 734"/>
                  <a:gd name="T1" fmla="*/ 0 h 504"/>
                  <a:gd name="T2" fmla="*/ 0 w 734"/>
                  <a:gd name="T3" fmla="*/ 250 h 504"/>
                  <a:gd name="T4" fmla="*/ 368 w 734"/>
                  <a:gd name="T5" fmla="*/ 503 h 504"/>
                  <a:gd name="T6" fmla="*/ 733 w 734"/>
                  <a:gd name="T7" fmla="*/ 250 h 504"/>
                  <a:gd name="T8" fmla="*/ 368 w 734"/>
                  <a:gd name="T9" fmla="*/ 0 h 504"/>
                  <a:gd name="T10" fmla="*/ 368 w 734"/>
                  <a:gd name="T11" fmla="*/ 0 h 504"/>
                  <a:gd name="T12" fmla="*/ 365 w 734"/>
                  <a:gd name="T13" fmla="*/ 0 h 5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w 734"/>
                  <a:gd name="T22" fmla="*/ 0 h 504"/>
                  <a:gd name="T23" fmla="*/ 734 w 734"/>
                  <a:gd name="T24" fmla="*/ 504 h 504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T21" t="T22" r="T23" b="T24"/>
                <a:pathLst>
                  <a:path w="734" h="504">
                    <a:moveTo>
                      <a:pt x="365" y="0"/>
                    </a:moveTo>
                    <a:lnTo>
                      <a:pt x="0" y="250"/>
                    </a:lnTo>
                    <a:lnTo>
                      <a:pt x="368" y="503"/>
                    </a:lnTo>
                    <a:lnTo>
                      <a:pt x="733" y="250"/>
                    </a:lnTo>
                    <a:lnTo>
                      <a:pt x="368" y="0"/>
                    </a:lnTo>
                    <a:lnTo>
                      <a:pt x="365" y="0"/>
                    </a:lnTo>
                  </a:path>
                </a:pathLst>
              </a:custGeom>
              <a:solidFill>
                <a:srgbClr val="FFCC99"/>
              </a:solidFill>
              <a:ln w="19050" cap="rnd" cmpd="sng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Freeform 17"/>
              <p:cNvSpPr>
                <a:spLocks/>
              </p:cNvSpPr>
              <p:nvPr/>
            </p:nvSpPr>
            <p:spPr bwMode="auto">
              <a:xfrm>
                <a:off x="3546" y="1869"/>
                <a:ext cx="734" cy="504"/>
              </a:xfrm>
              <a:custGeom>
                <a:avLst/>
                <a:gdLst>
                  <a:gd name="T0" fmla="*/ 365 w 734"/>
                  <a:gd name="T1" fmla="*/ 0 h 504"/>
                  <a:gd name="T2" fmla="*/ 0 w 734"/>
                  <a:gd name="T3" fmla="*/ 250 h 504"/>
                  <a:gd name="T4" fmla="*/ 368 w 734"/>
                  <a:gd name="T5" fmla="*/ 503 h 504"/>
                  <a:gd name="T6" fmla="*/ 733 w 734"/>
                  <a:gd name="T7" fmla="*/ 250 h 504"/>
                  <a:gd name="T8" fmla="*/ 368 w 734"/>
                  <a:gd name="T9" fmla="*/ 0 h 504"/>
                  <a:gd name="T10" fmla="*/ 368 w 734"/>
                  <a:gd name="T11" fmla="*/ 0 h 504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734"/>
                  <a:gd name="T19" fmla="*/ 0 h 504"/>
                  <a:gd name="T20" fmla="*/ 734 w 734"/>
                  <a:gd name="T21" fmla="*/ 504 h 504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734" h="504">
                    <a:moveTo>
                      <a:pt x="365" y="0"/>
                    </a:moveTo>
                    <a:lnTo>
                      <a:pt x="0" y="250"/>
                    </a:lnTo>
                    <a:lnTo>
                      <a:pt x="368" y="503"/>
                    </a:lnTo>
                    <a:lnTo>
                      <a:pt x="733" y="250"/>
                    </a:lnTo>
                    <a:lnTo>
                      <a:pt x="368" y="0"/>
                    </a:lnTo>
                  </a:path>
                </a:pathLst>
              </a:custGeom>
              <a:solidFill>
                <a:srgbClr val="FFCC99"/>
              </a:solidFill>
              <a:ln w="19050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6" name="Rectangle 18"/>
            <p:cNvSpPr>
              <a:spLocks noChangeArrowheads="1"/>
            </p:cNvSpPr>
            <p:nvPr/>
          </p:nvSpPr>
          <p:spPr bwMode="auto">
            <a:xfrm>
              <a:off x="3600" y="2000"/>
              <a:ext cx="960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2075" tIns="46038" rIns="92075" bIns="46038">
              <a:spAutoFit/>
            </a:bodyPr>
            <a:lstStyle/>
            <a:p>
              <a:pPr algn="ctr"/>
              <a:r>
                <a:rPr lang="en-US" sz="1800" b="1">
                  <a:latin typeface="Arial" charset="0"/>
                </a:rPr>
                <a:t>Br taken ?</a:t>
              </a:r>
              <a:endParaRPr lang="en-US" sz="1400" b="1">
                <a:latin typeface="Arial" charset="0"/>
              </a:endParaRPr>
            </a:p>
          </p:txBody>
        </p:sp>
      </p:grpSp>
      <p:grpSp>
        <p:nvGrpSpPr>
          <p:cNvPr id="65" name="Группа 64"/>
          <p:cNvGrpSpPr/>
          <p:nvPr/>
        </p:nvGrpSpPr>
        <p:grpSpPr>
          <a:xfrm>
            <a:off x="6238875" y="2298700"/>
            <a:ext cx="1609725" cy="982663"/>
            <a:chOff x="6238875" y="2298700"/>
            <a:chExt cx="1609725" cy="982663"/>
          </a:xfrm>
        </p:grpSpPr>
        <p:grpSp>
          <p:nvGrpSpPr>
            <p:cNvPr id="9" name="Group 9"/>
            <p:cNvGrpSpPr>
              <a:grpSpLocks/>
            </p:cNvGrpSpPr>
            <p:nvPr/>
          </p:nvGrpSpPr>
          <p:grpSpPr bwMode="auto">
            <a:xfrm>
              <a:off x="6238875" y="2514600"/>
              <a:ext cx="1609725" cy="766763"/>
              <a:chOff x="3546" y="1869"/>
              <a:chExt cx="1014" cy="483"/>
            </a:xfrm>
          </p:grpSpPr>
          <p:grpSp>
            <p:nvGrpSpPr>
              <p:cNvPr id="10" name="Group 10"/>
              <p:cNvGrpSpPr>
                <a:grpSpLocks/>
              </p:cNvGrpSpPr>
              <p:nvPr/>
            </p:nvGrpSpPr>
            <p:grpSpPr bwMode="auto">
              <a:xfrm>
                <a:off x="3546" y="1869"/>
                <a:ext cx="1014" cy="483"/>
                <a:chOff x="3546" y="1869"/>
                <a:chExt cx="734" cy="504"/>
              </a:xfrm>
            </p:grpSpPr>
            <p:sp>
              <p:nvSpPr>
                <p:cNvPr id="12" name="Freeform 11"/>
                <p:cNvSpPr>
                  <a:spLocks/>
                </p:cNvSpPr>
                <p:nvPr/>
              </p:nvSpPr>
              <p:spPr bwMode="auto">
                <a:xfrm>
                  <a:off x="3546" y="1869"/>
                  <a:ext cx="734" cy="504"/>
                </a:xfrm>
                <a:custGeom>
                  <a:avLst/>
                  <a:gdLst>
                    <a:gd name="T0" fmla="*/ 365 w 734"/>
                    <a:gd name="T1" fmla="*/ 0 h 504"/>
                    <a:gd name="T2" fmla="*/ 0 w 734"/>
                    <a:gd name="T3" fmla="*/ 250 h 504"/>
                    <a:gd name="T4" fmla="*/ 368 w 734"/>
                    <a:gd name="T5" fmla="*/ 503 h 504"/>
                    <a:gd name="T6" fmla="*/ 733 w 734"/>
                    <a:gd name="T7" fmla="*/ 250 h 504"/>
                    <a:gd name="T8" fmla="*/ 368 w 734"/>
                    <a:gd name="T9" fmla="*/ 0 h 504"/>
                    <a:gd name="T10" fmla="*/ 368 w 734"/>
                    <a:gd name="T11" fmla="*/ 0 h 504"/>
                    <a:gd name="T12" fmla="*/ 365 w 734"/>
                    <a:gd name="T13" fmla="*/ 0 h 50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734"/>
                    <a:gd name="T22" fmla="*/ 0 h 504"/>
                    <a:gd name="T23" fmla="*/ 734 w 734"/>
                    <a:gd name="T24" fmla="*/ 504 h 504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734" h="504">
                      <a:moveTo>
                        <a:pt x="365" y="0"/>
                      </a:moveTo>
                      <a:lnTo>
                        <a:pt x="0" y="250"/>
                      </a:lnTo>
                      <a:lnTo>
                        <a:pt x="368" y="503"/>
                      </a:lnTo>
                      <a:lnTo>
                        <a:pt x="733" y="250"/>
                      </a:lnTo>
                      <a:lnTo>
                        <a:pt x="368" y="0"/>
                      </a:lnTo>
                      <a:lnTo>
                        <a:pt x="365" y="0"/>
                      </a:lnTo>
                    </a:path>
                  </a:pathLst>
                </a:custGeom>
                <a:solidFill>
                  <a:srgbClr val="FFCC99"/>
                </a:solidFill>
                <a:ln w="19050" cap="rnd" cmpd="sng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3" name="Freeform 12"/>
                <p:cNvSpPr>
                  <a:spLocks/>
                </p:cNvSpPr>
                <p:nvPr/>
              </p:nvSpPr>
              <p:spPr bwMode="auto">
                <a:xfrm>
                  <a:off x="3546" y="1869"/>
                  <a:ext cx="734" cy="504"/>
                </a:xfrm>
                <a:custGeom>
                  <a:avLst/>
                  <a:gdLst>
                    <a:gd name="T0" fmla="*/ 365 w 734"/>
                    <a:gd name="T1" fmla="*/ 0 h 504"/>
                    <a:gd name="T2" fmla="*/ 0 w 734"/>
                    <a:gd name="T3" fmla="*/ 250 h 504"/>
                    <a:gd name="T4" fmla="*/ 368 w 734"/>
                    <a:gd name="T5" fmla="*/ 503 h 504"/>
                    <a:gd name="T6" fmla="*/ 733 w 734"/>
                    <a:gd name="T7" fmla="*/ 250 h 504"/>
                    <a:gd name="T8" fmla="*/ 368 w 734"/>
                    <a:gd name="T9" fmla="*/ 0 h 504"/>
                    <a:gd name="T10" fmla="*/ 368 w 734"/>
                    <a:gd name="T11" fmla="*/ 0 h 504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734"/>
                    <a:gd name="T19" fmla="*/ 0 h 504"/>
                    <a:gd name="T20" fmla="*/ 734 w 734"/>
                    <a:gd name="T21" fmla="*/ 504 h 504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734" h="504">
                      <a:moveTo>
                        <a:pt x="365" y="0"/>
                      </a:moveTo>
                      <a:lnTo>
                        <a:pt x="0" y="250"/>
                      </a:lnTo>
                      <a:lnTo>
                        <a:pt x="368" y="503"/>
                      </a:lnTo>
                      <a:lnTo>
                        <a:pt x="733" y="250"/>
                      </a:lnTo>
                      <a:lnTo>
                        <a:pt x="368" y="0"/>
                      </a:lnTo>
                    </a:path>
                  </a:pathLst>
                </a:custGeom>
                <a:solidFill>
                  <a:srgbClr val="FFCC99"/>
                </a:solidFill>
                <a:ln w="1905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1" name="Rectangle 13"/>
              <p:cNvSpPr>
                <a:spLocks noChangeArrowheads="1"/>
              </p:cNvSpPr>
              <p:nvPr/>
            </p:nvSpPr>
            <p:spPr bwMode="auto">
              <a:xfrm>
                <a:off x="3600" y="2000"/>
                <a:ext cx="960" cy="23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92075" tIns="46038" rIns="92075" bIns="46038">
                <a:spAutoFit/>
              </a:bodyPr>
              <a:lstStyle/>
              <a:p>
                <a:pPr algn="ctr"/>
                <a:r>
                  <a:rPr lang="en-US" sz="1800" b="1">
                    <a:latin typeface="Arial" charset="0"/>
                  </a:rPr>
                  <a:t>BTB Hit ?</a:t>
                </a:r>
                <a:endParaRPr lang="en-US" sz="1400" b="1">
                  <a:latin typeface="Arial" charset="0"/>
                </a:endParaRPr>
              </a:p>
            </p:txBody>
          </p:sp>
        </p:grpSp>
        <p:sp>
          <p:nvSpPr>
            <p:cNvPr id="19" name="Line 19"/>
            <p:cNvSpPr>
              <a:spLocks noChangeShapeType="1"/>
            </p:cNvSpPr>
            <p:nvPr/>
          </p:nvSpPr>
          <p:spPr bwMode="auto">
            <a:xfrm>
              <a:off x="7048500" y="2298700"/>
              <a:ext cx="0" cy="2286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0" name="Line 20"/>
          <p:cNvSpPr>
            <a:spLocks noChangeShapeType="1"/>
          </p:cNvSpPr>
          <p:nvPr/>
        </p:nvSpPr>
        <p:spPr bwMode="auto">
          <a:xfrm>
            <a:off x="6019800" y="2895600"/>
            <a:ext cx="0" cy="304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stealth" w="med" len="lg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Line 21"/>
          <p:cNvSpPr>
            <a:spLocks noChangeShapeType="1"/>
          </p:cNvSpPr>
          <p:nvPr/>
        </p:nvSpPr>
        <p:spPr bwMode="auto">
          <a:xfrm>
            <a:off x="6019800" y="2895600"/>
            <a:ext cx="22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Line 25"/>
          <p:cNvSpPr>
            <a:spLocks noChangeShapeType="1"/>
          </p:cNvSpPr>
          <p:nvPr/>
        </p:nvSpPr>
        <p:spPr bwMode="auto">
          <a:xfrm>
            <a:off x="7162800" y="3581400"/>
            <a:ext cx="0" cy="457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stealth" w="med" len="lg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>
            <a:off x="6846888" y="3581400"/>
            <a:ext cx="315912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62" name="Группа 61"/>
          <p:cNvGrpSpPr/>
          <p:nvPr/>
        </p:nvGrpSpPr>
        <p:grpSpPr>
          <a:xfrm>
            <a:off x="914400" y="1295400"/>
            <a:ext cx="2667000" cy="1019175"/>
            <a:chOff x="914400" y="1295400"/>
            <a:chExt cx="2667000" cy="1019175"/>
          </a:xfrm>
        </p:grpSpPr>
        <p:sp>
          <p:nvSpPr>
            <p:cNvPr id="6" name="Text Box 6"/>
            <p:cNvSpPr txBox="1">
              <a:spLocks noChangeArrowheads="1"/>
            </p:cNvSpPr>
            <p:nvPr/>
          </p:nvSpPr>
          <p:spPr bwMode="auto">
            <a:xfrm>
              <a:off x="914400" y="1600200"/>
              <a:ext cx="26670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 dirty="0" err="1">
                  <a:latin typeface="Arial" charset="0"/>
                </a:rPr>
                <a:t>Inst</a:t>
              </a:r>
              <a:r>
                <a:rPr lang="en-US" sz="2000" b="1" dirty="0">
                  <a:latin typeface="Arial" charset="0"/>
                </a:rPr>
                <a:t> </a:t>
              </a:r>
              <a:r>
                <a:rPr lang="en-US" sz="2000" b="1" dirty="0" err="1">
                  <a:latin typeface="Arial" charset="0"/>
                </a:rPr>
                <a:t>Mem</a:t>
              </a:r>
              <a:r>
                <a:rPr lang="en-US" sz="2000" b="1" dirty="0">
                  <a:latin typeface="Arial" charset="0"/>
                </a:rPr>
                <a:t> gets PC</a:t>
              </a:r>
            </a:p>
            <a:p>
              <a:pPr algn="ctr"/>
              <a:r>
                <a:rPr lang="en-US" sz="2000" b="1" dirty="0">
                  <a:latin typeface="Arial" charset="0"/>
                </a:rPr>
                <a:t>and fetches new </a:t>
              </a:r>
              <a:r>
                <a:rPr lang="en-US" sz="2000" b="1" dirty="0" err="1">
                  <a:latin typeface="Arial" charset="0"/>
                </a:rPr>
                <a:t>inst</a:t>
              </a:r>
              <a:endParaRPr lang="en-US" b="1" dirty="0">
                <a:latin typeface="Arial" charset="0"/>
              </a:endParaRPr>
            </a:p>
          </p:txBody>
        </p: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>
              <a:off x="2286000" y="1295400"/>
              <a:ext cx="0" cy="3048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4" name="Группа 63"/>
          <p:cNvGrpSpPr/>
          <p:nvPr/>
        </p:nvGrpSpPr>
        <p:grpSpPr>
          <a:xfrm>
            <a:off x="5715000" y="1295400"/>
            <a:ext cx="2667000" cy="1019175"/>
            <a:chOff x="5715000" y="1295400"/>
            <a:chExt cx="2667000" cy="1019175"/>
          </a:xfrm>
        </p:grpSpPr>
        <p:sp>
          <p:nvSpPr>
            <p:cNvPr id="7" name="Text Box 7"/>
            <p:cNvSpPr txBox="1">
              <a:spLocks noChangeArrowheads="1"/>
            </p:cNvSpPr>
            <p:nvPr/>
          </p:nvSpPr>
          <p:spPr bwMode="auto">
            <a:xfrm>
              <a:off x="5715000" y="1600200"/>
              <a:ext cx="26670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BTB gets PC</a:t>
              </a:r>
            </a:p>
            <a:p>
              <a:pPr algn="ctr"/>
              <a:r>
                <a:rPr lang="en-US" sz="2000" b="1">
                  <a:latin typeface="Arial" charset="0"/>
                </a:rPr>
                <a:t>and looks it up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31" name="Line 31"/>
            <p:cNvSpPr>
              <a:spLocks noChangeShapeType="1"/>
            </p:cNvSpPr>
            <p:nvPr/>
          </p:nvSpPr>
          <p:spPr bwMode="auto">
            <a:xfrm>
              <a:off x="7010400" y="1295400"/>
              <a:ext cx="0" cy="3048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3" name="Группа 62"/>
          <p:cNvGrpSpPr/>
          <p:nvPr/>
        </p:nvGrpSpPr>
        <p:grpSpPr>
          <a:xfrm>
            <a:off x="1143000" y="2286000"/>
            <a:ext cx="2209800" cy="2286000"/>
            <a:chOff x="1143000" y="2286000"/>
            <a:chExt cx="2209800" cy="2286000"/>
          </a:xfrm>
        </p:grpSpPr>
        <p:sp>
          <p:nvSpPr>
            <p:cNvPr id="8" name="Text Box 8"/>
            <p:cNvSpPr txBox="1">
              <a:spLocks noChangeArrowheads="1"/>
            </p:cNvSpPr>
            <p:nvPr/>
          </p:nvSpPr>
          <p:spPr bwMode="auto">
            <a:xfrm>
              <a:off x="1143000" y="3857625"/>
              <a:ext cx="22098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IF/ID latch loaded</a:t>
              </a:r>
            </a:p>
            <a:p>
              <a:pPr algn="ctr"/>
              <a:r>
                <a:rPr lang="en-US" sz="2000" b="1">
                  <a:latin typeface="Arial" charset="0"/>
                </a:rPr>
                <a:t>with new inst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auto">
            <a:xfrm>
              <a:off x="2286000" y="2286000"/>
              <a:ext cx="0" cy="1600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" name="Группа 60"/>
          <p:cNvGrpSpPr/>
          <p:nvPr/>
        </p:nvGrpSpPr>
        <p:grpSpPr>
          <a:xfrm>
            <a:off x="304800" y="1066800"/>
            <a:ext cx="457200" cy="3200400"/>
            <a:chOff x="304800" y="1066800"/>
            <a:chExt cx="457200" cy="3200400"/>
          </a:xfrm>
        </p:grpSpPr>
        <p:sp>
          <p:nvSpPr>
            <p:cNvPr id="33" name="Line 33"/>
            <p:cNvSpPr>
              <a:spLocks noChangeShapeType="1"/>
            </p:cNvSpPr>
            <p:nvPr/>
          </p:nvSpPr>
          <p:spPr bwMode="auto">
            <a:xfrm>
              <a:off x="533400" y="1066800"/>
              <a:ext cx="0" cy="32004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lg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Text Box 34"/>
            <p:cNvSpPr txBox="1">
              <a:spLocks noChangeArrowheads="1"/>
            </p:cNvSpPr>
            <p:nvPr/>
          </p:nvSpPr>
          <p:spPr bwMode="auto">
            <a:xfrm>
              <a:off x="304800" y="2438400"/>
              <a:ext cx="457200" cy="4572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>
                  <a:latin typeface="Arial" charset="0"/>
                </a:rPr>
                <a:t>IF</a:t>
              </a:r>
            </a:p>
          </p:txBody>
        </p:sp>
      </p:grpSp>
      <p:sp>
        <p:nvSpPr>
          <p:cNvPr id="35" name="Line 35"/>
          <p:cNvSpPr>
            <a:spLocks noChangeShapeType="1"/>
          </p:cNvSpPr>
          <p:nvPr/>
        </p:nvSpPr>
        <p:spPr bwMode="auto">
          <a:xfrm>
            <a:off x="457200" y="5334000"/>
            <a:ext cx="822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68" name="Группа 67"/>
          <p:cNvGrpSpPr/>
          <p:nvPr/>
        </p:nvGrpSpPr>
        <p:grpSpPr>
          <a:xfrm>
            <a:off x="304800" y="4267200"/>
            <a:ext cx="533400" cy="1066800"/>
            <a:chOff x="304800" y="4267200"/>
            <a:chExt cx="533400" cy="1066800"/>
          </a:xfrm>
        </p:grpSpPr>
        <p:sp>
          <p:nvSpPr>
            <p:cNvPr id="36" name="Line 36"/>
            <p:cNvSpPr>
              <a:spLocks noChangeShapeType="1"/>
            </p:cNvSpPr>
            <p:nvPr/>
          </p:nvSpPr>
          <p:spPr bwMode="auto">
            <a:xfrm>
              <a:off x="533400" y="4267200"/>
              <a:ext cx="0" cy="10668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lg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Text Box 37"/>
            <p:cNvSpPr txBox="1">
              <a:spLocks noChangeArrowheads="1"/>
            </p:cNvSpPr>
            <p:nvPr/>
          </p:nvSpPr>
          <p:spPr bwMode="auto">
            <a:xfrm>
              <a:off x="304800" y="4572000"/>
              <a:ext cx="533400" cy="4572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 dirty="0">
                  <a:latin typeface="Arial" charset="0"/>
                </a:rPr>
                <a:t>ID</a:t>
              </a:r>
            </a:p>
          </p:txBody>
        </p:sp>
      </p:grpSp>
      <p:grpSp>
        <p:nvGrpSpPr>
          <p:cNvPr id="70" name="Группа 69"/>
          <p:cNvGrpSpPr/>
          <p:nvPr/>
        </p:nvGrpSpPr>
        <p:grpSpPr>
          <a:xfrm>
            <a:off x="3810000" y="4419600"/>
            <a:ext cx="2209800" cy="1143000"/>
            <a:chOff x="3810000" y="4419600"/>
            <a:chExt cx="2209800" cy="1143000"/>
          </a:xfrm>
        </p:grpSpPr>
        <p:sp>
          <p:nvSpPr>
            <p:cNvPr id="38" name="Line 38"/>
            <p:cNvSpPr>
              <a:spLocks noChangeShapeType="1"/>
            </p:cNvSpPr>
            <p:nvPr/>
          </p:nvSpPr>
          <p:spPr bwMode="auto">
            <a:xfrm>
              <a:off x="4876800" y="4419600"/>
              <a:ext cx="0" cy="457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Text Box 40"/>
            <p:cNvSpPr txBox="1">
              <a:spLocks noChangeArrowheads="1"/>
            </p:cNvSpPr>
            <p:nvPr/>
          </p:nvSpPr>
          <p:spPr bwMode="auto">
            <a:xfrm>
              <a:off x="3810000" y="4848225"/>
              <a:ext cx="22098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 dirty="0">
                  <a:latin typeface="Arial" charset="0"/>
                </a:rPr>
                <a:t>IF/ID latch loaded</a:t>
              </a:r>
            </a:p>
            <a:p>
              <a:pPr algn="ctr"/>
              <a:r>
                <a:rPr lang="en-US" sz="2000" b="1" dirty="0">
                  <a:latin typeface="Arial" charset="0"/>
                </a:rPr>
                <a:t>with </a:t>
              </a:r>
              <a:r>
                <a:rPr lang="en-US" sz="2000" b="1" dirty="0" err="1">
                  <a:latin typeface="Arial" charset="0"/>
                </a:rPr>
                <a:t>pred</a:t>
              </a:r>
              <a:r>
                <a:rPr lang="en-US" sz="2000" b="1" dirty="0">
                  <a:latin typeface="Arial" charset="0"/>
                </a:rPr>
                <a:t> </a:t>
              </a:r>
              <a:r>
                <a:rPr lang="en-US" sz="2000" b="1" dirty="0" err="1">
                  <a:latin typeface="Arial" charset="0"/>
                </a:rPr>
                <a:t>inst</a:t>
              </a:r>
              <a:endParaRPr lang="en-US" b="1" dirty="0">
                <a:latin typeface="Arial" charset="0"/>
              </a:endParaRPr>
            </a:p>
          </p:txBody>
        </p:sp>
      </p:grpSp>
      <p:grpSp>
        <p:nvGrpSpPr>
          <p:cNvPr id="71" name="Группа 70"/>
          <p:cNvGrpSpPr/>
          <p:nvPr/>
        </p:nvGrpSpPr>
        <p:grpSpPr>
          <a:xfrm>
            <a:off x="6324600" y="4419600"/>
            <a:ext cx="2209800" cy="1143000"/>
            <a:chOff x="6324600" y="4419600"/>
            <a:chExt cx="2209800" cy="1143000"/>
          </a:xfrm>
        </p:grpSpPr>
        <p:sp>
          <p:nvSpPr>
            <p:cNvPr id="39" name="Line 39"/>
            <p:cNvSpPr>
              <a:spLocks noChangeShapeType="1"/>
            </p:cNvSpPr>
            <p:nvPr/>
          </p:nvSpPr>
          <p:spPr bwMode="auto">
            <a:xfrm>
              <a:off x="7620000" y="4419600"/>
              <a:ext cx="0" cy="457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Text Box 41"/>
            <p:cNvSpPr txBox="1">
              <a:spLocks noChangeArrowheads="1"/>
            </p:cNvSpPr>
            <p:nvPr/>
          </p:nvSpPr>
          <p:spPr bwMode="auto">
            <a:xfrm>
              <a:off x="6324600" y="4848225"/>
              <a:ext cx="22098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IF/ID latch loaded</a:t>
              </a:r>
            </a:p>
            <a:p>
              <a:pPr algn="ctr"/>
              <a:r>
                <a:rPr lang="en-US" sz="2000" b="1">
                  <a:latin typeface="Arial" charset="0"/>
                </a:rPr>
                <a:t>with seq. inst</a:t>
              </a:r>
              <a:endParaRPr lang="en-US" b="1">
                <a:latin typeface="Arial" charset="0"/>
              </a:endParaRPr>
            </a:p>
          </p:txBody>
        </p:sp>
      </p:grpSp>
      <p:sp>
        <p:nvSpPr>
          <p:cNvPr id="48" name="Text Box 48"/>
          <p:cNvSpPr txBox="1">
            <a:spLocks noChangeArrowheads="1"/>
          </p:cNvSpPr>
          <p:nvPr/>
        </p:nvSpPr>
        <p:spPr bwMode="auto">
          <a:xfrm>
            <a:off x="5638800" y="2578100"/>
            <a:ext cx="457200" cy="3048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b="1">
                <a:latin typeface="Arial" charset="0"/>
              </a:rPr>
              <a:t>yes</a:t>
            </a:r>
            <a:endParaRPr lang="en-US" b="1">
              <a:latin typeface="Arial" charset="0"/>
            </a:endParaRPr>
          </a:p>
        </p:txBody>
      </p:sp>
      <p:grpSp>
        <p:nvGrpSpPr>
          <p:cNvPr id="66" name="Группа 65"/>
          <p:cNvGrpSpPr/>
          <p:nvPr/>
        </p:nvGrpSpPr>
        <p:grpSpPr>
          <a:xfrm>
            <a:off x="6705600" y="2578100"/>
            <a:ext cx="1828800" cy="1841500"/>
            <a:chOff x="6705600" y="2578100"/>
            <a:chExt cx="1828800" cy="1841500"/>
          </a:xfrm>
        </p:grpSpPr>
        <p:sp>
          <p:nvSpPr>
            <p:cNvPr id="22" name="Line 22"/>
            <p:cNvSpPr>
              <a:spLocks noChangeShapeType="1"/>
            </p:cNvSpPr>
            <p:nvPr/>
          </p:nvSpPr>
          <p:spPr bwMode="auto">
            <a:xfrm>
              <a:off x="7848600" y="2895600"/>
              <a:ext cx="2286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auto">
            <a:xfrm>
              <a:off x="8077200" y="2895600"/>
              <a:ext cx="0" cy="11430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Text Box 28"/>
            <p:cNvSpPr txBox="1">
              <a:spLocks noChangeArrowheads="1"/>
            </p:cNvSpPr>
            <p:nvPr/>
          </p:nvSpPr>
          <p:spPr bwMode="auto">
            <a:xfrm>
              <a:off x="6705600" y="4010025"/>
              <a:ext cx="1828800" cy="4095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PC </a:t>
              </a:r>
              <a:r>
                <a:rPr lang="en-US" sz="2000" b="1">
                  <a:latin typeface="Arial" charset="0"/>
                  <a:sym typeface="Symbol" pitchFamily="18" charset="2"/>
                </a:rPr>
                <a:t> PC + 4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49" name="Text Box 49"/>
            <p:cNvSpPr txBox="1">
              <a:spLocks noChangeArrowheads="1"/>
            </p:cNvSpPr>
            <p:nvPr/>
          </p:nvSpPr>
          <p:spPr bwMode="auto">
            <a:xfrm>
              <a:off x="7924800" y="2578100"/>
              <a:ext cx="381000" cy="304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latin typeface="Arial" charset="0"/>
                </a:rPr>
                <a:t>no</a:t>
              </a:r>
              <a:endParaRPr lang="en-US" b="1">
                <a:latin typeface="Arial" charset="0"/>
              </a:endParaRPr>
            </a:p>
          </p:txBody>
        </p:sp>
      </p:grpSp>
      <p:sp>
        <p:nvSpPr>
          <p:cNvPr id="50" name="Text Box 50"/>
          <p:cNvSpPr txBox="1">
            <a:spLocks noChangeArrowheads="1"/>
          </p:cNvSpPr>
          <p:nvPr/>
        </p:nvSpPr>
        <p:spPr bwMode="auto">
          <a:xfrm>
            <a:off x="7175500" y="3352800"/>
            <a:ext cx="381000" cy="304800"/>
          </a:xfrm>
          <a:prstGeom prst="rect">
            <a:avLst/>
          </a:prstGeom>
          <a:solidFill>
            <a:schemeClr val="bg1"/>
          </a:solidFill>
          <a:ln w="12700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b="1">
                <a:latin typeface="Arial" charset="0"/>
              </a:rPr>
              <a:t>no</a:t>
            </a:r>
            <a:endParaRPr lang="en-US" b="1">
              <a:latin typeface="Arial" charset="0"/>
            </a:endParaRPr>
          </a:p>
        </p:txBody>
      </p:sp>
      <p:grpSp>
        <p:nvGrpSpPr>
          <p:cNvPr id="67" name="Группа 66"/>
          <p:cNvGrpSpPr/>
          <p:nvPr/>
        </p:nvGrpSpPr>
        <p:grpSpPr>
          <a:xfrm>
            <a:off x="3810000" y="3352800"/>
            <a:ext cx="2057400" cy="1066800"/>
            <a:chOff x="3810000" y="3352800"/>
            <a:chExt cx="2057400" cy="1066800"/>
          </a:xfrm>
        </p:grpSpPr>
        <p:sp>
          <p:nvSpPr>
            <p:cNvPr id="24" name="Line 24"/>
            <p:cNvSpPr>
              <a:spLocks noChangeShapeType="1"/>
            </p:cNvSpPr>
            <p:nvPr/>
          </p:nvSpPr>
          <p:spPr bwMode="auto">
            <a:xfrm>
              <a:off x="4876800" y="3581400"/>
              <a:ext cx="0" cy="457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Line 27"/>
            <p:cNvSpPr>
              <a:spLocks noChangeShapeType="1"/>
            </p:cNvSpPr>
            <p:nvPr/>
          </p:nvSpPr>
          <p:spPr bwMode="auto">
            <a:xfrm flipV="1">
              <a:off x="4876800" y="3570288"/>
              <a:ext cx="366713" cy="1111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Text Box 29"/>
            <p:cNvSpPr txBox="1">
              <a:spLocks noChangeArrowheads="1"/>
            </p:cNvSpPr>
            <p:nvPr/>
          </p:nvSpPr>
          <p:spPr bwMode="auto">
            <a:xfrm>
              <a:off x="3810000" y="4010025"/>
              <a:ext cx="2057400" cy="4095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PC </a:t>
              </a:r>
              <a:r>
                <a:rPr lang="en-US" sz="2000" b="1">
                  <a:latin typeface="Arial" charset="0"/>
                  <a:sym typeface="Symbol" pitchFamily="18" charset="2"/>
                </a:rPr>
                <a:t> perd addr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51" name="Text Box 51"/>
            <p:cNvSpPr txBox="1">
              <a:spLocks noChangeArrowheads="1"/>
            </p:cNvSpPr>
            <p:nvPr/>
          </p:nvSpPr>
          <p:spPr bwMode="auto">
            <a:xfrm>
              <a:off x="4406900" y="3352800"/>
              <a:ext cx="457200" cy="304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latin typeface="Arial" charset="0"/>
                </a:rPr>
                <a:t>yes</a:t>
              </a:r>
              <a:endParaRPr lang="en-US" b="1">
                <a:latin typeface="Arial" charset="0"/>
              </a:endParaRPr>
            </a:p>
          </p:txBody>
        </p:sp>
      </p:grpSp>
      <p:grpSp>
        <p:nvGrpSpPr>
          <p:cNvPr id="73" name="Группа 72"/>
          <p:cNvGrpSpPr/>
          <p:nvPr/>
        </p:nvGrpSpPr>
        <p:grpSpPr>
          <a:xfrm>
            <a:off x="1066800" y="4572000"/>
            <a:ext cx="2514600" cy="1524000"/>
            <a:chOff x="1066800" y="4572000"/>
            <a:chExt cx="2514600" cy="1524000"/>
          </a:xfrm>
        </p:grpSpPr>
        <p:sp>
          <p:nvSpPr>
            <p:cNvPr id="42" name="Line 42"/>
            <p:cNvSpPr>
              <a:spLocks noChangeShapeType="1"/>
            </p:cNvSpPr>
            <p:nvPr/>
          </p:nvSpPr>
          <p:spPr bwMode="auto">
            <a:xfrm>
              <a:off x="2286000" y="4572000"/>
              <a:ext cx="0" cy="457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69" name="Группа 68"/>
            <p:cNvGrpSpPr/>
            <p:nvPr/>
          </p:nvGrpSpPr>
          <p:grpSpPr>
            <a:xfrm>
              <a:off x="1066800" y="5024438"/>
              <a:ext cx="2514600" cy="1071562"/>
              <a:chOff x="1066800" y="5024438"/>
              <a:chExt cx="2514600" cy="1071562"/>
            </a:xfrm>
          </p:grpSpPr>
          <p:grpSp>
            <p:nvGrpSpPr>
              <p:cNvPr id="43" name="Group 43"/>
              <p:cNvGrpSpPr>
                <a:grpSpLocks/>
              </p:cNvGrpSpPr>
              <p:nvPr/>
            </p:nvGrpSpPr>
            <p:grpSpPr bwMode="auto">
              <a:xfrm>
                <a:off x="1489075" y="5024438"/>
                <a:ext cx="1609725" cy="766762"/>
                <a:chOff x="3546" y="1869"/>
                <a:chExt cx="1014" cy="483"/>
              </a:xfrm>
            </p:grpSpPr>
            <p:grpSp>
              <p:nvGrpSpPr>
                <p:cNvPr id="44" name="Group 44"/>
                <p:cNvGrpSpPr>
                  <a:grpSpLocks/>
                </p:cNvGrpSpPr>
                <p:nvPr/>
              </p:nvGrpSpPr>
              <p:grpSpPr bwMode="auto">
                <a:xfrm>
                  <a:off x="3546" y="1869"/>
                  <a:ext cx="1014" cy="483"/>
                  <a:chOff x="3546" y="1869"/>
                  <a:chExt cx="734" cy="504"/>
                </a:xfrm>
              </p:grpSpPr>
              <p:sp>
                <p:nvSpPr>
                  <p:cNvPr id="46" name="Freeform 45"/>
                  <p:cNvSpPr>
                    <a:spLocks/>
                  </p:cNvSpPr>
                  <p:nvPr/>
                </p:nvSpPr>
                <p:spPr bwMode="auto">
                  <a:xfrm>
                    <a:off x="3546" y="1869"/>
                    <a:ext cx="734" cy="504"/>
                  </a:xfrm>
                  <a:custGeom>
                    <a:avLst/>
                    <a:gdLst>
                      <a:gd name="T0" fmla="*/ 365 w 734"/>
                      <a:gd name="T1" fmla="*/ 0 h 504"/>
                      <a:gd name="T2" fmla="*/ 0 w 734"/>
                      <a:gd name="T3" fmla="*/ 250 h 504"/>
                      <a:gd name="T4" fmla="*/ 368 w 734"/>
                      <a:gd name="T5" fmla="*/ 503 h 504"/>
                      <a:gd name="T6" fmla="*/ 733 w 734"/>
                      <a:gd name="T7" fmla="*/ 250 h 504"/>
                      <a:gd name="T8" fmla="*/ 368 w 734"/>
                      <a:gd name="T9" fmla="*/ 0 h 504"/>
                      <a:gd name="T10" fmla="*/ 368 w 734"/>
                      <a:gd name="T11" fmla="*/ 0 h 504"/>
                      <a:gd name="T12" fmla="*/ 365 w 734"/>
                      <a:gd name="T13" fmla="*/ 0 h 504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w 734"/>
                      <a:gd name="T22" fmla="*/ 0 h 504"/>
                      <a:gd name="T23" fmla="*/ 734 w 734"/>
                      <a:gd name="T24" fmla="*/ 504 h 504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T21" t="T22" r="T23" b="T24"/>
                    <a:pathLst>
                      <a:path w="734" h="504">
                        <a:moveTo>
                          <a:pt x="365" y="0"/>
                        </a:moveTo>
                        <a:lnTo>
                          <a:pt x="0" y="250"/>
                        </a:lnTo>
                        <a:lnTo>
                          <a:pt x="368" y="503"/>
                        </a:lnTo>
                        <a:lnTo>
                          <a:pt x="733" y="250"/>
                        </a:lnTo>
                        <a:lnTo>
                          <a:pt x="368" y="0"/>
                        </a:lnTo>
                        <a:lnTo>
                          <a:pt x="365" y="0"/>
                        </a:lnTo>
                      </a:path>
                    </a:pathLst>
                  </a:custGeom>
                  <a:solidFill>
                    <a:srgbClr val="FFCC99"/>
                  </a:solidFill>
                  <a:ln w="19050" cap="rnd" cmpd="sng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47" name="Freeform 46"/>
                  <p:cNvSpPr>
                    <a:spLocks/>
                  </p:cNvSpPr>
                  <p:nvPr/>
                </p:nvSpPr>
                <p:spPr bwMode="auto">
                  <a:xfrm>
                    <a:off x="3546" y="1869"/>
                    <a:ext cx="734" cy="504"/>
                  </a:xfrm>
                  <a:custGeom>
                    <a:avLst/>
                    <a:gdLst>
                      <a:gd name="T0" fmla="*/ 365 w 734"/>
                      <a:gd name="T1" fmla="*/ 0 h 504"/>
                      <a:gd name="T2" fmla="*/ 0 w 734"/>
                      <a:gd name="T3" fmla="*/ 250 h 504"/>
                      <a:gd name="T4" fmla="*/ 368 w 734"/>
                      <a:gd name="T5" fmla="*/ 503 h 504"/>
                      <a:gd name="T6" fmla="*/ 733 w 734"/>
                      <a:gd name="T7" fmla="*/ 250 h 504"/>
                      <a:gd name="T8" fmla="*/ 368 w 734"/>
                      <a:gd name="T9" fmla="*/ 0 h 504"/>
                      <a:gd name="T10" fmla="*/ 368 w 734"/>
                      <a:gd name="T11" fmla="*/ 0 h 504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734"/>
                      <a:gd name="T19" fmla="*/ 0 h 504"/>
                      <a:gd name="T20" fmla="*/ 734 w 734"/>
                      <a:gd name="T21" fmla="*/ 504 h 504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734" h="504">
                        <a:moveTo>
                          <a:pt x="365" y="0"/>
                        </a:moveTo>
                        <a:lnTo>
                          <a:pt x="0" y="250"/>
                        </a:lnTo>
                        <a:lnTo>
                          <a:pt x="368" y="503"/>
                        </a:lnTo>
                        <a:lnTo>
                          <a:pt x="733" y="250"/>
                        </a:lnTo>
                        <a:lnTo>
                          <a:pt x="368" y="0"/>
                        </a:lnTo>
                      </a:path>
                    </a:pathLst>
                  </a:custGeom>
                  <a:solidFill>
                    <a:srgbClr val="FFCC99"/>
                  </a:solidFill>
                  <a:ln w="19050" cap="rnd" cmpd="sng">
                    <a:solidFill>
                      <a:srgbClr val="00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45" name="Rectangle 47"/>
                <p:cNvSpPr>
                  <a:spLocks noChangeArrowheads="1"/>
                </p:cNvSpPr>
                <p:nvPr/>
              </p:nvSpPr>
              <p:spPr bwMode="auto">
                <a:xfrm>
                  <a:off x="3600" y="2000"/>
                  <a:ext cx="96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lIns="92075" tIns="46038" rIns="92075" bIns="46038">
                  <a:spAutoFit/>
                </a:bodyPr>
                <a:lstStyle/>
                <a:p>
                  <a:pPr algn="ctr"/>
                  <a:r>
                    <a:rPr lang="en-US" sz="1800" b="1" dirty="0">
                      <a:latin typeface="Arial" charset="0"/>
                    </a:rPr>
                    <a:t>Branch ?</a:t>
                  </a:r>
                  <a:endParaRPr lang="en-US" sz="1400" b="1" dirty="0">
                    <a:latin typeface="Arial" charset="0"/>
                  </a:endParaRPr>
                </a:p>
              </p:txBody>
            </p:sp>
          </p:grpSp>
          <p:sp>
            <p:nvSpPr>
              <p:cNvPr id="52" name="Line 52"/>
              <p:cNvSpPr>
                <a:spLocks noChangeShapeType="1"/>
              </p:cNvSpPr>
              <p:nvPr/>
            </p:nvSpPr>
            <p:spPr bwMode="auto">
              <a:xfrm>
                <a:off x="1295400" y="5422900"/>
                <a:ext cx="0" cy="3048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" name="Line 53"/>
              <p:cNvSpPr>
                <a:spLocks noChangeShapeType="1"/>
              </p:cNvSpPr>
              <p:nvPr/>
            </p:nvSpPr>
            <p:spPr bwMode="auto">
              <a:xfrm>
                <a:off x="1295400" y="5422900"/>
                <a:ext cx="2286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4" name="Text Box 54"/>
              <p:cNvSpPr txBox="1">
                <a:spLocks noChangeArrowheads="1"/>
              </p:cNvSpPr>
              <p:nvPr/>
            </p:nvSpPr>
            <p:spPr bwMode="auto">
              <a:xfrm>
                <a:off x="3124200" y="5791200"/>
                <a:ext cx="457200" cy="30480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 lIns="0" tIns="0" rIns="0" bIns="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2000" b="1">
                    <a:latin typeface="Arial" charset="0"/>
                  </a:rPr>
                  <a:t>no</a:t>
                </a:r>
                <a:endParaRPr lang="en-US" b="1">
                  <a:latin typeface="Arial" charset="0"/>
                </a:endParaRPr>
              </a:p>
            </p:txBody>
          </p:sp>
          <p:sp>
            <p:nvSpPr>
              <p:cNvPr id="55" name="Line 55"/>
              <p:cNvSpPr>
                <a:spLocks noChangeShapeType="1"/>
              </p:cNvSpPr>
              <p:nvPr/>
            </p:nvSpPr>
            <p:spPr bwMode="auto">
              <a:xfrm>
                <a:off x="3302000" y="5410200"/>
                <a:ext cx="0" cy="3048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6" name="Line 56"/>
              <p:cNvSpPr>
                <a:spLocks noChangeShapeType="1"/>
              </p:cNvSpPr>
              <p:nvPr/>
            </p:nvSpPr>
            <p:spPr bwMode="auto">
              <a:xfrm>
                <a:off x="3073400" y="5410200"/>
                <a:ext cx="2286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7" name="Text Box 57"/>
              <p:cNvSpPr txBox="1">
                <a:spLocks noChangeArrowheads="1"/>
              </p:cNvSpPr>
              <p:nvPr/>
            </p:nvSpPr>
            <p:spPr bwMode="auto">
              <a:xfrm>
                <a:off x="1066800" y="5791200"/>
                <a:ext cx="457200" cy="30480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 lIns="0" tIns="0" rIns="0" bIns="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2000" b="1">
                    <a:latin typeface="Arial" charset="0"/>
                  </a:rPr>
                  <a:t>yes</a:t>
                </a:r>
                <a:endParaRPr lang="en-US" b="1">
                  <a:latin typeface="Arial" charset="0"/>
                </a:endParaRPr>
              </a:p>
            </p:txBody>
          </p:sp>
        </p:grpSp>
      </p:grpSp>
      <p:grpSp>
        <p:nvGrpSpPr>
          <p:cNvPr id="72" name="Группа 71"/>
          <p:cNvGrpSpPr/>
          <p:nvPr/>
        </p:nvGrpSpPr>
        <p:grpSpPr>
          <a:xfrm>
            <a:off x="228600" y="5334000"/>
            <a:ext cx="685800" cy="1066800"/>
            <a:chOff x="228600" y="5334000"/>
            <a:chExt cx="685800" cy="1066800"/>
          </a:xfrm>
        </p:grpSpPr>
        <p:sp>
          <p:nvSpPr>
            <p:cNvPr id="58" name="Line 58"/>
            <p:cNvSpPr>
              <a:spLocks noChangeShapeType="1"/>
            </p:cNvSpPr>
            <p:nvPr/>
          </p:nvSpPr>
          <p:spPr bwMode="auto">
            <a:xfrm>
              <a:off x="533400" y="5334000"/>
              <a:ext cx="0" cy="10668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Text Box 59"/>
            <p:cNvSpPr txBox="1">
              <a:spLocks noChangeArrowheads="1"/>
            </p:cNvSpPr>
            <p:nvPr/>
          </p:nvSpPr>
          <p:spPr bwMode="auto">
            <a:xfrm>
              <a:off x="228600" y="5730875"/>
              <a:ext cx="685800" cy="36512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>
                  <a:latin typeface="Arial" charset="0"/>
                </a:rPr>
                <a:t>EXE</a:t>
              </a:r>
            </a:p>
          </p:txBody>
        </p:sp>
      </p:grpSp>
      <p:pic>
        <p:nvPicPr>
          <p:cNvPr id="74" name="Audio 7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67573433"/>
      </p:ext>
    </p:extLst>
  </p:cSld>
  <p:clrMapOvr>
    <a:masterClrMapping/>
  </p:clrMapOvr>
  <p:transition advTm="23927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4"/>
                </p:tgtEl>
              </p:cMediaNode>
            </p:audio>
          </p:childTnLst>
        </p:cTn>
      </p:par>
    </p:tnLst>
    <p:bldLst>
      <p:bldP spid="3" grpId="0" animBg="1"/>
      <p:bldP spid="20" grpId="0" animBg="1"/>
      <p:bldP spid="21" grpId="0" animBg="1"/>
      <p:bldP spid="25" grpId="0" animBg="1"/>
      <p:bldP spid="26" grpId="0" animBg="1"/>
      <p:bldP spid="35" grpId="0" animBg="1"/>
      <p:bldP spid="48" grpId="0" animBg="1"/>
      <p:bldP spid="50" grpId="0" animBg="1"/>
    </p:bldLst>
  </p:timing>
  <p:extLst>
    <p:ext uri="{3A86A75C-4F4B-4683-9AE1-C65F6400EC91}">
      <p14:laserTraceLst xmlns:p14="http://schemas.microsoft.com/office/powerpoint/2010/main">
        <p14:tracePtLst>
          <p14:tracePt t="7885" x="669925" y="3036888"/>
          <p14:tracePt t="7894" x="696913" y="3000375"/>
          <p14:tracePt t="7902" x="714375" y="2973388"/>
          <p14:tracePt t="7918" x="785813" y="2938463"/>
          <p14:tracePt t="7933" x="839788" y="2874963"/>
          <p14:tracePt t="7950" x="901700" y="2803525"/>
          <p14:tracePt t="7967" x="982663" y="2724150"/>
          <p14:tracePt t="7983" x="1116013" y="2554288"/>
          <p14:tracePt t="8000" x="1258888" y="2374900"/>
          <p14:tracePt t="8017" x="1401763" y="2187575"/>
          <p14:tracePt t="8019" x="1465263" y="2098675"/>
          <p14:tracePt t="8033" x="1536700" y="2017713"/>
          <p14:tracePt t="8050" x="1687513" y="1758950"/>
          <p14:tracePt t="8067" x="1785938" y="1616075"/>
          <p14:tracePt t="8083" x="1874838" y="1490663"/>
          <p14:tracePt t="8100" x="1928813" y="1393825"/>
          <p14:tracePt t="8117" x="1955800" y="1303338"/>
          <p14:tracePt t="8133" x="1982788" y="1187450"/>
          <p14:tracePt t="8152" x="2062163" y="1017588"/>
          <p14:tracePt t="8168" x="2108200" y="884238"/>
          <p14:tracePt t="8183" x="2152650" y="768350"/>
          <p14:tracePt t="8200" x="2187575" y="669925"/>
          <p14:tracePt t="8217" x="2214563" y="608013"/>
          <p14:tracePt t="8233" x="2232025" y="588963"/>
          <p14:tracePt t="8250" x="2232025" y="571500"/>
          <p14:tracePt t="8442" x="2232025" y="581025"/>
          <p14:tracePt t="8450" x="2232025" y="588963"/>
          <p14:tracePt t="8458" x="2232025" y="608013"/>
          <p14:tracePt t="8467" x="2251075" y="652463"/>
          <p14:tracePt t="8483" x="2259013" y="714375"/>
          <p14:tracePt t="8500" x="2276475" y="741363"/>
          <p14:tracePt t="8517" x="2286000" y="776288"/>
          <p14:tracePt t="8520" x="2295525" y="785813"/>
          <p14:tracePt t="8533" x="2295525" y="795338"/>
          <p14:tracePt t="8552" x="2295525" y="830263"/>
          <p14:tracePt t="8584" x="2295525" y="839788"/>
          <p14:tracePt t="8600" x="2295525" y="857250"/>
          <p14:tracePt t="8617" x="2295525" y="874713"/>
          <p14:tracePt t="8633" x="2259013" y="911225"/>
          <p14:tracePt t="8651" x="2152650" y="982663"/>
          <p14:tracePt t="8668" x="2089150" y="1000125"/>
          <p14:tracePt t="8684" x="2009775" y="1044575"/>
          <p14:tracePt t="8700" x="1919288" y="1071563"/>
          <p14:tracePt t="8717" x="1758950" y="1116013"/>
          <p14:tracePt t="8734" x="1571625" y="1204913"/>
          <p14:tracePt t="8751" x="1465263" y="1231900"/>
          <p14:tracePt t="8767" x="1366838" y="1268413"/>
          <p14:tracePt t="8783" x="1276350" y="1295400"/>
          <p14:tracePt t="8802" x="1143000" y="1347788"/>
          <p14:tracePt t="8819" x="1062038" y="1374775"/>
          <p14:tracePt t="8833" x="1027113" y="1411288"/>
          <p14:tracePt t="8850" x="990600" y="1438275"/>
          <p14:tracePt t="8867" x="973138" y="1446213"/>
          <p14:tracePt t="8883" x="955675" y="1465263"/>
          <p14:tracePt t="8899" x="928688" y="1473200"/>
          <p14:tracePt t="8917" x="901700" y="1509713"/>
          <p14:tracePt t="8933" x="874713" y="1536700"/>
          <p14:tracePt t="8950" x="857250" y="1554163"/>
          <p14:tracePt t="8967" x="839788" y="1581150"/>
          <p14:tracePt t="8983" x="830263" y="1598613"/>
          <p14:tracePt t="9000" x="812800" y="1616075"/>
          <p14:tracePt t="9017" x="795338" y="1625600"/>
          <p14:tracePt t="9020" x="785813" y="1643063"/>
          <p14:tracePt t="9034" x="785813" y="1652588"/>
          <p14:tracePt t="9052" x="776288" y="1670050"/>
          <p14:tracePt t="9069" x="776288" y="1687513"/>
          <p14:tracePt t="9084" x="776288" y="1697038"/>
          <p14:tracePt t="9100" x="866775" y="1724025"/>
          <p14:tracePt t="9117" x="1062038" y="1714500"/>
          <p14:tracePt t="9134" x="1384300" y="1660525"/>
          <p14:tracePt t="9150" x="1724025" y="1625600"/>
          <p14:tracePt t="9168" x="2205038" y="1571625"/>
          <p14:tracePt t="9184" x="2544763" y="1527175"/>
          <p14:tracePt t="9200" x="2884488" y="1473200"/>
          <p14:tracePt t="9217" x="3108325" y="1419225"/>
          <p14:tracePt t="9233" x="3187700" y="1393825"/>
          <p14:tracePt t="9250" x="3197225" y="1374775"/>
          <p14:tracePt t="9286" x="3197225" y="1357313"/>
          <p14:tracePt t="9303" x="3197225" y="1312863"/>
          <p14:tracePt t="9319" x="3197225" y="1241425"/>
          <p14:tracePt t="9334" x="3205163" y="1143000"/>
          <p14:tracePt t="9350" x="3205163" y="1054100"/>
          <p14:tracePt t="9367" x="3232150" y="965200"/>
          <p14:tracePt t="9383" x="3232150" y="866775"/>
          <p14:tracePt t="9400" x="3251200" y="795338"/>
          <p14:tracePt t="9417" x="3251200" y="758825"/>
          <p14:tracePt t="9435" x="3251200" y="714375"/>
          <p14:tracePt t="9450" x="3251200" y="696913"/>
          <p14:tracePt t="9467" x="3251200" y="687388"/>
          <p14:tracePt t="9483" x="3251200" y="679450"/>
          <p14:tracePt t="9880" x="3251200" y="704850"/>
          <p14:tracePt t="9888" x="3251200" y="741363"/>
          <p14:tracePt t="9900" x="3251200" y="768350"/>
          <p14:tracePt t="9917" x="3268663" y="839788"/>
          <p14:tracePt t="9934" x="3268663" y="919163"/>
          <p14:tracePt t="9950" x="3268663" y="1017588"/>
          <p14:tracePt t="9967" x="3268663" y="1036638"/>
          <p14:tracePt t="9984" x="3268663" y="1044575"/>
          <p14:tracePt t="10075" x="3251200" y="1044575"/>
          <p14:tracePt t="10084" x="3197225" y="1044575"/>
          <p14:tracePt t="10091" x="3143250" y="1044575"/>
          <p14:tracePt t="10099" x="3054350" y="1062038"/>
          <p14:tracePt t="10116" x="2741613" y="1098550"/>
          <p14:tracePt t="10133" x="2401888" y="1160463"/>
          <p14:tracePt t="10150" x="2009775" y="1214438"/>
          <p14:tracePt t="10167" x="1589088" y="1231900"/>
          <p14:tracePt t="10184" x="1268413" y="1268413"/>
          <p14:tracePt t="10201" x="1017588" y="1322388"/>
          <p14:tracePt t="10217" x="965200" y="1330325"/>
          <p14:tracePt t="10234" x="955675" y="1330325"/>
          <p14:tracePt t="10272" x="955675" y="1339850"/>
          <p14:tracePt t="10286" x="973138" y="1347788"/>
          <p14:tracePt t="10301" x="1009650" y="1347788"/>
          <p14:tracePt t="10319" x="1322388" y="1347788"/>
          <p14:tracePt t="10334" x="1751013" y="1339850"/>
          <p14:tracePt t="10350" x="2241550" y="1303338"/>
          <p14:tracePt t="10367" x="3036888" y="1250950"/>
          <p14:tracePt t="10384" x="4340225" y="1098550"/>
          <p14:tracePt t="10400" x="5564188" y="911225"/>
          <p14:tracePt t="10417" x="6143625" y="750888"/>
          <p14:tracePt t="10433" x="6456363" y="696913"/>
          <p14:tracePt t="10450" x="6537325" y="679450"/>
          <p14:tracePt t="10483" x="6473825" y="696913"/>
          <p14:tracePt t="10500" x="6350000" y="704850"/>
          <p14:tracePt t="10517" x="6215063" y="741363"/>
          <p14:tracePt t="10534" x="6081713" y="768350"/>
          <p14:tracePt t="10551" x="5921375" y="758825"/>
          <p14:tracePt t="10568" x="5751513" y="750888"/>
          <p14:tracePt t="10584" x="5483225" y="714375"/>
          <p14:tracePt t="10600" x="5259388" y="679450"/>
          <p14:tracePt t="10617" x="5135563" y="633413"/>
          <p14:tracePt t="10634" x="5054600" y="608013"/>
          <p14:tracePt t="10650" x="5037138" y="598488"/>
          <p14:tracePt t="10667" x="5027613" y="598488"/>
          <p14:tracePt t="10716" x="5018088" y="633413"/>
          <p14:tracePt t="10724" x="5000625" y="704850"/>
          <p14:tracePt t="10734" x="4983163" y="803275"/>
          <p14:tracePt t="10750" x="4946650" y="1009650"/>
          <p14:tracePt t="10767" x="4911725" y="1250950"/>
          <p14:tracePt t="10783" x="4875213" y="1544638"/>
          <p14:tracePt t="10801" x="4840288" y="1928813"/>
          <p14:tracePt t="10819" x="4803775" y="2251075"/>
          <p14:tracePt t="10835" x="4786313" y="2536825"/>
          <p14:tracePt t="10850" x="4786313" y="2849563"/>
          <p14:tracePt t="10867" x="4786313" y="3179763"/>
          <p14:tracePt t="10884" x="4786313" y="3509963"/>
          <p14:tracePt t="10900" x="4786313" y="3795713"/>
          <p14:tracePt t="10917" x="4751388" y="4116388"/>
          <p14:tracePt t="10934" x="4732338" y="4421188"/>
          <p14:tracePt t="10952" x="4697413" y="4902200"/>
          <p14:tracePt t="10967" x="4697413" y="5241925"/>
          <p14:tracePt t="10984" x="4697413" y="5572125"/>
          <p14:tracePt t="11000" x="4697413" y="5832475"/>
          <p14:tracePt t="11017" x="4705350" y="6054725"/>
          <p14:tracePt t="11033" x="4732338" y="6189663"/>
          <p14:tracePt t="11050" x="4732338" y="6197600"/>
          <p14:tracePt t="11108" x="4732338" y="6189663"/>
          <p14:tracePt t="11116" x="4741863" y="6162675"/>
          <p14:tracePt t="11125" x="4751388" y="6153150"/>
          <p14:tracePt t="11134" x="4751388" y="6143625"/>
          <p14:tracePt t="11150" x="4751388" y="6135688"/>
          <p14:tracePt t="11167" x="4751388" y="6118225"/>
          <p14:tracePt t="11184" x="4751388" y="6099175"/>
          <p14:tracePt t="11200" x="4751388" y="6091238"/>
          <p14:tracePt t="13837" x="4768850" y="6081713"/>
          <p14:tracePt t="13853" x="4840288" y="6000750"/>
          <p14:tracePt t="13861" x="5018088" y="5840413"/>
          <p14:tracePt t="13870" x="5170488" y="5680075"/>
          <p14:tracePt t="13885" x="5313363" y="5510213"/>
          <p14:tracePt t="13901" x="5340350" y="5411788"/>
          <p14:tracePt t="13918" x="5330825" y="5305425"/>
          <p14:tracePt t="13934" x="5313363" y="5064125"/>
          <p14:tracePt t="13951" x="5295900" y="4706938"/>
          <p14:tracePt t="13967" x="5295900" y="4349750"/>
          <p14:tracePt t="13984" x="5295900" y="3849688"/>
          <p14:tracePt t="14000" x="5295900" y="3679825"/>
          <p14:tracePt t="14017" x="5295900" y="3581400"/>
          <p14:tracePt t="14033" x="5295900" y="3509963"/>
          <p14:tracePt t="14050" x="5286375" y="3473450"/>
          <p14:tracePt t="14083" x="5286375" y="3571875"/>
          <p14:tracePt t="14100" x="5286375" y="3813175"/>
          <p14:tracePt t="14117" x="5286375" y="4044950"/>
          <p14:tracePt t="14133" x="5286375" y="4187825"/>
          <p14:tracePt t="14150" x="5286375" y="4206875"/>
          <p14:tracePt t="14167" x="5286375" y="4527550"/>
          <p14:tracePt t="14183" x="5286375" y="4537075"/>
          <p14:tracePt t="14479" x="5295900" y="4500563"/>
          <p14:tracePt t="14487" x="5295900" y="4448175"/>
          <p14:tracePt t="14501" x="5295900" y="4340225"/>
          <p14:tracePt t="14517" x="5330825" y="4187825"/>
          <p14:tracePt t="14534" x="5384800" y="3938588"/>
          <p14:tracePt t="14551" x="5384800" y="3741738"/>
          <p14:tracePt t="14567" x="5357813" y="3517900"/>
          <p14:tracePt t="14584" x="5322888" y="3340100"/>
          <p14:tracePt t="14601" x="5278438" y="3224213"/>
          <p14:tracePt t="14619" x="5180013" y="3071813"/>
          <p14:tracePt t="14635" x="5116513" y="2955925"/>
          <p14:tracePt t="14651" x="5064125" y="2830513"/>
          <p14:tracePt t="14667" x="5018088" y="2751138"/>
          <p14:tracePt t="14684" x="4983163" y="2660650"/>
          <p14:tracePt t="14701" x="4929188" y="2581275"/>
          <p14:tracePt t="14717" x="4884738" y="2509838"/>
          <p14:tracePt t="14734" x="4848225" y="2438400"/>
          <p14:tracePt t="14751" x="4724400" y="2312988"/>
          <p14:tracePt t="14767" x="4633913" y="2187575"/>
          <p14:tracePt t="14784" x="4518025" y="2081213"/>
          <p14:tracePt t="14801" x="4394200" y="1965325"/>
          <p14:tracePt t="14818" x="4313238" y="1911350"/>
          <p14:tracePt t="14834" x="4232275" y="1874838"/>
          <p14:tracePt t="14851" x="4170363" y="1822450"/>
          <p14:tracePt t="14869" x="4054475" y="1768475"/>
          <p14:tracePt t="14885" x="3956050" y="1724025"/>
          <p14:tracePt t="14901" x="3857625" y="1670050"/>
          <p14:tracePt t="14917" x="3741738" y="1625600"/>
          <p14:tracePt t="14934" x="3652838" y="1589088"/>
          <p14:tracePt t="14951" x="3554413" y="1527175"/>
          <p14:tracePt t="14967" x="3455988" y="1473200"/>
          <p14:tracePt t="14984" x="3375025" y="1419225"/>
          <p14:tracePt t="15001" x="3295650" y="1384300"/>
          <p14:tracePt t="15018" x="3125788" y="1339850"/>
          <p14:tracePt t="15034" x="3036888" y="1312863"/>
          <p14:tracePt t="15051" x="2973388" y="1285875"/>
          <p14:tracePt t="15067" x="2938463" y="1276350"/>
          <p14:tracePt t="15084" x="2894013" y="1250950"/>
          <p14:tracePt t="15101" x="2813050" y="1223963"/>
          <p14:tracePt t="15119" x="2705100" y="1204913"/>
          <p14:tracePt t="15135" x="2660650" y="1204913"/>
          <p14:tracePt t="15151" x="2616200" y="1204913"/>
          <p14:tracePt t="15167" x="2571750" y="1204913"/>
          <p14:tracePt t="15184" x="2509838" y="1231900"/>
          <p14:tracePt t="15201" x="2446338" y="1258888"/>
          <p14:tracePt t="15217" x="2411413" y="1276350"/>
          <p14:tracePt t="15234" x="2401888" y="1276350"/>
          <p14:tracePt t="15433" x="2438400" y="1276350"/>
          <p14:tracePt t="15440" x="2473325" y="1258888"/>
          <p14:tracePt t="15451" x="2527300" y="1250950"/>
          <p14:tracePt t="15468" x="2633663" y="1223963"/>
          <p14:tracePt t="15484" x="2732088" y="1196975"/>
          <p14:tracePt t="15501" x="2813050" y="1179513"/>
          <p14:tracePt t="15519" x="2911475" y="1152525"/>
          <p14:tracePt t="15534" x="2946400" y="1152525"/>
          <p14:tracePt t="15551" x="2955925" y="1152525"/>
          <p14:tracePt t="15643" x="2955925" y="1143000"/>
          <p14:tracePt t="15651" x="2928938" y="1133475"/>
          <p14:tracePt t="15667" x="2867025" y="1125538"/>
          <p14:tracePt t="15684" x="2759075" y="1108075"/>
          <p14:tracePt t="15701" x="2633663" y="1089025"/>
          <p14:tracePt t="15717" x="2490788" y="1089025"/>
          <p14:tracePt t="15734" x="2286000" y="1116013"/>
          <p14:tracePt t="15751" x="2179638" y="1143000"/>
          <p14:tracePt t="15769" x="1965325" y="1187450"/>
          <p14:tracePt t="15784" x="1857375" y="1204913"/>
          <p14:tracePt t="15801" x="1795463" y="1214438"/>
          <p14:tracePt t="15818" x="1776413" y="1214438"/>
          <p14:tracePt t="15834" x="1768475" y="1214438"/>
          <p14:tracePt t="15933" x="1776413" y="1223963"/>
          <p14:tracePt t="15941" x="1785938" y="1223963"/>
          <p14:tracePt t="15951" x="1822450" y="1223963"/>
          <p14:tracePt t="15967" x="1884363" y="1223963"/>
          <p14:tracePt t="15984" x="1955800" y="1223963"/>
          <p14:tracePt t="16001" x="2062163" y="1223963"/>
          <p14:tracePt t="16020" x="2232025" y="1196975"/>
          <p14:tracePt t="16036" x="2357438" y="1179513"/>
          <p14:tracePt t="16051" x="2465388" y="1152525"/>
          <p14:tracePt t="16068" x="2544763" y="1143000"/>
          <p14:tracePt t="16084" x="2589213" y="1143000"/>
          <p14:tracePt t="16101" x="2616200" y="1125538"/>
          <p14:tracePt t="16118" x="2633663" y="1125538"/>
          <p14:tracePt t="16136" x="2660650" y="1125538"/>
          <p14:tracePt t="16151" x="2670175" y="1125538"/>
          <p14:tracePt t="16168" x="2697163" y="1133475"/>
          <p14:tracePt t="16184" x="2714625" y="1143000"/>
          <p14:tracePt t="16201" x="2759075" y="1143000"/>
          <p14:tracePt t="16218" x="2822575" y="1152525"/>
          <p14:tracePt t="16235" x="2884488" y="1169988"/>
          <p14:tracePt t="16251" x="2901950" y="1169988"/>
          <p14:tracePt t="16268" x="2911475" y="1169988"/>
          <p14:tracePt t="16307" x="2919413" y="1179513"/>
          <p14:tracePt t="16318" x="2928938" y="1187450"/>
          <p14:tracePt t="16334" x="2990850" y="1214438"/>
          <p14:tracePt t="16351" x="3071813" y="1241425"/>
          <p14:tracePt t="16368" x="3152775" y="1258888"/>
          <p14:tracePt t="16385" x="3286125" y="1303338"/>
          <p14:tracePt t="16401" x="3375025" y="1330325"/>
          <p14:tracePt t="16418" x="3473450" y="1330325"/>
          <p14:tracePt t="16434" x="3562350" y="1339850"/>
          <p14:tracePt t="16451" x="3643313" y="1339850"/>
          <p14:tracePt t="16467" x="3714750" y="1339850"/>
          <p14:tracePt t="16484" x="3803650" y="1339850"/>
          <p14:tracePt t="16501" x="3902075" y="1339850"/>
          <p14:tracePt t="16519" x="4081463" y="1339850"/>
          <p14:tracePt t="16536" x="4187825" y="1339850"/>
          <p14:tracePt t="16551" x="4295775" y="1339850"/>
          <p14:tracePt t="16568" x="4419600" y="1322388"/>
          <p14:tracePt t="16585" x="4500563" y="1312863"/>
          <p14:tracePt t="16601" x="4589463" y="1295400"/>
          <p14:tracePt t="16618" x="4679950" y="1295400"/>
          <p14:tracePt t="16634" x="4786313" y="1285875"/>
          <p14:tracePt t="16651" x="4929188" y="1285875"/>
          <p14:tracePt t="16668" x="5027613" y="1285875"/>
          <p14:tracePt t="16684" x="5116513" y="1303338"/>
          <p14:tracePt t="16701" x="5197475" y="1330325"/>
          <p14:tracePt t="16717" x="5295900" y="1357313"/>
          <p14:tracePt t="16734" x="5384800" y="1366838"/>
          <p14:tracePt t="16751" x="5465763" y="1393825"/>
          <p14:tracePt t="16770" x="5564188" y="1411288"/>
          <p14:tracePt t="16785" x="5626100" y="1419225"/>
          <p14:tracePt t="16801" x="5661025" y="1428750"/>
          <p14:tracePt t="16818" x="5724525" y="1446213"/>
          <p14:tracePt t="16834" x="5751513" y="1455738"/>
          <p14:tracePt t="16851" x="5786438" y="1465263"/>
          <p14:tracePt t="16868" x="5803900" y="1473200"/>
          <p14:tracePt t="16884" x="5830888" y="1473200"/>
          <p14:tracePt t="16901" x="5857875" y="1482725"/>
          <p14:tracePt t="16918" x="5902325" y="1482725"/>
          <p14:tracePt t="16934" x="5983288" y="1482725"/>
          <p14:tracePt t="16951" x="6089650" y="1482725"/>
          <p14:tracePt t="16968" x="6197600" y="1500188"/>
          <p14:tracePt t="16984" x="6323013" y="1500188"/>
          <p14:tracePt t="17001" x="6465888" y="1490663"/>
          <p14:tracePt t="17020" x="6742113" y="1465263"/>
          <p14:tracePt t="17036" x="6921500" y="1428750"/>
          <p14:tracePt t="17051" x="7116763" y="1393825"/>
          <p14:tracePt t="17068" x="7313613" y="1374775"/>
          <p14:tracePt t="17084" x="7510463" y="1374775"/>
          <p14:tracePt t="17101" x="7616825" y="1374775"/>
          <p14:tracePt t="17118" x="7724775" y="1374775"/>
          <p14:tracePt t="17134" x="7813675" y="1366838"/>
          <p14:tracePt t="17151" x="7929563" y="1347788"/>
          <p14:tracePt t="17168" x="8010525" y="1339850"/>
          <p14:tracePt t="17184" x="8064500" y="1330325"/>
          <p14:tracePt t="17201" x="8072438" y="1330325"/>
          <p14:tracePt t="17218" x="8081963" y="1330325"/>
          <p14:tracePt t="17269" x="8081963" y="1312863"/>
          <p14:tracePt t="17286" x="8045450" y="1303338"/>
          <p14:tracePt t="17294" x="8001000" y="1295400"/>
          <p14:tracePt t="17302" x="7966075" y="1276350"/>
          <p14:tracePt t="17318" x="7867650" y="1250950"/>
          <p14:tracePt t="17334" x="7759700" y="1223963"/>
          <p14:tracePt t="17351" x="7564438" y="1187450"/>
          <p14:tracePt t="17368" x="7269163" y="1152525"/>
          <p14:tracePt t="17384" x="6983413" y="1133475"/>
          <p14:tracePt t="17401" x="6688138" y="1116013"/>
          <p14:tracePt t="17418" x="6350000" y="1098550"/>
          <p14:tracePt t="17434" x="6089650" y="1098550"/>
          <p14:tracePt t="17451" x="5822950" y="1098550"/>
          <p14:tracePt t="17468" x="5581650" y="1098550"/>
          <p14:tracePt t="17484" x="5340350" y="1098550"/>
          <p14:tracePt t="17501" x="5010150" y="1098550"/>
          <p14:tracePt t="17519" x="4581525" y="1098550"/>
          <p14:tracePt t="17536" x="4268788" y="1108075"/>
          <p14:tracePt t="17551" x="3938588" y="1108075"/>
          <p14:tracePt t="17569" x="3643313" y="1098550"/>
          <p14:tracePt t="17584" x="3446463" y="1071563"/>
          <p14:tracePt t="17601" x="3251200" y="1054100"/>
          <p14:tracePt t="17618" x="3054350" y="1054100"/>
          <p14:tracePt t="17635" x="2857500" y="1062038"/>
          <p14:tracePt t="17651" x="2687638" y="1062038"/>
          <p14:tracePt t="17668" x="2419350" y="1062038"/>
          <p14:tracePt t="17684" x="2268538" y="1054100"/>
          <p14:tracePt t="17701" x="2170113" y="1027113"/>
          <p14:tracePt t="17718" x="2108200" y="1000125"/>
          <p14:tracePt t="17734" x="2044700" y="973138"/>
          <p14:tracePt t="17751" x="1965325" y="946150"/>
          <p14:tracePt t="17769" x="1866900" y="919163"/>
          <p14:tracePt t="17786" x="1847850" y="911225"/>
          <p14:tracePt t="17801" x="1785938" y="901700"/>
          <p14:tracePt t="17819" x="1697038" y="884238"/>
          <p14:tracePt t="17834" x="1589088" y="893763"/>
          <p14:tracePt t="17851" x="1482725" y="919163"/>
          <p14:tracePt t="17868" x="1347788" y="946150"/>
          <p14:tracePt t="17884" x="1214438" y="982663"/>
          <p14:tracePt t="17901" x="1133475" y="990600"/>
          <p14:tracePt t="17918" x="1062038" y="1017588"/>
          <p14:tracePt t="17934" x="1027113" y="1027113"/>
          <p14:tracePt t="17951" x="1009650" y="1027113"/>
          <p14:tracePt t="17968" x="946150" y="1054100"/>
          <p14:tracePt t="17984" x="884238" y="1062038"/>
          <p14:tracePt t="18003" x="768350" y="1098550"/>
          <p14:tracePt t="18019" x="679450" y="1125538"/>
          <p14:tracePt t="18036" x="581025" y="1152525"/>
          <p14:tracePt t="18052" x="490538" y="1169988"/>
          <p14:tracePt t="18069" x="428625" y="1169988"/>
          <p14:tracePt t="18084" x="393700" y="1169988"/>
          <p14:tracePt t="18100" x="374650" y="1160463"/>
          <p14:tracePt t="18144" x="366713" y="1143000"/>
          <p14:tracePt t="18166" x="357188" y="1133475"/>
          <p14:tracePt t="18182" x="339725" y="1133475"/>
          <p14:tracePt t="18190" x="339725" y="1125538"/>
          <p14:tracePt t="18214" x="330200" y="1125538"/>
          <p14:tracePt t="18348" x="347663" y="1125538"/>
          <p14:tracePt t="18355" x="366713" y="1143000"/>
          <p14:tracePt t="18368" x="401638" y="1152525"/>
          <p14:tracePt t="18384" x="500063" y="1179513"/>
          <p14:tracePt t="18401" x="669925" y="1179513"/>
          <p14:tracePt t="18420" x="946150" y="1152525"/>
          <p14:tracePt t="18435" x="1143000" y="1125538"/>
          <p14:tracePt t="18451" x="1366838" y="1089025"/>
          <p14:tracePt t="18468" x="1544638" y="1054100"/>
          <p14:tracePt t="18485" x="1652588" y="1027113"/>
          <p14:tracePt t="18502" x="1751013" y="1027113"/>
          <p14:tracePt t="18519" x="1822450" y="1027113"/>
          <p14:tracePt t="18536" x="1839913" y="1027113"/>
          <p14:tracePt t="18551" x="1857375" y="1027113"/>
          <p14:tracePt t="18568" x="1893888" y="1027113"/>
          <p14:tracePt t="18584" x="1911350" y="1027113"/>
          <p14:tracePt t="18600" x="1955800" y="1036638"/>
          <p14:tracePt t="18617" x="1990725" y="1036638"/>
          <p14:tracePt t="18634" x="2054225" y="1062038"/>
          <p14:tracePt t="18651" x="2098675" y="1081088"/>
          <p14:tracePt t="18668" x="2143125" y="1089025"/>
          <p14:tracePt t="18685" x="2259013" y="1098550"/>
          <p14:tracePt t="18701" x="2339975" y="1116013"/>
          <p14:tracePt t="18718" x="2384425" y="1125538"/>
          <p14:tracePt t="18735" x="2411413" y="1133475"/>
          <p14:tracePt t="20324" x="2401888" y="1133475"/>
          <p14:tracePt t="20332" x="2393950" y="1125538"/>
          <p14:tracePt t="20340" x="2393950" y="1116013"/>
          <p14:tracePt t="20512" x="2419350" y="1116013"/>
          <p14:tracePt t="20520" x="2465388" y="1133475"/>
          <p14:tracePt t="20528" x="2500313" y="1133475"/>
          <p14:tracePt t="20536" x="2536825" y="1133475"/>
          <p14:tracePt t="20551" x="2571750" y="1143000"/>
          <p14:tracePt t="20567" x="2705100" y="1160463"/>
          <p14:tracePt t="20584" x="2867025" y="1187450"/>
          <p14:tracePt t="20601" x="2973388" y="1214438"/>
          <p14:tracePt t="20617" x="3071813" y="1241425"/>
          <p14:tracePt t="20634" x="3160713" y="1268413"/>
          <p14:tracePt t="20651" x="3276600" y="1295400"/>
          <p14:tracePt t="20667" x="3375025" y="1339850"/>
          <p14:tracePt t="20684" x="3455988" y="1374775"/>
          <p14:tracePt t="20701" x="3571875" y="1419225"/>
          <p14:tracePt t="20717" x="3643313" y="1419225"/>
          <p14:tracePt t="20734" x="3795713" y="1393825"/>
          <p14:tracePt t="20751" x="4000500" y="1366838"/>
          <p14:tracePt t="20767" x="4224338" y="1330325"/>
          <p14:tracePt t="20784" x="4419600" y="1295400"/>
          <p14:tracePt t="20801" x="4625975" y="1258888"/>
          <p14:tracePt t="20817" x="4911725" y="1223963"/>
          <p14:tracePt t="20834" x="5394325" y="1169988"/>
          <p14:tracePt t="20851" x="5599113" y="1133475"/>
          <p14:tracePt t="20867" x="5635625" y="1133475"/>
          <p14:tracePt t="20935" x="5643563" y="1133475"/>
          <p14:tracePt t="25691" x="5564188" y="1196975"/>
          <p14:tracePt t="25699" x="5384800" y="1312863"/>
          <p14:tracePt t="25707" x="5278438" y="1366838"/>
          <p14:tracePt t="25719" x="5232400" y="1393825"/>
          <p14:tracePt t="25736" x="5224463" y="1401763"/>
          <p14:tracePt t="25764" x="5214938" y="1401763"/>
          <p14:tracePt t="25770" x="5170488" y="1401763"/>
          <p14:tracePt t="25785" x="5018088" y="1428750"/>
          <p14:tracePt t="25802" x="4830763" y="1482725"/>
          <p14:tracePt t="25819" x="4697413" y="1509713"/>
          <p14:tracePt t="25835" x="4589463" y="1554163"/>
          <p14:tracePt t="25852" x="4491038" y="1581150"/>
          <p14:tracePt t="25869" x="4411663" y="1608138"/>
          <p14:tracePt t="25887" x="4295775" y="1643063"/>
          <p14:tracePt t="25903" x="4224338" y="1660525"/>
          <p14:tracePt t="25919" x="4160838" y="1660525"/>
          <p14:tracePt t="25935" x="4081463" y="1670050"/>
          <p14:tracePt t="25952" x="4000500" y="1687513"/>
          <p14:tracePt t="25969" x="3911600" y="1687513"/>
          <p14:tracePt t="25985" x="3803650" y="1697038"/>
          <p14:tracePt t="26002" x="3697288" y="1714500"/>
          <p14:tracePt t="26019" x="3544888" y="1751013"/>
          <p14:tracePt t="26035" x="3473450" y="1751013"/>
          <p14:tracePt t="26052" x="3394075" y="1768475"/>
          <p14:tracePt t="26069" x="3313113" y="1776413"/>
          <p14:tracePt t="26085" x="3241675" y="1776413"/>
          <p14:tracePt t="26102" x="3179763" y="1795463"/>
          <p14:tracePt t="26119" x="3160713" y="1803400"/>
          <p14:tracePt t="26137" x="3125788" y="1803400"/>
          <p14:tracePt t="26152" x="3116263" y="1803400"/>
          <p14:tracePt t="26169" x="3108325" y="1803400"/>
          <p14:tracePt t="26185" x="3089275" y="1776413"/>
          <p14:tracePt t="26202" x="3062288" y="1758950"/>
          <p14:tracePt t="26219" x="3044825" y="1741488"/>
          <p14:tracePt t="26236" x="3036888" y="1731963"/>
          <p14:tracePt t="26252" x="3017838" y="1731963"/>
          <p14:tracePt t="26269" x="2973388" y="1776413"/>
          <p14:tracePt t="26286" x="2911475" y="1911350"/>
          <p14:tracePt t="26302" x="2847975" y="2089150"/>
          <p14:tracePt t="26320" x="2751138" y="2259013"/>
          <p14:tracePt t="26336" x="2724150" y="2366963"/>
          <p14:tracePt t="26352" x="2705100" y="2401888"/>
          <p14:tracePt t="26395" x="2697163" y="2420938"/>
          <p14:tracePt t="26621" x="2697163" y="2411413"/>
          <p14:tracePt t="26637" x="2697163" y="2401888"/>
          <p14:tracePt t="26645" x="2697163" y="2393950"/>
          <p14:tracePt t="26654" x="2697163" y="2384425"/>
          <p14:tracePt t="26669" x="2697163" y="2366963"/>
          <p14:tracePt t="26686" x="2697163" y="2339975"/>
          <p14:tracePt t="26702" x="2697163" y="2322513"/>
          <p14:tracePt t="26719" x="2687638" y="2303463"/>
          <p14:tracePt t="26736" x="2687638" y="2286000"/>
          <p14:tracePt t="26752" x="2687638" y="2259013"/>
          <p14:tracePt t="26768" x="2687638" y="2241550"/>
          <p14:tracePt t="26785" x="2697163" y="2197100"/>
          <p14:tracePt t="26801" x="2705100" y="2179638"/>
          <p14:tracePt t="26818" x="2732088" y="2135188"/>
          <p14:tracePt t="26835" x="2759075" y="2054225"/>
          <p14:tracePt t="26851" x="2776538" y="2017713"/>
          <p14:tracePt t="26868" x="2776538" y="2000250"/>
          <p14:tracePt t="26885" x="2786063" y="1982788"/>
          <p14:tracePt t="26902" x="2803525" y="1946275"/>
          <p14:tracePt t="26918" x="2813050" y="1928813"/>
          <p14:tracePt t="26935" x="2813050" y="1911350"/>
          <p14:tracePt t="26951" x="2813050" y="1884363"/>
          <p14:tracePt t="26985" x="2813050" y="1874838"/>
          <p14:tracePt t="27001" x="2813050" y="1866900"/>
          <p14:tracePt t="27020" x="2813050" y="1857375"/>
          <p14:tracePt t="27036" x="2813050" y="1849438"/>
          <p14:tracePt t="27051" x="2795588" y="1839913"/>
          <p14:tracePt t="27068" x="2776538" y="1830388"/>
          <p14:tracePt t="27085" x="2759075" y="1803400"/>
          <p14:tracePt t="27101" x="2724150" y="1785938"/>
          <p14:tracePt t="27118" x="2670175" y="1758950"/>
          <p14:tracePt t="27135" x="2616200" y="1731963"/>
          <p14:tracePt t="27152" x="2500313" y="1697038"/>
          <p14:tracePt t="27168" x="2419350" y="1687513"/>
          <p14:tracePt t="27185" x="2347913" y="1670050"/>
          <p14:tracePt t="27201" x="2268538" y="1660525"/>
          <p14:tracePt t="27218" x="2170113" y="1633538"/>
          <p14:tracePt t="27235" x="2098675" y="1616075"/>
          <p14:tracePt t="27251" x="2009775" y="1616075"/>
          <p14:tracePt t="27268" x="1893888" y="1608138"/>
          <p14:tracePt t="27285" x="1785938" y="1589088"/>
          <p14:tracePt t="27303" x="1643063" y="1581150"/>
          <p14:tracePt t="27318" x="1554163" y="1581150"/>
          <p14:tracePt t="27335" x="1473200" y="1581150"/>
          <p14:tracePt t="27351" x="1401763" y="1581150"/>
          <p14:tracePt t="27368" x="1322388" y="1581150"/>
          <p14:tracePt t="27385" x="1276350" y="1581150"/>
          <p14:tracePt t="27402" x="1214438" y="1616075"/>
          <p14:tracePt t="27418" x="1152525" y="1643063"/>
          <p14:tracePt t="27435" x="1116013" y="1660525"/>
          <p14:tracePt t="27451" x="1071563" y="1687513"/>
          <p14:tracePt t="27468" x="1054100" y="1704975"/>
          <p14:tracePt t="27485" x="1036638" y="1714500"/>
          <p14:tracePt t="27501" x="1009650" y="1731963"/>
          <p14:tracePt t="27518" x="990600" y="1758950"/>
          <p14:tracePt t="27520" x="982663" y="1768475"/>
          <p14:tracePt t="27535" x="973138" y="1776413"/>
          <p14:tracePt t="27552" x="938213" y="1822450"/>
          <p14:tracePt t="27568" x="901700" y="1884363"/>
          <p14:tracePt t="27585" x="866775" y="1920875"/>
          <p14:tracePt t="27601" x="839788" y="1965325"/>
          <p14:tracePt t="27618" x="830263" y="2000250"/>
          <p14:tracePt t="27635" x="822325" y="2044700"/>
          <p14:tracePt t="27652" x="803275" y="2098675"/>
          <p14:tracePt t="27669" x="803275" y="2125663"/>
          <p14:tracePt t="27686" x="822325" y="2143125"/>
          <p14:tracePt t="27702" x="839788" y="2179638"/>
          <p14:tracePt t="27719" x="857250" y="2197100"/>
          <p14:tracePt t="27736" x="893763" y="2224088"/>
          <p14:tracePt t="27753" x="928688" y="2259013"/>
          <p14:tracePt t="27768" x="955675" y="2286000"/>
          <p14:tracePt t="27785" x="1009650" y="2303463"/>
          <p14:tracePt t="27803" x="1125538" y="2349500"/>
          <p14:tracePt t="27818" x="1204913" y="2374900"/>
          <p14:tracePt t="27835" x="1295400" y="2401888"/>
          <p14:tracePt t="27852" x="1366838" y="2420938"/>
          <p14:tracePt t="27868" x="1438275" y="2446338"/>
          <p14:tracePt t="27885" x="1517650" y="2473325"/>
          <p14:tracePt t="27903" x="1633538" y="2517775"/>
          <p14:tracePt t="27919" x="1714500" y="2544763"/>
          <p14:tracePt t="27935" x="1795463" y="2571750"/>
          <p14:tracePt t="27952" x="1857375" y="2589213"/>
          <p14:tracePt t="27968" x="1938338" y="2608263"/>
          <p14:tracePt t="27985" x="2000250" y="2635250"/>
          <p14:tracePt t="28002" x="2027238" y="2643188"/>
          <p14:tracePt t="28018" x="2054225" y="2652713"/>
          <p14:tracePt t="28020" x="2062163" y="2660650"/>
          <p14:tracePt t="28035" x="2071688" y="2660650"/>
          <p14:tracePt t="28053" x="2116138" y="2687638"/>
          <p14:tracePt t="28068" x="2160588" y="2697163"/>
          <p14:tracePt t="28085" x="2251075" y="2697163"/>
          <p14:tracePt t="28102" x="2357438" y="2687638"/>
          <p14:tracePt t="28118" x="2473325" y="2660650"/>
          <p14:tracePt t="28135" x="2581275" y="2635250"/>
          <p14:tracePt t="28154" x="2768600" y="2589213"/>
          <p14:tracePt t="28169" x="2874963" y="2581275"/>
          <p14:tracePt t="28186" x="3027363" y="2563813"/>
          <p14:tracePt t="28202" x="3170238" y="2544763"/>
          <p14:tracePt t="28219" x="3303588" y="2536825"/>
          <p14:tracePt t="28236" x="3402013" y="2509838"/>
          <p14:tracePt t="28252" x="3473450" y="2482850"/>
          <p14:tracePt t="28269" x="3527425" y="2455863"/>
          <p14:tracePt t="28288" x="3598863" y="2420938"/>
          <p14:tracePt t="28304" x="3643313" y="2401888"/>
          <p14:tracePt t="28320" x="3679825" y="2374900"/>
          <p14:tracePt t="28336" x="3697288" y="2357438"/>
          <p14:tracePt t="28352" x="3714750" y="2339975"/>
          <p14:tracePt t="28369" x="3714750" y="2295525"/>
          <p14:tracePt t="28386" x="3714750" y="2214563"/>
          <p14:tracePt t="28403" x="3714750" y="2125663"/>
          <p14:tracePt t="28419" x="3633788" y="1946275"/>
          <p14:tracePt t="28436" x="3562350" y="1849438"/>
          <p14:tracePt t="28452" x="3482975" y="1768475"/>
          <p14:tracePt t="28469" x="3402013" y="1687513"/>
          <p14:tracePt t="28486" x="3322638" y="1616075"/>
          <p14:tracePt t="28502" x="3241675" y="1571625"/>
          <p14:tracePt t="28519" x="3143250" y="1536700"/>
          <p14:tracePt t="28522" x="3089275" y="1517650"/>
          <p14:tracePt t="28536" x="2990850" y="1490663"/>
          <p14:tracePt t="28554" x="2928938" y="1473200"/>
          <p14:tracePt t="28571" x="2857500" y="1455738"/>
          <p14:tracePt t="28586" x="2776538" y="1446213"/>
          <p14:tracePt t="28602" x="2714625" y="1446213"/>
          <p14:tracePt t="28620" x="2679700" y="1428750"/>
          <p14:tracePt t="28636" x="2625725" y="1428750"/>
          <p14:tracePt t="28652" x="2544763" y="1419225"/>
          <p14:tracePt t="28669" x="2446338" y="1401763"/>
          <p14:tracePt t="28686" x="2366963" y="1401763"/>
          <p14:tracePt t="28703" x="2322513" y="1401763"/>
          <p14:tracePt t="28719" x="2276475" y="1401763"/>
          <p14:tracePt t="28737" x="2232025" y="1401763"/>
          <p14:tracePt t="28753" x="2187575" y="1411288"/>
          <p14:tracePt t="28769" x="2125663" y="1419225"/>
          <p14:tracePt t="28788" x="2009775" y="1438275"/>
          <p14:tracePt t="28804" x="1928813" y="1438275"/>
          <p14:tracePt t="28820" x="1847850" y="1446213"/>
          <p14:tracePt t="28836" x="1776413" y="1465263"/>
          <p14:tracePt t="28853" x="1697038" y="1482725"/>
          <p14:tracePt t="28869" x="1616075" y="1509713"/>
          <p14:tracePt t="28886" x="1536700" y="1536700"/>
          <p14:tracePt t="28902" x="1473200" y="1562100"/>
          <p14:tracePt t="28919" x="1401763" y="1598613"/>
          <p14:tracePt t="28936" x="1366838" y="1625600"/>
          <p14:tracePt t="28952" x="1347788" y="1633538"/>
          <p14:tracePt t="28969" x="1330325" y="1652588"/>
          <p14:tracePt t="28986" x="1303338" y="1697038"/>
          <p14:tracePt t="29002" x="1276350" y="1758950"/>
          <p14:tracePt t="29019" x="1268413" y="1812925"/>
          <p14:tracePt t="29023" x="1268413" y="1822450"/>
          <p14:tracePt t="29038" x="1268413" y="1839913"/>
          <p14:tracePt t="29054" x="1285875" y="1857375"/>
          <p14:tracePt t="29069" x="1312863" y="1874838"/>
          <p14:tracePt t="29086" x="1330325" y="1893888"/>
          <p14:tracePt t="29103" x="1393825" y="1901825"/>
          <p14:tracePt t="29119" x="1455738" y="1901825"/>
          <p14:tracePt t="29136" x="1527175" y="1920875"/>
          <p14:tracePt t="29153" x="1608138" y="1920875"/>
          <p14:tracePt t="29169" x="1687513" y="1928813"/>
          <p14:tracePt t="29186" x="1724025" y="1938338"/>
          <p14:tracePt t="29202" x="1731963" y="1955800"/>
          <p14:tracePt t="29296" x="1731963" y="1946275"/>
          <p14:tracePt t="29312" x="1724025" y="1938338"/>
          <p14:tracePt t="29321" x="1704975" y="1928813"/>
          <p14:tracePt t="29337" x="1652588" y="1901825"/>
          <p14:tracePt t="29352" x="1589088" y="1893888"/>
          <p14:tracePt t="29369" x="1509713" y="1866900"/>
          <p14:tracePt t="29385" x="1455738" y="1866900"/>
          <p14:tracePt t="29402" x="1393825" y="1866900"/>
          <p14:tracePt t="29419" x="1357313" y="1866900"/>
          <p14:tracePt t="29435" x="1330325" y="1866900"/>
          <p14:tracePt t="29452" x="1330325" y="1874838"/>
          <p14:tracePt t="29530" x="1339850" y="1884363"/>
          <p14:tracePt t="29538" x="1384300" y="1901825"/>
          <p14:tracePt t="29555" x="1455738" y="1928813"/>
          <p14:tracePt t="29570" x="1562100" y="1938338"/>
          <p14:tracePt t="29586" x="1679575" y="1965325"/>
          <p14:tracePt t="29602" x="1751013" y="1982788"/>
          <p14:tracePt t="29620" x="1830388" y="1982788"/>
          <p14:tracePt t="29636" x="1847850" y="1982788"/>
          <p14:tracePt t="29653" x="1857375" y="1982788"/>
          <p14:tracePt t="29718" x="1857375" y="1973263"/>
          <p14:tracePt t="29726" x="1847850" y="1955800"/>
          <p14:tracePt t="29736" x="1812925" y="1946275"/>
          <p14:tracePt t="29753" x="1751013" y="1938338"/>
          <p14:tracePt t="29769" x="1670050" y="1911350"/>
          <p14:tracePt t="29788" x="1562100" y="1893888"/>
          <p14:tracePt t="29804" x="1527175" y="1893888"/>
          <p14:tracePt t="29820" x="1509713" y="1893888"/>
          <p14:tracePt t="29906" x="1509713" y="1911350"/>
          <p14:tracePt t="29914" x="1544638" y="1920875"/>
          <p14:tracePt t="29922" x="1581150" y="1928813"/>
          <p14:tracePt t="29938" x="1660525" y="1946275"/>
          <p14:tracePt t="29953" x="1731963" y="1955800"/>
          <p14:tracePt t="29969" x="1812925" y="1973263"/>
          <p14:tracePt t="29986" x="1874838" y="1982788"/>
          <p14:tracePt t="30003" x="1884363" y="1982788"/>
          <p14:tracePt t="30062" x="1857375" y="1973263"/>
          <p14:tracePt t="30071" x="1822450" y="1955800"/>
          <p14:tracePt t="30086" x="1731963" y="1946275"/>
          <p14:tracePt t="30104" x="1633538" y="1928813"/>
          <p14:tracePt t="30119" x="1527175" y="1920875"/>
          <p14:tracePt t="30136" x="1446213" y="1901825"/>
          <p14:tracePt t="30153" x="1393825" y="1901825"/>
          <p14:tracePt t="30169" x="1384300" y="1901825"/>
          <p14:tracePt t="30186" x="1366838" y="1901825"/>
          <p14:tracePt t="30241" x="1374775" y="1920875"/>
          <p14:tracePt t="30250" x="1384300" y="1928813"/>
          <p14:tracePt t="30259" x="1419225" y="1938338"/>
          <p14:tracePt t="30269" x="1455738" y="1955800"/>
          <p14:tracePt t="30287" x="1598613" y="1982788"/>
          <p14:tracePt t="30304" x="1697038" y="1982788"/>
          <p14:tracePt t="30320" x="1768475" y="1982788"/>
          <p14:tracePt t="30337" x="1847850" y="1973263"/>
          <p14:tracePt t="30353" x="1866900" y="1965325"/>
          <p14:tracePt t="30422" x="1866900" y="1955800"/>
          <p14:tracePt t="30430" x="1857375" y="1946275"/>
          <p14:tracePt t="30438" x="1847850" y="1946275"/>
          <p14:tracePt t="30454" x="1803400" y="1928813"/>
          <p14:tracePt t="30469" x="1751013" y="1920875"/>
          <p14:tracePt t="30486" x="1724025" y="1911350"/>
          <p14:tracePt t="30503" x="1687513" y="1911350"/>
          <p14:tracePt t="30519" x="1679575" y="1911350"/>
          <p14:tracePt t="30578" x="1687513" y="1920875"/>
          <p14:tracePt t="30586" x="1724025" y="1928813"/>
          <p14:tracePt t="30594" x="1751013" y="1946275"/>
          <p14:tracePt t="30603" x="1803400" y="1955800"/>
          <p14:tracePt t="30619" x="1901825" y="1982788"/>
          <p14:tracePt t="30636" x="2027238" y="2000250"/>
          <p14:tracePt t="30652" x="2160588" y="2017713"/>
          <p14:tracePt t="30669" x="2303463" y="2017713"/>
          <p14:tracePt t="30685" x="2428875" y="2017713"/>
          <p14:tracePt t="30704" x="2598738" y="2009775"/>
          <p14:tracePt t="30719" x="2670175" y="2009775"/>
          <p14:tracePt t="30736" x="2732088" y="2009775"/>
          <p14:tracePt t="30752" x="2751138" y="2009775"/>
          <p14:tracePt t="30769" x="2776538" y="2009775"/>
          <p14:tracePt t="30785" x="2803525" y="2009775"/>
          <p14:tracePt t="30802" x="2911475" y="2027238"/>
          <p14:tracePt t="30820" x="3000375" y="2027238"/>
          <p14:tracePt t="30836" x="3108325" y="2044700"/>
          <p14:tracePt t="30852" x="3214688" y="2054225"/>
          <p14:tracePt t="30869" x="3313113" y="2071688"/>
          <p14:tracePt t="30885" x="3384550" y="2071688"/>
          <p14:tracePt t="30902" x="3465513" y="2071688"/>
          <p14:tracePt t="30919" x="3490913" y="2071688"/>
          <p14:tracePt t="30935" x="3527425" y="2071688"/>
          <p14:tracePt t="30955" x="3562350" y="2071688"/>
          <p14:tracePt t="30970" x="3581400" y="2063750"/>
          <p14:tracePt t="30986" x="3598863" y="2054225"/>
          <p14:tracePt t="31003" x="3608388" y="2036763"/>
          <p14:tracePt t="31020" x="3633788" y="2027238"/>
          <p14:tracePt t="31036" x="3652838" y="2017713"/>
          <p14:tracePt t="31055" x="3660775" y="1982788"/>
          <p14:tracePt t="31070" x="3660775" y="1973263"/>
          <p14:tracePt t="31086" x="3652838" y="1965325"/>
          <p14:tracePt t="31103" x="3643313" y="1946275"/>
          <p14:tracePt t="31120" x="3616325" y="1938338"/>
          <p14:tracePt t="31136" x="3598863" y="1920875"/>
          <p14:tracePt t="31153" x="3581400" y="1901825"/>
          <p14:tracePt t="31169" x="3544888" y="1893888"/>
          <p14:tracePt t="31187" x="3473450" y="1866900"/>
          <p14:tracePt t="31205" x="3394075" y="1857375"/>
          <p14:tracePt t="31220" x="3322638" y="1839913"/>
          <p14:tracePt t="31236" x="3241675" y="1830388"/>
          <p14:tracePt t="31253" x="3160713" y="1803400"/>
          <p14:tracePt t="31269" x="3089275" y="1795463"/>
          <p14:tracePt t="31286" x="3027363" y="1795463"/>
          <p14:tracePt t="31303" x="2973388" y="1776413"/>
          <p14:tracePt t="31320" x="2938463" y="1768475"/>
          <p14:tracePt t="31336" x="2894013" y="1768475"/>
          <p14:tracePt t="31353" x="2847975" y="1768475"/>
          <p14:tracePt t="31370" x="2813050" y="1768475"/>
          <p14:tracePt t="31386" x="2759075" y="1768475"/>
          <p14:tracePt t="31403" x="2697163" y="1768475"/>
          <p14:tracePt t="31420" x="2616200" y="1768475"/>
          <p14:tracePt t="31438" x="2536825" y="1768475"/>
          <p14:tracePt t="31455" x="2455863" y="1785938"/>
          <p14:tracePt t="31470" x="2374900" y="1795463"/>
          <p14:tracePt t="31486" x="2303463" y="1812925"/>
          <p14:tracePt t="31503" x="2241550" y="1822450"/>
          <p14:tracePt t="31520" x="2160588" y="1849438"/>
          <p14:tracePt t="31536" x="2116138" y="1866900"/>
          <p14:tracePt t="31553" x="2062163" y="1884363"/>
          <p14:tracePt t="31570" x="1990725" y="1911350"/>
          <p14:tracePt t="31586" x="1946275" y="1920875"/>
          <p14:tracePt t="31603" x="1884363" y="1946275"/>
          <p14:tracePt t="31620" x="1803400" y="1965325"/>
          <p14:tracePt t="31636" x="1741488" y="1992313"/>
          <p14:tracePt t="31653" x="1660525" y="2017713"/>
          <p14:tracePt t="31670" x="1616075" y="2036763"/>
          <p14:tracePt t="31688" x="1589088" y="2054225"/>
          <p14:tracePt t="31704" x="1562100" y="2054225"/>
          <p14:tracePt t="31720" x="1544638" y="2063750"/>
          <p14:tracePt t="31737" x="1527175" y="2063750"/>
          <p14:tracePt t="31753" x="1490663" y="2063750"/>
          <p14:tracePt t="31770" x="1465263" y="2063750"/>
          <p14:tracePt t="31786" x="1446213" y="2063750"/>
          <p14:tracePt t="31803" x="1419225" y="2063750"/>
          <p14:tracePt t="31819" x="1401763" y="2063750"/>
          <p14:tracePt t="31946" x="1438275" y="2081213"/>
          <p14:tracePt t="31954" x="1465263" y="2081213"/>
          <p14:tracePt t="31970" x="1536700" y="2081213"/>
          <p14:tracePt t="31986" x="1616075" y="2081213"/>
          <p14:tracePt t="32003" x="1724025" y="2081213"/>
          <p14:tracePt t="32019" x="1847850" y="2081213"/>
          <p14:tracePt t="32036" x="2017713" y="2071688"/>
          <p14:tracePt t="32053" x="2214563" y="2036763"/>
          <p14:tracePt t="32072" x="2490788" y="2000250"/>
          <p14:tracePt t="32086" x="2697163" y="1973263"/>
          <p14:tracePt t="32103" x="2822575" y="1955800"/>
          <p14:tracePt t="32119" x="2911475" y="1946275"/>
          <p14:tracePt t="32136" x="2990850" y="1946275"/>
          <p14:tracePt t="32153" x="3009900" y="1946275"/>
          <p14:tracePt t="32197" x="3009900" y="1928813"/>
          <p14:tracePt t="32205" x="2990850" y="1928813"/>
          <p14:tracePt t="32220" x="2894013" y="1928813"/>
          <p14:tracePt t="32237" x="2697163" y="1955800"/>
          <p14:tracePt t="32253" x="2384425" y="1992313"/>
          <p14:tracePt t="32270" x="2044700" y="2027238"/>
          <p14:tracePt t="32286" x="1776413" y="2063750"/>
          <p14:tracePt t="32303" x="1625600" y="2081213"/>
          <p14:tracePt t="32322" x="1482725" y="2108200"/>
          <p14:tracePt t="32336" x="1419225" y="2108200"/>
          <p14:tracePt t="32353" x="1401763" y="2116138"/>
          <p14:tracePt t="32369" x="1374775" y="2116138"/>
          <p14:tracePt t="32387" x="1357313" y="2116138"/>
          <p14:tracePt t="32403" x="1339850" y="2116138"/>
          <p14:tracePt t="32420" x="1303338" y="2125663"/>
          <p14:tracePt t="32438" x="1258888" y="2143125"/>
          <p14:tracePt t="32454" x="1241425" y="2152650"/>
          <p14:tracePt t="32470" x="1223963" y="2160588"/>
          <p14:tracePt t="32486" x="1214438" y="2170113"/>
          <p14:tracePt t="32503" x="1204913" y="2170113"/>
          <p14:tracePt t="32520" x="1204913" y="2179638"/>
          <p14:tracePt t="32536" x="1187450" y="2187575"/>
          <p14:tracePt t="32553" x="1169988" y="2214563"/>
          <p14:tracePt t="32570" x="1152525" y="2224088"/>
          <p14:tracePt t="32586" x="1143000" y="2232025"/>
          <p14:tracePt t="32626" x="1143000" y="2241550"/>
          <p14:tracePt t="32636" x="1143000" y="2251075"/>
          <p14:tracePt t="32653" x="1169988" y="2268538"/>
          <p14:tracePt t="32669" x="1204913" y="2295525"/>
          <p14:tracePt t="32687" x="1303338" y="2322513"/>
          <p14:tracePt t="32705" x="1384300" y="2322513"/>
          <p14:tracePt t="32720" x="1455738" y="2322513"/>
          <p14:tracePt t="32736" x="1554163" y="2322513"/>
          <p14:tracePt t="32753" x="1625600" y="2322513"/>
          <p14:tracePt t="32769" x="1687513" y="2312988"/>
          <p14:tracePt t="32786" x="1724025" y="2312988"/>
          <p14:tracePt t="32803" x="1768475" y="2322513"/>
          <p14:tracePt t="32820" x="1812925" y="2322513"/>
          <p14:tracePt t="32836" x="1847850" y="2322513"/>
          <p14:tracePt t="32853" x="1911350" y="2322513"/>
          <p14:tracePt t="32870" x="1955800" y="2322513"/>
          <p14:tracePt t="32886" x="2009775" y="2322513"/>
          <p14:tracePt t="32903" x="2054225" y="2312988"/>
          <p14:tracePt t="32920" x="2116138" y="2312988"/>
          <p14:tracePt t="32937" x="2214563" y="2303463"/>
          <p14:tracePt t="32955" x="2259013" y="2303463"/>
          <p14:tracePt t="32970" x="2276475" y="2303463"/>
          <p14:tracePt t="32986" x="2303463" y="2303463"/>
          <p14:tracePt t="33003" x="2322513" y="2303463"/>
          <p14:tracePt t="33019" x="2339975" y="2303463"/>
          <p14:tracePt t="33036" x="2357438" y="2295525"/>
          <p14:tracePt t="33053" x="2384425" y="2295525"/>
          <p14:tracePt t="33070" x="2428875" y="2295525"/>
          <p14:tracePt t="33086" x="2473325" y="2295525"/>
          <p14:tracePt t="33103" x="2500313" y="2295525"/>
          <p14:tracePt t="33120" x="2517775" y="2295525"/>
          <p14:tracePt t="33136" x="2536825" y="2295525"/>
          <p14:tracePt t="33153" x="2554288" y="2295525"/>
          <p14:tracePt t="33170" x="2562225" y="2295525"/>
          <p14:tracePt t="33186" x="2581275" y="2295525"/>
          <p14:tracePt t="33204" x="2616200" y="2295525"/>
          <p14:tracePt t="33220" x="2633663" y="2295525"/>
          <p14:tracePt t="33237" x="2652713" y="2295525"/>
          <p14:tracePt t="33253" x="2660650" y="2295525"/>
          <p14:tracePt t="33270" x="2670175" y="2295525"/>
          <p14:tracePt t="33307" x="2687638" y="2295525"/>
          <p14:tracePt t="33323" x="2697163" y="2295525"/>
          <p14:tracePt t="33338" x="2705100" y="2295525"/>
          <p14:tracePt t="33346" x="2714625" y="2295525"/>
          <p14:tracePt t="33355" x="2724150" y="2295525"/>
          <p14:tracePt t="33369" x="2741613" y="2295525"/>
          <p14:tracePt t="33386" x="2768600" y="2295525"/>
          <p14:tracePt t="33402" x="2786063" y="2303463"/>
          <p14:tracePt t="33419" x="2803525" y="2312988"/>
          <p14:tracePt t="33436" x="2830513" y="2322513"/>
          <p14:tracePt t="33452" x="2847975" y="2339975"/>
          <p14:tracePt t="33470" x="2901950" y="2349500"/>
          <p14:tracePt t="33486" x="2938463" y="2349500"/>
          <p14:tracePt t="33502" x="3000375" y="2357438"/>
          <p14:tracePt t="33520" x="3071813" y="2374900"/>
          <p14:tracePt t="33536" x="3133725" y="2374900"/>
          <p14:tracePt t="33553" x="3179763" y="2374900"/>
          <p14:tracePt t="33570" x="3241675" y="2374900"/>
          <p14:tracePt t="33587" x="3295650" y="2366963"/>
          <p14:tracePt t="33605" x="3322638" y="2357438"/>
          <p14:tracePt t="33620" x="3340100" y="2349500"/>
          <p14:tracePt t="33636" x="3367088" y="2330450"/>
          <p14:tracePt t="33653" x="3384550" y="2303463"/>
          <p14:tracePt t="33670" x="3394075" y="2278063"/>
          <p14:tracePt t="33686" x="3402013" y="2241550"/>
          <p14:tracePt t="33705" x="3402013" y="2197100"/>
          <p14:tracePt t="33721" x="3402013" y="2170113"/>
          <p14:tracePt t="33736" x="3402013" y="2135188"/>
          <p14:tracePt t="33753" x="3402013" y="2116138"/>
          <p14:tracePt t="33770" x="3384550" y="2071688"/>
          <p14:tracePt t="33786" x="3357563" y="2027238"/>
          <p14:tracePt t="33803" x="3340100" y="1992313"/>
          <p14:tracePt t="33820" x="3303588" y="1955800"/>
          <p14:tracePt t="33837" x="3259138" y="1920875"/>
          <p14:tracePt t="33855" x="3224213" y="1893888"/>
          <p14:tracePt t="33870" x="3179763" y="1866900"/>
          <p14:tracePt t="33886" x="3098800" y="1849438"/>
          <p14:tracePt t="33903" x="3017838" y="1822450"/>
          <p14:tracePt t="33920" x="2938463" y="1795463"/>
          <p14:tracePt t="33937" x="2830513" y="1768475"/>
          <p14:tracePt t="33953" x="2679700" y="1731963"/>
          <p14:tracePt t="33971" x="2490788" y="1724025"/>
          <p14:tracePt t="33986" x="2401888" y="1704975"/>
          <p14:tracePt t="34003" x="2322513" y="1704975"/>
          <p14:tracePt t="34020" x="2251075" y="1679575"/>
          <p14:tracePt t="34036" x="2170113" y="1670050"/>
          <p14:tracePt t="34053" x="2081213" y="1652588"/>
          <p14:tracePt t="34070" x="1982788" y="1652588"/>
          <p14:tracePt t="34087" x="1866900" y="1643063"/>
          <p14:tracePt t="34104" x="1776413" y="1616075"/>
          <p14:tracePt t="34120" x="1670050" y="1616075"/>
          <p14:tracePt t="34136" x="1544638" y="1598613"/>
          <p14:tracePt t="34153" x="1438275" y="1598613"/>
          <p14:tracePt t="34170" x="1303338" y="1608138"/>
          <p14:tracePt t="34187" x="1231900" y="1633538"/>
          <p14:tracePt t="34203" x="1196975" y="1643063"/>
          <p14:tracePt t="34221" x="1160463" y="1679575"/>
          <p14:tracePt t="34237" x="1143000" y="1697038"/>
          <p14:tracePt t="34253" x="1125538" y="1714500"/>
          <p14:tracePt t="34269" x="1098550" y="1731963"/>
          <p14:tracePt t="34286" x="1081088" y="1751013"/>
          <p14:tracePt t="34303" x="1062038" y="1768475"/>
          <p14:tracePt t="34321" x="1044575" y="1785938"/>
          <p14:tracePt t="34337" x="1017588" y="1803400"/>
          <p14:tracePt t="34354" x="1000125" y="1839913"/>
          <p14:tracePt t="34371" x="982663" y="1866900"/>
          <p14:tracePt t="34387" x="982663" y="1893888"/>
          <p14:tracePt t="34403" x="982663" y="1911350"/>
          <p14:tracePt t="34420" x="982663" y="1946275"/>
          <p14:tracePt t="34436" x="1000125" y="1973263"/>
          <p14:tracePt t="34453" x="1027113" y="2027238"/>
          <p14:tracePt t="34471" x="1054100" y="2054225"/>
          <p14:tracePt t="34487" x="1108075" y="2081213"/>
          <p14:tracePt t="34503" x="1169988" y="2143125"/>
          <p14:tracePt t="34520" x="1204913" y="2179638"/>
          <p14:tracePt t="34536" x="1268413" y="2214563"/>
          <p14:tracePt t="34553" x="1322388" y="2241550"/>
          <p14:tracePt t="34570" x="1347788" y="2259013"/>
          <p14:tracePt t="34587" x="1384300" y="2295525"/>
          <p14:tracePt t="34605" x="1411288" y="2303463"/>
          <p14:tracePt t="34621" x="1482725" y="2330450"/>
          <p14:tracePt t="34637" x="1544638" y="2339975"/>
          <p14:tracePt t="34653" x="1616075" y="2366963"/>
          <p14:tracePt t="34670" x="1697038" y="2384425"/>
          <p14:tracePt t="34687" x="1776413" y="2411413"/>
          <p14:tracePt t="34703" x="1847850" y="2411413"/>
          <p14:tracePt t="34720" x="1911350" y="2420938"/>
          <p14:tracePt t="34737" x="1955800" y="2428875"/>
          <p14:tracePt t="34753" x="1973263" y="2446338"/>
          <p14:tracePt t="34769" x="2000250" y="2465388"/>
          <p14:tracePt t="34786" x="2000250" y="2473325"/>
          <p14:tracePt t="34803" x="2000250" y="2482850"/>
          <p14:tracePt t="34821" x="2000250" y="2492375"/>
          <p14:tracePt t="34839" x="1965325" y="2500313"/>
          <p14:tracePt t="34855" x="1830388" y="2527300"/>
          <p14:tracePt t="34871" x="1704975" y="2527300"/>
          <p14:tracePt t="34887" x="1652588" y="2517775"/>
          <p14:tracePt t="34903" x="1643063" y="2517775"/>
          <p14:tracePt t="39054" x="1633538" y="2517775"/>
          <p14:tracePt t="39061" x="1589088" y="2598738"/>
          <p14:tracePt t="39071" x="1562100" y="2679700"/>
          <p14:tracePt t="39087" x="1482725" y="2803525"/>
          <p14:tracePt t="39104" x="1393825" y="2928938"/>
          <p14:tracePt t="39120" x="1339850" y="3009900"/>
          <p14:tracePt t="39137" x="1285875" y="3089275"/>
          <p14:tracePt t="39155" x="1241425" y="3206750"/>
          <p14:tracePt t="39172" x="1204913" y="3286125"/>
          <p14:tracePt t="39187" x="1179513" y="3322638"/>
          <p14:tracePt t="39204" x="1169988" y="3330575"/>
          <p14:tracePt t="39237" x="1169988" y="3340100"/>
          <p14:tracePt t="39253" x="1169988" y="3349625"/>
          <p14:tracePt t="39280" x="1160463" y="3357563"/>
          <p14:tracePt t="39297" x="1133475" y="3384550"/>
          <p14:tracePt t="39305" x="1125538" y="3394075"/>
          <p14:tracePt t="39320" x="1108075" y="3411538"/>
          <p14:tracePt t="39336" x="1089025" y="3429000"/>
          <p14:tracePt t="39353" x="1062038" y="3465513"/>
          <p14:tracePt t="39370" x="1044575" y="3500438"/>
          <p14:tracePt t="39387" x="1009650" y="3536950"/>
          <p14:tracePt t="39405" x="965200" y="3563938"/>
          <p14:tracePt t="39422" x="928688" y="3589338"/>
          <p14:tracePt t="39437" x="911225" y="3608388"/>
          <p14:tracePt t="39454" x="893763" y="3625850"/>
          <p14:tracePt t="39470" x="866775" y="3643313"/>
          <p14:tracePt t="39487" x="847725" y="3662363"/>
          <p14:tracePt t="39504" x="822325" y="3679825"/>
          <p14:tracePt t="39521" x="776288" y="3697288"/>
          <p14:tracePt t="39524" x="758825" y="3714750"/>
          <p14:tracePt t="39537" x="741363" y="3724275"/>
          <p14:tracePt t="39555" x="625475" y="3759200"/>
          <p14:tracePt t="39571" x="544513" y="3786188"/>
          <p14:tracePt t="39587" x="482600" y="3813175"/>
          <p14:tracePt t="39603" x="465138" y="3822700"/>
          <p14:tracePt t="39621" x="446088" y="3822700"/>
          <p14:tracePt t="39641" x="438150" y="3822700"/>
          <p14:tracePt t="39688" x="438150" y="3830638"/>
          <p14:tracePt t="39703" x="438150" y="3857625"/>
          <p14:tracePt t="39712" x="455613" y="3876675"/>
          <p14:tracePt t="39721" x="465138" y="3894138"/>
          <p14:tracePt t="39737" x="473075" y="3911600"/>
          <p14:tracePt t="39754" x="490538" y="3929063"/>
          <p14:tracePt t="39770" x="554038" y="3956050"/>
          <p14:tracePt t="39787" x="608013" y="3983038"/>
          <p14:tracePt t="39805" x="652463" y="4010025"/>
          <p14:tracePt t="39822" x="669925" y="4019550"/>
          <p14:tracePt t="39837" x="741363" y="4037013"/>
          <p14:tracePt t="39854" x="839788" y="4064000"/>
          <p14:tracePt t="39871" x="919163" y="4090988"/>
          <p14:tracePt t="39887" x="1009650" y="4116388"/>
          <p14:tracePt t="39906" x="1143000" y="4143375"/>
          <p14:tracePt t="39922" x="1179513" y="4143375"/>
          <p14:tracePt t="40000" x="1169988" y="4152900"/>
          <p14:tracePt t="40007" x="1152525" y="4162425"/>
          <p14:tracePt t="40020" x="1116013" y="4170363"/>
          <p14:tracePt t="40037" x="973138" y="4233863"/>
          <p14:tracePt t="40054" x="768350" y="4305300"/>
          <p14:tracePt t="40071" x="465138" y="4357688"/>
          <p14:tracePt t="40087" x="312738" y="4384675"/>
          <p14:tracePt t="40104" x="204788" y="4402138"/>
          <p14:tracePt t="40121" x="125413" y="4411663"/>
          <p14:tracePt t="40137" x="80963" y="4421188"/>
          <p14:tracePt t="40154" x="71438" y="4421188"/>
          <p14:tracePt t="40368" x="88900" y="4421188"/>
          <p14:tracePt t="40376" x="107950" y="4421188"/>
          <p14:tracePt t="40387" x="115888" y="4421188"/>
          <p14:tracePt t="40404" x="160338" y="4421188"/>
          <p14:tracePt t="40422" x="295275" y="4384675"/>
          <p14:tracePt t="40437" x="401638" y="4349750"/>
          <p14:tracePt t="40454" x="554038" y="4322763"/>
          <p14:tracePt t="40470" x="731838" y="4322763"/>
          <p14:tracePt t="40487" x="839788" y="4305300"/>
          <p14:tracePt t="40504" x="928688" y="4305300"/>
          <p14:tracePt t="40521" x="990600" y="4286250"/>
          <p14:tracePt t="40523" x="1017588" y="4268788"/>
          <p14:tracePt t="40537" x="1036638" y="4268788"/>
          <p14:tracePt t="40554" x="1062038" y="4259263"/>
          <p14:tracePt t="40626" x="1071563" y="4259263"/>
          <p14:tracePt t="40634" x="1089025" y="4259263"/>
          <p14:tracePt t="40642" x="1116013" y="4259263"/>
          <p14:tracePt t="40654" x="1143000" y="4251325"/>
          <p14:tracePt t="40673" x="1196975" y="4224338"/>
          <p14:tracePt t="40687" x="1258888" y="4206875"/>
          <p14:tracePt t="40704" x="1303338" y="4187825"/>
          <p14:tracePt t="40721" x="1347788" y="4179888"/>
          <p14:tracePt t="40738" x="1384300" y="4170363"/>
          <p14:tracePt t="40754" x="1411288" y="4170363"/>
          <p14:tracePt t="40771" x="1438275" y="4170363"/>
          <p14:tracePt t="40787" x="1455738" y="4170363"/>
          <p14:tracePt t="40805" x="1509713" y="4179888"/>
          <p14:tracePt t="40822" x="1527175" y="4179888"/>
          <p14:tracePt t="40837" x="1554163" y="4187825"/>
          <p14:tracePt t="40854" x="1562100" y="4197350"/>
          <p14:tracePt t="40887" x="1571625" y="4197350"/>
          <p14:tracePt t="41040" x="1571625" y="4214813"/>
          <p14:tracePt t="41056" x="1536700" y="4214813"/>
          <p14:tracePt t="41064" x="1527175" y="4214813"/>
          <p14:tracePt t="41073" x="1500188" y="4214813"/>
          <p14:tracePt t="41088" x="1428750" y="4224338"/>
          <p14:tracePt t="41104" x="1347788" y="4224338"/>
          <p14:tracePt t="41120" x="1303338" y="4224338"/>
          <p14:tracePt t="41137" x="1241425" y="4224338"/>
          <p14:tracePt t="41154" x="1223963" y="4224338"/>
          <p14:tracePt t="41171" x="1204913" y="4224338"/>
          <p14:tracePt t="41187" x="1179513" y="4224338"/>
          <p14:tracePt t="41204" x="1143000" y="4224338"/>
          <p14:tracePt t="41221" x="1116013" y="4224338"/>
          <p14:tracePt t="41238" x="1089025" y="4224338"/>
          <p14:tracePt t="41254" x="1071563" y="4224338"/>
          <p14:tracePt t="41271" x="1044575" y="4224338"/>
          <p14:tracePt t="41287" x="1000125" y="4224338"/>
          <p14:tracePt t="41306" x="919163" y="4224338"/>
          <p14:tracePt t="41323" x="866775" y="4241800"/>
          <p14:tracePt t="41337" x="839788" y="4241800"/>
          <p14:tracePt t="41354" x="803275" y="4241800"/>
          <p14:tracePt t="41371" x="785813" y="4241800"/>
          <p14:tracePt t="41387" x="768350" y="4224338"/>
          <p14:tracePt t="41403" x="741363" y="4214813"/>
          <p14:tracePt t="41420" x="723900" y="4214813"/>
          <p14:tracePt t="41437" x="704850" y="4206875"/>
          <p14:tracePt t="41453" x="687388" y="4206875"/>
          <p14:tracePt t="41470" x="660400" y="4206875"/>
          <p14:tracePt t="41487" x="642938" y="4206875"/>
          <p14:tracePt t="41503" x="625475" y="4206875"/>
          <p14:tracePt t="41520" x="598488" y="4206875"/>
          <p14:tracePt t="41537" x="588963" y="4206875"/>
          <p14:tracePt t="41553" x="571500" y="4206875"/>
          <p14:tracePt t="41571" x="554038" y="4206875"/>
          <p14:tracePt t="41720" x="561975" y="4206875"/>
          <p14:tracePt t="41728" x="598488" y="4224338"/>
          <p14:tracePt t="41737" x="633413" y="4224338"/>
          <p14:tracePt t="41754" x="723900" y="4224338"/>
          <p14:tracePt t="41771" x="874713" y="4224338"/>
          <p14:tracePt t="41787" x="1044575" y="4224338"/>
          <p14:tracePt t="41805" x="1312863" y="4233863"/>
          <p14:tracePt t="41822" x="1419225" y="4251325"/>
          <p14:tracePt t="41838" x="1500188" y="4251325"/>
          <p14:tracePt t="41854" x="1544638" y="4259263"/>
          <p14:tracePt t="41871" x="1562100" y="4259263"/>
          <p14:tracePt t="41887" x="1581150" y="4259263"/>
          <p14:tracePt t="41904" x="1589088" y="4259263"/>
          <p14:tracePt t="41921" x="1608138" y="4286250"/>
          <p14:tracePt t="41937" x="1625600" y="4305300"/>
          <p14:tracePt t="41954" x="1660525" y="4330700"/>
          <p14:tracePt t="41971" x="1679575" y="4340225"/>
          <p14:tracePt t="41987" x="1697038" y="4357688"/>
          <p14:tracePt t="42004" x="1714500" y="4357688"/>
          <p14:tracePt t="42021" x="1741488" y="4367213"/>
          <p14:tracePt t="42037" x="1758950" y="4367213"/>
          <p14:tracePt t="42055" x="1785938" y="4367213"/>
          <p14:tracePt t="42073" x="1812925" y="4367213"/>
          <p14:tracePt t="42088" x="1830388" y="4376738"/>
          <p14:tracePt t="42104" x="1847850" y="4376738"/>
          <p14:tracePt t="42121" x="1874838" y="4376738"/>
          <p14:tracePt t="42137" x="1893888" y="4376738"/>
          <p14:tracePt t="42154" x="1919288" y="4376738"/>
          <p14:tracePt t="42171" x="1946275" y="4376738"/>
          <p14:tracePt t="42187" x="1965325" y="4376738"/>
          <p14:tracePt t="42206" x="1990725" y="4376738"/>
          <p14:tracePt t="42221" x="2000250" y="4376738"/>
          <p14:tracePt t="42238" x="2027238" y="4376738"/>
          <p14:tracePt t="42254" x="2044700" y="4376738"/>
          <p14:tracePt t="42271" x="2062163" y="4376738"/>
          <p14:tracePt t="42287" x="2089150" y="4376738"/>
          <p14:tracePt t="42306" x="2098675" y="4376738"/>
          <p14:tracePt t="42511" x="2081213" y="4376738"/>
          <p14:tracePt t="42518" x="2071688" y="4376738"/>
          <p14:tracePt t="42526" x="2062163" y="4376738"/>
          <p14:tracePt t="42537" x="2054225" y="4376738"/>
          <p14:tracePt t="42554" x="2036763" y="4367213"/>
          <p14:tracePt t="42572" x="1965325" y="4330700"/>
          <p14:tracePt t="42588" x="1938338" y="4305300"/>
          <p14:tracePt t="42604" x="1911350" y="4286250"/>
          <p14:tracePt t="42621" x="1884363" y="4278313"/>
          <p14:tracePt t="42638" x="1866900" y="4259263"/>
          <p14:tracePt t="42654" x="1847850" y="4241800"/>
          <p14:tracePt t="42671" x="1830388" y="4233863"/>
          <p14:tracePt t="42687" x="1803400" y="4224338"/>
          <p14:tracePt t="42705" x="1776413" y="4206875"/>
          <p14:tracePt t="42723" x="1758950" y="4197350"/>
          <p14:tracePt t="42738" x="1724025" y="4197350"/>
          <p14:tracePt t="42754" x="1679575" y="4179888"/>
          <p14:tracePt t="42771" x="1633538" y="4179888"/>
          <p14:tracePt t="42787" x="1598613" y="4179888"/>
          <p14:tracePt t="42806" x="1571625" y="4170363"/>
          <p14:tracePt t="42823" x="1536700" y="4170363"/>
          <p14:tracePt t="42838" x="1517650" y="4170363"/>
          <p14:tracePt t="42854" x="1500188" y="4170363"/>
          <p14:tracePt t="42871" x="1465263" y="4170363"/>
          <p14:tracePt t="42887" x="1428750" y="4170363"/>
          <p14:tracePt t="42904" x="1411288" y="4170363"/>
          <p14:tracePt t="42921" x="1393825" y="4170363"/>
          <p14:tracePt t="42938" x="1374775" y="4170363"/>
          <p14:tracePt t="42954" x="1366838" y="4170363"/>
          <p14:tracePt t="42971" x="1347788" y="4170363"/>
          <p14:tracePt t="42987" x="1330325" y="4170363"/>
          <p14:tracePt t="43004" x="1322388" y="4170363"/>
          <p14:tracePt t="43021" x="1303338" y="4170363"/>
          <p14:tracePt t="43037" x="1276350" y="4170363"/>
          <p14:tracePt t="43054" x="1258888" y="4170363"/>
          <p14:tracePt t="43073" x="1214438" y="4170363"/>
          <p14:tracePt t="43088" x="1152525" y="4179888"/>
          <p14:tracePt t="43104" x="1108075" y="4187825"/>
          <p14:tracePt t="43121" x="1044575" y="4214813"/>
          <p14:tracePt t="43137" x="982663" y="4241800"/>
          <p14:tracePt t="43154" x="919163" y="4251325"/>
          <p14:tracePt t="43171" x="839788" y="4268788"/>
          <p14:tracePt t="43188" x="768350" y="4268788"/>
          <p14:tracePt t="43205" x="696913" y="4268788"/>
          <p14:tracePt t="43222" x="652463" y="4278313"/>
          <p14:tracePt t="43237" x="588963" y="4278313"/>
          <p14:tracePt t="43254" x="527050" y="4286250"/>
          <p14:tracePt t="43271" x="490538" y="4295775"/>
          <p14:tracePt t="43288" x="465138" y="4295775"/>
          <p14:tracePt t="43304" x="446088" y="4295775"/>
          <p14:tracePt t="43481" x="428625" y="4295775"/>
          <p14:tracePt t="43644" x="438150" y="4295775"/>
          <p14:tracePt t="43652" x="455613" y="4295775"/>
          <p14:tracePt t="43660" x="465138" y="4295775"/>
          <p14:tracePt t="43671" x="473075" y="4286250"/>
          <p14:tracePt t="43688" x="490538" y="4286250"/>
          <p14:tracePt t="43705" x="527050" y="4286250"/>
          <p14:tracePt t="43722" x="544513" y="4286250"/>
          <p14:tracePt t="43738" x="561975" y="4278313"/>
          <p14:tracePt t="43755" x="588963" y="4268788"/>
          <p14:tracePt t="43771" x="615950" y="4259263"/>
          <p14:tracePt t="43788" x="652463" y="4259263"/>
          <p14:tracePt t="43804" x="669925" y="4259263"/>
          <p14:tracePt t="43821" x="704850" y="4259263"/>
          <p14:tracePt t="43838" x="723900" y="4259263"/>
          <p14:tracePt t="43854" x="768350" y="4259263"/>
          <p14:tracePt t="43872" x="785813" y="4251325"/>
          <p14:tracePt t="43888" x="803275" y="4251325"/>
          <p14:tracePt t="43904" x="822325" y="4251325"/>
          <p14:tracePt t="43920" x="847725" y="4251325"/>
          <p14:tracePt t="43937" x="857250" y="4251325"/>
          <p14:tracePt t="43954" x="866775" y="4251325"/>
          <p14:tracePt t="43970" x="884238" y="4251325"/>
          <p14:tracePt t="44004" x="911225" y="4259263"/>
          <p14:tracePt t="44020" x="928688" y="4259263"/>
          <p14:tracePt t="44037" x="946150" y="4268788"/>
          <p14:tracePt t="44054" x="955675" y="4268788"/>
          <p14:tracePt t="44070" x="982663" y="4268788"/>
          <p14:tracePt t="44087" x="1000125" y="4268788"/>
          <p14:tracePt t="44104" x="1044575" y="4268788"/>
          <p14:tracePt t="44120" x="1071563" y="4268788"/>
          <p14:tracePt t="44137" x="1089025" y="4268788"/>
          <p14:tracePt t="44154" x="1116013" y="4268788"/>
          <p14:tracePt t="44170" x="1143000" y="4268788"/>
          <p14:tracePt t="44187" x="1160463" y="4268788"/>
          <p14:tracePt t="44204" x="1187450" y="4268788"/>
          <p14:tracePt t="44221" x="1204913" y="4268788"/>
          <p14:tracePt t="44254" x="1214438" y="4268788"/>
          <p14:tracePt t="44270" x="1231900" y="4268788"/>
          <p14:tracePt t="44287" x="1258888" y="4268788"/>
          <p14:tracePt t="44304" x="1268413" y="4278313"/>
          <p14:tracePt t="44320" x="1276350" y="4278313"/>
          <p14:tracePt t="44403" x="1285875" y="4278313"/>
          <p14:tracePt t="44410" x="1295400" y="4278313"/>
          <p14:tracePt t="44512" x="1303338" y="4278313"/>
          <p14:tracePt t="44520" x="1322388" y="4278313"/>
          <p14:tracePt t="44527" x="1330325" y="4278313"/>
          <p14:tracePt t="44538" x="1339850" y="4278313"/>
          <p14:tracePt t="44554" x="1357313" y="4278313"/>
          <p14:tracePt t="44571" x="1374775" y="4268788"/>
          <p14:tracePt t="44588" x="1411288" y="4268788"/>
          <p14:tracePt t="44604" x="1455738" y="4268788"/>
          <p14:tracePt t="44621" x="1527175" y="4251325"/>
          <p14:tracePt t="44638" x="1554163" y="4251325"/>
          <p14:tracePt t="44655" x="1581150" y="4241800"/>
          <p14:tracePt t="44671" x="1598613" y="4241800"/>
          <p14:tracePt t="44688" x="1616075" y="4233863"/>
          <p14:tracePt t="44706" x="1652588" y="4214813"/>
          <p14:tracePt t="44723" x="1670050" y="4206875"/>
          <p14:tracePt t="44738" x="1687513" y="4197350"/>
          <p14:tracePt t="44755" x="1697038" y="4197350"/>
          <p14:tracePt t="44771" x="1704975" y="4179888"/>
          <p14:tracePt t="44788" x="1724025" y="4179888"/>
          <p14:tracePt t="44950" x="1724025" y="4170363"/>
          <p14:tracePt t="44964" x="1724025" y="4162425"/>
          <p14:tracePt t="44973" x="1714500" y="4152900"/>
          <p14:tracePt t="44989" x="1714500" y="4135438"/>
          <p14:tracePt t="45004" x="1704975" y="4116388"/>
          <p14:tracePt t="45021" x="1704975" y="4090988"/>
          <p14:tracePt t="45038" x="1697038" y="4081463"/>
          <p14:tracePt t="45054" x="1687513" y="4071938"/>
          <p14:tracePt t="45071" x="1687513" y="4064000"/>
          <p14:tracePt t="45088" x="1670050" y="4044950"/>
          <p14:tracePt t="45105" x="1652588" y="4019550"/>
          <p14:tracePt t="45123" x="1625600" y="4019550"/>
          <p14:tracePt t="45138" x="1616075" y="4010025"/>
          <p14:tracePt t="45154" x="1598613" y="4010025"/>
          <p14:tracePt t="45171" x="1581150" y="4010025"/>
          <p14:tracePt t="45188" x="1554163" y="4010025"/>
          <p14:tracePt t="45204" x="1536700" y="4010025"/>
          <p14:tracePt t="45222" x="1509713" y="4019550"/>
          <p14:tracePt t="45239" x="1482725" y="4044950"/>
          <p14:tracePt t="45255" x="1465263" y="4054475"/>
          <p14:tracePt t="45271" x="1455738" y="4071938"/>
          <p14:tracePt t="45288" x="1446213" y="4081463"/>
          <p14:tracePt t="45305" x="1446213" y="4090988"/>
          <p14:tracePt t="45321" x="1438275" y="4090988"/>
          <p14:tracePt t="45338" x="1419225" y="4108450"/>
          <p14:tracePt t="45354" x="1419225" y="4125913"/>
          <p14:tracePt t="45373" x="1419225" y="4152900"/>
          <p14:tracePt t="45388" x="1419225" y="4162425"/>
          <p14:tracePt t="45405" x="1428750" y="4187825"/>
          <p14:tracePt t="45421" x="1438275" y="4197350"/>
          <p14:tracePt t="45438" x="1438275" y="4206875"/>
          <p14:tracePt t="45454" x="1438275" y="4214813"/>
          <p14:tracePt t="45471" x="1455738" y="4233863"/>
          <p14:tracePt t="45489" x="1465263" y="4241800"/>
          <p14:tracePt t="45504" x="1482725" y="4259263"/>
          <p14:tracePt t="45521" x="1509713" y="4259263"/>
          <p14:tracePt t="45538" x="1527175" y="4259263"/>
          <p14:tracePt t="45554" x="1544638" y="4259263"/>
          <p14:tracePt t="45571" x="1571625" y="4259263"/>
          <p14:tracePt t="45588" x="1589088" y="4251325"/>
          <p14:tracePt t="45605" x="1608138" y="4241800"/>
          <p14:tracePt t="45623" x="1643063" y="4241800"/>
          <p14:tracePt t="45638" x="1660525" y="4233863"/>
          <p14:tracePt t="45654" x="1670050" y="4224338"/>
          <p14:tracePt t="45671" x="1679575" y="4214813"/>
          <p14:tracePt t="45704" x="1687513" y="4214813"/>
          <p14:tracePt t="45721" x="1687513" y="4206875"/>
          <p14:tracePt t="45739" x="1687513" y="4197350"/>
          <p14:tracePt t="45755" x="1687513" y="4179888"/>
          <p14:tracePt t="45772" x="1687513" y="4170363"/>
          <p14:tracePt t="45788" x="1687513" y="4162425"/>
          <p14:tracePt t="45804" x="1687513" y="4143375"/>
          <p14:tracePt t="45821" x="1670050" y="4125913"/>
          <p14:tracePt t="45838" x="1670050" y="4116388"/>
          <p14:tracePt t="45855" x="1660525" y="4116388"/>
          <p14:tracePt t="45903" x="1652588" y="4116388"/>
          <p14:tracePt t="45910" x="1633538" y="4116388"/>
          <p14:tracePt t="45921" x="1625600" y="4116388"/>
          <p14:tracePt t="45938" x="1598613" y="4116388"/>
          <p14:tracePt t="45955" x="1536700" y="4116388"/>
          <p14:tracePt t="45971" x="1438275" y="4116388"/>
          <p14:tracePt t="45989" x="1322388" y="4143375"/>
          <p14:tracePt t="46005" x="1231900" y="4170363"/>
          <p14:tracePt t="46021" x="1152525" y="4197350"/>
          <p14:tracePt t="46038" x="1108075" y="4206875"/>
          <p14:tracePt t="46055" x="1081088" y="4224338"/>
          <p14:tracePt t="46071" x="1062038" y="4224338"/>
          <p14:tracePt t="46088" x="1000125" y="4224338"/>
          <p14:tracePt t="46105" x="911225" y="4224338"/>
          <p14:tracePt t="46123" x="768350" y="4214813"/>
          <p14:tracePt t="46139" x="669925" y="4214813"/>
          <p14:tracePt t="46154" x="561975" y="4214813"/>
          <p14:tracePt t="46172" x="455613" y="4224338"/>
          <p14:tracePt t="46188" x="366713" y="4233863"/>
          <p14:tracePt t="46204" x="285750" y="4251325"/>
          <p14:tracePt t="46221" x="268288" y="4251325"/>
          <p14:tracePt t="46254" x="250825" y="4251325"/>
          <p14:tracePt t="46365" x="258763" y="4259263"/>
          <p14:tracePt t="46373" x="295275" y="4268788"/>
          <p14:tracePt t="46389" x="384175" y="4278313"/>
          <p14:tracePt t="46405" x="536575" y="4295775"/>
          <p14:tracePt t="46421" x="723900" y="4295775"/>
          <p14:tracePt t="46438" x="990600" y="4286250"/>
          <p14:tracePt t="46454" x="1258888" y="4251325"/>
          <p14:tracePt t="46471" x="1438275" y="4241800"/>
          <p14:tracePt t="46488" x="1562100" y="4224338"/>
          <p14:tracePt t="46505" x="1679575" y="4224338"/>
          <p14:tracePt t="46521" x="1741488" y="4224338"/>
          <p14:tracePt t="46538" x="1803400" y="4224338"/>
          <p14:tracePt t="46554" x="1866900" y="4241800"/>
          <p14:tracePt t="46571" x="1928813" y="4259263"/>
          <p14:tracePt t="46589" x="2009775" y="4286250"/>
          <p14:tracePt t="46604" x="2089150" y="4313238"/>
          <p14:tracePt t="46622" x="2251075" y="4357688"/>
          <p14:tracePt t="46639" x="2357438" y="4367213"/>
          <p14:tracePt t="46654" x="2455863" y="4367213"/>
          <p14:tracePt t="46671" x="2581275" y="4349750"/>
          <p14:tracePt t="46688" x="2776538" y="4330700"/>
          <p14:tracePt t="46705" x="2973388" y="4330700"/>
          <p14:tracePt t="46721" x="3187700" y="4313238"/>
          <p14:tracePt t="46738" x="3411538" y="4286250"/>
          <p14:tracePt t="46755" x="3714750" y="4233863"/>
          <p14:tracePt t="46771" x="3911600" y="4197350"/>
          <p14:tracePt t="46788" x="4108450" y="4197350"/>
          <p14:tracePt t="46804" x="4232275" y="4197350"/>
          <p14:tracePt t="46822" x="4348163" y="4206875"/>
          <p14:tracePt t="46838" x="4411663" y="4233863"/>
          <p14:tracePt t="46855" x="4446588" y="4251325"/>
          <p14:tracePt t="46873" x="4473575" y="4268788"/>
          <p14:tracePt t="46888" x="4483100" y="4268788"/>
          <p14:tracePt t="46905" x="4491038" y="4268788"/>
          <p14:tracePt t="46999" x="4456113" y="4259263"/>
          <p14:tracePt t="47007" x="4419600" y="4241800"/>
          <p14:tracePt t="47022" x="4340225" y="4214813"/>
          <p14:tracePt t="47038" x="4224338" y="4179888"/>
          <p14:tracePt t="47055" x="3938588" y="4116388"/>
          <p14:tracePt t="47071" x="3616325" y="4081463"/>
          <p14:tracePt t="47088" x="3214688" y="4081463"/>
          <p14:tracePt t="47107" x="2687638" y="4098925"/>
          <p14:tracePt t="47123" x="2544763" y="4098925"/>
          <p14:tracePt t="47139" x="2438400" y="4098925"/>
          <p14:tracePt t="47155" x="2357438" y="4098925"/>
          <p14:tracePt t="47172" x="2268538" y="4098925"/>
          <p14:tracePt t="47188" x="2160588" y="4098925"/>
          <p14:tracePt t="47205" x="2000250" y="4098925"/>
          <p14:tracePt t="47222" x="1884363" y="4090988"/>
          <p14:tracePt t="47238" x="1795463" y="4090988"/>
          <p14:tracePt t="47255" x="1714500" y="4064000"/>
          <p14:tracePt t="47271" x="1581150" y="4054475"/>
          <p14:tracePt t="47288" x="1500188" y="4027488"/>
          <p14:tracePt t="47304" x="1428750" y="4010025"/>
          <p14:tracePt t="47321" x="1347788" y="4000500"/>
          <p14:tracePt t="47338" x="1330325" y="3992563"/>
          <p14:tracePt t="47355" x="1303338" y="3992563"/>
          <p14:tracePt t="47373" x="1276350" y="3983038"/>
          <p14:tracePt t="47389" x="1258888" y="3956050"/>
          <p14:tracePt t="47405" x="1241425" y="3956050"/>
          <p14:tracePt t="47422" x="1187450" y="3938588"/>
          <p14:tracePt t="47438" x="1169988" y="3938588"/>
          <p14:tracePt t="47455" x="1152525" y="3938588"/>
          <p14:tracePt t="47472" x="1108075" y="3938588"/>
          <p14:tracePt t="47488" x="1062038" y="3938588"/>
          <p14:tracePt t="47505" x="1017588" y="3938588"/>
          <p14:tracePt t="47521" x="901700" y="3938588"/>
          <p14:tracePt t="47538" x="822325" y="3956050"/>
          <p14:tracePt t="47555" x="741363" y="3965575"/>
          <p14:tracePt t="47572" x="714375" y="3965575"/>
          <p14:tracePt t="47588" x="696913" y="3965575"/>
          <p14:tracePt t="47605" x="687388" y="3965575"/>
          <p14:tracePt t="47623" x="660400" y="3973513"/>
          <p14:tracePt t="47638" x="642938" y="3983038"/>
          <p14:tracePt t="47655" x="615950" y="3992563"/>
          <p14:tracePt t="47671" x="561975" y="4019550"/>
          <p14:tracePt t="47688" x="527050" y="4044950"/>
          <p14:tracePt t="47705" x="490538" y="4064000"/>
          <p14:tracePt t="47722" x="473075" y="4071938"/>
          <p14:tracePt t="47739" x="455613" y="4090988"/>
          <p14:tracePt t="47755" x="438150" y="4090988"/>
          <p14:tracePt t="47811" x="438150" y="4108450"/>
          <p14:tracePt t="47819" x="446088" y="4116388"/>
          <p14:tracePt t="47827" x="465138" y="4125913"/>
          <p14:tracePt t="47838" x="490538" y="4125913"/>
          <p14:tracePt t="47855" x="561975" y="4152900"/>
          <p14:tracePt t="47873" x="714375" y="4179888"/>
          <p14:tracePt t="47889" x="822325" y="4187825"/>
          <p14:tracePt t="47905" x="919163" y="4206875"/>
          <p14:tracePt t="47922" x="1009650" y="4214813"/>
          <p14:tracePt t="47938" x="1071563" y="4233863"/>
          <p14:tracePt t="47955" x="1143000" y="4233863"/>
          <p14:tracePt t="47971" x="1223963" y="4233863"/>
          <p14:tracePt t="47988" x="1258888" y="4233863"/>
          <p14:tracePt t="48005" x="1285875" y="4241800"/>
          <p14:tracePt t="48023" x="1357313" y="4278313"/>
          <p14:tracePt t="48038" x="1438275" y="4286250"/>
          <p14:tracePt t="48055" x="1562100" y="4286250"/>
          <p14:tracePt t="48071" x="1751013" y="4286250"/>
          <p14:tracePt t="48088" x="1901825" y="4286250"/>
          <p14:tracePt t="48105" x="2017713" y="4286250"/>
          <p14:tracePt t="48123" x="2268538" y="4286250"/>
          <p14:tracePt t="48140" x="2366963" y="4305300"/>
          <p14:tracePt t="48155" x="2393950" y="4313238"/>
          <p14:tracePt t="48171" x="2411413" y="4322763"/>
          <p14:tracePt t="48188" x="2465388" y="4340225"/>
          <p14:tracePt t="48205" x="2517775" y="4340225"/>
          <p14:tracePt t="48222" x="2616200" y="4340225"/>
          <p14:tracePt t="48239" x="2705100" y="4349750"/>
          <p14:tracePt t="48254" x="2813050" y="4349750"/>
          <p14:tracePt t="48271" x="2938463" y="4349750"/>
          <p14:tracePt t="48287" x="3017838" y="4349750"/>
          <p14:tracePt t="48304" x="3062288" y="4349750"/>
          <p14:tracePt t="48321" x="3125788" y="4349750"/>
          <p14:tracePt t="48337" x="3170238" y="4330700"/>
          <p14:tracePt t="48354" x="3232150" y="4322763"/>
          <p14:tracePt t="48371" x="3313113" y="4295775"/>
          <p14:tracePt t="48387" x="3375025" y="4278313"/>
          <p14:tracePt t="48404" x="3490913" y="4241800"/>
          <p14:tracePt t="48420" x="3554413" y="4233863"/>
          <p14:tracePt t="48437" x="3608388" y="4214813"/>
          <p14:tracePt t="48454" x="3652838" y="4206875"/>
          <p14:tracePt t="48471" x="3697288" y="4206875"/>
          <p14:tracePt t="48487" x="3768725" y="4197350"/>
          <p14:tracePt t="48504" x="3857625" y="4197350"/>
          <p14:tracePt t="48521" x="3956050" y="4197350"/>
          <p14:tracePt t="48523" x="3990975" y="4197350"/>
          <p14:tracePt t="48538" x="4081463" y="4197350"/>
          <p14:tracePt t="48554" x="4143375" y="4224338"/>
          <p14:tracePt t="48571" x="4170363" y="4224338"/>
          <p14:tracePt t="48749" x="4152900" y="4214813"/>
          <p14:tracePt t="48758" x="4133850" y="4197350"/>
          <p14:tracePt t="48771" x="4098925" y="4187825"/>
          <p14:tracePt t="48788" x="3965575" y="4162425"/>
          <p14:tracePt t="48804" x="3867150" y="4135438"/>
          <p14:tracePt t="48822" x="3759200" y="4108450"/>
          <p14:tracePt t="48838" x="3652838" y="4108450"/>
          <p14:tracePt t="48855" x="3544888" y="4108450"/>
          <p14:tracePt t="48871" x="3465513" y="4125913"/>
          <p14:tracePt t="48889" x="3276600" y="4152900"/>
          <p14:tracePt t="48905" x="3108325" y="4170363"/>
          <p14:tracePt t="48921" x="2973388" y="4187825"/>
          <p14:tracePt t="48938" x="2901950" y="4197350"/>
          <p14:tracePt t="48955" x="2840038" y="4197350"/>
          <p14:tracePt t="48971" x="2786063" y="4179888"/>
          <p14:tracePt t="48988" x="2724150" y="4162425"/>
          <p14:tracePt t="49005" x="2660650" y="4135438"/>
          <p14:tracePt t="49023" x="2438400" y="4090988"/>
          <p14:tracePt t="49040" x="2330450" y="4071938"/>
          <p14:tracePt t="49055" x="2232025" y="4064000"/>
          <p14:tracePt t="49072" x="2143125" y="4044950"/>
          <p14:tracePt t="49088" x="2062163" y="4037013"/>
          <p14:tracePt t="49105" x="1990725" y="4019550"/>
          <p14:tracePt t="49123" x="1911350" y="4019550"/>
          <p14:tracePt t="49138" x="1839913" y="4010025"/>
          <p14:tracePt t="49155" x="1704975" y="4000500"/>
          <p14:tracePt t="49172" x="1598613" y="4000500"/>
          <p14:tracePt t="49188" x="1465263" y="4027488"/>
          <p14:tracePt t="49205" x="1357313" y="4027488"/>
          <p14:tracePt t="49222" x="1285875" y="4044950"/>
          <p14:tracePt t="49239" x="1223963" y="4044950"/>
          <p14:tracePt t="49255" x="1143000" y="4037013"/>
          <p14:tracePt t="49274" x="1044575" y="4027488"/>
          <p14:tracePt t="49290" x="1000125" y="4027488"/>
          <p14:tracePt t="49305" x="965200" y="4027488"/>
          <p14:tracePt t="49322" x="919163" y="4027488"/>
          <p14:tracePt t="49338" x="857250" y="4027488"/>
          <p14:tracePt t="49355" x="795338" y="4027488"/>
          <p14:tracePt t="49372" x="723900" y="4027488"/>
          <p14:tracePt t="49390" x="625475" y="4044950"/>
          <p14:tracePt t="49405" x="509588" y="4054475"/>
          <p14:tracePt t="49422" x="482600" y="4054475"/>
          <p14:tracePt t="49438" x="473075" y="4054475"/>
          <p14:tracePt t="49455" x="455613" y="4054475"/>
          <p14:tracePt t="49593" x="455613" y="4064000"/>
          <p14:tracePt t="49609" x="455613" y="4081463"/>
          <p14:tracePt t="49617" x="465138" y="4098925"/>
          <p14:tracePt t="49626" x="473075" y="4108450"/>
          <p14:tracePt t="49639" x="482600" y="4116388"/>
          <p14:tracePt t="49655" x="571500" y="4143375"/>
          <p14:tracePt t="49672" x="803275" y="4187825"/>
          <p14:tracePt t="49689" x="1009650" y="4224338"/>
          <p14:tracePt t="49705" x="1196975" y="4224338"/>
          <p14:tracePt t="49722" x="1509713" y="4197350"/>
          <p14:tracePt t="49739" x="1803400" y="4179888"/>
          <p14:tracePt t="49755" x="2089150" y="4143375"/>
          <p14:tracePt t="49773" x="2411413" y="4143375"/>
          <p14:tracePt t="49790" x="2562225" y="4152900"/>
          <p14:tracePt t="49805" x="2625725" y="4162425"/>
          <p14:tracePt t="49821" x="2633663" y="4162425"/>
          <p14:tracePt t="50298" x="2625725" y="4162425"/>
          <p14:tracePt t="50346" x="2625725" y="4152900"/>
          <p14:tracePt t="50633" x="2616200" y="4152900"/>
          <p14:tracePt t="50665" x="2608263" y="4143375"/>
          <p14:tracePt t="50690" x="2598738" y="4135438"/>
          <p14:tracePt t="50703" x="2581275" y="4135438"/>
          <p14:tracePt t="53152" x="2589213" y="4135438"/>
          <p14:tracePt t="53160" x="2598738" y="4135438"/>
          <p14:tracePt t="53230" x="2608263" y="4135438"/>
          <p14:tracePt t="53238" x="2643188" y="4135438"/>
          <p14:tracePt t="53246" x="2660650" y="4116388"/>
          <p14:tracePt t="53255" x="2705100" y="4108450"/>
          <p14:tracePt t="53271" x="2786063" y="4081463"/>
          <p14:tracePt t="53288" x="2857500" y="4054475"/>
          <p14:tracePt t="53305" x="2938463" y="4027488"/>
          <p14:tracePt t="53321" x="3044825" y="4000500"/>
          <p14:tracePt t="53338" x="3179763" y="3965575"/>
          <p14:tracePt t="53356" x="3232150" y="3938588"/>
          <p14:tracePt t="53372" x="3251200" y="3911600"/>
          <p14:tracePt t="53389" x="3259138" y="3911600"/>
          <p14:tracePt t="53410" x="3268663" y="3902075"/>
          <p14:tracePt t="53422" x="3286125" y="3894138"/>
          <p14:tracePt t="53439" x="3303588" y="3876675"/>
          <p14:tracePt t="53455" x="3322638" y="3867150"/>
          <p14:tracePt t="53472" x="3357563" y="3849688"/>
          <p14:tracePt t="53489" x="3375025" y="3822700"/>
          <p14:tracePt t="53505" x="3402013" y="3805238"/>
          <p14:tracePt t="53522" x="3438525" y="3778250"/>
          <p14:tracePt t="53539" x="3465513" y="3759200"/>
          <p14:tracePt t="53555" x="3490913" y="3741738"/>
          <p14:tracePt t="53573" x="3554413" y="3706813"/>
          <p14:tracePt t="53590" x="3589338" y="3679825"/>
          <p14:tracePt t="53606" x="3608388" y="3662363"/>
          <p14:tracePt t="53622" x="3625850" y="3635375"/>
          <p14:tracePt t="53639" x="3652838" y="3598863"/>
          <p14:tracePt t="53655" x="3670300" y="3544888"/>
          <p14:tracePt t="53672" x="3670300" y="3517900"/>
          <p14:tracePt t="53689" x="3687763" y="3482975"/>
          <p14:tracePt t="53705" x="3697288" y="3438525"/>
          <p14:tracePt t="53722" x="3687763" y="3340100"/>
          <p14:tracePt t="53739" x="3679825" y="3295650"/>
          <p14:tracePt t="53755" x="3670300" y="3214688"/>
          <p14:tracePt t="53772" x="3652838" y="3125788"/>
          <p14:tracePt t="53789" x="3633788" y="2973388"/>
          <p14:tracePt t="53805" x="3625850" y="2867025"/>
          <p14:tracePt t="53822" x="3608388" y="2697163"/>
          <p14:tracePt t="53840" x="3562350" y="2411413"/>
          <p14:tracePt t="53856" x="3527425" y="2170113"/>
          <p14:tracePt t="53872" x="3509963" y="1884363"/>
          <p14:tracePt t="53888" x="3490913" y="1704975"/>
          <p14:tracePt t="53905" x="3465513" y="1571625"/>
          <p14:tracePt t="53922" x="3402013" y="1438275"/>
          <p14:tracePt t="53939" x="3322638" y="1347788"/>
          <p14:tracePt t="53956" x="3197225" y="1258888"/>
          <p14:tracePt t="53972" x="3054350" y="1143000"/>
          <p14:tracePt t="53989" x="2973388" y="1089025"/>
          <p14:tracePt t="54006" x="2901950" y="1054100"/>
          <p14:tracePt t="54022" x="2813050" y="1027113"/>
          <p14:tracePt t="54039" x="2714625" y="1000125"/>
          <p14:tracePt t="54055" x="2608263" y="982663"/>
          <p14:tracePt t="54073" x="2428875" y="982663"/>
          <p14:tracePt t="54090" x="2259013" y="1009650"/>
          <p14:tracePt t="54106" x="2098675" y="1036638"/>
          <p14:tracePt t="54122" x="1946275" y="1071563"/>
          <p14:tracePt t="54139" x="1768475" y="1098550"/>
          <p14:tracePt t="54155" x="1544638" y="1152525"/>
          <p14:tracePt t="54173" x="1339850" y="1223963"/>
          <p14:tracePt t="54189" x="1062038" y="1312863"/>
          <p14:tracePt t="54206" x="830263" y="1401763"/>
          <p14:tracePt t="54224" x="625475" y="1544638"/>
          <p14:tracePt t="54240" x="544513" y="1625600"/>
          <p14:tracePt t="54256" x="455613" y="1731963"/>
          <p14:tracePt t="54272" x="357188" y="1857375"/>
          <p14:tracePt t="54289" x="268288" y="1982788"/>
          <p14:tracePt t="54305" x="125413" y="2170113"/>
          <p14:tracePt t="54322" x="26988" y="2357438"/>
          <p14:tracePt t="54341" x="0" y="2714625"/>
          <p14:tracePt t="54356" x="0" y="2992438"/>
          <p14:tracePt t="54372" x="0" y="3278188"/>
          <p14:tracePt t="54390" x="0" y="3473450"/>
          <p14:tracePt t="54405" x="17463" y="3652838"/>
          <p14:tracePt t="54422" x="61913" y="3768725"/>
          <p14:tracePt t="54439" x="107950" y="3884613"/>
          <p14:tracePt t="54455" x="187325" y="4027488"/>
          <p14:tracePt t="54472" x="285750" y="4170363"/>
          <p14:tracePt t="54489" x="428625" y="4376738"/>
          <p14:tracePt t="54505" x="554038" y="4591050"/>
          <p14:tracePt t="54522" x="669925" y="4778375"/>
          <p14:tracePt t="54539" x="822325" y="4938713"/>
          <p14:tracePt t="54556" x="990600" y="5037138"/>
          <p14:tracePt t="54573" x="1258888" y="5170488"/>
          <p14:tracePt t="54590" x="1536700" y="5259388"/>
          <p14:tracePt t="54607" x="1812925" y="5313363"/>
          <p14:tracePt t="54622" x="2036763" y="5349875"/>
          <p14:tracePt t="54640" x="2251075" y="5384800"/>
          <p14:tracePt t="54656" x="2562225" y="5402263"/>
          <p14:tracePt t="54672" x="2857500" y="5376863"/>
          <p14:tracePt t="54689" x="3152775" y="5322888"/>
          <p14:tracePt t="54706" x="3446463" y="5224463"/>
          <p14:tracePt t="54723" x="3919538" y="5072063"/>
          <p14:tracePt t="54739" x="4224338" y="4921250"/>
          <p14:tracePt t="54756" x="4465638" y="4778375"/>
          <p14:tracePt t="54772" x="4724400" y="4608513"/>
          <p14:tracePt t="54789" x="4938713" y="4465638"/>
          <p14:tracePt t="54805" x="5045075" y="4340225"/>
          <p14:tracePt t="54824" x="5153025" y="4162425"/>
          <p14:tracePt t="54840" x="5187950" y="4010025"/>
          <p14:tracePt t="54856" x="5224463" y="3714750"/>
          <p14:tracePt t="54872" x="5207000" y="3330575"/>
          <p14:tracePt t="54889" x="5116513" y="2965450"/>
          <p14:tracePt t="54905" x="5000625" y="2670175"/>
          <p14:tracePt t="54922" x="4894263" y="2428875"/>
          <p14:tracePt t="54938" x="4786313" y="2224088"/>
          <p14:tracePt t="54955" x="4670425" y="2027238"/>
          <p14:tracePt t="54972" x="4545013" y="1839913"/>
          <p14:tracePt t="54990" x="4348163" y="1643063"/>
          <p14:tracePt t="55005" x="4224338" y="1554163"/>
          <p14:tracePt t="55022" x="4098925" y="1446213"/>
          <p14:tracePt t="55038" x="3983038" y="1366838"/>
          <p14:tracePt t="55055" x="3857625" y="1295400"/>
          <p14:tracePt t="55072" x="3724275" y="1231900"/>
          <p14:tracePt t="55090" x="3527425" y="1169988"/>
          <p14:tracePt t="55106" x="3419475" y="1143000"/>
          <p14:tracePt t="55122" x="3303588" y="1116013"/>
          <p14:tracePt t="55139" x="3197225" y="1116013"/>
          <p14:tracePt t="55156" x="3027363" y="1098550"/>
          <p14:tracePt t="55172" x="2840038" y="1098550"/>
          <p14:tracePt t="55189" x="2697163" y="1098550"/>
          <p14:tracePt t="55206" x="2562225" y="1108075"/>
          <p14:tracePt t="55223" x="2428875" y="1133475"/>
          <p14:tracePt t="55240" x="2197100" y="1179513"/>
          <p14:tracePt t="55256" x="2081213" y="1223963"/>
          <p14:tracePt t="55272" x="1965325" y="1295400"/>
          <p14:tracePt t="55289" x="1822450" y="1393825"/>
          <p14:tracePt t="55305" x="1687513" y="1509713"/>
          <p14:tracePt t="55322" x="1589088" y="1598613"/>
          <p14:tracePt t="55341" x="1482725" y="1714500"/>
          <p14:tracePt t="55356" x="1419225" y="1830388"/>
          <p14:tracePt t="55373" x="1393825" y="1946275"/>
          <p14:tracePt t="55389" x="1366838" y="2081213"/>
          <p14:tracePt t="55406" x="1322388" y="2214563"/>
          <p14:tracePt t="55422" x="1285875" y="2322513"/>
          <p14:tracePt t="55439" x="1276350" y="2420938"/>
          <p14:tracePt t="55456" x="1258888" y="2492375"/>
          <p14:tracePt t="55472" x="1258888" y="2536825"/>
          <p14:tracePt t="55489" x="1258888" y="2563813"/>
          <p14:tracePt t="57195" x="1322388" y="2544763"/>
          <p14:tracePt t="57203" x="1490663" y="2465388"/>
          <p14:tracePt t="57211" x="1741488" y="2384425"/>
          <p14:tracePt t="57222" x="2098675" y="2232025"/>
          <p14:tracePt t="57239" x="3108325" y="1812925"/>
          <p14:tracePt t="57257" x="4554538" y="1438275"/>
          <p14:tracePt t="57273" x="4992688" y="1384300"/>
          <p14:tracePt t="57289" x="5241925" y="1330325"/>
          <p14:tracePt t="57306" x="5349875" y="1303338"/>
          <p14:tracePt t="57322" x="5429250" y="1285875"/>
          <p14:tracePt t="57339" x="5446713" y="1285875"/>
          <p14:tracePt t="57372" x="5456238" y="1285875"/>
          <p14:tracePt t="57461" x="5483225" y="1312863"/>
          <p14:tracePt t="57469" x="5510213" y="1312863"/>
          <p14:tracePt t="57477" x="5545138" y="1312863"/>
          <p14:tracePt t="57489" x="5616575" y="1312863"/>
          <p14:tracePt t="57506" x="5911850" y="1366838"/>
          <p14:tracePt t="57523" x="6135688" y="1366838"/>
          <p14:tracePt t="57539" x="6402388" y="1347788"/>
          <p14:tracePt t="57556" x="6742113" y="1366838"/>
          <p14:tracePt t="57572" x="7037388" y="1473200"/>
          <p14:tracePt t="57589" x="7251700" y="1581150"/>
          <p14:tracePt t="57606" x="7313613" y="1697038"/>
          <p14:tracePt t="57623" x="7304088" y="1822450"/>
          <p14:tracePt t="57641" x="7180263" y="2027238"/>
          <p14:tracePt t="57656" x="7170738" y="2044700"/>
          <p14:tracePt t="57821" x="7161213" y="2036763"/>
          <p14:tracePt t="57858" x="7161213" y="2027238"/>
          <p14:tracePt t="57867" x="7161213" y="2017713"/>
          <p14:tracePt t="57875" x="7161213" y="2009775"/>
          <p14:tracePt t="57891" x="7143750" y="1965325"/>
          <p14:tracePt t="57907" x="7116763" y="1946275"/>
          <p14:tracePt t="57923" x="7089775" y="1920875"/>
          <p14:tracePt t="57939" x="7045325" y="1874838"/>
          <p14:tracePt t="57956" x="7045325" y="1795463"/>
          <p14:tracePt t="57973" x="7018338" y="1714500"/>
          <p14:tracePt t="57989" x="7000875" y="1633538"/>
          <p14:tracePt t="58006" x="6973888" y="1589088"/>
          <p14:tracePt t="58023" x="6938963" y="1536700"/>
          <p14:tracePt t="58039" x="6929438" y="1500188"/>
          <p14:tracePt t="58056" x="6929438" y="1465263"/>
          <p14:tracePt t="58072" x="6902450" y="1438275"/>
          <p14:tracePt t="58089" x="6894513" y="1438275"/>
          <p14:tracePt t="58181" x="6884988" y="1419225"/>
          <p14:tracePt t="58195" x="6875463" y="1419225"/>
          <p14:tracePt t="58203" x="6840538" y="1411288"/>
          <p14:tracePt t="58211" x="6831013" y="1411288"/>
          <p14:tracePt t="58223" x="6796088" y="1411288"/>
          <p14:tracePt t="58240" x="6751638" y="1428750"/>
          <p14:tracePt t="58256" x="6697663" y="1455738"/>
          <p14:tracePt t="58272" x="6626225" y="1473200"/>
          <p14:tracePt t="58289" x="6599238" y="1482725"/>
          <p14:tracePt t="58306" x="6572250" y="1500188"/>
          <p14:tracePt t="58323" x="6554788" y="1509713"/>
          <p14:tracePt t="58339" x="6518275" y="1517650"/>
          <p14:tracePt t="58356" x="6500813" y="1517650"/>
          <p14:tracePt t="58373" x="6483350" y="1517650"/>
          <p14:tracePt t="58392" x="6446838" y="1536700"/>
          <p14:tracePt t="58407" x="6421438" y="1562100"/>
          <p14:tracePt t="58423" x="6375400" y="1581150"/>
          <p14:tracePt t="58439" x="6340475" y="1608138"/>
          <p14:tracePt t="58456" x="6303963" y="1625600"/>
          <p14:tracePt t="58473" x="6286500" y="1633538"/>
          <p14:tracePt t="58489" x="6278563" y="1643063"/>
          <p14:tracePt t="58506" x="6269038" y="1660525"/>
          <p14:tracePt t="58523" x="6232525" y="1687513"/>
          <p14:tracePt t="58539" x="6215063" y="1704975"/>
          <p14:tracePt t="58556" x="6207125" y="1724025"/>
          <p14:tracePt t="58573" x="6197600" y="1751013"/>
          <p14:tracePt t="58589" x="6180138" y="1768475"/>
          <p14:tracePt t="58606" x="6161088" y="1785938"/>
          <p14:tracePt t="58623" x="6161088" y="1822450"/>
          <p14:tracePt t="58641" x="6153150" y="1849438"/>
          <p14:tracePt t="58657" x="6153150" y="1874838"/>
          <p14:tracePt t="58673" x="6153150" y="1884363"/>
          <p14:tracePt t="58689" x="6153150" y="1893888"/>
          <p14:tracePt t="58706" x="6153150" y="1911350"/>
          <p14:tracePt t="58723" x="6153150" y="1928813"/>
          <p14:tracePt t="58740" x="6161088" y="1955800"/>
          <p14:tracePt t="58755" x="6188075" y="1973263"/>
          <p14:tracePt t="58772" x="6197600" y="1982788"/>
          <p14:tracePt t="58789" x="6207125" y="1992313"/>
          <p14:tracePt t="58829" x="6215063" y="2000250"/>
          <p14:tracePt t="58839" x="6224588" y="2009775"/>
          <p14:tracePt t="58856" x="6286500" y="2027238"/>
          <p14:tracePt t="58873" x="6350000" y="2036763"/>
          <p14:tracePt t="58891" x="6394450" y="2063750"/>
          <p14:tracePt t="58907" x="6438900" y="2071688"/>
          <p14:tracePt t="58923" x="6465888" y="2081213"/>
          <p14:tracePt t="58939" x="6527800" y="2098675"/>
          <p14:tracePt t="58956" x="6589713" y="2098675"/>
          <p14:tracePt t="58973" x="6635750" y="2108200"/>
          <p14:tracePt t="58989" x="6680200" y="2108200"/>
          <p14:tracePt t="59006" x="6697663" y="2116138"/>
          <p14:tracePt t="59023" x="6724650" y="2116138"/>
          <p14:tracePt t="59026" x="6732588" y="2125663"/>
          <p14:tracePt t="59039" x="6751638" y="2135188"/>
          <p14:tracePt t="59056" x="6769100" y="2152650"/>
          <p14:tracePt t="59073" x="6804025" y="2160588"/>
          <p14:tracePt t="59089" x="6823075" y="2170113"/>
          <p14:tracePt t="59106" x="6840538" y="2170113"/>
          <p14:tracePt t="59123" x="6867525" y="2170113"/>
          <p14:tracePt t="59173" x="6875463" y="2170113"/>
          <p14:tracePt t="59196" x="6884988" y="2170113"/>
          <p14:tracePt t="59219" x="6894513" y="2170113"/>
          <p14:tracePt t="59227" x="6902450" y="2160588"/>
          <p14:tracePt t="59240" x="6911975" y="2143125"/>
          <p14:tracePt t="59256" x="6911975" y="2135188"/>
          <p14:tracePt t="59273" x="6929438" y="2125663"/>
          <p14:tracePt t="59289" x="6938963" y="2098675"/>
          <p14:tracePt t="59306" x="6946900" y="2063750"/>
          <p14:tracePt t="59323" x="6956425" y="2044700"/>
          <p14:tracePt t="59339" x="6956425" y="2027238"/>
          <p14:tracePt t="59356" x="6956425" y="2000250"/>
          <p14:tracePt t="59373" x="6956425" y="1982788"/>
          <p14:tracePt t="59392" x="6956425" y="1938338"/>
          <p14:tracePt t="59407" x="6956425" y="1920875"/>
          <p14:tracePt t="59423" x="6956425" y="1901825"/>
          <p14:tracePt t="59439" x="6956425" y="1874838"/>
          <p14:tracePt t="59456" x="6956425" y="1849438"/>
          <p14:tracePt t="59473" x="6956425" y="1830388"/>
          <p14:tracePt t="59490" x="6946900" y="1803400"/>
          <p14:tracePt t="59506" x="6938963" y="1785938"/>
          <p14:tracePt t="59523" x="6938963" y="1776413"/>
          <p14:tracePt t="59541" x="6921500" y="1768475"/>
          <p14:tracePt t="59556" x="6911975" y="1741488"/>
          <p14:tracePt t="59573" x="6894513" y="1724025"/>
          <p14:tracePt t="59589" x="6884988" y="1714500"/>
          <p14:tracePt t="59606" x="6884988" y="1704975"/>
          <p14:tracePt t="59623" x="6875463" y="1704975"/>
          <p14:tracePt t="59641" x="6858000" y="1687513"/>
          <p14:tracePt t="59657" x="6831013" y="1679575"/>
          <p14:tracePt t="59673" x="6813550" y="1652588"/>
          <p14:tracePt t="59690" x="6796088" y="1652588"/>
          <p14:tracePt t="59706" x="6769100" y="1643063"/>
          <p14:tracePt t="59723" x="6751638" y="1633538"/>
          <p14:tracePt t="59740" x="6732588" y="1633538"/>
          <p14:tracePt t="59756" x="6724650" y="1616075"/>
          <p14:tracePt t="59773" x="6697663" y="1616075"/>
          <p14:tracePt t="59790" x="6670675" y="1616075"/>
          <p14:tracePt t="59806" x="6653213" y="1616075"/>
          <p14:tracePt t="59822" x="6626225" y="1616075"/>
          <p14:tracePt t="59839" x="6608763" y="1625600"/>
          <p14:tracePt t="59856" x="6589713" y="1625600"/>
          <p14:tracePt t="59872" x="6572250" y="1643063"/>
          <p14:tracePt t="59889" x="6537325" y="1652588"/>
          <p14:tracePt t="59906" x="6527800" y="1652588"/>
          <p14:tracePt t="59923" x="6510338" y="1670050"/>
          <p14:tracePt t="59940" x="6492875" y="1670050"/>
          <p14:tracePt t="59956" x="6465888" y="1679575"/>
          <p14:tracePt t="59973" x="6456363" y="1679575"/>
          <p14:tracePt t="59989" x="6446838" y="1687513"/>
          <p14:tracePt t="60006" x="6429375" y="1697038"/>
          <p14:tracePt t="60023" x="6402388" y="1704975"/>
          <p14:tracePt t="60027" x="6394450" y="1714500"/>
          <p14:tracePt t="60039" x="6384925" y="1724025"/>
          <p14:tracePt t="60058" x="6367463" y="1731963"/>
          <p14:tracePt t="60073" x="6357938" y="1751013"/>
          <p14:tracePt t="60090" x="6350000" y="1758950"/>
          <p14:tracePt t="60106" x="6350000" y="1768475"/>
          <p14:tracePt t="60143" x="6350000" y="1776413"/>
          <p14:tracePt t="60158" x="6330950" y="1812925"/>
          <p14:tracePt t="60165" x="6323013" y="1822450"/>
          <p14:tracePt t="60174" x="6323013" y="1830388"/>
          <p14:tracePt t="60190" x="6323013" y="1857375"/>
          <p14:tracePt t="60206" x="6323013" y="1874838"/>
          <p14:tracePt t="60223" x="6323013" y="1893888"/>
          <p14:tracePt t="60240" x="6330950" y="1911350"/>
          <p14:tracePt t="60256" x="6350000" y="1920875"/>
          <p14:tracePt t="60273" x="6367463" y="1946275"/>
          <p14:tracePt t="60291" x="6394450" y="1955800"/>
          <p14:tracePt t="60308" x="6421438" y="1965325"/>
          <p14:tracePt t="60323" x="6438900" y="1965325"/>
          <p14:tracePt t="60339" x="6456363" y="1965325"/>
          <p14:tracePt t="60356" x="6473825" y="1965325"/>
          <p14:tracePt t="60373" x="6510338" y="1955800"/>
          <p14:tracePt t="60390" x="6545263" y="1938338"/>
          <p14:tracePt t="60408" x="6599238" y="1911350"/>
          <p14:tracePt t="60423" x="6616700" y="1893888"/>
          <p14:tracePt t="60440" x="6643688" y="1874838"/>
          <p14:tracePt t="60456" x="6661150" y="1874838"/>
          <p14:tracePt t="60473" x="6680200" y="1866900"/>
          <p14:tracePt t="60490" x="6688138" y="1866900"/>
          <p14:tracePt t="60506" x="6697663" y="1866900"/>
          <p14:tracePt t="60565" x="6715125" y="1857375"/>
          <p14:tracePt t="60572" x="6715125" y="1849438"/>
          <p14:tracePt t="60590" x="6724650" y="1839913"/>
          <p14:tracePt t="60606" x="6724650" y="1812925"/>
          <p14:tracePt t="60623" x="6732588" y="1795463"/>
          <p14:tracePt t="60640" x="6732588" y="1776413"/>
          <p14:tracePt t="60658" x="6732588" y="1731963"/>
          <p14:tracePt t="60673" x="6732588" y="1687513"/>
          <p14:tracePt t="60689" x="6724650" y="1670050"/>
          <p14:tracePt t="60706" x="6707188" y="1652588"/>
          <p14:tracePt t="60723" x="6688138" y="1625600"/>
          <p14:tracePt t="60740" x="6670675" y="1608138"/>
          <p14:tracePt t="60757" x="6653213" y="1598613"/>
          <p14:tracePt t="60772" x="6616700" y="1581150"/>
          <p14:tracePt t="60789" x="6581775" y="1581150"/>
          <p14:tracePt t="60807" x="6500813" y="1562100"/>
          <p14:tracePt t="60822" x="6438900" y="1562100"/>
          <p14:tracePt t="60839" x="6375400" y="1562100"/>
          <p14:tracePt t="60856" x="6330950" y="1571625"/>
          <p14:tracePt t="60872" x="6286500" y="1581150"/>
          <p14:tracePt t="60889" x="6251575" y="1598613"/>
          <p14:tracePt t="60906" x="6215063" y="1625600"/>
          <p14:tracePt t="60923" x="6161088" y="1643063"/>
          <p14:tracePt t="60939" x="6135688" y="1670050"/>
          <p14:tracePt t="60956" x="6116638" y="1687513"/>
          <p14:tracePt t="60972" x="6108700" y="1704975"/>
          <p14:tracePt t="60989" x="6099175" y="1731963"/>
          <p14:tracePt t="61006" x="6099175" y="1751013"/>
          <p14:tracePt t="61022" x="6099175" y="1768475"/>
          <p14:tracePt t="61024" x="6099175" y="1795463"/>
          <p14:tracePt t="61040" x="6108700" y="1822450"/>
          <p14:tracePt t="61057" x="6135688" y="1857375"/>
          <p14:tracePt t="61072" x="6170613" y="1884363"/>
          <p14:tracePt t="61089" x="6215063" y="1911350"/>
          <p14:tracePt t="61106" x="6259513" y="1938338"/>
          <p14:tracePt t="61123" x="6296025" y="1965325"/>
          <p14:tracePt t="61140" x="6350000" y="1965325"/>
          <p14:tracePt t="61156" x="6446838" y="1965325"/>
          <p14:tracePt t="61173" x="6581775" y="1920875"/>
          <p14:tracePt t="61190" x="6670675" y="1893888"/>
          <p14:tracePt t="61206" x="6742113" y="1866900"/>
          <p14:tracePt t="61223" x="6769100" y="1839913"/>
          <p14:tracePt t="61240" x="6813550" y="1822450"/>
          <p14:tracePt t="61257" x="6894513" y="1795463"/>
          <p14:tracePt t="61273" x="6938963" y="1768475"/>
          <p14:tracePt t="61292" x="6983413" y="1741488"/>
          <p14:tracePt t="61308" x="7010400" y="1714500"/>
          <p14:tracePt t="61323" x="7018338" y="1697038"/>
          <p14:tracePt t="61340" x="7018338" y="1670050"/>
          <p14:tracePt t="61356" x="7018338" y="1643063"/>
          <p14:tracePt t="61373" x="7018338" y="1598613"/>
          <p14:tracePt t="61390" x="7018338" y="1571625"/>
          <p14:tracePt t="61407" x="6992938" y="1536700"/>
          <p14:tracePt t="61423" x="6946900" y="1500188"/>
          <p14:tracePt t="61440" x="6902450" y="1490663"/>
          <p14:tracePt t="61456" x="6840538" y="1482725"/>
          <p14:tracePt t="61473" x="6769100" y="1482725"/>
          <p14:tracePt t="61490" x="6688138" y="1490663"/>
          <p14:tracePt t="61506" x="6589713" y="1517650"/>
          <p14:tracePt t="61523" x="6500813" y="1544638"/>
          <p14:tracePt t="61526" x="6456363" y="1562100"/>
          <p14:tracePt t="61542" x="6384925" y="1589088"/>
          <p14:tracePt t="61557" x="6303963" y="1616075"/>
          <p14:tracePt t="61573" x="6251575" y="1643063"/>
          <p14:tracePt t="61590" x="6232525" y="1652588"/>
          <p14:tracePt t="61607" x="6215063" y="1670050"/>
          <p14:tracePt t="61623" x="6207125" y="1679575"/>
          <p14:tracePt t="61640" x="6188075" y="1697038"/>
          <p14:tracePt t="61656" x="6170613" y="1751013"/>
          <p14:tracePt t="61673" x="6170613" y="1803400"/>
          <p14:tracePt t="61690" x="6170613" y="1920875"/>
          <p14:tracePt t="61706" x="6188075" y="1973263"/>
          <p14:tracePt t="61723" x="6224588" y="2017713"/>
          <p14:tracePt t="61740" x="6259513" y="2071688"/>
          <p14:tracePt t="61756" x="6303963" y="2098675"/>
          <p14:tracePt t="61772" x="6340475" y="2116138"/>
          <p14:tracePt t="61792" x="6394450" y="2125663"/>
          <p14:tracePt t="61808" x="6411913" y="2135188"/>
          <p14:tracePt t="61823" x="6456363" y="2135188"/>
          <p14:tracePt t="61840" x="6518275" y="2135188"/>
          <p14:tracePt t="61856" x="6616700" y="2108200"/>
          <p14:tracePt t="61873" x="6715125" y="2081213"/>
          <p14:tracePt t="61890" x="6786563" y="2054225"/>
          <p14:tracePt t="61906" x="6823075" y="2027238"/>
          <p14:tracePt t="61923" x="6840538" y="2009775"/>
          <p14:tracePt t="61940" x="6858000" y="1982788"/>
          <p14:tracePt t="61956" x="6867525" y="1955800"/>
          <p14:tracePt t="61973" x="6875463" y="1911350"/>
          <p14:tracePt t="61990" x="6894513" y="1839913"/>
          <p14:tracePt t="62007" x="6902450" y="1785938"/>
          <p14:tracePt t="62023" x="6902450" y="1768475"/>
          <p14:tracePt t="62027" x="6902450" y="1758950"/>
          <p14:tracePt t="62042" x="6902450" y="1724025"/>
          <p14:tracePt t="62058" x="6902450" y="1704975"/>
          <p14:tracePt t="62074" x="6894513" y="1687513"/>
          <p14:tracePt t="62090" x="6867525" y="1660525"/>
          <p14:tracePt t="62106" x="6850063" y="1643063"/>
          <p14:tracePt t="62123" x="6831013" y="1625600"/>
          <p14:tracePt t="62140" x="6813550" y="1616075"/>
          <p14:tracePt t="62157" x="6786563" y="1608138"/>
          <p14:tracePt t="62173" x="6769100" y="1598613"/>
          <p14:tracePt t="62190" x="6742113" y="1598613"/>
          <p14:tracePt t="62206" x="6707188" y="1598613"/>
          <p14:tracePt t="62223" x="6688138" y="1598613"/>
          <p14:tracePt t="62240" x="6661150" y="1608138"/>
          <p14:tracePt t="62257" x="6635750" y="1625600"/>
          <p14:tracePt t="62273" x="6599238" y="1652588"/>
          <p14:tracePt t="62291" x="6527800" y="1679575"/>
          <p14:tracePt t="62308" x="6483350" y="1704975"/>
          <p14:tracePt t="62323" x="6465888" y="1714500"/>
          <p14:tracePt t="62340" x="6446838" y="1714500"/>
          <p14:tracePt t="62356" x="6421438" y="1731963"/>
          <p14:tracePt t="62373" x="6402388" y="1751013"/>
          <p14:tracePt t="62390" x="6384925" y="1768475"/>
          <p14:tracePt t="62407" x="6367463" y="1785938"/>
          <p14:tracePt t="62423" x="6340475" y="1803400"/>
          <p14:tracePt t="62441" x="6313488" y="1830388"/>
          <p14:tracePt t="62457" x="6296025" y="1849438"/>
          <p14:tracePt t="62473" x="6278563" y="1866900"/>
          <p14:tracePt t="62490" x="6269038" y="1901825"/>
          <p14:tracePt t="62507" x="6269038" y="1946275"/>
          <p14:tracePt t="62523" x="6286500" y="1973263"/>
          <p14:tracePt t="62541" x="6313488" y="2036763"/>
          <p14:tracePt t="62558" x="6350000" y="2054225"/>
          <p14:tracePt t="62573" x="6367463" y="2071688"/>
          <p14:tracePt t="62590" x="6384925" y="2081213"/>
          <p14:tracePt t="62606" x="6411913" y="2098675"/>
          <p14:tracePt t="62623" x="6465888" y="2098675"/>
          <p14:tracePt t="62640" x="6510338" y="2089150"/>
          <p14:tracePt t="62656" x="6589713" y="2063750"/>
          <p14:tracePt t="62673" x="6670675" y="2036763"/>
          <p14:tracePt t="62692" x="6786563" y="2009775"/>
          <p14:tracePt t="62706" x="6823075" y="2000250"/>
          <p14:tracePt t="62723" x="6840538" y="2000250"/>
          <p14:tracePt t="62740" x="6850063" y="2000250"/>
          <p14:tracePt t="62791" x="6858000" y="1992313"/>
          <p14:tracePt t="63520" x="6867525" y="1992313"/>
          <p14:tracePt t="63528" x="6894513" y="1982788"/>
          <p14:tracePt t="63540" x="6929438" y="1965325"/>
          <p14:tracePt t="63557" x="6992938" y="1955800"/>
          <p14:tracePt t="63573" x="7064375" y="1928813"/>
          <p14:tracePt t="63590" x="7116763" y="1920875"/>
          <p14:tracePt t="63607" x="7143750" y="1911350"/>
          <p14:tracePt t="63623" x="7180263" y="1884363"/>
          <p14:tracePt t="63640" x="7197725" y="1874838"/>
          <p14:tracePt t="63657" x="7224713" y="1866900"/>
          <p14:tracePt t="63673" x="7242175" y="1857375"/>
          <p14:tracePt t="63746" x="7251700" y="1849438"/>
          <p14:tracePt t="63762" x="7251700" y="1839913"/>
          <p14:tracePt t="63769" x="7259638" y="1822450"/>
          <p14:tracePt t="63777" x="7259638" y="1803400"/>
          <p14:tracePt t="63789" x="7259638" y="1795463"/>
          <p14:tracePt t="63806" x="7259638" y="1758950"/>
          <p14:tracePt t="63823" x="7259638" y="1679575"/>
          <p14:tracePt t="63840" x="7259638" y="1633538"/>
          <p14:tracePt t="63857" x="7251700" y="1598613"/>
          <p14:tracePt t="63873" x="7224713" y="1554163"/>
          <p14:tracePt t="63890" x="7207250" y="1517650"/>
          <p14:tracePt t="63907" x="7180263" y="1482725"/>
          <p14:tracePt t="63923" x="7153275" y="1438275"/>
          <p14:tracePt t="63942" x="7143750" y="1393825"/>
          <p14:tracePt t="63958" x="7143750" y="1374775"/>
          <p14:tracePt t="63974" x="7143750" y="1366838"/>
          <p14:tracePt t="63990" x="7143750" y="1339850"/>
          <p14:tracePt t="64007" x="7143750" y="1330325"/>
          <p14:tracePt t="64023" x="7135813" y="1312863"/>
          <p14:tracePt t="64040" x="7135813" y="1295400"/>
          <p14:tracePt t="64057" x="7135813" y="1285875"/>
          <p14:tracePt t="64073" x="7135813" y="1276350"/>
          <p14:tracePt t="64090" x="7126288" y="1250950"/>
          <p14:tracePt t="64107" x="7116763" y="1231900"/>
          <p14:tracePt t="64140" x="7108825" y="1231900"/>
          <p14:tracePt t="64208" x="7099300" y="1231900"/>
          <p14:tracePt t="64216" x="7081838" y="1231900"/>
          <p14:tracePt t="64225" x="7072313" y="1241425"/>
          <p14:tracePt t="64241" x="7054850" y="1276350"/>
          <p14:tracePt t="64257" x="7027863" y="1339850"/>
          <p14:tracePt t="64274" x="7000875" y="1419225"/>
          <p14:tracePt t="64290" x="6973888" y="1527175"/>
          <p14:tracePt t="64307" x="6946900" y="1608138"/>
          <p14:tracePt t="64323" x="6938963" y="1633538"/>
          <p14:tracePt t="64340" x="6938963" y="1670050"/>
          <p14:tracePt t="64357" x="6929438" y="1687513"/>
          <p14:tracePt t="64373" x="6929438" y="1704975"/>
          <p14:tracePt t="64391" x="6929438" y="1714500"/>
          <p14:tracePt t="64490" x="6929438" y="1670050"/>
          <p14:tracePt t="64498" x="6946900" y="1643063"/>
          <p14:tracePt t="64507" x="6956425" y="1608138"/>
          <p14:tracePt t="64523" x="6983413" y="1527175"/>
          <p14:tracePt t="64540" x="7010400" y="1438275"/>
          <p14:tracePt t="64557" x="7037388" y="1357313"/>
          <p14:tracePt t="64574" x="7064375" y="1258888"/>
          <p14:tracePt t="64592" x="7099300" y="1169988"/>
          <p14:tracePt t="64607" x="7116763" y="1133475"/>
          <p14:tracePt t="64623" x="7126288" y="1116013"/>
          <p14:tracePt t="64640" x="7126288" y="1108075"/>
          <p14:tracePt t="64684" x="7135813" y="1108075"/>
          <p14:tracePt t="64748" x="7135813" y="1116013"/>
          <p14:tracePt t="64756" x="7135813" y="1160463"/>
          <p14:tracePt t="64764" x="7135813" y="1196975"/>
          <p14:tracePt t="64774" x="7135813" y="1231900"/>
          <p14:tracePt t="64790" x="7135813" y="1312863"/>
          <p14:tracePt t="64807" x="7135813" y="1384300"/>
          <p14:tracePt t="64823" x="7135813" y="1465263"/>
          <p14:tracePt t="64841" x="7135813" y="1536700"/>
          <p14:tracePt t="64857" x="7126288" y="1554163"/>
          <p14:tracePt t="64966" x="7126288" y="1536700"/>
          <p14:tracePt t="64974" x="7126288" y="1490663"/>
          <p14:tracePt t="64990" x="7126288" y="1419225"/>
          <p14:tracePt t="65007" x="7108825" y="1339850"/>
          <p14:tracePt t="65024" x="7108825" y="1303338"/>
          <p14:tracePt t="65100" x="7099300" y="1303338"/>
          <p14:tracePt t="65106" x="7054850" y="1384300"/>
          <p14:tracePt t="65123" x="6911975" y="1598613"/>
          <p14:tracePt t="65140" x="6796088" y="1785938"/>
          <p14:tracePt t="65157" x="6697663" y="1911350"/>
          <p14:tracePt t="65173" x="6616700" y="1992313"/>
          <p14:tracePt t="65192" x="6554788" y="2044700"/>
          <p14:tracePt t="65209" x="6545263" y="2054225"/>
          <p14:tracePt t="65248" x="6545263" y="2063750"/>
          <p14:tracePt t="65265" x="6545263" y="2081213"/>
          <p14:tracePt t="65274" x="6554788" y="2098675"/>
          <p14:tracePt t="65290" x="6589713" y="2108200"/>
          <p14:tracePt t="65307" x="6653213" y="2108200"/>
          <p14:tracePt t="65324" x="6742113" y="2098675"/>
          <p14:tracePt t="65342" x="6929438" y="2063750"/>
          <p14:tracePt t="65358" x="7180263" y="2009775"/>
          <p14:tracePt t="65373" x="7429500" y="1955800"/>
          <p14:tracePt t="65390" x="7635875" y="1901825"/>
          <p14:tracePt t="65407" x="7831138" y="1866900"/>
          <p14:tracePt t="65423" x="7939088" y="1857375"/>
          <p14:tracePt t="65440" x="8001000" y="1857375"/>
          <p14:tracePt t="65457" x="8027988" y="1857375"/>
          <p14:tracePt t="65560" x="8027988" y="1866900"/>
          <p14:tracePt t="65568" x="7974013" y="1874838"/>
          <p14:tracePt t="65577" x="7902575" y="1893888"/>
          <p14:tracePt t="65591" x="7724775" y="1920875"/>
          <p14:tracePt t="65608" x="7537450" y="1973263"/>
          <p14:tracePt t="65623" x="7367588" y="2009775"/>
          <p14:tracePt t="65640" x="7251700" y="2036763"/>
          <p14:tracePt t="65657" x="7143750" y="2044700"/>
          <p14:tracePt t="65673" x="7064375" y="2063750"/>
          <p14:tracePt t="65690" x="6973888" y="2089150"/>
          <p14:tracePt t="65708" x="6858000" y="2143125"/>
          <p14:tracePt t="65724" x="6742113" y="2170113"/>
          <p14:tracePt t="65741" x="6653213" y="2197100"/>
          <p14:tracePt t="65757" x="6537325" y="2241550"/>
          <p14:tracePt t="65773" x="6438900" y="2278063"/>
          <p14:tracePt t="65789" x="6375400" y="2303463"/>
          <p14:tracePt t="65806" x="6357938" y="2322513"/>
          <p14:tracePt t="65823" x="6350000" y="2339975"/>
          <p14:tracePt t="65840" x="6330950" y="2349500"/>
          <p14:tracePt t="65859" x="6330950" y="2357438"/>
          <p14:tracePt t="65873" x="6323013" y="2366963"/>
          <p14:tracePt t="65890" x="6313488" y="2384425"/>
          <p14:tracePt t="65907" x="6313488" y="2393950"/>
          <p14:tracePt t="65924" x="6313488" y="2401888"/>
          <p14:tracePt t="65940" x="6313488" y="2428875"/>
          <p14:tracePt t="65957" x="6313488" y="2438400"/>
          <p14:tracePt t="65991" x="6330950" y="2446338"/>
          <p14:tracePt t="66007" x="6350000" y="2446338"/>
          <p14:tracePt t="66023" x="6421438" y="2446338"/>
          <p14:tracePt t="66040" x="6500813" y="2446338"/>
          <p14:tracePt t="66057" x="6572250" y="2446338"/>
          <p14:tracePt t="66073" x="6680200" y="2428875"/>
          <p14:tracePt t="66092" x="6813550" y="2393950"/>
          <p14:tracePt t="66108" x="6911975" y="2366963"/>
          <p14:tracePt t="66124" x="6973888" y="2339975"/>
          <p14:tracePt t="66140" x="7018338" y="2322513"/>
          <p14:tracePt t="66156" x="7054850" y="2312988"/>
          <p14:tracePt t="66173" x="7116763" y="2303463"/>
          <p14:tracePt t="66190" x="7180263" y="2286000"/>
          <p14:tracePt t="66207" x="7242175" y="2278063"/>
          <p14:tracePt t="66224" x="7259638" y="2278063"/>
          <p14:tracePt t="66241" x="7278688" y="2278063"/>
          <p14:tracePt t="66280" x="7296150" y="2278063"/>
          <p14:tracePt t="66290" x="7304088" y="2286000"/>
          <p14:tracePt t="66306" x="7323138" y="2303463"/>
          <p14:tracePt t="66323" x="7340600" y="2330450"/>
          <p14:tracePt t="66340" x="7367588" y="2330450"/>
          <p14:tracePt t="66357" x="7394575" y="2339975"/>
          <p14:tracePt t="66374" x="7412038" y="2339975"/>
          <p14:tracePt t="66390" x="7439025" y="2349500"/>
          <p14:tracePt t="66407" x="7456488" y="2349500"/>
          <p14:tracePt t="66424" x="7473950" y="2349500"/>
          <p14:tracePt t="66440" x="7493000" y="2349500"/>
          <p14:tracePt t="66457" x="7518400" y="2349500"/>
          <p14:tracePt t="66474" x="7527925" y="2357438"/>
          <p14:tracePt t="66490" x="7537450" y="2357438"/>
          <p14:tracePt t="67430" x="7554913" y="2349500"/>
          <p14:tracePt t="67437" x="7572375" y="2330450"/>
          <p14:tracePt t="67445" x="7581900" y="2322513"/>
          <p14:tracePt t="67457" x="7589838" y="2312988"/>
          <p14:tracePt t="67474" x="7608888" y="2286000"/>
          <p14:tracePt t="67491" x="7626350" y="2259013"/>
          <p14:tracePt t="67509" x="7661275" y="2232025"/>
          <p14:tracePt t="67524" x="7670800" y="2214563"/>
          <p14:tracePt t="67541" x="7688263" y="2197100"/>
          <p14:tracePt t="67557" x="7697788" y="2187575"/>
          <p14:tracePt t="67574" x="7715250" y="2187575"/>
          <p14:tracePt t="67590" x="7724775" y="2179638"/>
          <p14:tracePt t="67608" x="7742238" y="2170113"/>
          <p14:tracePt t="67625" x="7742238" y="2160588"/>
          <p14:tracePt t="67641" x="7751763" y="2143125"/>
          <p14:tracePt t="67657" x="7751763" y="2116138"/>
          <p14:tracePt t="67674" x="7759700" y="2098675"/>
          <p14:tracePt t="67690" x="7759700" y="2081213"/>
          <p14:tracePt t="67707" x="7759700" y="2063750"/>
          <p14:tracePt t="67724" x="7759700" y="2036763"/>
          <p14:tracePt t="67742" x="7742238" y="2009775"/>
          <p14:tracePt t="67758" x="7724775" y="1992313"/>
          <p14:tracePt t="67773" x="7697788" y="1955800"/>
          <p14:tracePt t="67790" x="7680325" y="1920875"/>
          <p14:tracePt t="67806" x="7661275" y="1901825"/>
          <p14:tracePt t="67823" x="7635875" y="1884363"/>
          <p14:tracePt t="67840" x="7616825" y="1857375"/>
          <p14:tracePt t="67856" x="7599363" y="1839913"/>
          <p14:tracePt t="67875" x="7564438" y="1822450"/>
          <p14:tracePt t="67891" x="7545388" y="1803400"/>
          <p14:tracePt t="67907" x="7537450" y="1803400"/>
          <p14:tracePt t="67924" x="7518400" y="1785938"/>
          <p14:tracePt t="67940" x="7493000" y="1768475"/>
          <p14:tracePt t="67957" x="7483475" y="1758950"/>
          <p14:tracePt t="67974" x="7473950" y="1751013"/>
          <p14:tracePt t="68009" x="7466013" y="1741488"/>
          <p14:tracePt t="68025" x="7456488" y="1741488"/>
          <p14:tracePt t="68041" x="7446963" y="1741488"/>
          <p14:tracePt t="68057" x="7429500" y="1741488"/>
          <p14:tracePt t="68074" x="7421563" y="1741488"/>
          <p14:tracePt t="68090" x="7412038" y="1741488"/>
          <p14:tracePt t="68107" x="7394575" y="1741488"/>
          <p14:tracePt t="68124" x="7375525" y="1758950"/>
          <p14:tracePt t="68141" x="7367588" y="1776413"/>
          <p14:tracePt t="68157" x="7340600" y="1803400"/>
          <p14:tracePt t="68174" x="7331075" y="1830388"/>
          <p14:tracePt t="68190" x="7323138" y="1857375"/>
          <p14:tracePt t="68207" x="7323138" y="1866900"/>
          <p14:tracePt t="68224" x="7313613" y="1866900"/>
          <p14:tracePt t="68241" x="7313613" y="1893888"/>
          <p14:tracePt t="68259" x="7313613" y="1901825"/>
          <p14:tracePt t="68290" x="7313613" y="1911350"/>
          <p14:tracePt t="68307" x="7331075" y="1938338"/>
          <p14:tracePt t="68324" x="7340600" y="1955800"/>
          <p14:tracePt t="68341" x="7367588" y="1973263"/>
          <p14:tracePt t="68357" x="7385050" y="2000250"/>
          <p14:tracePt t="68375" x="7412038" y="2017713"/>
          <p14:tracePt t="68392" x="7439025" y="2027238"/>
          <p14:tracePt t="68407" x="7456488" y="2036763"/>
          <p14:tracePt t="68424" x="7473950" y="2036763"/>
          <p14:tracePt t="68440" x="7493000" y="2044700"/>
          <p14:tracePt t="68457" x="7518400" y="2044700"/>
          <p14:tracePt t="68474" x="7572375" y="2044700"/>
          <p14:tracePt t="68491" x="7626350" y="2027238"/>
          <p14:tracePt t="68509" x="7715250" y="1992313"/>
          <p14:tracePt t="68525" x="7759700" y="1992313"/>
          <p14:tracePt t="68541" x="7778750" y="1982788"/>
          <p14:tracePt t="68558" x="7786688" y="1982788"/>
          <p14:tracePt t="68574" x="7796213" y="1982788"/>
          <p14:tracePt t="68590" x="7796213" y="1973263"/>
          <p14:tracePt t="68607" x="7823200" y="1973263"/>
          <p14:tracePt t="68625" x="7840663" y="1955800"/>
          <p14:tracePt t="68641" x="7850188" y="1955800"/>
          <p14:tracePt t="68657" x="7858125" y="1946275"/>
          <p14:tracePt t="68674" x="7858125" y="1928813"/>
          <p14:tracePt t="68691" x="7867650" y="1920875"/>
          <p14:tracePt t="68707" x="7867650" y="1911350"/>
          <p14:tracePt t="68724" x="7875588" y="1893888"/>
          <p14:tracePt t="68740" x="7875588" y="1884363"/>
          <p14:tracePt t="68759" x="7875588" y="1857375"/>
          <p14:tracePt t="68774" x="7875588" y="1839913"/>
          <p14:tracePt t="68791" x="7875588" y="1830388"/>
          <p14:tracePt t="68807" x="7867650" y="1812925"/>
          <p14:tracePt t="68824" x="7858125" y="1795463"/>
          <p14:tracePt t="68841" x="7858125" y="1768475"/>
          <p14:tracePt t="68857" x="7850188" y="1758950"/>
          <p14:tracePt t="68874" x="7850188" y="1741488"/>
          <p14:tracePt t="68891" x="7840663" y="1724025"/>
          <p14:tracePt t="68907" x="7831138" y="1697038"/>
          <p14:tracePt t="68924" x="7813675" y="1687513"/>
          <p14:tracePt t="68940" x="7804150" y="1679575"/>
          <p14:tracePt t="68957" x="7786688" y="1670050"/>
          <p14:tracePt t="68974" x="7778750" y="1652588"/>
          <p14:tracePt t="69007" x="7759700" y="1625600"/>
          <p14:tracePt t="69024" x="7759700" y="1616075"/>
          <p14:tracePt t="69041" x="7742238" y="1598613"/>
          <p14:tracePt t="69057" x="7732713" y="1598613"/>
          <p14:tracePt t="69090" x="7724775" y="1589088"/>
          <p14:tracePt t="69107" x="7715250" y="1589088"/>
          <p14:tracePt t="69124" x="7707313" y="1581150"/>
          <p14:tracePt t="69188" x="7697788" y="1562100"/>
          <p14:tracePt t="69213" x="7688263" y="1554163"/>
          <p14:tracePt t="69221" x="7670800" y="1554163"/>
          <p14:tracePt t="69227" x="7670800" y="1544638"/>
          <p14:tracePt t="69241" x="7661275" y="1544638"/>
          <p14:tracePt t="69259" x="7643813" y="1536700"/>
          <p14:tracePt t="69275" x="7635875" y="1527175"/>
          <p14:tracePt t="69291" x="7626350" y="1527175"/>
          <p14:tracePt t="69324" x="7616825" y="1527175"/>
          <p14:tracePt t="69393" x="7608888" y="1527175"/>
          <p14:tracePt t="69471" x="7608888" y="1517650"/>
          <p14:tracePt t="69493" x="7589838" y="1509713"/>
          <p14:tracePt t="69557" x="7589838" y="1500188"/>
          <p14:tracePt t="69579" x="7581900" y="1500188"/>
          <p14:tracePt t="69595" x="7572375" y="1500188"/>
          <p14:tracePt t="69603" x="7564438" y="1482725"/>
          <p14:tracePt t="69611" x="7554913" y="1482725"/>
          <p14:tracePt t="69624" x="7545388" y="1473200"/>
          <p14:tracePt t="69642" x="7510463" y="1473200"/>
          <p14:tracePt t="69657" x="7493000" y="1473200"/>
          <p14:tracePt t="69674" x="7473950" y="1473200"/>
          <p14:tracePt t="69691" x="7446963" y="1473200"/>
          <p14:tracePt t="69707" x="7439025" y="1490663"/>
          <p14:tracePt t="69724" x="7421563" y="1500188"/>
          <p14:tracePt t="69741" x="7402513" y="1509713"/>
          <p14:tracePt t="69757" x="7394575" y="1517650"/>
          <p14:tracePt t="69774" x="7375525" y="1517650"/>
          <p14:tracePt t="69791" x="7358063" y="1527175"/>
          <p14:tracePt t="69824" x="7340600" y="1544638"/>
          <p14:tracePt t="69841" x="7331075" y="1571625"/>
          <p14:tracePt t="69857" x="7313613" y="1589088"/>
          <p14:tracePt t="69874" x="7296150" y="1598613"/>
          <p14:tracePt t="69891" x="7278688" y="1608138"/>
          <p14:tracePt t="69908" x="7269163" y="1616075"/>
          <p14:tracePt t="69924" x="7251700" y="1643063"/>
          <p14:tracePt t="69941" x="7242175" y="1660525"/>
          <p14:tracePt t="69957" x="7224713" y="1679575"/>
          <p14:tracePt t="69974" x="7215188" y="1687513"/>
          <p14:tracePt t="69991" x="7215188" y="1697038"/>
          <p14:tracePt t="70025" x="7207250" y="1724025"/>
          <p14:tracePt t="70033" x="7207250" y="1731963"/>
          <p14:tracePt t="70042" x="7207250" y="1741488"/>
          <p14:tracePt t="70057" x="7207250" y="1758950"/>
          <p14:tracePt t="70074" x="7207250" y="1785938"/>
          <p14:tracePt t="70091" x="7207250" y="1803400"/>
          <p14:tracePt t="70124" x="7207250" y="1822450"/>
          <p14:tracePt t="70141" x="7207250" y="1849438"/>
          <p14:tracePt t="70158" x="7215188" y="1866900"/>
          <p14:tracePt t="70175" x="7242175" y="1884363"/>
          <p14:tracePt t="70190" x="7251700" y="1893888"/>
          <p14:tracePt t="70207" x="7259638" y="1920875"/>
          <p14:tracePt t="70224" x="7269163" y="1928813"/>
          <p14:tracePt t="70240" x="7269163" y="1938338"/>
          <p14:tracePt t="70257" x="7286625" y="1946275"/>
          <p14:tracePt t="70275" x="7313613" y="1965325"/>
          <p14:tracePt t="70290" x="7331075" y="1973263"/>
          <p14:tracePt t="70307" x="7350125" y="1982788"/>
          <p14:tracePt t="70324" x="7358063" y="2000250"/>
          <p14:tracePt t="70341" x="7367588" y="2009775"/>
          <p14:tracePt t="70357" x="7394575" y="2017713"/>
          <p14:tracePt t="70374" x="7412038" y="2027238"/>
          <p14:tracePt t="70391" x="7429500" y="2036763"/>
          <p14:tracePt t="70409" x="7466013" y="2036763"/>
          <p14:tracePt t="70424" x="7483475" y="2036763"/>
          <p14:tracePt t="70441" x="7500938" y="2036763"/>
          <p14:tracePt t="70474" x="7510463" y="2036763"/>
          <p14:tracePt t="70491" x="7518400" y="2036763"/>
          <p14:tracePt t="70508" x="7545388" y="2036763"/>
          <p14:tracePt t="70525" x="7564438" y="2036763"/>
          <p14:tracePt t="70541" x="7581900" y="2036763"/>
          <p14:tracePt t="70557" x="7608888" y="2036763"/>
          <p14:tracePt t="70574" x="7626350" y="2036763"/>
          <p14:tracePt t="70591" x="7643813" y="2036763"/>
          <p14:tracePt t="70607" x="7661275" y="2036763"/>
          <p14:tracePt t="70624" x="7688263" y="2027238"/>
          <p14:tracePt t="70642" x="7715250" y="2017713"/>
          <p14:tracePt t="70659" x="7732713" y="2017713"/>
          <p14:tracePt t="70675" x="7759700" y="2009775"/>
          <p14:tracePt t="70691" x="7778750" y="2009775"/>
          <p14:tracePt t="70885" x="7786688" y="2009775"/>
          <p14:tracePt t="70963" x="7796213" y="2009775"/>
          <p14:tracePt t="70979" x="7804150" y="1992313"/>
          <p14:tracePt t="70987" x="7813675" y="1992313"/>
          <p14:tracePt t="70995" x="7831138" y="1992313"/>
          <p14:tracePt t="71011" x="7840663" y="1992313"/>
          <p14:tracePt t="71033" x="7850188" y="1992313"/>
          <p14:tracePt t="71105" x="7858125" y="1992313"/>
          <p14:tracePt t="71221" x="7850188" y="1982788"/>
          <p14:tracePt t="80641" x="7823200" y="2063750"/>
          <p14:tracePt t="80649" x="7823200" y="2116138"/>
          <p14:tracePt t="80659" x="7804150" y="2152650"/>
          <p14:tracePt t="80675" x="7778750" y="2232025"/>
          <p14:tracePt t="80692" x="7742238" y="2312988"/>
          <p14:tracePt t="80709" x="7653338" y="2428875"/>
          <p14:tracePt t="80727" x="7493000" y="2616200"/>
          <p14:tracePt t="80743" x="7340600" y="2768600"/>
          <p14:tracePt t="80759" x="7207250" y="2901950"/>
          <p14:tracePt t="80775" x="7116763" y="2973388"/>
          <p14:tracePt t="80792" x="7072313" y="3000375"/>
          <p14:tracePt t="80809" x="7027863" y="3027363"/>
          <p14:tracePt t="80825" x="7000875" y="3044825"/>
          <p14:tracePt t="80842" x="6983413" y="3063875"/>
          <p14:tracePt t="80861" x="6938963" y="3098800"/>
          <p14:tracePt t="80877" x="6875463" y="3116263"/>
          <p14:tracePt t="80892" x="6831013" y="3143250"/>
          <p14:tracePt t="80909" x="6751638" y="3160713"/>
          <p14:tracePt t="80925" x="6707188" y="3152775"/>
          <p14:tracePt t="80942" x="6635750" y="3125788"/>
          <p14:tracePt t="80959" x="6616700" y="3108325"/>
          <p14:tracePt t="80977" x="6564313" y="3071813"/>
          <p14:tracePt t="80993" x="6545263" y="3054350"/>
          <p14:tracePt t="81009" x="6518275" y="3036888"/>
          <p14:tracePt t="81026" x="6510338" y="3017838"/>
          <p14:tracePt t="81042" x="6492875" y="2982913"/>
          <p14:tracePt t="81059" x="6492875" y="2965450"/>
          <p14:tracePt t="81075" x="6483350" y="2928938"/>
          <p14:tracePt t="81092" x="6465888" y="2911475"/>
          <p14:tracePt t="81109" x="6465888" y="2884488"/>
          <p14:tracePt t="81127" x="6473825" y="2849563"/>
          <p14:tracePt t="81144" x="6492875" y="2822575"/>
          <p14:tracePt t="81159" x="6500813" y="2803525"/>
          <p14:tracePt t="81175" x="6518275" y="2795588"/>
          <p14:tracePt t="81192" x="6527800" y="2786063"/>
          <p14:tracePt t="81209" x="6537325" y="2786063"/>
          <p14:tracePt t="81225" x="6564313" y="2768600"/>
          <p14:tracePt t="81243" x="6581775" y="2768600"/>
          <p14:tracePt t="81259" x="6599238" y="2759075"/>
          <p14:tracePt t="81275" x="6635750" y="2741613"/>
          <p14:tracePt t="81292" x="6680200" y="2724150"/>
          <p14:tracePt t="81309" x="6759575" y="2706688"/>
          <p14:tracePt t="81325" x="6804025" y="2697163"/>
          <p14:tracePt t="81342" x="6831013" y="2697163"/>
          <p14:tracePt t="81359" x="6850063" y="2697163"/>
          <p14:tracePt t="81377" x="6875463" y="2687638"/>
          <p14:tracePt t="81393" x="6902450" y="2687638"/>
          <p14:tracePt t="81409" x="6921500" y="2679700"/>
          <p14:tracePt t="81425" x="6938963" y="2679700"/>
          <p14:tracePt t="81442" x="6956425" y="2670175"/>
          <p14:tracePt t="81459" x="6983413" y="2670175"/>
          <p14:tracePt t="81475" x="6992938" y="2652713"/>
          <p14:tracePt t="81493" x="7010400" y="2652713"/>
          <p14:tracePt t="81509" x="7027863" y="2652713"/>
          <p14:tracePt t="81525" x="7054850" y="2652713"/>
          <p14:tracePt t="81565" x="7072313" y="2660650"/>
          <p14:tracePt t="81587" x="7081838" y="2670175"/>
          <p14:tracePt t="81596" x="7089775" y="2670175"/>
          <p14:tracePt t="81609" x="7108825" y="2679700"/>
          <p14:tracePt t="81626" x="7135813" y="2706688"/>
          <p14:tracePt t="81642" x="7153275" y="2732088"/>
          <p14:tracePt t="81658" x="7180263" y="2751138"/>
          <p14:tracePt t="81675" x="7197725" y="2759075"/>
          <p14:tracePt t="81692" x="7207250" y="2768600"/>
          <p14:tracePt t="81708" x="7215188" y="2778125"/>
          <p14:tracePt t="81725" x="7224713" y="2803525"/>
          <p14:tracePt t="81743" x="7251700" y="2830513"/>
          <p14:tracePt t="81759" x="7251700" y="2840038"/>
          <p14:tracePt t="81775" x="7251700" y="2857500"/>
          <p14:tracePt t="81792" x="7251700" y="2884488"/>
          <p14:tracePt t="81808" x="7251700" y="2894013"/>
          <p14:tracePt t="81825" x="7251700" y="2901950"/>
          <p14:tracePt t="81842" x="7242175" y="2921000"/>
          <p14:tracePt t="81858" x="7232650" y="2946400"/>
          <p14:tracePt t="81877" x="7207250" y="2973388"/>
          <p14:tracePt t="81893" x="7188200" y="2982913"/>
          <p14:tracePt t="81908" x="7161213" y="3000375"/>
          <p14:tracePt t="81925" x="7135813" y="3000375"/>
          <p14:tracePt t="81942" x="7099300" y="3027363"/>
          <p14:tracePt t="81958" x="7081838" y="3027363"/>
          <p14:tracePt t="81975" x="7064375" y="3027363"/>
          <p14:tracePt t="81992" x="7037388" y="3027363"/>
          <p14:tracePt t="82008" x="7010400" y="3027363"/>
          <p14:tracePt t="82025" x="7000875" y="3027363"/>
          <p14:tracePt t="82042" x="6973888" y="3027363"/>
          <p14:tracePt t="82058" x="6965950" y="3027363"/>
          <p14:tracePt t="82075" x="6956425" y="3027363"/>
          <p14:tracePt t="82092" x="6956425" y="3000375"/>
          <p14:tracePt t="82108" x="6956425" y="2982913"/>
          <p14:tracePt t="82125" x="6956425" y="2965450"/>
          <p14:tracePt t="82142" x="6956425" y="2946400"/>
          <p14:tracePt t="82159" x="6956425" y="2921000"/>
          <p14:tracePt t="82175" x="6956425" y="2911475"/>
          <p14:tracePt t="82192" x="6956425" y="2901950"/>
          <p14:tracePt t="82208" x="6956425" y="2894013"/>
          <p14:tracePt t="82225" x="6956425" y="2884488"/>
          <p14:tracePt t="82242" x="6956425" y="2857500"/>
          <p14:tracePt t="82259" x="6956425" y="2840038"/>
          <p14:tracePt t="82275" x="6956425" y="2830513"/>
          <p14:tracePt t="82292" x="6956425" y="2822575"/>
          <p14:tracePt t="82309" x="6965950" y="2813050"/>
          <p14:tracePt t="82342" x="6965950" y="2803525"/>
          <p14:tracePt t="82359" x="6965950" y="2795588"/>
          <p14:tracePt t="82377" x="6956425" y="2768600"/>
          <p14:tracePt t="82392" x="6956425" y="2759075"/>
          <p14:tracePt t="82409" x="6946900" y="2751138"/>
          <p14:tracePt t="82426" x="6938963" y="2741613"/>
          <p14:tracePt t="82463" x="6929438" y="2732088"/>
          <p14:tracePt t="82479" x="6921500" y="2724150"/>
          <p14:tracePt t="82495" x="6902450" y="2724150"/>
          <p14:tracePt t="82509" x="6894513" y="2706688"/>
          <p14:tracePt t="82542" x="6884988" y="2697163"/>
          <p14:tracePt t="82559" x="6875463" y="2697163"/>
          <p14:tracePt t="82635" x="6867525" y="2687638"/>
          <p14:tracePt t="82675" x="6858000" y="2687638"/>
          <p14:tracePt t="82684" x="6850063" y="2687638"/>
          <p14:tracePt t="82705" x="6840538" y="2687638"/>
          <p14:tracePt t="82745" x="6823075" y="2687638"/>
          <p14:tracePt t="82753" x="6813550" y="2687638"/>
          <p14:tracePt t="82762" x="6804025" y="2687638"/>
          <p14:tracePt t="82776" x="6786563" y="2697163"/>
          <p14:tracePt t="82792" x="6769100" y="2714625"/>
          <p14:tracePt t="82809" x="6742113" y="2732088"/>
          <p14:tracePt t="82825" x="6724650" y="2751138"/>
          <p14:tracePt t="82842" x="6707188" y="2751138"/>
          <p14:tracePt t="82859" x="6697663" y="2751138"/>
          <p14:tracePt t="82875" x="6680200" y="2759075"/>
          <p14:tracePt t="82979" x="6670675" y="2768600"/>
          <p14:tracePt t="82995" x="6670675" y="2786063"/>
          <p14:tracePt t="83003" x="6661150" y="2795588"/>
          <p14:tracePt t="83012" x="6661150" y="2803525"/>
          <p14:tracePt t="83026" x="6661150" y="2813050"/>
          <p14:tracePt t="83042" x="6653213" y="2830513"/>
          <p14:tracePt t="83059" x="6653213" y="2840038"/>
          <p14:tracePt t="83076" x="6653213" y="2849563"/>
          <p14:tracePt t="83092" x="6653213" y="2874963"/>
          <p14:tracePt t="83109" x="6653213" y="2894013"/>
          <p14:tracePt t="83128" x="6661150" y="2911475"/>
          <p14:tracePt t="83143" x="6661150" y="2938463"/>
          <p14:tracePt t="83159" x="6688138" y="2955925"/>
          <p14:tracePt t="83176" x="6697663" y="2973388"/>
          <p14:tracePt t="83192" x="6715125" y="2992438"/>
          <p14:tracePt t="83209" x="6724650" y="3017838"/>
          <p14:tracePt t="83226" x="6732588" y="3036888"/>
          <p14:tracePt t="83242" x="6742113" y="3044825"/>
          <p14:tracePt t="83261" x="6778625" y="3054350"/>
          <p14:tracePt t="83275" x="6778625" y="3063875"/>
          <p14:tracePt t="83292" x="6804025" y="3089275"/>
          <p14:tracePt t="83308" x="6831013" y="3098800"/>
          <p14:tracePt t="83325" x="6858000" y="3116263"/>
          <p14:tracePt t="83342" x="6894513" y="3143250"/>
          <p14:tracePt t="83358" x="6921500" y="3160713"/>
          <p14:tracePt t="83375" x="6973888" y="3187700"/>
          <p14:tracePt t="83393" x="7018338" y="3197225"/>
          <p14:tracePt t="83409" x="7037388" y="3197225"/>
          <p14:tracePt t="83425" x="7072313" y="3197225"/>
          <p14:tracePt t="83442" x="7089775" y="3187700"/>
          <p14:tracePt t="83458" x="7108825" y="3179763"/>
          <p14:tracePt t="83475" x="7143750" y="3160713"/>
          <p14:tracePt t="83492" x="7180263" y="3160713"/>
          <p14:tracePt t="83508" x="7197725" y="3152775"/>
          <p14:tracePt t="83525" x="7215188" y="3143250"/>
          <p14:tracePt t="83527" x="7224713" y="3135313"/>
          <p14:tracePt t="83542" x="7251700" y="3125788"/>
          <p14:tracePt t="83558" x="7269163" y="3098800"/>
          <p14:tracePt t="83575" x="7286625" y="3089275"/>
          <p14:tracePt t="83592" x="7296150" y="3089275"/>
          <p14:tracePt t="83659" x="7313613" y="3071813"/>
          <p14:tracePt t="83668" x="7323138" y="3063875"/>
          <p14:tracePt t="83676" x="7331075" y="3054350"/>
          <p14:tracePt t="83693" x="7340600" y="3036888"/>
          <p14:tracePt t="83729" x="7340600" y="3027363"/>
          <p14:tracePt t="83738" x="7350125" y="3017838"/>
          <p14:tracePt t="83746" x="7350125" y="3009900"/>
          <p14:tracePt t="83760" x="7358063" y="3000375"/>
          <p14:tracePt t="83778" x="7358063" y="2965450"/>
          <p14:tracePt t="83794" x="7358063" y="2946400"/>
          <p14:tracePt t="83809" x="7358063" y="2928938"/>
          <p14:tracePt t="83826" x="7358063" y="2911475"/>
          <p14:tracePt t="83842" x="7350125" y="2884488"/>
          <p14:tracePt t="83859" x="7340600" y="2867025"/>
          <p14:tracePt t="83876" x="7323138" y="2849563"/>
          <p14:tracePt t="83895" x="7296150" y="2803525"/>
          <p14:tracePt t="83909" x="7278688" y="2786063"/>
          <p14:tracePt t="83926" x="7259638" y="2759075"/>
          <p14:tracePt t="83942" x="7259638" y="2751138"/>
          <p14:tracePt t="83959" x="7242175" y="2751138"/>
          <p14:tracePt t="83976" x="7232650" y="2741613"/>
          <p14:tracePt t="83993" x="7224713" y="2732088"/>
          <p14:tracePt t="84009" x="7215188" y="2732088"/>
          <p14:tracePt t="84026" x="7207250" y="2724150"/>
          <p14:tracePt t="84045" x="7197725" y="2724150"/>
          <p14:tracePt t="84059" x="7170738" y="2724150"/>
          <p14:tracePt t="84076" x="7161213" y="2724150"/>
          <p14:tracePt t="84092" x="7143750" y="2724150"/>
          <p14:tracePt t="84109" x="7126288" y="2724150"/>
          <p14:tracePt t="84126" x="7116763" y="2732088"/>
          <p14:tracePt t="84143" x="7089775" y="2732088"/>
          <p14:tracePt t="84160" x="7072313" y="2751138"/>
          <p14:tracePt t="84176" x="7054850" y="2778125"/>
          <p14:tracePt t="84193" x="7037388" y="2795588"/>
          <p14:tracePt t="84209" x="7010400" y="2813050"/>
          <p14:tracePt t="84226" x="6992938" y="2840038"/>
          <p14:tracePt t="84242" x="6973888" y="2849563"/>
          <p14:tracePt t="84259" x="6946900" y="2849563"/>
          <p14:tracePt t="84278" x="6911975" y="2849563"/>
          <p14:tracePt t="84294" x="6884988" y="2849563"/>
          <p14:tracePt t="84309" x="6867525" y="2830513"/>
          <p14:tracePt t="84326" x="6850063" y="2822575"/>
          <p14:tracePt t="84342" x="6831013" y="2813050"/>
          <p14:tracePt t="84359" x="6813550" y="2813050"/>
          <p14:tracePt t="84376" x="6804025" y="2813050"/>
          <p14:tracePt t="84394" x="6804025" y="2803525"/>
          <p14:tracePt t="84474" x="6804025" y="2795588"/>
          <p14:tracePt t="84480" x="6804025" y="2786063"/>
          <p14:tracePt t="84492" x="6804025" y="2759075"/>
          <p14:tracePt t="84509" x="6804025" y="2741613"/>
          <p14:tracePt t="84527" x="6804025" y="2714625"/>
          <p14:tracePt t="84544" x="6804025" y="2687638"/>
          <p14:tracePt t="84560" x="6804025" y="2679700"/>
          <p14:tracePt t="84576" x="6796088" y="2679700"/>
          <p14:tracePt t="84614" x="6786563" y="2679700"/>
          <p14:tracePt t="84630" x="6778625" y="2679700"/>
          <p14:tracePt t="84637" x="6759575" y="2679700"/>
          <p14:tracePt t="84646" x="6742113" y="2679700"/>
          <p14:tracePt t="84659" x="6724650" y="2687638"/>
          <p14:tracePt t="84676" x="6715125" y="2687638"/>
          <p14:tracePt t="84709" x="6707188" y="2706688"/>
          <p14:tracePt t="84726" x="6697663" y="2724150"/>
          <p14:tracePt t="84743" x="6670675" y="2741613"/>
          <p14:tracePt t="84759" x="6661150" y="2759075"/>
          <p14:tracePt t="84775" x="6653213" y="2786063"/>
          <p14:tracePt t="84793" x="6653213" y="2813050"/>
          <p14:tracePt t="84809" x="6653213" y="2830513"/>
          <p14:tracePt t="84826" x="6680200" y="2857500"/>
          <p14:tracePt t="84843" x="6697663" y="2874963"/>
          <p14:tracePt t="84859" x="6715125" y="2894013"/>
          <p14:tracePt t="84876" x="6724650" y="2911475"/>
          <p14:tracePt t="84893" x="6751638" y="2938463"/>
          <p14:tracePt t="84909" x="6769100" y="2965450"/>
          <p14:tracePt t="84926" x="6786563" y="2982913"/>
          <p14:tracePt t="84942" x="6796088" y="3009900"/>
          <p14:tracePt t="84959" x="6804025" y="3027363"/>
          <p14:tracePt t="84976" x="6813550" y="3036888"/>
          <p14:tracePt t="84993" x="6813550" y="3044825"/>
          <p14:tracePt t="85009" x="6813550" y="3054350"/>
          <p14:tracePt t="85026" x="6831013" y="3054350"/>
          <p14:tracePt t="85060" x="6840538" y="3054350"/>
          <p14:tracePt t="85090" x="6840538" y="3071813"/>
          <p14:tracePt t="85138" x="6850063" y="3063875"/>
          <p14:tracePt t="85154" x="6867525" y="3044825"/>
          <p14:tracePt t="85162" x="6884988" y="3036888"/>
          <p14:tracePt t="85176" x="6902450" y="3009900"/>
          <p14:tracePt t="85192" x="6921500" y="2992438"/>
          <p14:tracePt t="85209" x="6929438" y="2973388"/>
          <p14:tracePt t="85226" x="6956425" y="2955925"/>
          <p14:tracePt t="85243" x="6956425" y="2938463"/>
          <p14:tracePt t="85259" x="6956425" y="2928938"/>
          <p14:tracePt t="85275" x="6956425" y="2921000"/>
          <p14:tracePt t="85325" x="6956425" y="2911475"/>
          <p14:tracePt t="85332" x="6956425" y="2901950"/>
          <p14:tracePt t="85342" x="6956425" y="2894013"/>
          <p14:tracePt t="85359" x="6946900" y="2884488"/>
          <p14:tracePt t="85375" x="6946900" y="2874963"/>
          <p14:tracePt t="85392" x="6946900" y="2857500"/>
          <p14:tracePt t="85409" x="6946900" y="2849563"/>
          <p14:tracePt t="85426" x="6946900" y="2830513"/>
          <p14:tracePt t="85443" x="6946900" y="2822575"/>
          <p14:tracePt t="85459" x="6946900" y="2813050"/>
          <p14:tracePt t="85476" x="6956425" y="2803525"/>
          <p14:tracePt t="85492" x="6973888" y="2778125"/>
          <p14:tracePt t="85509" x="6992938" y="2759075"/>
          <p14:tracePt t="85527" x="7027863" y="2732088"/>
          <p14:tracePt t="85544" x="7045325" y="2706688"/>
          <p14:tracePt t="85559" x="7089775" y="2687638"/>
          <p14:tracePt t="85576" x="7126288" y="2652713"/>
          <p14:tracePt t="85593" x="7143750" y="2616200"/>
          <p14:tracePt t="85609" x="7153275" y="2598738"/>
          <p14:tracePt t="85626" x="7170738" y="2589213"/>
          <p14:tracePt t="85659" x="7188200" y="2581275"/>
          <p14:tracePt t="85676" x="7207250" y="2544763"/>
          <p14:tracePt t="85693" x="7224713" y="2527300"/>
          <p14:tracePt t="85709" x="7251700" y="2509838"/>
          <p14:tracePt t="85726" x="7269163" y="2482850"/>
          <p14:tracePt t="85743" x="7296150" y="2438400"/>
          <p14:tracePt t="85759" x="7313613" y="2393950"/>
          <p14:tracePt t="85778" x="7367588" y="2286000"/>
          <p14:tracePt t="85794" x="7402513" y="2224088"/>
          <p14:tracePt t="85810" x="7446963" y="2143125"/>
          <p14:tracePt t="85826" x="7473950" y="2063750"/>
          <p14:tracePt t="85843" x="7510463" y="1982788"/>
          <p14:tracePt t="85859" x="7537450" y="1938338"/>
          <p14:tracePt t="85876" x="7564438" y="1884363"/>
          <p14:tracePt t="85893" x="7581900" y="1849438"/>
          <p14:tracePt t="85909" x="7608888" y="1822450"/>
          <p14:tracePt t="85928" x="7608888" y="1785938"/>
          <p14:tracePt t="85943" x="7608888" y="1768475"/>
          <p14:tracePt t="85959" x="7608888" y="1751013"/>
          <p14:tracePt t="85976" x="7608888" y="1741488"/>
          <p14:tracePt t="85993" x="7599363" y="1731963"/>
          <p14:tracePt t="86010" x="7589838" y="1714500"/>
          <p14:tracePt t="86028" x="7572375" y="1704975"/>
          <p14:tracePt t="86045" x="7564438" y="1697038"/>
          <p14:tracePt t="86059" x="7545388" y="1687513"/>
          <p14:tracePt t="86076" x="7518400" y="1687513"/>
          <p14:tracePt t="86093" x="7500938" y="1697038"/>
          <p14:tracePt t="86109" x="7493000" y="1697038"/>
          <p14:tracePt t="86126" x="7483475" y="1697038"/>
          <p14:tracePt t="86143" x="7473950" y="1697038"/>
          <p14:tracePt t="86160" x="7446963" y="1697038"/>
          <p14:tracePt t="86176" x="7439025" y="1697038"/>
          <p14:tracePt t="86193" x="7421563" y="1704975"/>
          <p14:tracePt t="86209" x="7412038" y="1704975"/>
          <p14:tracePt t="86270" x="7402513" y="1704975"/>
          <p14:tracePt t="86285" x="7394575" y="1704975"/>
          <p14:tracePt t="86325" x="7375525" y="1704975"/>
          <p14:tracePt t="86336" x="7375525" y="1697038"/>
          <p14:tracePt t="86343" x="7375525" y="1687513"/>
          <p14:tracePt t="86359" x="7375525" y="1670050"/>
          <p14:tracePt t="86376" x="7385050" y="1643063"/>
          <p14:tracePt t="86393" x="7385050" y="1625600"/>
          <p14:tracePt t="86409" x="7394575" y="1616075"/>
          <p14:tracePt t="86427" x="7412038" y="1598613"/>
          <p14:tracePt t="86444" x="7412038" y="1589088"/>
          <p14:tracePt t="86459" x="7429500" y="1562100"/>
          <p14:tracePt t="86476" x="7456488" y="1544638"/>
          <p14:tracePt t="86493" x="7483475" y="1536700"/>
          <p14:tracePt t="86510" x="7545388" y="1509713"/>
          <p14:tracePt t="86528" x="7661275" y="1500188"/>
          <p14:tracePt t="86544" x="7724775" y="1500188"/>
          <p14:tracePt t="86560" x="7751763" y="1500188"/>
          <p14:tracePt t="86576" x="7769225" y="1500188"/>
          <p14:tracePt t="86638" x="7796213" y="1509713"/>
          <p14:tracePt t="86646" x="7813675" y="1509713"/>
          <p14:tracePt t="86659" x="7831138" y="1517650"/>
          <p14:tracePt t="86678" x="7867650" y="1554163"/>
          <p14:tracePt t="86695" x="7885113" y="1571625"/>
          <p14:tracePt t="86709" x="7902575" y="1589088"/>
          <p14:tracePt t="86726" x="7921625" y="1616075"/>
          <p14:tracePt t="86743" x="7939088" y="1633538"/>
          <p14:tracePt t="86760" x="7939088" y="1643063"/>
          <p14:tracePt t="86776" x="7939088" y="1660525"/>
          <p14:tracePt t="86795" x="7947025" y="1697038"/>
          <p14:tracePt t="86810" x="7947025" y="1704975"/>
          <p14:tracePt t="86826" x="7956550" y="1724025"/>
          <p14:tracePt t="86843" x="7956550" y="1741488"/>
          <p14:tracePt t="86859" x="7956550" y="1768475"/>
          <p14:tracePt t="86876" x="7956550" y="1785938"/>
          <p14:tracePt t="86893" x="7956550" y="1795463"/>
          <p14:tracePt t="86910" x="7947025" y="1795463"/>
          <p14:tracePt t="86928" x="7947025" y="1812925"/>
          <p14:tracePt t="86945" x="7921625" y="1830388"/>
          <p14:tracePt t="86959" x="7921625" y="1839913"/>
          <p14:tracePt t="86976" x="7902575" y="1857375"/>
          <p14:tracePt t="86993" x="7885113" y="1874838"/>
          <p14:tracePt t="87009" x="7858125" y="1901825"/>
          <p14:tracePt t="87026" x="7840663" y="1920875"/>
          <p14:tracePt t="87030" x="7831138" y="1920875"/>
          <p14:tracePt t="87043" x="7823200" y="1928813"/>
          <p14:tracePt t="87060" x="7786688" y="1946275"/>
          <p14:tracePt t="87076" x="7778750" y="1946275"/>
          <p14:tracePt t="87093" x="7759700" y="1955800"/>
          <p14:tracePt t="87109" x="7751763" y="1955800"/>
          <p14:tracePt t="87126" x="7732713" y="1955800"/>
          <p14:tracePt t="87143" x="7707313" y="1955800"/>
          <p14:tracePt t="87160" x="7697788" y="1955800"/>
          <p14:tracePt t="87178" x="7680325" y="1955800"/>
          <p14:tracePt t="87195" x="7661275" y="1955800"/>
          <p14:tracePt t="87210" x="7653338" y="1973263"/>
          <p14:tracePt t="87226" x="7626350" y="1973263"/>
          <p14:tracePt t="87243" x="7616825" y="1973263"/>
          <p14:tracePt t="87260" x="7599363" y="1965325"/>
          <p14:tracePt t="87277" x="7589838" y="1946275"/>
          <p14:tracePt t="87292" x="7564438" y="1938338"/>
          <p14:tracePt t="87309" x="7545388" y="1911350"/>
          <p14:tracePt t="87325" x="7527925" y="1884363"/>
          <p14:tracePt t="87342" x="7518400" y="1874838"/>
          <p14:tracePt t="87397" x="7510463" y="1866900"/>
          <p14:tracePt t="87412" x="7493000" y="1857375"/>
          <p14:tracePt t="87420" x="7483475" y="1849438"/>
          <p14:tracePt t="87436" x="7483475" y="1839913"/>
          <p14:tracePt t="87445" x="7473950" y="1822450"/>
          <p14:tracePt t="87460" x="7473950" y="1812925"/>
          <p14:tracePt t="87476" x="7466013" y="1803400"/>
          <p14:tracePt t="87493" x="7466013" y="1785938"/>
          <p14:tracePt t="87509" x="7466013" y="1776413"/>
          <p14:tracePt t="87526" x="7466013" y="1768475"/>
          <p14:tracePt t="87546" x="7466013" y="1751013"/>
          <p14:tracePt t="87560" x="7466013" y="1731963"/>
          <p14:tracePt t="87576" x="7473950" y="1714500"/>
          <p14:tracePt t="87593" x="7500938" y="1697038"/>
          <p14:tracePt t="87609" x="7518400" y="1670050"/>
          <p14:tracePt t="87626" x="7527925" y="1652588"/>
          <p14:tracePt t="87644" x="7545388" y="1643063"/>
          <p14:tracePt t="87659" x="7572375" y="1625600"/>
          <p14:tracePt t="87678" x="7599363" y="1598613"/>
          <p14:tracePt t="87695" x="7616825" y="1589088"/>
          <p14:tracePt t="87710" x="7643813" y="1581150"/>
          <p14:tracePt t="87726" x="7653338" y="1581150"/>
          <p14:tracePt t="87760" x="7670800" y="1581150"/>
          <p14:tracePt t="87776" x="7688263" y="1581150"/>
          <p14:tracePt t="87792" x="7707313" y="1608138"/>
          <p14:tracePt t="87809" x="7724775" y="1616075"/>
          <p14:tracePt t="87826" x="7751763" y="1643063"/>
          <p14:tracePt t="87843" x="7769225" y="1660525"/>
          <p14:tracePt t="87860" x="7796213" y="1687513"/>
          <p14:tracePt t="87876" x="7813675" y="1704975"/>
          <p14:tracePt t="87893" x="7831138" y="1724025"/>
          <p14:tracePt t="87909" x="7850188" y="1741488"/>
          <p14:tracePt t="87929" x="7875588" y="1776413"/>
          <p14:tracePt t="87945" x="7885113" y="1785938"/>
          <p14:tracePt t="87961" x="7885113" y="1795463"/>
          <p14:tracePt t="87976" x="7885113" y="1812925"/>
          <p14:tracePt t="87993" x="7885113" y="1830388"/>
          <p14:tracePt t="88010" x="7885113" y="1839913"/>
          <p14:tracePt t="88026" x="7885113" y="1857375"/>
          <p14:tracePt t="88030" x="7885113" y="1866900"/>
          <p14:tracePt t="88059" x="7885113" y="1884363"/>
          <p14:tracePt t="88076" x="7858125" y="1911350"/>
          <p14:tracePt t="88093" x="7840663" y="1928813"/>
          <p14:tracePt t="88109" x="7823200" y="1946275"/>
          <p14:tracePt t="88126" x="7778750" y="1973263"/>
          <p14:tracePt t="88143" x="7751763" y="1992313"/>
          <p14:tracePt t="88160" x="7732713" y="2009775"/>
          <p14:tracePt t="88177" x="7707313" y="2054225"/>
          <p14:tracePt t="88195" x="7680325" y="2089150"/>
          <p14:tracePt t="88210" x="7653338" y="2135188"/>
          <p14:tracePt t="88226" x="7599363" y="2214563"/>
          <p14:tracePt t="88243" x="7572375" y="2295525"/>
          <p14:tracePt t="88260" x="7537450" y="2411413"/>
          <p14:tracePt t="88276" x="7510463" y="2482850"/>
          <p14:tracePt t="88293" x="7483475" y="2554288"/>
          <p14:tracePt t="88310" x="7456488" y="2581275"/>
          <p14:tracePt t="88327" x="7429500" y="2643188"/>
          <p14:tracePt t="88343" x="7421563" y="2660650"/>
          <p14:tracePt t="88360" x="7421563" y="2679700"/>
          <p14:tracePt t="88376" x="7402513" y="2679700"/>
          <p14:tracePt t="88393" x="7402513" y="2687638"/>
          <p14:tracePt t="88436" x="7394575" y="2706688"/>
          <p14:tracePt t="88452" x="7394575" y="2714625"/>
          <p14:tracePt t="88461" x="7385050" y="2724150"/>
          <p14:tracePt t="88476" x="7375525" y="2741613"/>
          <p14:tracePt t="88493" x="7367588" y="2751138"/>
          <p14:tracePt t="88510" x="7367588" y="2759075"/>
          <p14:tracePt t="88526" x="7350125" y="2786063"/>
          <p14:tracePt t="88543" x="7340600" y="2803525"/>
          <p14:tracePt t="88559" x="7313613" y="2822575"/>
          <p14:tracePt t="88576" x="7286625" y="2857500"/>
          <p14:tracePt t="88593" x="7269163" y="2867025"/>
          <p14:tracePt t="88610" x="7242175" y="2874963"/>
          <p14:tracePt t="88626" x="7232650" y="2874963"/>
          <p14:tracePt t="88644" x="7215188" y="2894013"/>
          <p14:tracePt t="88660" x="7207250" y="2901950"/>
          <p14:tracePt t="88678" x="7197725" y="2928938"/>
          <p14:tracePt t="88804" x="7197725" y="2921000"/>
          <p14:tracePt t="88812" x="7197725" y="2911475"/>
          <p14:tracePt t="88826" x="7197725" y="2901950"/>
          <p14:tracePt t="88843" x="7180263" y="2894013"/>
          <p14:tracePt t="89078" x="7143750" y="2911475"/>
          <p14:tracePt t="89086" x="7089775" y="2955925"/>
          <p14:tracePt t="89093" x="6983413" y="3009900"/>
          <p14:tracePt t="89110" x="6867525" y="3054350"/>
          <p14:tracePt t="89126" x="6831013" y="3071813"/>
          <p14:tracePt t="89143" x="6786563" y="3098800"/>
          <p14:tracePt t="89160" x="6751638" y="3098800"/>
          <p14:tracePt t="89176" x="6732588" y="3108325"/>
          <p14:tracePt t="89211" x="6724650" y="3108325"/>
          <p14:tracePt t="89296" x="6707188" y="3108325"/>
          <p14:tracePt t="91823" x="6715125" y="3108325"/>
          <p14:tracePt t="91901" x="6724650" y="3108325"/>
          <p14:tracePt t="91909" x="6732588" y="3116263"/>
          <p14:tracePt t="91917" x="6742113" y="3116263"/>
          <p14:tracePt t="91927" x="6751638" y="3125788"/>
          <p14:tracePt t="91995" x="6759575" y="3135313"/>
          <p14:tracePt t="92003" x="6769100" y="3143250"/>
          <p14:tracePt t="92082" x="6786563" y="3143250"/>
          <p14:tracePt t="92089" x="6796088" y="3143250"/>
          <p14:tracePt t="92097" x="6804025" y="3135313"/>
          <p14:tracePt t="92221" x="6823075" y="3125788"/>
          <p14:tracePt t="92237" x="6831013" y="3125788"/>
          <p14:tracePt t="92245" x="6850063" y="3116263"/>
          <p14:tracePt t="92823" x="6858000" y="3116263"/>
          <p14:tracePt t="92831" x="6875463" y="3108325"/>
          <p14:tracePt t="92843" x="6921500" y="3108325"/>
          <p14:tracePt t="92860" x="6946900" y="3089275"/>
          <p14:tracePt t="92877" x="6965950" y="3081338"/>
          <p14:tracePt t="92894" x="7018338" y="3071813"/>
          <p14:tracePt t="92910" x="7054850" y="3071813"/>
          <p14:tracePt t="92927" x="7099300" y="3071813"/>
          <p14:tracePt t="92944" x="7180263" y="3071813"/>
          <p14:tracePt t="92960" x="7269163" y="3063875"/>
          <p14:tracePt t="92977" x="7313613" y="3063875"/>
          <p14:tracePt t="92995" x="7358063" y="3063875"/>
          <p14:tracePt t="93011" x="7375525" y="3063875"/>
          <p14:tracePt t="93027" x="7385050" y="3063875"/>
          <p14:tracePt t="93044" x="7394575" y="3063875"/>
          <p14:tracePt t="93082" x="7412038" y="3063875"/>
          <p14:tracePt t="93097" x="7421563" y="3044825"/>
          <p14:tracePt t="93105" x="7429500" y="3044825"/>
          <p14:tracePt t="93114" x="7429500" y="3036888"/>
          <p14:tracePt t="93253" x="7439025" y="3027363"/>
          <p14:tracePt t="93270" x="7439025" y="3017838"/>
          <p14:tracePt t="93278" x="7446963" y="3009900"/>
          <p14:tracePt t="93294" x="7446963" y="2992438"/>
          <p14:tracePt t="93310" x="7456488" y="2965450"/>
          <p14:tracePt t="93327" x="7456488" y="2955925"/>
          <p14:tracePt t="93343" x="7456488" y="2946400"/>
          <p14:tracePt t="93387" x="7456488" y="2938463"/>
          <p14:tracePt t="93403" x="7466013" y="2928938"/>
          <p14:tracePt t="93410" x="7483475" y="2921000"/>
          <p14:tracePt t="93427" x="7500938" y="2894013"/>
          <p14:tracePt t="93443" x="7518400" y="2874963"/>
          <p14:tracePt t="93460" x="7537450" y="2874963"/>
          <p14:tracePt t="93477" x="7589838" y="2867025"/>
          <p14:tracePt t="93495" x="7697788" y="2867025"/>
          <p14:tracePt t="93511" x="7759700" y="2849563"/>
          <p14:tracePt t="93527" x="7796213" y="2840038"/>
          <p14:tracePt t="93544" x="7831138" y="2840038"/>
          <p14:tracePt t="93560" x="7858125" y="2840038"/>
          <p14:tracePt t="93577" x="7894638" y="2840038"/>
          <p14:tracePt t="93594" x="7912100" y="2840038"/>
          <p14:tracePt t="93610" x="7921625" y="2840038"/>
          <p14:tracePt t="93662" x="7939088" y="2840038"/>
          <p14:tracePt t="93691" x="7947025" y="2840038"/>
          <p14:tracePt t="93723" x="7956550" y="2849563"/>
          <p14:tracePt t="93748" x="7966075" y="2849563"/>
          <p14:tracePt t="93755" x="7974013" y="2857500"/>
          <p14:tracePt t="93770" x="7983538" y="2867025"/>
          <p14:tracePt t="93785" x="7993063" y="2867025"/>
          <p14:tracePt t="93887" x="7993063" y="2884488"/>
          <p14:tracePt t="93895" x="7974013" y="2894013"/>
          <p14:tracePt t="93912" x="7939088" y="2901950"/>
          <p14:tracePt t="93927" x="7902575" y="2901950"/>
          <p14:tracePt t="93943" x="7858125" y="2901950"/>
          <p14:tracePt t="93961" x="7813675" y="2901950"/>
          <p14:tracePt t="93977" x="7769225" y="2901950"/>
          <p14:tracePt t="93994" x="7751763" y="2901950"/>
          <p14:tracePt t="94010" x="7715250" y="2894013"/>
          <p14:tracePt t="94027" x="7670800" y="2894013"/>
          <p14:tracePt t="94044" x="7653338" y="2894013"/>
          <p14:tracePt t="94060" x="7643813" y="2894013"/>
          <p14:tracePt t="94077" x="7635875" y="2894013"/>
          <p14:tracePt t="94161" x="7635875" y="2901950"/>
          <p14:tracePt t="94170" x="7643813" y="2911475"/>
          <p14:tracePt t="94178" x="7653338" y="2938463"/>
          <p14:tracePt t="94194" x="7724775" y="2965450"/>
          <p14:tracePt t="94210" x="7796213" y="2973388"/>
          <p14:tracePt t="94227" x="7885113" y="2973388"/>
          <p14:tracePt t="94244" x="7966075" y="2973388"/>
          <p14:tracePt t="94261" x="8027988" y="2973388"/>
          <p14:tracePt t="94277" x="8099425" y="2973388"/>
          <p14:tracePt t="94293" x="8116888" y="2955925"/>
          <p14:tracePt t="94310" x="8180388" y="2946400"/>
          <p14:tracePt t="94326" x="8215313" y="2928938"/>
          <p14:tracePt t="94343" x="8242300" y="2901950"/>
          <p14:tracePt t="94360" x="8259763" y="2884488"/>
          <p14:tracePt t="94377" x="8286750" y="2867025"/>
          <p14:tracePt t="94396" x="8313738" y="2813050"/>
          <p14:tracePt t="94411" x="8323263" y="2786063"/>
          <p14:tracePt t="94428" x="8340725" y="2768600"/>
          <p14:tracePt t="94444" x="8340725" y="2751138"/>
          <p14:tracePt t="94460" x="8331200" y="2706688"/>
          <p14:tracePt t="94476" x="8313738" y="2670175"/>
          <p14:tracePt t="94493" x="8296275" y="2652713"/>
          <p14:tracePt t="94509" x="8269288" y="2625725"/>
          <p14:tracePt t="94527" x="8251825" y="2608263"/>
          <p14:tracePt t="94530" x="8242300" y="2598738"/>
          <p14:tracePt t="94544" x="8224838" y="2581275"/>
          <p14:tracePt t="94561" x="8197850" y="2571750"/>
          <p14:tracePt t="94577" x="8180388" y="2554288"/>
          <p14:tracePt t="94594" x="8161338" y="2536825"/>
          <p14:tracePt t="94610" x="8143875" y="2536825"/>
          <p14:tracePt t="94627" x="8108950" y="2536825"/>
          <p14:tracePt t="94645" x="8054975" y="2563813"/>
          <p14:tracePt t="94662" x="8018463" y="2581275"/>
          <p14:tracePt t="94677" x="8001000" y="2608263"/>
          <p14:tracePt t="94694" x="7993063" y="2616200"/>
          <p14:tracePt t="94710" x="7966075" y="2635250"/>
          <p14:tracePt t="94727" x="7966075" y="2643188"/>
          <p14:tracePt t="94793" x="7956550" y="2679700"/>
          <p14:tracePt t="94801" x="7956550" y="2687638"/>
          <p14:tracePt t="94810" x="7947025" y="2697163"/>
          <p14:tracePt t="94826" x="7929563" y="2724150"/>
          <p14:tracePt t="94843" x="7929563" y="2741613"/>
          <p14:tracePt t="94860" x="7929563" y="2759075"/>
          <p14:tracePt t="94877" x="7929563" y="2778125"/>
          <p14:tracePt t="94896" x="7939088" y="2822575"/>
          <p14:tracePt t="94912" x="7947025" y="2840038"/>
          <p14:tracePt t="94927" x="7956550" y="2849563"/>
          <p14:tracePt t="94944" x="7966075" y="2867025"/>
          <p14:tracePt t="94960" x="7966075" y="2874963"/>
          <p14:tracePt t="94977" x="7993063" y="2894013"/>
          <p14:tracePt t="94994" x="8001000" y="2901950"/>
          <p14:tracePt t="95011" x="8010525" y="2921000"/>
          <p14:tracePt t="95027" x="8027988" y="2938463"/>
          <p14:tracePt t="95030" x="8037513" y="2946400"/>
          <p14:tracePt t="95044" x="8054975" y="2955925"/>
          <p14:tracePt t="95061" x="8081963" y="2955925"/>
          <p14:tracePt t="95077" x="8099425" y="2955925"/>
          <p14:tracePt t="95094" x="8116888" y="2955925"/>
          <p14:tracePt t="95110" x="8143875" y="2955925"/>
          <p14:tracePt t="95127" x="8161338" y="2955925"/>
          <p14:tracePt t="95145" x="8188325" y="2955925"/>
          <p14:tracePt t="95161" x="8197850" y="2955925"/>
          <p14:tracePt t="95177" x="8215313" y="2946400"/>
          <p14:tracePt t="95194" x="8224838" y="2928938"/>
          <p14:tracePt t="95210" x="8232775" y="2921000"/>
          <p14:tracePt t="95227" x="8242300" y="2901950"/>
          <p14:tracePt t="95244" x="8251825" y="2884488"/>
          <p14:tracePt t="95261" x="8259763" y="2857500"/>
          <p14:tracePt t="95277" x="8269288" y="2830513"/>
          <p14:tracePt t="95296" x="8286750" y="2795588"/>
          <p14:tracePt t="95310" x="8286750" y="2778125"/>
          <p14:tracePt t="95327" x="8286750" y="2759075"/>
          <p14:tracePt t="95344" x="8286750" y="2741613"/>
          <p14:tracePt t="95360" x="8286750" y="2714625"/>
          <p14:tracePt t="95377" x="8286750" y="2697163"/>
          <p14:tracePt t="95396" x="8269288" y="2679700"/>
          <p14:tracePt t="95412" x="8259763" y="2670175"/>
          <p14:tracePt t="95428" x="8251825" y="2643188"/>
          <p14:tracePt t="95444" x="8232775" y="2625725"/>
          <p14:tracePt t="95461" x="8215313" y="2608263"/>
          <p14:tracePt t="95477" x="8188325" y="2598738"/>
          <p14:tracePt t="95494" x="8180388" y="2598738"/>
          <p14:tracePt t="95510" x="8170863" y="2589213"/>
          <p14:tracePt t="95527" x="8153400" y="2589213"/>
          <p14:tracePt t="95531" x="8143875" y="2589213"/>
          <p14:tracePt t="95546" x="8126413" y="2589213"/>
          <p14:tracePt t="95560" x="8108950" y="2589213"/>
          <p14:tracePt t="95577" x="8089900" y="2571750"/>
          <p14:tracePt t="95594" x="8072438" y="2563813"/>
          <p14:tracePt t="95610" x="8045450" y="2563813"/>
          <p14:tracePt t="95627" x="8027988" y="2563813"/>
          <p14:tracePt t="95644" x="8010525" y="2563813"/>
          <p14:tracePt t="95660" x="8001000" y="2563813"/>
          <p14:tracePt t="97922" x="8010525" y="2581275"/>
          <p14:tracePt t="97930" x="8089900" y="2608263"/>
          <p14:tracePt t="97946" x="8313738" y="2660650"/>
          <p14:tracePt t="97963" x="8456613" y="2660650"/>
          <p14:tracePt t="97977" x="8589963" y="2679700"/>
          <p14:tracePt t="97994" x="8653463" y="2679700"/>
          <p14:tracePt t="98011" x="8688388" y="2687638"/>
          <p14:tracePt t="98027" x="8697913" y="2687638"/>
          <p14:tracePt t="98062" x="8697913" y="2697163"/>
          <p14:tracePt t="98070" x="8697913" y="2706688"/>
          <p14:tracePt t="98079" x="8680450" y="2714625"/>
          <p14:tracePt t="98094" x="8599488" y="2813050"/>
          <p14:tracePt t="98111" x="8510588" y="2938463"/>
          <p14:tracePt t="98127" x="8421688" y="3044825"/>
          <p14:tracePt t="98144" x="8394700" y="3063875"/>
          <p14:tracePt t="98161" x="8358188" y="3143250"/>
          <p14:tracePt t="98177" x="8278813" y="3241675"/>
          <p14:tracePt t="98196" x="8153400" y="3278188"/>
          <p14:tracePt t="98212" x="8045450" y="3278188"/>
          <p14:tracePt t="98228" x="7912100" y="3313113"/>
          <p14:tracePt t="98245" x="7804150" y="3313113"/>
          <p14:tracePt t="98262" x="7732713" y="3303588"/>
          <p14:tracePt t="98277" x="7680325" y="3295650"/>
          <p14:tracePt t="98294" x="7653338" y="3278188"/>
          <p14:tracePt t="98310" x="7626350" y="3251200"/>
          <p14:tracePt t="98326" x="7599363" y="3214688"/>
          <p14:tracePt t="98343" x="7599363" y="3170238"/>
          <p14:tracePt t="98361" x="7599363" y="3143250"/>
          <p14:tracePt t="98377" x="7599363" y="3125788"/>
          <p14:tracePt t="98395" x="7599363" y="3108325"/>
          <p14:tracePt t="98412" x="7616825" y="3081338"/>
          <p14:tracePt t="98428" x="7626350" y="3063875"/>
          <p14:tracePt t="98446" x="7661275" y="3036888"/>
          <p14:tracePt t="98462" x="7680325" y="3009900"/>
          <p14:tracePt t="98478" x="7697788" y="3009900"/>
          <p14:tracePt t="98494" x="7715250" y="3000375"/>
          <p14:tracePt t="98511" x="7724775" y="3000375"/>
          <p14:tracePt t="98527" x="7742238" y="3000375"/>
          <p14:tracePt t="98544" x="7751763" y="3017838"/>
          <p14:tracePt t="98561" x="7769225" y="3036888"/>
          <p14:tracePt t="98578" x="7804150" y="3063875"/>
          <p14:tracePt t="98594" x="7823200" y="3089275"/>
          <p14:tracePt t="98611" x="7840663" y="3116263"/>
          <p14:tracePt t="98627" x="7867650" y="3170238"/>
          <p14:tracePt t="98644" x="7894638" y="3241675"/>
          <p14:tracePt t="98661" x="7912100" y="3322638"/>
          <p14:tracePt t="98678" x="7929563" y="3384550"/>
          <p14:tracePt t="98695" x="7947025" y="3446463"/>
          <p14:tracePt t="98713" x="7956550" y="3544888"/>
          <p14:tracePt t="98728" x="7956550" y="3598863"/>
          <p14:tracePt t="98745" x="7956550" y="3670300"/>
          <p14:tracePt t="98761" x="7956550" y="3733800"/>
          <p14:tracePt t="98778" x="7947025" y="3751263"/>
          <p14:tracePt t="98794" x="7947025" y="3778250"/>
          <p14:tracePt t="98811" x="7947025" y="3786188"/>
          <p14:tracePt t="98828" x="7947025" y="3805238"/>
          <p14:tracePt t="98844" x="7947025" y="3840163"/>
          <p14:tracePt t="98861" x="7929563" y="3911600"/>
          <p14:tracePt t="98877" x="7929563" y="3992563"/>
          <p14:tracePt t="98894" x="7921625" y="4037013"/>
          <p14:tracePt t="98911" x="7921625" y="4081463"/>
          <p14:tracePt t="98927" x="7902575" y="4116388"/>
          <p14:tracePt t="98944" x="7902575" y="4143375"/>
          <p14:tracePt t="98961" x="7894638" y="4152900"/>
          <p14:tracePt t="99040" x="7894638" y="4116388"/>
          <p14:tracePt t="99048" x="7894638" y="4071938"/>
          <p14:tracePt t="99061" x="7894638" y="4000500"/>
          <p14:tracePt t="99077" x="7885113" y="3894138"/>
          <p14:tracePt t="99094" x="7840663" y="3733800"/>
          <p14:tracePt t="99111" x="7813675" y="3616325"/>
          <p14:tracePt t="99127" x="7786688" y="3509963"/>
          <p14:tracePt t="99144" x="7759700" y="3429000"/>
          <p14:tracePt t="99161" x="7732713" y="3367088"/>
          <p14:tracePt t="99178" x="7707313" y="3322638"/>
          <p14:tracePt t="99196" x="7670800" y="3251200"/>
          <p14:tracePt t="99212" x="7653338" y="3214688"/>
          <p14:tracePt t="99228" x="7643813" y="3187700"/>
          <p14:tracePt t="99244" x="7616825" y="3179763"/>
          <p14:tracePt t="99260" x="7608888" y="3170238"/>
          <p14:tracePt t="99277" x="7589838" y="3152775"/>
          <p14:tracePt t="99294" x="7589838" y="3135313"/>
          <p14:tracePt t="99310" x="7581900" y="3108325"/>
          <p14:tracePt t="99327" x="7572375" y="3081338"/>
          <p14:tracePt t="99343" x="7572375" y="3027363"/>
          <p14:tracePt t="99360" x="7572375" y="2992438"/>
          <p14:tracePt t="99377" x="7572375" y="2973388"/>
          <p14:tracePt t="99394" x="7572375" y="2946400"/>
          <p14:tracePt t="99411" x="7581900" y="2928938"/>
          <p14:tracePt t="99428" x="7599363" y="2911475"/>
          <p14:tracePt t="99445" x="7635875" y="2894013"/>
          <p14:tracePt t="99463" x="7653338" y="2874963"/>
          <p14:tracePt t="99478" x="7670800" y="2874963"/>
          <p14:tracePt t="99495" x="7707313" y="2874963"/>
          <p14:tracePt t="99511" x="7724775" y="2874963"/>
          <p14:tracePt t="99528" x="7732713" y="2874963"/>
          <p14:tracePt t="99544" x="7742238" y="2874963"/>
          <p14:tracePt t="99561" x="7769225" y="2884488"/>
          <p14:tracePt t="99578" x="7786688" y="2894013"/>
          <p14:tracePt t="99595" x="7813675" y="2921000"/>
          <p14:tracePt t="99611" x="7840663" y="2921000"/>
          <p14:tracePt t="99627" x="7858125" y="2928938"/>
          <p14:tracePt t="99645" x="7875588" y="2938463"/>
          <p14:tracePt t="99661" x="7885113" y="2946400"/>
          <p14:tracePt t="99678" x="7912100" y="2965450"/>
          <p14:tracePt t="99695" x="7939088" y="2992438"/>
          <p14:tracePt t="99713" x="7956550" y="3009900"/>
          <p14:tracePt t="99729" x="7983538" y="3036888"/>
          <p14:tracePt t="99745" x="8018463" y="3098800"/>
          <p14:tracePt t="99761" x="8037513" y="3160713"/>
          <p14:tracePt t="99777" x="8064500" y="3224213"/>
          <p14:tracePt t="99794" x="8081963" y="3295650"/>
          <p14:tracePt t="99811" x="8089900" y="3375025"/>
          <p14:tracePt t="99828" x="8108950" y="3438525"/>
          <p14:tracePt t="99844" x="8108950" y="3473450"/>
          <p14:tracePt t="99861" x="8099425" y="3509963"/>
          <p14:tracePt t="99878" x="8081963" y="3563938"/>
          <p14:tracePt t="99894" x="8054975" y="3598863"/>
          <p14:tracePt t="99911" x="8027988" y="3616325"/>
          <p14:tracePt t="99928" x="8001000" y="3635375"/>
          <p14:tracePt t="99944" x="7983538" y="3679825"/>
          <p14:tracePt t="99963" x="7921625" y="3714750"/>
          <p14:tracePt t="99978" x="7902575" y="3741738"/>
          <p14:tracePt t="99994" x="7867650" y="3759200"/>
          <p14:tracePt t="100011" x="7804150" y="3795713"/>
          <p14:tracePt t="100027" x="7724775" y="3840163"/>
          <p14:tracePt t="100044" x="7661275" y="3867150"/>
          <p14:tracePt t="100061" x="7643813" y="3884613"/>
          <p14:tracePt t="100078" x="7616825" y="3902075"/>
          <p14:tracePt t="100094" x="7589838" y="3929063"/>
          <p14:tracePt t="100111" x="7493000" y="3965575"/>
          <p14:tracePt t="100128" x="7439025" y="3973513"/>
          <p14:tracePt t="100145" x="7421563" y="3983038"/>
          <p14:tracePt t="100161" x="7394575" y="3983038"/>
          <p14:tracePt t="100178" x="7367588" y="3992563"/>
          <p14:tracePt t="100194" x="7350125" y="4000500"/>
          <p14:tracePt t="100213" x="7304088" y="4027488"/>
          <p14:tracePt t="100228" x="7286625" y="4037013"/>
          <p14:tracePt t="100245" x="7269163" y="4044950"/>
          <p14:tracePt t="100262" x="7232650" y="4054475"/>
          <p14:tracePt t="100278" x="7188200" y="4081463"/>
          <p14:tracePt t="100294" x="7161213" y="4098925"/>
          <p14:tracePt t="100311" x="7135813" y="4125913"/>
          <p14:tracePt t="100328" x="7099300" y="4143375"/>
          <p14:tracePt t="100345" x="7072313" y="4179888"/>
          <p14:tracePt t="100363" x="7054850" y="4187825"/>
          <p14:tracePt t="100378" x="7045325" y="4187825"/>
          <p14:tracePt t="100394" x="7037388" y="4206875"/>
          <p14:tracePt t="100411" x="7027863" y="4224338"/>
          <p14:tracePt t="100428" x="7010400" y="4241800"/>
          <p14:tracePt t="100445" x="6983413" y="4278313"/>
          <p14:tracePt t="100462" x="6946900" y="4340225"/>
          <p14:tracePt t="100479" x="6938963" y="4357688"/>
          <p14:tracePt t="100511" x="6938963" y="4367213"/>
          <p14:tracePt t="100528" x="6938963" y="4376738"/>
          <p14:tracePt t="100544" x="6938963" y="4402138"/>
          <p14:tracePt t="100578" x="6938963" y="4411663"/>
          <p14:tracePt t="100595" x="6965950" y="4421188"/>
          <p14:tracePt t="100612" x="6992938" y="4429125"/>
          <p14:tracePt t="100628" x="7010400" y="4429125"/>
          <p14:tracePt t="100644" x="7037388" y="4429125"/>
          <p14:tracePt t="100661" x="7054850" y="4429125"/>
          <p14:tracePt t="100678" x="7072313" y="4438650"/>
          <p14:tracePt t="100695" x="7081838" y="4438650"/>
          <p14:tracePt t="100712" x="7116763" y="4438650"/>
          <p14:tracePt t="100728" x="7135813" y="4438650"/>
          <p14:tracePt t="100745" x="7143750" y="4438650"/>
          <p14:tracePt t="100762" x="7143750" y="4429125"/>
          <p14:tracePt t="100823" x="7153275" y="4421188"/>
          <p14:tracePt t="100833" x="7153275" y="4411663"/>
          <p14:tracePt t="100845" x="7161213" y="4394200"/>
          <p14:tracePt t="100863" x="7161213" y="4367213"/>
          <p14:tracePt t="100878" x="7161213" y="4349750"/>
          <p14:tracePt t="100895" x="7161213" y="4340225"/>
          <p14:tracePt t="100911" x="7161213" y="4313238"/>
          <p14:tracePt t="100928" x="7153275" y="4286250"/>
          <p14:tracePt t="100944" x="7135813" y="4259263"/>
          <p14:tracePt t="100963" x="7116763" y="4233863"/>
          <p14:tracePt t="100979" x="7089775" y="4214813"/>
          <p14:tracePt t="100995" x="7072313" y="4187825"/>
          <p14:tracePt t="101011" x="7054850" y="4170363"/>
          <p14:tracePt t="101028" x="7045325" y="4152900"/>
          <p14:tracePt t="101045" x="7027863" y="4143375"/>
          <p14:tracePt t="101061" x="7010400" y="4116388"/>
          <p14:tracePt t="101078" x="7000875" y="4098925"/>
          <p14:tracePt t="101096" x="6973888" y="4071938"/>
          <p14:tracePt t="101112" x="6946900" y="4064000"/>
          <p14:tracePt t="101129" x="6929438" y="4044950"/>
          <p14:tracePt t="101145" x="6911975" y="4044950"/>
          <p14:tracePt t="101161" x="6884988" y="4044950"/>
          <p14:tracePt t="101207" x="6875463" y="4044950"/>
          <p14:tracePt t="101229" x="6867525" y="4054475"/>
          <p14:tracePt t="101245" x="6858000" y="4064000"/>
          <p14:tracePt t="101252" x="6850063" y="4071938"/>
          <p14:tracePt t="101262" x="6840538" y="4071938"/>
          <p14:tracePt t="101277" x="6823075" y="4090988"/>
          <p14:tracePt t="101294" x="6804025" y="4098925"/>
          <p14:tracePt t="101311" x="6786563" y="4125913"/>
          <p14:tracePt t="101328" x="6778625" y="4143375"/>
          <p14:tracePt t="101345" x="6769100" y="4162425"/>
          <p14:tracePt t="101364" x="6769100" y="4170363"/>
          <p14:tracePt t="101379" x="6769100" y="4197350"/>
          <p14:tracePt t="101395" x="6769100" y="4214813"/>
          <p14:tracePt t="101411" x="6778625" y="4233863"/>
          <p14:tracePt t="101428" x="6796088" y="4251325"/>
          <p14:tracePt t="101445" x="6823075" y="4278313"/>
          <p14:tracePt t="101461" x="6850063" y="4295775"/>
          <p14:tracePt t="101478" x="6902450" y="4330700"/>
          <p14:tracePt t="101494" x="6956425" y="4340225"/>
          <p14:tracePt t="101511" x="7027863" y="4357688"/>
          <p14:tracePt t="101528" x="7081838" y="4357688"/>
          <p14:tracePt t="101545" x="7126288" y="4349750"/>
          <p14:tracePt t="101561" x="7161213" y="4340225"/>
          <p14:tracePt t="101578" x="7215188" y="4330700"/>
          <p14:tracePt t="101595" x="7296150" y="4313238"/>
          <p14:tracePt t="101613" x="7394575" y="4305300"/>
          <p14:tracePt t="101629" x="7473950" y="4286250"/>
          <p14:tracePt t="101645" x="7545388" y="4286250"/>
          <p14:tracePt t="101661" x="7599363" y="4286250"/>
          <p14:tracePt t="101678" x="7626350" y="4286250"/>
          <p14:tracePt t="101695" x="7643813" y="4286250"/>
          <p14:tracePt t="101711" x="7670800" y="4286250"/>
          <p14:tracePt t="101729" x="7707313" y="4286250"/>
          <p14:tracePt t="101746" x="7759700" y="4286250"/>
          <p14:tracePt t="101762" x="7786688" y="4286250"/>
          <p14:tracePt t="101778" x="7804150" y="4286250"/>
          <p14:tracePt t="102059" x="7823200" y="4286250"/>
          <p14:tracePt t="102075" x="7831138" y="4305300"/>
          <p14:tracePt t="102081" x="7840663" y="4313238"/>
          <p14:tracePt t="102095" x="7850188" y="4322763"/>
          <p14:tracePt t="102113" x="7894638" y="4349750"/>
          <p14:tracePt t="102129" x="7956550" y="4376738"/>
          <p14:tracePt t="102145" x="8001000" y="4376738"/>
          <p14:tracePt t="102161" x="8064500" y="4384675"/>
          <p14:tracePt t="102178" x="8135938" y="4384675"/>
          <p14:tracePt t="102195" x="8215313" y="4384675"/>
          <p14:tracePt t="102211" x="8286750" y="4384675"/>
          <p14:tracePt t="102228" x="8350250" y="4402138"/>
          <p14:tracePt t="102245" x="8412163" y="4402138"/>
          <p14:tracePt t="102261" x="8429625" y="4402138"/>
          <p14:tracePt t="102294" x="8439150" y="4402138"/>
          <p14:tracePt t="102355" x="8456613" y="4402138"/>
          <p14:tracePt t="102371" x="8466138" y="4402138"/>
          <p14:tracePt t="102380" x="8474075" y="4402138"/>
          <p14:tracePt t="102396" x="8483600" y="4402138"/>
          <p14:tracePt t="102411" x="8483600" y="4376738"/>
          <p14:tracePt t="102428" x="8483600" y="4357688"/>
          <p14:tracePt t="102445" x="8483600" y="4340225"/>
          <p14:tracePt t="102461" x="8456613" y="4295775"/>
          <p14:tracePt t="102478" x="8421688" y="4224338"/>
          <p14:tracePt t="102495" x="8350250" y="4162425"/>
          <p14:tracePt t="102511" x="8259763" y="4081463"/>
          <p14:tracePt t="102528" x="8215313" y="4044950"/>
          <p14:tracePt t="102545" x="8180388" y="4019550"/>
          <p14:tracePt t="102561" x="8143875" y="4000500"/>
          <p14:tracePt t="102578" x="8126413" y="3983038"/>
          <p14:tracePt t="102594" x="8081963" y="3956050"/>
          <p14:tracePt t="102613" x="7974013" y="3929063"/>
          <p14:tracePt t="102629" x="7902575" y="3929063"/>
          <p14:tracePt t="102645" x="7840663" y="3929063"/>
          <p14:tracePt t="102661" x="7759700" y="3938588"/>
          <p14:tracePt t="102678" x="7680325" y="3965575"/>
          <p14:tracePt t="102695" x="7608888" y="4000500"/>
          <p14:tracePt t="102711" x="7527925" y="4044950"/>
          <p14:tracePt t="102728" x="7446963" y="4081463"/>
          <p14:tracePt t="102746" x="7402513" y="4116388"/>
          <p14:tracePt t="102762" x="7375525" y="4135438"/>
          <p14:tracePt t="102777" x="7367588" y="4152900"/>
          <p14:tracePt t="102794" x="7367588" y="4179888"/>
          <p14:tracePt t="102812" x="7358063" y="4197350"/>
          <p14:tracePt t="102828" x="7358063" y="4214813"/>
          <p14:tracePt t="102845" x="7385050" y="4233863"/>
          <p14:tracePt t="102863" x="7412038" y="4295775"/>
          <p14:tracePt t="102879" x="7466013" y="4330700"/>
          <p14:tracePt t="102895" x="7518400" y="4376738"/>
          <p14:tracePt t="102912" x="7589838" y="4402138"/>
          <p14:tracePt t="102928" x="7653338" y="4429125"/>
          <p14:tracePt t="102945" x="7751763" y="4456113"/>
          <p14:tracePt t="102962" x="7831138" y="4456113"/>
          <p14:tracePt t="102978" x="7902575" y="4456113"/>
          <p14:tracePt t="102995" x="7993063" y="4456113"/>
          <p14:tracePt t="103013" x="8108950" y="4456113"/>
          <p14:tracePt t="103028" x="8188325" y="4456113"/>
          <p14:tracePt t="103045" x="8232775" y="4456113"/>
          <p14:tracePt t="103061" x="8251825" y="4456113"/>
          <p14:tracePt t="103107" x="8259763" y="4456113"/>
          <p14:tracePt t="103121" x="8259763" y="4448175"/>
          <p14:tracePt t="103130" x="8259763" y="4438650"/>
          <p14:tracePt t="103145" x="8259763" y="4402138"/>
          <p14:tracePt t="103161" x="8224838" y="4340225"/>
          <p14:tracePt t="103178" x="8207375" y="4295775"/>
          <p14:tracePt t="103195" x="8153400" y="4251325"/>
          <p14:tracePt t="103211" x="8099425" y="4197350"/>
          <p14:tracePt t="103228" x="8037513" y="4162425"/>
          <p14:tracePt t="103245" x="7974013" y="4135438"/>
          <p14:tracePt t="103263" x="7858125" y="4108450"/>
          <p14:tracePt t="103278" x="7769225" y="4098925"/>
          <p14:tracePt t="103295" x="7670800" y="4098925"/>
          <p14:tracePt t="103311" x="7545388" y="4098925"/>
          <p14:tracePt t="103328" x="7439025" y="4116388"/>
          <p14:tracePt t="103345" x="7358063" y="4143375"/>
          <p14:tracePt t="103363" x="7242175" y="4179888"/>
          <p14:tracePt t="103379" x="7188200" y="4206875"/>
          <p14:tracePt t="103395" x="7170738" y="4224338"/>
          <p14:tracePt t="103411" x="7153275" y="4233863"/>
          <p14:tracePt t="103428" x="7135813" y="4233863"/>
          <p14:tracePt t="103445" x="7126288" y="4241800"/>
          <p14:tracePt t="103461" x="7108825" y="4251325"/>
          <p14:tracePt t="103478" x="7099300" y="4251325"/>
          <p14:tracePt t="103661" x="7089775" y="4268788"/>
          <p14:tracePt t="103669" x="7081838" y="4268788"/>
          <p14:tracePt t="103678" x="7072313" y="4278313"/>
          <p14:tracePt t="103695" x="7064375" y="4278313"/>
          <p14:tracePt t="103712" x="7054850" y="4278313"/>
          <p14:tracePt t="103731" x="7037388" y="4278313"/>
          <p14:tracePt t="103745" x="7037388" y="4286250"/>
          <p14:tracePt t="103763" x="7037388" y="4313238"/>
          <p14:tracePt t="103779" x="7054850" y="4349750"/>
          <p14:tracePt t="103794" x="7099300" y="4411663"/>
          <p14:tracePt t="103811" x="7153275" y="4473575"/>
          <p14:tracePt t="103828" x="7188200" y="4500563"/>
          <p14:tracePt t="103845" x="7207250" y="4519613"/>
          <p14:tracePt t="103861" x="7215188" y="4519613"/>
          <p14:tracePt t="103878" x="7232650" y="4519613"/>
          <p14:tracePt t="103990" x="7232650" y="4510088"/>
          <p14:tracePt t="103998" x="7232650" y="4492625"/>
          <p14:tracePt t="104013" x="7232650" y="4473575"/>
          <p14:tracePt t="104029" x="7242175" y="4456113"/>
          <p14:tracePt t="104045" x="7251700" y="4438650"/>
          <p14:tracePt t="104061" x="7269163" y="4411663"/>
          <p14:tracePt t="104078" x="7313613" y="4411663"/>
          <p14:tracePt t="104095" x="7394575" y="4448175"/>
          <p14:tracePt t="104112" x="7473950" y="4483100"/>
          <p14:tracePt t="104128" x="7537450" y="4537075"/>
          <p14:tracePt t="104145" x="7643813" y="4616450"/>
          <p14:tracePt t="104162" x="7680325" y="4635500"/>
          <p14:tracePt t="104178" x="7688263" y="4635500"/>
          <p14:tracePt t="104195" x="7697788" y="4635500"/>
          <p14:tracePt t="104271" x="7697788" y="4616450"/>
          <p14:tracePt t="104279" x="7688263" y="4572000"/>
          <p14:tracePt t="104286" x="7680325" y="4537075"/>
          <p14:tracePt t="104295" x="7680325" y="4500563"/>
          <p14:tracePt t="104311" x="7653338" y="4421188"/>
          <p14:tracePt t="104328" x="7626350" y="4357688"/>
          <p14:tracePt t="104344" x="7608888" y="4322763"/>
          <p14:tracePt t="104361" x="7599363" y="4305300"/>
          <p14:tracePt t="104378" x="7589838" y="4286250"/>
          <p14:tracePt t="104394" x="7572375" y="4259263"/>
          <p14:tracePt t="104411" x="7564438" y="4251325"/>
          <p14:tracePt t="104584" x="7554913" y="4251325"/>
          <p14:tracePt t="104599" x="7537450" y="4286250"/>
          <p14:tracePt t="104607" x="7518400" y="4295775"/>
          <p14:tracePt t="104616" x="7483475" y="4330700"/>
          <p14:tracePt t="104628" x="7456488" y="4357688"/>
          <p14:tracePt t="104645" x="7421563" y="4438650"/>
          <p14:tracePt t="104662" x="7385050" y="4572000"/>
          <p14:tracePt t="104678" x="7358063" y="4652963"/>
          <p14:tracePt t="104695" x="7331075" y="4670425"/>
          <p14:tracePt t="104712" x="7331075" y="4679950"/>
          <p14:tracePt t="104842" x="7323138" y="4643438"/>
          <p14:tracePt t="104851" x="7323138" y="4635500"/>
          <p14:tracePt t="104862" x="7323138" y="4625975"/>
          <p14:tracePt t="104878" x="7313613" y="4608513"/>
          <p14:tracePt t="104895" x="7313613" y="4581525"/>
          <p14:tracePt t="104912" x="7313613" y="4554538"/>
          <p14:tracePt t="104928" x="7313613" y="4537075"/>
          <p14:tracePt t="104945" x="7313613" y="4527550"/>
          <p14:tracePt t="104962" x="7304088" y="4510088"/>
          <p14:tracePt t="104978" x="7304088" y="4500563"/>
          <p14:tracePt t="104995" x="7304088" y="4492625"/>
          <p14:tracePt t="105210" x="7304088" y="4483100"/>
          <p14:tracePt t="105217" x="7304088" y="4473575"/>
          <p14:tracePt t="105228" x="7296150" y="4465638"/>
          <p14:tracePt t="105245" x="7296150" y="4456113"/>
          <p14:tracePt t="105262" x="7296150" y="4429125"/>
          <p14:tracePt t="105680" x="7286625" y="4421188"/>
          <p14:tracePt t="105694" x="7286625" y="4411663"/>
          <p14:tracePt t="105702" x="7286625" y="4402138"/>
          <p14:tracePt t="105712" x="7286625" y="4394200"/>
          <p14:tracePt t="105733" x="7269163" y="4394200"/>
          <p14:tracePt t="105843" x="7259638" y="4394200"/>
          <p14:tracePt t="105857" x="7251700" y="4394200"/>
          <p14:tracePt t="105866" x="7242175" y="4402138"/>
          <p14:tracePt t="105878" x="7242175" y="4411663"/>
          <p14:tracePt t="105895" x="7232650" y="4429125"/>
          <p14:tracePt t="105913" x="7224713" y="4465638"/>
          <p14:tracePt t="105929" x="7224713" y="4473575"/>
          <p14:tracePt t="106025" x="7224713" y="4483100"/>
          <p14:tracePt t="106038" x="7224713" y="4492625"/>
          <p14:tracePt t="106054" x="7224713" y="4500563"/>
          <p14:tracePt t="106086" x="7224713" y="4519613"/>
          <p14:tracePt t="106094" x="7224713" y="4527550"/>
          <p14:tracePt t="106102" x="7224713" y="4537075"/>
          <p14:tracePt t="106112" x="7224713" y="4545013"/>
          <p14:tracePt t="106128" x="7224713" y="4564063"/>
          <p14:tracePt t="106145" x="7224713" y="4598988"/>
          <p14:tracePt t="106163" x="7224713" y="4635500"/>
          <p14:tracePt t="106180" x="7224713" y="4662488"/>
          <p14:tracePt t="106195" x="7215188" y="4679950"/>
          <p14:tracePt t="106212" x="7215188" y="4697413"/>
          <p14:tracePt t="106228" x="7215188" y="4724400"/>
          <p14:tracePt t="106245" x="7215188" y="4741863"/>
          <p14:tracePt t="106262" x="7197725" y="4778375"/>
          <p14:tracePt t="106279" x="7197725" y="4805363"/>
          <p14:tracePt t="106295" x="7197725" y="4830763"/>
          <p14:tracePt t="106312" x="7188200" y="4857750"/>
          <p14:tracePt t="106328" x="7188200" y="4876800"/>
          <p14:tracePt t="106345" x="7188200" y="4894263"/>
          <p14:tracePt t="106362" x="7188200" y="4921250"/>
          <p14:tracePt t="106378" x="7188200" y="4938713"/>
          <p14:tracePt t="106396" x="7207250" y="4973638"/>
          <p14:tracePt t="106412" x="7207250" y="5000625"/>
          <p14:tracePt t="106430" x="7215188" y="5099050"/>
          <p14:tracePt t="106445" x="7224713" y="5162550"/>
          <p14:tracePt t="106462" x="7224713" y="5241925"/>
          <p14:tracePt t="106478" x="7224713" y="5305425"/>
          <p14:tracePt t="106495" x="7224713" y="5376863"/>
          <p14:tracePt t="106512" x="7224713" y="5456238"/>
          <p14:tracePt t="106528" x="7207250" y="5519738"/>
          <p14:tracePt t="106532" x="7207250" y="5527675"/>
          <p14:tracePt t="106545" x="7207250" y="5564188"/>
          <p14:tracePt t="106562" x="7207250" y="5581650"/>
          <p14:tracePt t="106578" x="7207250" y="5608638"/>
          <p14:tracePt t="106595" x="7207250" y="5643563"/>
          <p14:tracePt t="106612" x="7215188" y="5680075"/>
          <p14:tracePt t="106628" x="7215188" y="5707063"/>
          <p14:tracePt t="106645" x="7215188" y="5741988"/>
          <p14:tracePt t="106663" x="7224713" y="5805488"/>
          <p14:tracePt t="106680" x="7232650" y="5832475"/>
          <p14:tracePt t="106695" x="7242175" y="5849938"/>
          <p14:tracePt t="106712" x="7259638" y="5867400"/>
          <p14:tracePt t="106728" x="7286625" y="5884863"/>
          <p14:tracePt t="106745" x="7304088" y="5903913"/>
          <p14:tracePt t="106763" x="7323138" y="5921375"/>
          <p14:tracePt t="106779" x="7385050" y="5929313"/>
          <p14:tracePt t="106795" x="7446963" y="5956300"/>
          <p14:tracePt t="106812" x="7581900" y="5992813"/>
          <p14:tracePt t="106828" x="7688263" y="6027738"/>
          <p14:tracePt t="106845" x="7796213" y="6037263"/>
          <p14:tracePt t="106862" x="7902575" y="6037263"/>
          <p14:tracePt t="106878" x="8010525" y="6037263"/>
          <p14:tracePt t="106895" x="8108950" y="6010275"/>
          <p14:tracePt t="106914" x="8224838" y="5965825"/>
          <p14:tracePt t="106930" x="8259763" y="5948363"/>
          <p14:tracePt t="106945" x="8286750" y="5884863"/>
          <p14:tracePt t="106962" x="8313738" y="5751513"/>
          <p14:tracePt t="106978" x="8350250" y="5554663"/>
          <p14:tracePt t="106995" x="8350250" y="5286375"/>
          <p14:tracePt t="107012" x="8340725" y="5091113"/>
          <p14:tracePt t="107028" x="8278813" y="4929188"/>
          <p14:tracePt t="107032" x="8242300" y="4867275"/>
          <p14:tracePt t="107045" x="8197850" y="4805363"/>
          <p14:tracePt t="107062" x="8108950" y="4697413"/>
          <p14:tracePt t="107078" x="8037513" y="4635500"/>
          <p14:tracePt t="107095" x="7956550" y="4581525"/>
          <p14:tracePt t="107112" x="7885113" y="4554538"/>
          <p14:tracePt t="107129" x="7823200" y="4545013"/>
          <p14:tracePt t="107145" x="7751763" y="4519613"/>
          <p14:tracePt t="107164" x="7635875" y="4492625"/>
          <p14:tracePt t="107180" x="7545388" y="4465638"/>
          <p14:tracePt t="107195" x="7439025" y="4438650"/>
          <p14:tracePt t="107212" x="7278688" y="4402138"/>
          <p14:tracePt t="107229" x="7153275" y="4394200"/>
          <p14:tracePt t="107245" x="7018338" y="4357688"/>
          <p14:tracePt t="107262" x="6911975" y="4330700"/>
          <p14:tracePt t="107278" x="6769100" y="4286250"/>
          <p14:tracePt t="107295" x="6680200" y="4259263"/>
          <p14:tracePt t="107312" x="6572250" y="4233863"/>
          <p14:tracePt t="107328" x="6564313" y="4224338"/>
          <p14:tracePt t="107345" x="6545263" y="4224338"/>
          <p14:tracePt t="107362" x="6527800" y="4224338"/>
          <p14:tracePt t="107378" x="6500813" y="4224338"/>
          <p14:tracePt t="107395" x="6492875" y="4233863"/>
          <p14:tracePt t="107412" x="6492875" y="4251325"/>
          <p14:tracePt t="107430" x="6492875" y="4268788"/>
          <p14:tracePt t="107445" x="6500813" y="4286250"/>
          <p14:tracePt t="107462" x="6554788" y="4313238"/>
          <p14:tracePt t="107478" x="6616700" y="4340225"/>
          <p14:tracePt t="107495" x="6697663" y="4349750"/>
          <p14:tracePt t="107512" x="6786563" y="4349750"/>
          <p14:tracePt t="107529" x="6894513" y="4313238"/>
          <p14:tracePt t="107532" x="6946900" y="4305300"/>
          <p14:tracePt t="107545" x="7027863" y="4286250"/>
          <p14:tracePt t="107562" x="7232650" y="4268788"/>
          <p14:tracePt t="107579" x="7358063" y="4259263"/>
          <p14:tracePt t="107595" x="7439025" y="4241800"/>
          <p14:tracePt t="107612" x="7473950" y="4241800"/>
          <p14:tracePt t="107629" x="7483475" y="4241800"/>
          <p14:tracePt t="107664" x="7483475" y="4233863"/>
          <p14:tracePt t="107680" x="7483475" y="4224338"/>
          <p14:tracePt t="107688" x="7456488" y="4214813"/>
          <p14:tracePt t="107696" x="7446963" y="4206875"/>
          <p14:tracePt t="107712" x="7412038" y="4179888"/>
          <p14:tracePt t="107729" x="7367588" y="4170363"/>
          <p14:tracePt t="107745" x="7296150" y="4143375"/>
          <p14:tracePt t="107763" x="7197725" y="4143375"/>
          <p14:tracePt t="107780" x="6973888" y="4152900"/>
          <p14:tracePt t="107795" x="6875463" y="4170363"/>
          <p14:tracePt t="107811" x="6724650" y="4197350"/>
          <p14:tracePt t="107828" x="6616700" y="4224338"/>
          <p14:tracePt t="107907" x="6616700" y="4233863"/>
          <p14:tracePt t="107913" x="6643688" y="4241800"/>
          <p14:tracePt t="107929" x="6724650" y="4268788"/>
          <p14:tracePt t="107945" x="6804025" y="4286250"/>
          <p14:tracePt t="107961" x="6929438" y="4278313"/>
          <p14:tracePt t="107978" x="7099300" y="4259263"/>
          <p14:tracePt t="107995" x="7323138" y="4224338"/>
          <p14:tracePt t="108012" x="7518400" y="4224338"/>
          <p14:tracePt t="108029" x="7670800" y="4233863"/>
          <p14:tracePt t="108031" x="7724775" y="4233863"/>
          <p14:tracePt t="108045" x="7732713" y="4241800"/>
          <p14:tracePt t="108062" x="7742238" y="4241800"/>
          <p14:tracePt t="108126" x="7732713" y="4241800"/>
          <p14:tracePt t="108134" x="7697788" y="4224338"/>
          <p14:tracePt t="108145" x="7661275" y="4214813"/>
          <p14:tracePt t="108164" x="7493000" y="4170363"/>
          <p14:tracePt t="108180" x="7296150" y="4143375"/>
          <p14:tracePt t="108196" x="7000875" y="4125913"/>
          <p14:tracePt t="108213" x="6626225" y="4125913"/>
          <p14:tracePt t="108229" x="6197600" y="4135438"/>
          <p14:tracePt t="108245" x="5840413" y="4108450"/>
          <p14:tracePt t="108262" x="5572125" y="4071938"/>
          <p14:tracePt t="108279" x="5411788" y="4037013"/>
          <p14:tracePt t="108295" x="5367338" y="4027488"/>
          <p14:tracePt t="108312" x="5349875" y="4019550"/>
          <p14:tracePt t="108329" x="5340350" y="4019550"/>
          <p14:tracePt t="108376" x="5357813" y="4027488"/>
          <p14:tracePt t="108384" x="5384800" y="4027488"/>
          <p14:tracePt t="108395" x="5429250" y="4037013"/>
          <p14:tracePt t="108412" x="5518150" y="4054475"/>
          <p14:tracePt t="108431" x="5653088" y="4081463"/>
          <p14:tracePt t="108445" x="5732463" y="4081463"/>
          <p14:tracePt t="108462" x="5786438" y="4081463"/>
          <p14:tracePt t="108479" x="5822950" y="4064000"/>
          <p14:tracePt t="108495" x="5849938" y="4044950"/>
          <p14:tracePt t="108512" x="5857875" y="4010025"/>
          <p14:tracePt t="108529" x="5840413" y="3938588"/>
          <p14:tracePt t="108532" x="5778500" y="3857625"/>
          <p14:tracePt t="108546" x="5707063" y="3751263"/>
          <p14:tracePt t="108563" x="5394325" y="3241675"/>
          <p14:tracePt t="108580" x="5160963" y="2938463"/>
          <p14:tracePt t="108596" x="4867275" y="2660650"/>
          <p14:tracePt t="108613" x="4625975" y="2517775"/>
          <p14:tracePt t="108628" x="4581525" y="2492375"/>
          <p14:tracePt t="108645" x="4572000" y="2492375"/>
          <p14:tracePt t="110870" x="4562475" y="2492375"/>
          <p14:tracePt t="111004" x="4598988" y="2517775"/>
          <p14:tracePt t="111011" x="4633913" y="2544763"/>
          <p14:tracePt t="111029" x="4732338" y="2598738"/>
          <p14:tracePt t="111046" x="4795838" y="2635250"/>
          <p14:tracePt t="111062" x="4830763" y="2660650"/>
          <p14:tracePt t="111079" x="4848225" y="2679700"/>
          <p14:tracePt t="111096" x="4884738" y="2697163"/>
          <p14:tracePt t="111112" x="4902200" y="2714625"/>
          <p14:tracePt t="111129" x="4911725" y="2724150"/>
          <p14:tracePt t="111146" x="4921250" y="2741613"/>
          <p14:tracePt t="111163" x="4946650" y="2759075"/>
          <p14:tracePt t="111179" x="5018088" y="2786063"/>
          <p14:tracePt t="111196" x="5099050" y="2840038"/>
          <p14:tracePt t="111214" x="5214938" y="2874963"/>
          <p14:tracePt t="111231" x="5295900" y="2901950"/>
          <p14:tracePt t="111247" x="5357813" y="2928938"/>
          <p14:tracePt t="111263" x="5438775" y="2955925"/>
          <p14:tracePt t="111279" x="5527675" y="2982913"/>
          <p14:tracePt t="111296" x="5626100" y="3009900"/>
          <p14:tracePt t="111312" x="5715000" y="3027363"/>
          <p14:tracePt t="111329" x="5795963" y="3036888"/>
          <p14:tracePt t="111346" x="5929313" y="3036888"/>
          <p14:tracePt t="111362" x="6000750" y="3036888"/>
          <p14:tracePt t="111379" x="6081713" y="3036888"/>
          <p14:tracePt t="111395" x="6153150" y="3054350"/>
          <p14:tracePt t="111412" x="6232525" y="3063875"/>
          <p14:tracePt t="111429" x="6269038" y="3063875"/>
          <p14:tracePt t="111446" x="6323013" y="3063875"/>
          <p14:tracePt t="111464" x="6456363" y="3036888"/>
          <p14:tracePt t="111481" x="6564313" y="3017838"/>
          <p14:tracePt t="111497" x="6680200" y="3009900"/>
          <p14:tracePt t="111512" x="6769100" y="2982913"/>
          <p14:tracePt t="111529" x="6850063" y="2965450"/>
          <p14:tracePt t="111546" x="6894513" y="2955925"/>
          <p14:tracePt t="111563" x="6911975" y="2946400"/>
          <p14:tracePt t="111841" x="6911975" y="2928938"/>
          <p14:tracePt t="111848" x="6902450" y="2921000"/>
          <p14:tracePt t="111863" x="6884988" y="2901950"/>
          <p14:tracePt t="111879" x="6858000" y="2894013"/>
          <p14:tracePt t="111896" x="6831013" y="2884488"/>
          <p14:tracePt t="111912" x="6786563" y="2884488"/>
          <p14:tracePt t="111929" x="6707188" y="2911475"/>
          <p14:tracePt t="111946" x="6599238" y="2938463"/>
          <p14:tracePt t="111962" x="6421438" y="2955925"/>
          <p14:tracePt t="111980" x="6286500" y="2921000"/>
          <p14:tracePt t="111996" x="6251575" y="2901950"/>
          <p14:tracePt t="112012" x="6232525" y="2884488"/>
          <p14:tracePt t="112029" x="6215063" y="2884488"/>
          <p14:tracePt t="112046" x="6207125" y="2874963"/>
          <p14:tracePt t="112062" x="6197600" y="2857500"/>
          <p14:tracePt t="112079" x="6188075" y="2849563"/>
          <p14:tracePt t="112096" x="6161088" y="2830513"/>
          <p14:tracePt t="112112" x="6143625" y="2822575"/>
          <p14:tracePt t="112129" x="6116638" y="2803525"/>
          <p14:tracePt t="112146" x="6081713" y="2778125"/>
          <p14:tracePt t="112162" x="6045200" y="2768600"/>
          <p14:tracePt t="112179" x="6018213" y="2759075"/>
          <p14:tracePt t="112196" x="5992813" y="2759075"/>
          <p14:tracePt t="112212" x="5983288" y="2759075"/>
          <p14:tracePt t="112231" x="5965825" y="2759075"/>
          <p14:tracePt t="112246" x="5956300" y="2759075"/>
          <p14:tracePt t="112263" x="5946775" y="2759075"/>
          <p14:tracePt t="112279" x="5938838" y="2768600"/>
          <p14:tracePt t="112296" x="5911850" y="2786063"/>
          <p14:tracePt t="112312" x="5902325" y="2795588"/>
          <p14:tracePt t="112329" x="5884863" y="2813050"/>
          <p14:tracePt t="112346" x="5875338" y="2830513"/>
          <p14:tracePt t="112363" x="5857875" y="2849563"/>
          <p14:tracePt t="112381" x="5830888" y="2884488"/>
          <p14:tracePt t="112396" x="5822950" y="2901950"/>
          <p14:tracePt t="112412" x="5822950" y="2921000"/>
          <p14:tracePt t="112429" x="5813425" y="2938463"/>
          <p14:tracePt t="112446" x="5813425" y="2955925"/>
          <p14:tracePt t="112463" x="5813425" y="2973388"/>
          <p14:tracePt t="112481" x="5803900" y="3000375"/>
          <p14:tracePt t="112497" x="5803900" y="3017838"/>
          <p14:tracePt t="112513" x="5803900" y="3044825"/>
          <p14:tracePt t="112529" x="5803900" y="3063875"/>
          <p14:tracePt t="112546" x="5803900" y="3071813"/>
          <p14:tracePt t="112562" x="5803900" y="3081338"/>
          <p14:tracePt t="112579" x="5803900" y="3108325"/>
          <p14:tracePt t="112596" x="5813425" y="3125788"/>
          <p14:tracePt t="112613" x="5822950" y="3143250"/>
          <p14:tracePt t="112629" x="5830888" y="3179763"/>
          <p14:tracePt t="112646" x="5830888" y="3187700"/>
          <p14:tracePt t="112663" x="5830888" y="3197225"/>
          <p14:tracePt t="112701" x="5849938" y="3206750"/>
          <p14:tracePt t="112709" x="5849938" y="3214688"/>
          <p14:tracePt t="112717" x="5857875" y="3224213"/>
          <p14:tracePt t="112729" x="5857875" y="3232150"/>
          <p14:tracePt t="112747" x="5857875" y="3251200"/>
          <p14:tracePt t="112787" x="5867400" y="3259138"/>
          <p14:tracePt t="112803" x="5867400" y="3268663"/>
          <p14:tracePt t="112809" x="5875338" y="3278188"/>
          <p14:tracePt t="112825" x="5884863" y="3286125"/>
          <p14:tracePt t="112833" x="5884863" y="3295650"/>
          <p14:tracePt t="112846" x="5894388" y="3295650"/>
          <p14:tracePt t="112966" x="5894388" y="3303588"/>
          <p14:tracePt t="112989" x="5902325" y="3313113"/>
          <p14:tracePt t="113028" x="5911850" y="3330575"/>
          <p14:tracePt t="113045" x="5929313" y="3340100"/>
          <p14:tracePt t="113061" x="5938838" y="3340100"/>
          <p14:tracePt t="113067" x="5946775" y="3340100"/>
          <p14:tracePt t="113079" x="5946775" y="3349625"/>
          <p14:tracePt t="113096" x="5965825" y="3349625"/>
          <p14:tracePt t="113112" x="5983288" y="3349625"/>
          <p14:tracePt t="113131" x="6018213" y="3349625"/>
          <p14:tracePt t="113146" x="6037263" y="3340100"/>
          <p14:tracePt t="113162" x="6054725" y="3313113"/>
          <p14:tracePt t="113179" x="6081713" y="3295650"/>
          <p14:tracePt t="113196" x="6099175" y="3286125"/>
          <p14:tracePt t="113213" x="6116638" y="3268663"/>
          <p14:tracePt t="113231" x="6143625" y="3241675"/>
          <p14:tracePt t="113247" x="6153150" y="3232150"/>
          <p14:tracePt t="113263" x="6161088" y="3232150"/>
          <p14:tracePt t="113280" x="6170613" y="3224213"/>
          <p14:tracePt t="113483" x="6170613" y="3214688"/>
          <p14:tracePt t="113497" x="6170613" y="3206750"/>
          <p14:tracePt t="113504" x="6161088" y="3197225"/>
          <p14:tracePt t="113514" x="6153150" y="3187700"/>
          <p14:tracePt t="113529" x="6153150" y="3143250"/>
          <p14:tracePt t="113546" x="6153150" y="3098800"/>
          <p14:tracePt t="113563" x="6153150" y="3071813"/>
          <p14:tracePt t="113579" x="6153150" y="3027363"/>
          <p14:tracePt t="113596" x="6180138" y="2965450"/>
          <p14:tracePt t="113613" x="6207125" y="2884488"/>
          <p14:tracePt t="113631" x="6251575" y="2786063"/>
          <p14:tracePt t="113647" x="6323013" y="2706688"/>
          <p14:tracePt t="113662" x="6357938" y="2625725"/>
          <p14:tracePt t="113679" x="6384925" y="2544763"/>
          <p14:tracePt t="113696" x="6411913" y="2482850"/>
          <p14:tracePt t="113713" x="6429375" y="2465388"/>
          <p14:tracePt t="113729" x="6456363" y="2438400"/>
          <p14:tracePt t="113747" x="6483350" y="2411413"/>
          <p14:tracePt t="113764" x="6500813" y="2401888"/>
          <p14:tracePt t="113780" x="6527800" y="2401888"/>
          <p14:tracePt t="113796" x="6554788" y="2411413"/>
          <p14:tracePt t="113813" x="6608763" y="2420938"/>
          <p14:tracePt t="113829" x="6680200" y="2438400"/>
          <p14:tracePt t="113846" x="6759575" y="2438400"/>
          <p14:tracePt t="113863" x="6804025" y="2438400"/>
          <p14:tracePt t="113881" x="6875463" y="2438400"/>
          <p14:tracePt t="113897" x="6894513" y="2411413"/>
          <p14:tracePt t="113913" x="6973888" y="2393950"/>
          <p14:tracePt t="113929" x="7045325" y="2366963"/>
          <p14:tracePt t="113946" x="7126288" y="2339975"/>
          <p14:tracePt t="113963" x="7161213" y="2312988"/>
          <p14:tracePt t="113979" x="7207250" y="2295525"/>
          <p14:tracePt t="113996" x="7224713" y="2268538"/>
          <p14:tracePt t="114013" x="7269163" y="2241550"/>
          <p14:tracePt t="114030" x="7296150" y="2232025"/>
          <p14:tracePt t="114046" x="7304088" y="2206625"/>
          <p14:tracePt t="114062" x="7323138" y="2187575"/>
          <p14:tracePt t="114079" x="7340600" y="2179638"/>
          <p14:tracePt t="114096" x="7358063" y="2160588"/>
          <p14:tracePt t="114112" x="7385050" y="2135188"/>
          <p14:tracePt t="114129" x="7402513" y="2125663"/>
          <p14:tracePt t="114147" x="7429500" y="2098675"/>
          <p14:tracePt t="114162" x="7456488" y="2081213"/>
          <p14:tracePt t="114179" x="7473950" y="2054225"/>
          <p14:tracePt t="114195" x="7483475" y="2054225"/>
          <p14:tracePt t="114212" x="7493000" y="2044700"/>
          <p14:tracePt t="114229" x="7500938" y="2027238"/>
          <p14:tracePt t="114245" x="7518400" y="2009775"/>
          <p14:tracePt t="114262" x="7527925" y="1982788"/>
          <p14:tracePt t="114279" x="7527925" y="1973263"/>
          <p14:tracePt t="114313" x="7510463" y="1965325"/>
          <p14:tracePt t="114329" x="7500938" y="1955800"/>
          <p14:tracePt t="114346" x="7483475" y="1955800"/>
          <p14:tracePt t="114363" x="7466013" y="1973263"/>
          <p14:tracePt t="114381" x="7421563" y="2009775"/>
          <p14:tracePt t="114397" x="7375525" y="2027238"/>
          <p14:tracePt t="114413" x="7304088" y="2071688"/>
          <p14:tracePt t="114429" x="7259638" y="2108200"/>
          <p14:tracePt t="114446" x="7224713" y="2125663"/>
          <p14:tracePt t="114463" x="7207250" y="2152650"/>
          <p14:tracePt t="114479" x="7180263" y="2170113"/>
          <p14:tracePt t="114496" x="7161213" y="2187575"/>
          <p14:tracePt t="114513" x="7143750" y="2224088"/>
          <p14:tracePt t="114529" x="7126288" y="2241550"/>
          <p14:tracePt t="114546" x="7108825" y="2259013"/>
          <p14:tracePt t="114563" x="7089775" y="2286000"/>
          <p14:tracePt t="114579" x="7089775" y="2303463"/>
          <p14:tracePt t="114596" x="7072313" y="2322513"/>
          <p14:tracePt t="114613" x="7072313" y="2357438"/>
          <p14:tracePt t="114631" x="7037388" y="2393950"/>
          <p14:tracePt t="114647" x="7027863" y="2428875"/>
          <p14:tracePt t="114663" x="7018338" y="2446338"/>
          <p14:tracePt t="114679" x="7018338" y="2465388"/>
          <p14:tracePt t="114696" x="7018338" y="2482850"/>
          <p14:tracePt t="114713" x="7018338" y="2500313"/>
          <p14:tracePt t="114729" x="7010400" y="2517775"/>
          <p14:tracePt t="114746" x="7010400" y="2544763"/>
          <p14:tracePt t="114763" x="7010400" y="2563813"/>
          <p14:tracePt t="114779" x="7010400" y="2581275"/>
          <p14:tracePt t="114796" x="7018338" y="2598738"/>
          <p14:tracePt t="114813" x="7018338" y="2616200"/>
          <p14:tracePt t="114829" x="7027863" y="2635250"/>
          <p14:tracePt t="114846" x="7037388" y="2652713"/>
          <p14:tracePt t="114863" x="7037388" y="2660650"/>
          <p14:tracePt t="114881" x="7054850" y="2687638"/>
          <p14:tracePt t="114897" x="7064375" y="2706688"/>
          <p14:tracePt t="114912" x="7064375" y="2724150"/>
          <p14:tracePt t="114929" x="7064375" y="2732088"/>
          <p14:tracePt t="114966" x="7072313" y="2741613"/>
          <p14:tracePt t="115077" x="7081838" y="2751138"/>
          <p14:tracePt t="115131" x="7081838" y="2768600"/>
          <p14:tracePt t="115139" x="7081838" y="2778125"/>
          <p14:tracePt t="115149" x="7081838" y="2786063"/>
          <p14:tracePt t="115171" x="7081838" y="2795588"/>
          <p14:tracePt t="115195" x="7081838" y="2803525"/>
          <p14:tracePt t="115217" x="7081838" y="2813050"/>
          <p14:tracePt t="115373" x="7081838" y="2795588"/>
          <p14:tracePt t="115381" x="7089775" y="2768600"/>
          <p14:tracePt t="115397" x="7116763" y="2724150"/>
          <p14:tracePt t="115413" x="7135813" y="2697163"/>
          <p14:tracePt t="115429" x="7153275" y="2687638"/>
          <p14:tracePt t="115467" x="7161213" y="2687638"/>
          <p14:tracePt t="115491" x="7161213" y="2652713"/>
          <p14:tracePt t="116314" x="7161213" y="2670175"/>
          <p14:tracePt t="116321" x="7143750" y="2670175"/>
          <p14:tracePt t="116330" x="7143750" y="2679700"/>
          <p14:tracePt t="116744" x="7153275" y="2625725"/>
          <p14:tracePt t="116752" x="7161213" y="2571750"/>
          <p14:tracePt t="116763" x="7180263" y="2536825"/>
          <p14:tracePt t="116782" x="7242175" y="2384425"/>
          <p14:tracePt t="116798" x="7286625" y="2303463"/>
          <p14:tracePt t="116813" x="7323138" y="2224088"/>
          <p14:tracePt t="116830" x="7350125" y="2160588"/>
          <p14:tracePt t="116846" x="7367588" y="2125663"/>
          <p14:tracePt t="116863" x="7375525" y="2125663"/>
          <p14:tracePt t="117048" x="7375525" y="2116138"/>
          <p14:tracePt t="117064" x="7385050" y="2081213"/>
          <p14:tracePt t="117072" x="7394575" y="2036763"/>
          <p14:tracePt t="117080" x="7412038" y="1982788"/>
          <p14:tracePt t="117096" x="7446963" y="1901825"/>
          <p14:tracePt t="117113" x="7473950" y="1857375"/>
          <p14:tracePt t="117130" x="7493000" y="1839913"/>
          <p14:tracePt t="117146" x="7493000" y="1830388"/>
          <p14:tracePt t="117163" x="7493000" y="1812925"/>
          <p14:tracePt t="117187" x="7493000" y="1803400"/>
          <p14:tracePt t="117212" x="7483475" y="1795463"/>
          <p14:tracePt t="117220" x="7473950" y="1795463"/>
          <p14:tracePt t="117230" x="7466013" y="1785938"/>
          <p14:tracePt t="117246" x="7446963" y="1776413"/>
          <p14:tracePt t="117263" x="7421563" y="1768475"/>
          <p14:tracePt t="117282" x="7394575" y="1758950"/>
          <p14:tracePt t="117298" x="7375525" y="1758950"/>
          <p14:tracePt t="117313" x="7350125" y="1758950"/>
          <p14:tracePt t="117330" x="7331075" y="1758950"/>
          <p14:tracePt t="117347" x="7313613" y="1758950"/>
          <p14:tracePt t="117363" x="7296150" y="1758950"/>
          <p14:tracePt t="117381" x="7278688" y="1758950"/>
          <p14:tracePt t="117397" x="7259638" y="1768475"/>
          <p14:tracePt t="117414" x="7224713" y="1785938"/>
          <p14:tracePt t="117429" x="7207250" y="1812925"/>
          <p14:tracePt t="117446" x="7161213" y="1839913"/>
          <p14:tracePt t="117462" x="7143750" y="1857375"/>
          <p14:tracePt t="117479" x="7126288" y="1893888"/>
          <p14:tracePt t="117496" x="7099300" y="1938338"/>
          <p14:tracePt t="117513" x="7072313" y="2009775"/>
          <p14:tracePt t="117529" x="7045325" y="2054225"/>
          <p14:tracePt t="117531" x="7037388" y="2081213"/>
          <p14:tracePt t="117548" x="7027863" y="2116138"/>
          <p14:tracePt t="117563" x="7010400" y="2143125"/>
          <p14:tracePt t="117580" x="7000875" y="2187575"/>
          <p14:tracePt t="117597" x="6992938" y="2268538"/>
          <p14:tracePt t="117613" x="6992938" y="2339975"/>
          <p14:tracePt t="117630" x="6992938" y="2374900"/>
          <p14:tracePt t="117646" x="6983413" y="2411413"/>
          <p14:tracePt t="117663" x="6973888" y="2428875"/>
          <p14:tracePt t="117681" x="6946900" y="2473325"/>
          <p14:tracePt t="117696" x="6938963" y="2482850"/>
          <p14:tracePt t="117713" x="6929438" y="2500313"/>
          <p14:tracePt t="117730" x="6921500" y="2527300"/>
          <p14:tracePt t="117746" x="6894513" y="2544763"/>
          <p14:tracePt t="117764" x="6875463" y="2554288"/>
          <p14:tracePt t="117779" x="6858000" y="2563813"/>
          <p14:tracePt t="117797" x="6823075" y="2571750"/>
          <p14:tracePt t="117813" x="6796088" y="2589213"/>
          <p14:tracePt t="117829" x="6751638" y="2598738"/>
          <p14:tracePt t="117846" x="6670675" y="2625725"/>
          <p14:tracePt t="117863" x="6554788" y="2652713"/>
          <p14:tracePt t="117879" x="6483350" y="2660650"/>
          <p14:tracePt t="117896" x="6402388" y="2660650"/>
          <p14:tracePt t="117913" x="6330950" y="2660650"/>
          <p14:tracePt t="117931" x="6242050" y="2643188"/>
          <p14:tracePt t="117948" x="6180138" y="2635250"/>
          <p14:tracePt t="117963" x="6143625" y="2635250"/>
          <p14:tracePt t="117980" x="6116638" y="2635250"/>
          <p14:tracePt t="117996" x="6099175" y="2625725"/>
          <p14:tracePt t="118013" x="6072188" y="2625725"/>
          <p14:tracePt t="118030" x="6054725" y="2625725"/>
          <p14:tracePt t="118173" x="6045200" y="2616200"/>
          <p14:tracePt t="118181" x="6018213" y="2616200"/>
          <p14:tracePt t="118189" x="6010275" y="2616200"/>
          <p14:tracePt t="118197" x="6000750" y="2616200"/>
          <p14:tracePt t="118212" x="5956300" y="2616200"/>
          <p14:tracePt t="118229" x="5938838" y="2608263"/>
          <p14:tracePt t="118246" x="5929313" y="2608263"/>
          <p14:tracePt t="118263" x="5894388" y="2608263"/>
          <p14:tracePt t="118279" x="5875338" y="2608263"/>
          <p14:tracePt t="118296" x="5849938" y="2608263"/>
          <p14:tracePt t="118313" x="5830888" y="2608263"/>
          <p14:tracePt t="118330" x="5822950" y="2608263"/>
          <p14:tracePt t="118370" x="5813425" y="2608263"/>
          <p14:tracePt t="118384" x="5803900" y="2608263"/>
          <p14:tracePt t="118401" x="5795963" y="2608263"/>
          <p14:tracePt t="118413" x="5786438" y="2608263"/>
          <p14:tracePt t="118430" x="5759450" y="2608263"/>
          <p14:tracePt t="118548" x="5741988" y="2608263"/>
          <p14:tracePt t="118556" x="5732463" y="2616200"/>
          <p14:tracePt t="118565" x="5724525" y="2616200"/>
          <p14:tracePt t="118580" x="5715000" y="2625725"/>
          <p14:tracePt t="118597" x="5697538" y="2625725"/>
          <p14:tracePt t="118613" x="5688013" y="2635250"/>
          <p14:tracePt t="118630" x="5680075" y="2643188"/>
          <p14:tracePt t="118646" x="5670550" y="2670175"/>
          <p14:tracePt t="118663" x="5661025" y="2679700"/>
          <p14:tracePt t="118680" x="5653088" y="2687638"/>
          <p14:tracePt t="118697" x="5643563" y="2697163"/>
          <p14:tracePt t="118722" x="5626100" y="2706688"/>
          <p14:tracePt t="118752" x="5616575" y="2714625"/>
          <p14:tracePt t="118768" x="5608638" y="2724150"/>
          <p14:tracePt t="118775" x="5599113" y="2741613"/>
          <p14:tracePt t="118784" x="5589588" y="2751138"/>
          <p14:tracePt t="118797" x="5581650" y="2759075"/>
          <p14:tracePt t="118813" x="5572125" y="2786063"/>
          <p14:tracePt t="118830" x="5545138" y="2813050"/>
          <p14:tracePt t="118846" x="5537200" y="2830513"/>
          <p14:tracePt t="118863" x="5537200" y="2849563"/>
          <p14:tracePt t="118880" x="5527675" y="2857500"/>
          <p14:tracePt t="118897" x="5527675" y="2884488"/>
          <p14:tracePt t="118914" x="5527675" y="2901950"/>
          <p14:tracePt t="118931" x="5527675" y="2911475"/>
          <p14:tracePt t="118965" x="5527675" y="2921000"/>
          <p14:tracePt t="118980" x="5527675" y="2928938"/>
          <p14:tracePt t="118997" x="5527675" y="2938463"/>
          <p14:tracePt t="119013" x="5527675" y="2965450"/>
          <p14:tracePt t="119030" x="5527675" y="2982913"/>
          <p14:tracePt t="119033" x="5537200" y="2992438"/>
          <p14:tracePt t="119047" x="5537200" y="3000375"/>
          <p14:tracePt t="119064" x="5564188" y="3017838"/>
          <p14:tracePt t="119080" x="5581650" y="3044825"/>
          <p14:tracePt t="119096" x="5599113" y="3054350"/>
          <p14:tracePt t="119113" x="5616575" y="3063875"/>
          <p14:tracePt t="119130" x="5635625" y="3081338"/>
          <p14:tracePt t="119147" x="5643563" y="3081338"/>
          <p14:tracePt t="119163" x="5653088" y="3089275"/>
          <p14:tracePt t="119182" x="5697538" y="3089275"/>
          <p14:tracePt t="119199" x="5715000" y="3089275"/>
          <p14:tracePt t="119213" x="5724525" y="3089275"/>
          <p14:tracePt t="119230" x="5732463" y="3089275"/>
          <p14:tracePt t="119247" x="5741988" y="3089275"/>
          <p14:tracePt t="119264" x="5751513" y="3089275"/>
          <p14:tracePt t="119283" x="5759450" y="3089275"/>
          <p14:tracePt t="119296" x="5778500" y="3089275"/>
          <p14:tracePt t="119313" x="5786438" y="3089275"/>
          <p14:tracePt t="119329" x="5803900" y="3089275"/>
          <p14:tracePt t="119346" x="5813425" y="3089275"/>
          <p14:tracePt t="119363" x="5822950" y="3089275"/>
          <p14:tracePt t="119480" x="5830888" y="3089275"/>
          <p14:tracePt t="119494" x="5830888" y="3108325"/>
          <p14:tracePt t="119502" x="5849938" y="3125788"/>
          <p14:tracePt t="119513" x="5857875" y="3135313"/>
          <p14:tracePt t="119530" x="5867400" y="3152775"/>
          <p14:tracePt t="119534" x="5867400" y="3170238"/>
          <p14:tracePt t="119547" x="5867400" y="3179763"/>
          <p14:tracePt t="119563" x="5867400" y="3197225"/>
          <p14:tracePt t="119580" x="5867400" y="3224213"/>
          <p14:tracePt t="119597" x="5867400" y="3251200"/>
          <p14:tracePt t="119613" x="5875338" y="3268663"/>
          <p14:tracePt t="119630" x="5875338" y="3278188"/>
          <p14:tracePt t="119647" x="5875338" y="3295650"/>
          <p14:tracePt t="119663" x="5875338" y="3322638"/>
          <p14:tracePt t="119682" x="5875338" y="3349625"/>
          <p14:tracePt t="119698" x="5875338" y="3357563"/>
          <p14:tracePt t="119784" x="5875338" y="3367088"/>
          <p14:tracePt t="119824" x="5875338" y="3375025"/>
          <p14:tracePt t="119988" x="5857875" y="3375025"/>
          <p14:tracePt t="119996" x="5840413" y="3375025"/>
          <p14:tracePt t="120003" x="5830888" y="3375025"/>
          <p14:tracePt t="120013" x="5813425" y="3375025"/>
          <p14:tracePt t="120031" x="5795963" y="3375025"/>
          <p14:tracePt t="120033" x="5778500" y="3375025"/>
          <p14:tracePt t="120047" x="5768975" y="3375025"/>
          <p14:tracePt t="120063" x="5751513" y="3367088"/>
          <p14:tracePt t="120079" x="5741988" y="3367088"/>
          <p14:tracePt t="120097" x="5707063" y="3367088"/>
          <p14:tracePt t="120113" x="5680075" y="3367088"/>
          <p14:tracePt t="120130" x="5643563" y="3394075"/>
          <p14:tracePt t="120147" x="5616575" y="3402013"/>
          <p14:tracePt t="120163" x="5554663" y="3429000"/>
          <p14:tracePt t="120181" x="5492750" y="3438525"/>
          <p14:tracePt t="120198" x="5456238" y="3446463"/>
          <p14:tracePt t="120214" x="5438775" y="3465513"/>
          <p14:tracePt t="120230" x="5421313" y="3473450"/>
          <p14:tracePt t="120247" x="5402263" y="3482975"/>
          <p14:tracePt t="120264" x="5375275" y="3500438"/>
          <p14:tracePt t="120280" x="5357813" y="3509963"/>
          <p14:tracePt t="120297" x="5340350" y="3517900"/>
          <p14:tracePt t="120313" x="5322888" y="3517900"/>
          <p14:tracePt t="120332" x="5303838" y="3536950"/>
          <p14:tracePt t="120363" x="5295900" y="3544888"/>
          <p14:tracePt t="120380" x="5278438" y="3563938"/>
          <p14:tracePt t="120397" x="5268913" y="3581400"/>
          <p14:tracePt t="120413" x="5259388" y="3608388"/>
          <p14:tracePt t="120431" x="5251450" y="3635375"/>
          <p14:tracePt t="120449" x="5251450" y="3652838"/>
          <p14:tracePt t="120465" x="5251450" y="3662363"/>
          <p14:tracePt t="120497" x="5251450" y="3670300"/>
          <p14:tracePt t="120513" x="5251450" y="3687763"/>
          <p14:tracePt t="120530" x="5259388" y="3697288"/>
          <p14:tracePt t="120547" x="5259388" y="3706813"/>
          <p14:tracePt t="120563" x="5278438" y="3714750"/>
          <p14:tracePt t="120580" x="5278438" y="3724275"/>
          <p14:tracePt t="120598" x="5295900" y="3733800"/>
          <p14:tracePt t="120613" x="5313363" y="3741738"/>
          <p14:tracePt t="120630" x="5322888" y="3759200"/>
          <p14:tracePt t="120647" x="5330825" y="3778250"/>
          <p14:tracePt t="120664" x="5340350" y="3786188"/>
          <p14:tracePt t="120680" x="5340350" y="3805238"/>
          <p14:tracePt t="120698" x="5357813" y="3813175"/>
          <p14:tracePt t="120714" x="5357813" y="3830638"/>
          <p14:tracePt t="120731" x="5367338" y="3840163"/>
          <p14:tracePt t="120747" x="5375275" y="3840163"/>
          <p14:tracePt t="120764" x="5394325" y="3857625"/>
          <p14:tracePt t="120780" x="5411788" y="3876675"/>
          <p14:tracePt t="120796" x="5429250" y="3884613"/>
          <p14:tracePt t="120813" x="5446713" y="3902075"/>
          <p14:tracePt t="120830" x="5473700" y="3911600"/>
          <p14:tracePt t="120847" x="5500688" y="3911600"/>
          <p14:tracePt t="120863" x="5518150" y="3921125"/>
          <p14:tracePt t="120879" x="5545138" y="3929063"/>
          <p14:tracePt t="120897" x="5572125" y="3938588"/>
          <p14:tracePt t="120914" x="5599113" y="3948113"/>
          <p14:tracePt t="120930" x="5616575" y="3956050"/>
          <p14:tracePt t="120948" x="5670550" y="3956050"/>
          <p14:tracePt t="120964" x="5715000" y="3956050"/>
          <p14:tracePt t="120980" x="5751513" y="3956050"/>
          <p14:tracePt t="120997" x="5768975" y="3956050"/>
          <p14:tracePt t="121014" x="5786438" y="3956050"/>
          <p14:tracePt t="121030" x="5813425" y="3948113"/>
          <p14:tracePt t="121034" x="5822950" y="3938588"/>
          <p14:tracePt t="121047" x="5830888" y="3938588"/>
          <p14:tracePt t="121063" x="5857875" y="3921125"/>
          <p14:tracePt t="121082" x="5902325" y="3894138"/>
          <p14:tracePt t="121099" x="5946775" y="3876675"/>
          <p14:tracePt t="121113" x="5973763" y="3857625"/>
          <p14:tracePt t="121130" x="5992813" y="3849688"/>
          <p14:tracePt t="121147" x="6010275" y="3840163"/>
          <p14:tracePt t="121164" x="6037263" y="3840163"/>
          <p14:tracePt t="121180" x="6054725" y="3840163"/>
          <p14:tracePt t="121197" x="6072188" y="3840163"/>
          <p14:tracePt t="121214" x="6089650" y="3840163"/>
          <p14:tracePt t="121231" x="6116638" y="3840163"/>
          <p14:tracePt t="121247" x="6135688" y="3830638"/>
          <p14:tracePt t="121264" x="6153150" y="3822700"/>
          <p14:tracePt t="121280" x="6180138" y="3813175"/>
          <p14:tracePt t="121297" x="6207125" y="3813175"/>
          <p14:tracePt t="121314" x="6224588" y="3805238"/>
          <p14:tracePt t="121330" x="6251575" y="3805238"/>
          <p14:tracePt t="121348" x="6278563" y="3786188"/>
          <p14:tracePt t="121402" x="6286500" y="3786188"/>
          <p14:tracePt t="121426" x="6296025" y="3778250"/>
          <p14:tracePt t="121434" x="6303963" y="3768725"/>
          <p14:tracePt t="121465" x="6323013" y="3759200"/>
          <p14:tracePt t="121542" x="6323013" y="3751263"/>
          <p14:tracePt t="121559" x="6330950" y="3751263"/>
          <p14:tracePt t="121566" x="6340475" y="3741738"/>
          <p14:tracePt t="121606" x="6350000" y="3733800"/>
          <p14:tracePt t="121614" x="6350000" y="3714750"/>
          <p14:tracePt t="121631" x="6357938" y="3706813"/>
          <p14:tracePt t="121647" x="6367463" y="3706813"/>
          <p14:tracePt t="121663" x="6367463" y="3697288"/>
          <p14:tracePt t="121693" x="6367463" y="3687763"/>
          <p14:tracePt t="121708" x="6375400" y="3679825"/>
          <p14:tracePt t="121716" x="6375400" y="3670300"/>
          <p14:tracePt t="121730" x="6375400" y="3643313"/>
          <p14:tracePt t="121747" x="6375400" y="3625850"/>
          <p14:tracePt t="121780" x="6375400" y="3608388"/>
          <p14:tracePt t="121797" x="6367463" y="3589338"/>
          <p14:tracePt t="121814" x="6350000" y="3563938"/>
          <p14:tracePt t="121830" x="6323013" y="3536950"/>
          <p14:tracePt t="121848" x="6242050" y="3482975"/>
          <p14:tracePt t="121865" x="6188075" y="3473450"/>
          <p14:tracePt t="121880" x="6126163" y="3465513"/>
          <p14:tracePt t="121897" x="6054725" y="3465513"/>
          <p14:tracePt t="121914" x="6010275" y="3465513"/>
          <p14:tracePt t="121930" x="5983288" y="3465513"/>
          <p14:tracePt t="121947" x="5956300" y="3465513"/>
          <p14:tracePt t="121964" x="5911850" y="3465513"/>
          <p14:tracePt t="121981" x="5867400" y="3465513"/>
          <p14:tracePt t="121997" x="5830888" y="3473450"/>
          <p14:tracePt t="122014" x="5786438" y="3473450"/>
          <p14:tracePt t="122030" x="5768975" y="3473450"/>
          <p14:tracePt t="122047" x="5751513" y="3473450"/>
          <p14:tracePt t="122064" x="5707063" y="3473450"/>
          <p14:tracePt t="122081" x="5635625" y="3500438"/>
          <p14:tracePt t="122099" x="5589588" y="3517900"/>
          <p14:tracePt t="122114" x="5527675" y="3536950"/>
          <p14:tracePt t="122130" x="5492750" y="3544888"/>
          <p14:tracePt t="122147" x="5456238" y="3554413"/>
          <p14:tracePt t="122164" x="5438775" y="3571875"/>
          <p14:tracePt t="122181" x="5411788" y="3571875"/>
          <p14:tracePt t="122197" x="5402263" y="3571875"/>
          <p14:tracePt t="122214" x="5394325" y="3581400"/>
          <p14:tracePt t="122295" x="5384800" y="3589338"/>
          <p14:tracePt t="122308" x="5375275" y="3598863"/>
          <p14:tracePt t="122317" x="5375275" y="3608388"/>
          <p14:tracePt t="122331" x="5375275" y="3616325"/>
          <p14:tracePt t="122349" x="5375275" y="3652838"/>
          <p14:tracePt t="122364" x="5375275" y="3662363"/>
          <p14:tracePt t="122380" x="5384800" y="3679825"/>
          <p14:tracePt t="122397" x="5402263" y="3697288"/>
          <p14:tracePt t="122414" x="5429250" y="3724275"/>
          <p14:tracePt t="122431" x="5438775" y="3741738"/>
          <p14:tracePt t="122447" x="5438775" y="3759200"/>
          <p14:tracePt t="122464" x="5456238" y="3778250"/>
          <p14:tracePt t="122480" x="5473700" y="3813175"/>
          <p14:tracePt t="122497" x="5492750" y="3822700"/>
          <p14:tracePt t="122514" x="5510213" y="3840163"/>
          <p14:tracePt t="122530" x="5527675" y="3849688"/>
          <p14:tracePt t="122547" x="5545138" y="3876675"/>
          <p14:tracePt t="122563" x="5572125" y="3884613"/>
          <p14:tracePt t="122580" x="5589588" y="3902075"/>
          <p14:tracePt t="122599" x="5616575" y="3921125"/>
          <p14:tracePt t="122614" x="5643563" y="3921125"/>
          <p14:tracePt t="122631" x="5661025" y="3929063"/>
          <p14:tracePt t="122647" x="5688013" y="3929063"/>
          <p14:tracePt t="122664" x="5724525" y="3929063"/>
          <p14:tracePt t="122680" x="5786438" y="3929063"/>
          <p14:tracePt t="122697" x="5849938" y="3929063"/>
          <p14:tracePt t="122714" x="5894388" y="3929063"/>
          <p14:tracePt t="122732" x="5983288" y="3921125"/>
          <p14:tracePt t="122748" x="6027738" y="3921125"/>
          <p14:tracePt t="122764" x="6081713" y="3921125"/>
          <p14:tracePt t="122781" x="6108700" y="3921125"/>
          <p14:tracePt t="122796" x="6126163" y="3921125"/>
          <p14:tracePt t="122813" x="6161088" y="3911600"/>
          <p14:tracePt t="122831" x="6188075" y="3911600"/>
          <p14:tracePt t="122849" x="6224588" y="3894138"/>
          <p14:tracePt t="122864" x="6251575" y="3884613"/>
          <p14:tracePt t="122880" x="6286500" y="3884613"/>
          <p14:tracePt t="122897" x="6303963" y="3884613"/>
          <p14:tracePt t="122914" x="6323013" y="3876675"/>
          <p14:tracePt t="122930" x="6350000" y="3876675"/>
          <p14:tracePt t="122947" x="6367463" y="3876675"/>
          <p14:tracePt t="122964" x="6384925" y="3867150"/>
          <p14:tracePt t="122982" x="6402388" y="3840163"/>
          <p14:tracePt t="122997" x="6429375" y="3813175"/>
          <p14:tracePt t="123014" x="6446838" y="3795713"/>
          <p14:tracePt t="123030" x="6465888" y="3786188"/>
          <p14:tracePt t="123047" x="6473825" y="3778250"/>
          <p14:tracePt t="123064" x="6492875" y="3751263"/>
          <p14:tracePt t="123080" x="6492875" y="3733800"/>
          <p14:tracePt t="123099" x="6492875" y="3714750"/>
          <p14:tracePt t="123114" x="6500813" y="3697288"/>
          <p14:tracePt t="123130" x="6500813" y="3670300"/>
          <p14:tracePt t="123147" x="6500813" y="3652838"/>
          <p14:tracePt t="123164" x="6500813" y="3635375"/>
          <p14:tracePt t="123180" x="6510338" y="3616325"/>
          <p14:tracePt t="123197" x="6510338" y="3589338"/>
          <p14:tracePt t="123214" x="6510338" y="3581400"/>
          <p14:tracePt t="123231" x="6510338" y="3563938"/>
          <p14:tracePt t="123247" x="6500813" y="3527425"/>
          <p14:tracePt t="123264" x="6483350" y="3509963"/>
          <p14:tracePt t="123280" x="6473825" y="3492500"/>
          <p14:tracePt t="123297" x="6465888" y="3473450"/>
          <p14:tracePt t="123314" x="6456363" y="3446463"/>
          <p14:tracePt t="123330" x="6446838" y="3429000"/>
          <p14:tracePt t="123349" x="6411913" y="3402013"/>
          <p14:tracePt t="123364" x="6394450" y="3384550"/>
          <p14:tracePt t="123380" x="6375400" y="3367088"/>
          <p14:tracePt t="123397" x="6340475" y="3357563"/>
          <p14:tracePt t="123414" x="6278563" y="3357563"/>
          <p14:tracePt t="123430" x="6224588" y="3357563"/>
          <p14:tracePt t="123447" x="6188075" y="3357563"/>
          <p14:tracePt t="123466" x="6161088" y="3357563"/>
          <p14:tracePt t="123480" x="6143625" y="3357563"/>
          <p14:tracePt t="123499" x="6116638" y="3357563"/>
          <p14:tracePt t="123514" x="6099175" y="3357563"/>
          <p14:tracePt t="123531" x="6072188" y="3357563"/>
          <p14:tracePt t="123547" x="6054725" y="3367088"/>
          <p14:tracePt t="123563" x="6037263" y="3367088"/>
          <p14:tracePt t="123581" x="6018213" y="3367088"/>
          <p14:tracePt t="123599" x="5983288" y="3367088"/>
          <p14:tracePt t="123615" x="5965825" y="3367088"/>
          <p14:tracePt t="123631" x="5946775" y="3367088"/>
          <p14:tracePt t="123647" x="5921375" y="3367088"/>
          <p14:tracePt t="123664" x="5902325" y="3367088"/>
          <p14:tracePt t="123681" x="5884863" y="3367088"/>
          <p14:tracePt t="123697" x="5867400" y="3367088"/>
          <p14:tracePt t="123714" x="5849938" y="3375025"/>
          <p14:tracePt t="123731" x="5830888" y="3375025"/>
          <p14:tracePt t="123748" x="5803900" y="3394075"/>
          <p14:tracePt t="123764" x="5778500" y="3394075"/>
          <p14:tracePt t="123780" x="5768975" y="3402013"/>
          <p14:tracePt t="123797" x="5751513" y="3402013"/>
          <p14:tracePt t="123813" x="5741988" y="3411538"/>
          <p14:tracePt t="123880" x="5732463" y="3411538"/>
          <p14:tracePt t="123896" x="5724525" y="3411538"/>
          <p14:tracePt t="123904" x="5715000" y="3411538"/>
          <p14:tracePt t="123920" x="5697538" y="3421063"/>
          <p14:tracePt t="123934" x="5688013" y="3421063"/>
          <p14:tracePt t="123947" x="5680075" y="3421063"/>
          <p14:tracePt t="123963" x="5670550" y="3421063"/>
          <p14:tracePt t="123980" x="5653088" y="3421063"/>
          <p14:tracePt t="123997" x="5626100" y="3421063"/>
          <p14:tracePt t="124014" x="5608638" y="3429000"/>
          <p14:tracePt t="124030" x="5589588" y="3429000"/>
          <p14:tracePt t="124047" x="5572125" y="3438525"/>
          <p14:tracePt t="124063" x="5537200" y="3465513"/>
          <p14:tracePt t="124080" x="5518150" y="3465513"/>
          <p14:tracePt t="124097" x="5492750" y="3473450"/>
          <p14:tracePt t="124113" x="5492750" y="3482975"/>
          <p14:tracePt t="124201" x="5483225" y="3482975"/>
          <p14:tracePt t="127166" x="5446713" y="3446463"/>
          <p14:tracePt t="127174" x="5438775" y="3438525"/>
          <p14:tracePt t="127182" x="5429250" y="3438525"/>
          <p14:tracePt t="127198" x="5411788" y="3438525"/>
          <p14:tracePt t="127214" x="5384800" y="3438525"/>
          <p14:tracePt t="127231" x="5367338" y="3421063"/>
          <p14:tracePt t="127248" x="5349875" y="3421063"/>
          <p14:tracePt t="127265" x="5340350" y="3421063"/>
          <p14:tracePt t="132116" x="5349875" y="3446463"/>
          <p14:tracePt t="132124" x="5411788" y="3527425"/>
          <p14:tracePt t="132131" x="5518150" y="3598863"/>
          <p14:tracePt t="132148" x="5626100" y="3670300"/>
          <p14:tracePt t="132165" x="5707063" y="3724275"/>
          <p14:tracePt t="132181" x="5786438" y="3768725"/>
          <p14:tracePt t="132198" x="5884863" y="3813175"/>
          <p14:tracePt t="132216" x="6027738" y="3849688"/>
          <p14:tracePt t="132232" x="6108700" y="3876675"/>
          <p14:tracePt t="132248" x="6188075" y="3902075"/>
          <p14:tracePt t="132265" x="6303963" y="3956050"/>
          <p14:tracePt t="132281" x="6421438" y="4019550"/>
          <p14:tracePt t="132298" x="6537325" y="4064000"/>
          <p14:tracePt t="132315" x="6616700" y="4098925"/>
          <p14:tracePt t="132332" x="6697663" y="4143375"/>
          <p14:tracePt t="132350" x="6831013" y="4179888"/>
          <p14:tracePt t="132366" x="6875463" y="4197350"/>
          <p14:tracePt t="132381" x="6884988" y="4197350"/>
          <p14:tracePt t="132546" x="6894513" y="4197350"/>
          <p14:tracePt t="132560" x="6929438" y="4206875"/>
          <p14:tracePt t="132568" x="6983413" y="4224338"/>
          <p14:tracePt t="132581" x="7064375" y="4224338"/>
          <p14:tracePt t="132600" x="7331075" y="4233863"/>
          <p14:tracePt t="132616" x="7483475" y="4251325"/>
          <p14:tracePt t="132632" x="7589838" y="4268788"/>
          <p14:tracePt t="132648" x="7680325" y="4278313"/>
          <p14:tracePt t="132665" x="7732713" y="4295775"/>
          <p14:tracePt t="132843" x="7732713" y="4286250"/>
          <p14:tracePt t="132851" x="7732713" y="4268788"/>
          <p14:tracePt t="132867" x="7707313" y="4233863"/>
          <p14:tracePt t="132882" x="7680325" y="4162425"/>
          <p14:tracePt t="132898" x="7635875" y="4108450"/>
          <p14:tracePt t="132915" x="7599363" y="4081463"/>
          <p14:tracePt t="132932" x="7564438" y="4064000"/>
          <p14:tracePt t="132949" x="7537450" y="4054475"/>
          <p14:tracePt t="132966" x="7518400" y="4037013"/>
          <p14:tracePt t="132983" x="7429500" y="4010025"/>
          <p14:tracePt t="132998" x="7340600" y="3983038"/>
          <p14:tracePt t="133014" x="7207250" y="3956050"/>
          <p14:tracePt t="133032" x="7099300" y="3938588"/>
          <p14:tracePt t="133048" x="7000875" y="3938588"/>
          <p14:tracePt t="133065" x="6929438" y="3948113"/>
          <p14:tracePt t="133082" x="6867525" y="3965575"/>
          <p14:tracePt t="133099" x="6804025" y="4000500"/>
          <p14:tracePt t="133116" x="6759575" y="4027488"/>
          <p14:tracePt t="133132" x="6742113" y="4037013"/>
          <p14:tracePt t="133149" x="6732588" y="4044950"/>
          <p14:tracePt t="133165" x="6732588" y="4054475"/>
          <p14:tracePt t="133182" x="6715125" y="4071938"/>
          <p14:tracePt t="133198" x="6715125" y="4081463"/>
          <p14:tracePt t="133215" x="6715125" y="4108450"/>
          <p14:tracePt t="133232" x="6715125" y="4116388"/>
          <p14:tracePt t="133249" x="6732588" y="4143375"/>
          <p14:tracePt t="133266" x="6796088" y="4170363"/>
          <p14:tracePt t="133282" x="6867525" y="4197350"/>
          <p14:tracePt t="133298" x="6965950" y="4224338"/>
          <p14:tracePt t="133314" x="7072313" y="4233863"/>
          <p14:tracePt t="133331" x="7161213" y="4233863"/>
          <p14:tracePt t="133348" x="7269163" y="4233863"/>
          <p14:tracePt t="133365" x="7394575" y="4251325"/>
          <p14:tracePt t="133382" x="7564438" y="4268788"/>
          <p14:tracePt t="133398" x="7653338" y="4268788"/>
          <p14:tracePt t="133415" x="7759700" y="4278313"/>
          <p14:tracePt t="133432" x="7867650" y="4278313"/>
          <p14:tracePt t="133448" x="7939088" y="4295775"/>
          <p14:tracePt t="133465" x="8018463" y="4295775"/>
          <p14:tracePt t="133482" x="8108950" y="4295775"/>
          <p14:tracePt t="133498" x="8224838" y="4286250"/>
          <p14:tracePt t="133515" x="8304213" y="4259263"/>
          <p14:tracePt t="133532" x="8394700" y="4251325"/>
          <p14:tracePt t="133548" x="8493125" y="4224338"/>
          <p14:tracePt t="133565" x="8537575" y="4197350"/>
          <p14:tracePt t="133582" x="8572500" y="4197350"/>
          <p14:tracePt t="133703" x="8564563" y="4197350"/>
          <p14:tracePt t="133711" x="8501063" y="4214813"/>
          <p14:tracePt t="133719" x="8447088" y="4224338"/>
          <p14:tracePt t="133732" x="8394700" y="4224338"/>
          <p14:tracePt t="133749" x="8251825" y="4251325"/>
          <p14:tracePt t="133765" x="8099425" y="4286250"/>
          <p14:tracePt t="133781" x="7993063" y="4295775"/>
          <p14:tracePt t="133798" x="7885113" y="4313238"/>
          <p14:tracePt t="133815" x="7769225" y="4322763"/>
          <p14:tracePt t="133832" x="7661275" y="4322763"/>
          <p14:tracePt t="133849" x="7500938" y="4322763"/>
          <p14:tracePt t="133866" x="7412038" y="4322763"/>
          <p14:tracePt t="133882" x="7340600" y="4322763"/>
          <p14:tracePt t="133899" x="7242175" y="4322763"/>
          <p14:tracePt t="133915" x="7180263" y="4322763"/>
          <p14:tracePt t="133932" x="7161213" y="4322763"/>
          <p14:tracePt t="134055" x="7170738" y="4322763"/>
          <p14:tracePt t="134063" x="7232650" y="4340225"/>
          <p14:tracePt t="134070" x="7286625" y="4340225"/>
          <p14:tracePt t="134082" x="7340600" y="4340225"/>
          <p14:tracePt t="134100" x="7581900" y="4340225"/>
          <p14:tracePt t="134116" x="7840663" y="4340225"/>
          <p14:tracePt t="134132" x="8054975" y="4340225"/>
          <p14:tracePt t="134149" x="8207375" y="4340225"/>
          <p14:tracePt t="134165" x="8296275" y="4322763"/>
          <p14:tracePt t="134182" x="8331200" y="4322763"/>
          <p14:tracePt t="134329" x="8340725" y="4322763"/>
          <p14:tracePt t="134337" x="8304213" y="4322763"/>
          <p14:tracePt t="134351" x="8116888" y="4322763"/>
          <p14:tracePt t="134367" x="7894638" y="4349750"/>
          <p14:tracePt t="134383" x="7608888" y="4349750"/>
          <p14:tracePt t="134399" x="7340600" y="4349750"/>
          <p14:tracePt t="134415" x="7197725" y="4349750"/>
          <p14:tracePt t="134432" x="7143750" y="4349750"/>
          <p14:tracePt t="134448" x="7135813" y="4349750"/>
          <p14:tracePt t="134509" x="7135813" y="4357688"/>
          <p14:tracePt t="134522" x="7170738" y="4367213"/>
          <p14:tracePt t="134532" x="7180263" y="4367213"/>
          <p14:tracePt t="134548" x="7215188" y="4394200"/>
          <p14:tracePt t="134565" x="7224713" y="4394200"/>
          <p14:tracePt t="134617" x="7215188" y="4394200"/>
          <p14:tracePt t="136153" x="7161213" y="4251325"/>
          <p14:tracePt t="136170" x="7089775" y="4152900"/>
          <p14:tracePt t="136186" x="6956425" y="4037013"/>
          <p14:tracePt t="136203" x="6680200" y="3867150"/>
          <p14:tracePt t="136216" x="6599238" y="3813175"/>
          <p14:tracePt t="136232" x="6456363" y="3724275"/>
          <p14:tracePt t="136249" x="6313488" y="3643313"/>
          <p14:tracePt t="136267" x="6180138" y="3598863"/>
          <p14:tracePt t="136283" x="6116638" y="3571875"/>
          <p14:tracePt t="136299" x="6081713" y="3563938"/>
          <p14:tracePt t="136316" x="6064250" y="3544888"/>
          <p14:tracePt t="136332" x="6027738" y="3527425"/>
          <p14:tracePt t="136349" x="5983288" y="3500438"/>
          <p14:tracePt t="136365" x="5938838" y="3492500"/>
          <p14:tracePt t="136382" x="5857875" y="3492500"/>
          <p14:tracePt t="136399" x="5786438" y="3492500"/>
          <p14:tracePt t="136417" x="5653088" y="3517900"/>
          <p14:tracePt t="136432" x="5589588" y="3517900"/>
          <p14:tracePt t="136449" x="5554663" y="3517900"/>
          <p14:tracePt t="136465" x="5527675" y="3517900"/>
          <p14:tracePt t="136482" x="5510213" y="3517900"/>
          <p14:tracePt t="136499" x="5483225" y="3527425"/>
          <p14:tracePt t="136517" x="5438775" y="3544888"/>
          <p14:tracePt t="136533" x="5421313" y="3544888"/>
          <p14:tracePt t="136549" x="5394325" y="3544888"/>
          <p14:tracePt t="136565" x="5384800" y="3554413"/>
          <p14:tracePt t="136582" x="5367338" y="3554413"/>
          <p14:tracePt t="136697" x="5349875" y="3554413"/>
          <p14:tracePt t="136705" x="5340350" y="3554413"/>
          <p14:tracePt t="136715" x="5330825" y="3554413"/>
          <p14:tracePt t="136732" x="5295900" y="3554413"/>
          <p14:tracePt t="136749" x="5278438" y="3554413"/>
          <p14:tracePt t="136767" x="5197475" y="3554413"/>
          <p14:tracePt t="136783" x="5143500" y="3554413"/>
          <p14:tracePt t="136799" x="5126038" y="3554413"/>
          <p14:tracePt t="136815" x="5108575" y="3563938"/>
          <p14:tracePt t="136832" x="5072063" y="3563938"/>
          <p14:tracePt t="136849" x="5054600" y="3571875"/>
          <p14:tracePt t="136865" x="5037138" y="3581400"/>
          <p14:tracePt t="136882" x="4992688" y="3608388"/>
          <p14:tracePt t="136899" x="4956175" y="3625850"/>
          <p14:tracePt t="136917" x="4929188" y="3662363"/>
          <p14:tracePt t="136933" x="4894263" y="3679825"/>
          <p14:tracePt t="136949" x="4875213" y="3697288"/>
          <p14:tracePt t="136966" x="4840288" y="3733800"/>
          <p14:tracePt t="136982" x="4822825" y="3751263"/>
          <p14:tracePt t="136999" x="4795838" y="3778250"/>
          <p14:tracePt t="137015" x="4776788" y="3795713"/>
          <p14:tracePt t="137033" x="4751388" y="3867150"/>
          <p14:tracePt t="137049" x="4741863" y="3911600"/>
          <p14:tracePt t="137065" x="4741863" y="3948113"/>
          <p14:tracePt t="137082" x="4732338" y="3965575"/>
          <p14:tracePt t="137099" x="4732338" y="3983038"/>
          <p14:tracePt t="137116" x="4732338" y="4010025"/>
          <p14:tracePt t="137132" x="4724400" y="4027488"/>
          <p14:tracePt t="137149" x="4714875" y="4044950"/>
          <p14:tracePt t="137167" x="4687888" y="4081463"/>
          <p14:tracePt t="137183" x="4679950" y="4098925"/>
          <p14:tracePt t="137199" x="4660900" y="4116388"/>
          <p14:tracePt t="137216" x="4643438" y="4135438"/>
          <p14:tracePt t="137232" x="4633913" y="4162425"/>
          <p14:tracePt t="137249" x="4608513" y="4170363"/>
          <p14:tracePt t="137266" x="4589463" y="4179888"/>
          <p14:tracePt t="137282" x="4554538" y="4179888"/>
          <p14:tracePt t="137298" x="4510088" y="4187825"/>
          <p14:tracePt t="137315" x="4446588" y="4206875"/>
          <p14:tracePt t="137331" x="4384675" y="4233863"/>
          <p14:tracePt t="137348" x="4322763" y="4241800"/>
          <p14:tracePt t="137365" x="4276725" y="4251325"/>
          <p14:tracePt t="137382" x="4241800" y="4251325"/>
          <p14:tracePt t="137399" x="4205288" y="4268788"/>
          <p14:tracePt t="137418" x="4179888" y="4268788"/>
          <p14:tracePt t="137433" x="4160838" y="4268788"/>
          <p14:tracePt t="137449" x="4152900" y="4268788"/>
          <p14:tracePt t="137466" x="4125913" y="4268788"/>
          <p14:tracePt t="137667" x="4133850" y="4278313"/>
          <p14:tracePt t="137675" x="4143375" y="4286250"/>
          <p14:tracePt t="137684" x="4152900" y="4295775"/>
          <p14:tracePt t="137699" x="4179888" y="4313238"/>
          <p14:tracePt t="137716" x="4214813" y="4340225"/>
          <p14:tracePt t="137732" x="4286250" y="4349750"/>
          <p14:tracePt t="137749" x="4367213" y="4367213"/>
          <p14:tracePt t="137766" x="4446588" y="4367213"/>
          <p14:tracePt t="137784" x="4572000" y="4367213"/>
          <p14:tracePt t="137799" x="4608513" y="4367213"/>
          <p14:tracePt t="137816" x="4633913" y="4367213"/>
          <p14:tracePt t="137832" x="4697413" y="4384675"/>
          <p14:tracePt t="137849" x="4759325" y="4402138"/>
          <p14:tracePt t="137865" x="4840288" y="4411663"/>
          <p14:tracePt t="137882" x="4929188" y="4429125"/>
          <p14:tracePt t="137899" x="5010150" y="4429125"/>
          <p14:tracePt t="137916" x="5143500" y="4411663"/>
          <p14:tracePt t="137934" x="5207000" y="4411663"/>
          <p14:tracePt t="137949" x="5278438" y="4394200"/>
          <p14:tracePt t="137967" x="5375275" y="4367213"/>
          <p14:tracePt t="137982" x="5456238" y="4340225"/>
          <p14:tracePt t="137999" x="5483225" y="4330700"/>
          <p14:tracePt t="138015" x="5492750" y="4330700"/>
          <p14:tracePt t="138032" x="5500688" y="4322763"/>
          <p14:tracePt t="138050" x="5527675" y="4313238"/>
          <p14:tracePt t="138066" x="5545138" y="4295775"/>
          <p14:tracePt t="138082" x="5564188" y="4268788"/>
          <p14:tracePt t="138099" x="5599113" y="4251325"/>
          <p14:tracePt t="138116" x="5616575" y="4233863"/>
          <p14:tracePt t="138221" x="5626100" y="4224338"/>
          <p14:tracePt t="138229" x="5643563" y="4206875"/>
          <p14:tracePt t="138237" x="5643563" y="4197350"/>
          <p14:tracePt t="138249" x="5643563" y="4187825"/>
          <p14:tracePt t="138266" x="5635625" y="4170363"/>
          <p14:tracePt t="138282" x="5626100" y="4152900"/>
          <p14:tracePt t="138299" x="5599113" y="4116388"/>
          <p14:tracePt t="138316" x="5581650" y="4098925"/>
          <p14:tracePt t="138332" x="5554663" y="4090988"/>
          <p14:tracePt t="138349" x="5537200" y="4071938"/>
          <p14:tracePt t="138365" x="5518150" y="4044950"/>
          <p14:tracePt t="138382" x="5492750" y="4027488"/>
          <p14:tracePt t="138398" x="5473700" y="4019550"/>
          <p14:tracePt t="138415" x="5456238" y="4019550"/>
          <p14:tracePt t="138434" x="5411788" y="4019550"/>
          <p14:tracePt t="138449" x="5384800" y="4019550"/>
          <p14:tracePt t="138466" x="5357813" y="4019550"/>
          <p14:tracePt t="138482" x="5340350" y="4019550"/>
          <p14:tracePt t="138499" x="5322888" y="4019550"/>
          <p14:tracePt t="138516" x="5303838" y="4019550"/>
          <p14:tracePt t="138532" x="5278438" y="4019550"/>
          <p14:tracePt t="138536" x="5268913" y="4019550"/>
          <p14:tracePt t="138550" x="5241925" y="4019550"/>
          <p14:tracePt t="138566" x="5207000" y="4019550"/>
          <p14:tracePt t="138582" x="5170488" y="4027488"/>
          <p14:tracePt t="138599" x="5143500" y="4037013"/>
          <p14:tracePt t="138616" x="5116513" y="4054475"/>
          <p14:tracePt t="138632" x="5089525" y="4064000"/>
          <p14:tracePt t="138650" x="5054600" y="4081463"/>
          <p14:tracePt t="138668" x="5010150" y="4098925"/>
          <p14:tracePt t="138684" x="4992688" y="4098925"/>
          <p14:tracePt t="138699" x="4983163" y="4098925"/>
          <p14:tracePt t="138715" x="4965700" y="4098925"/>
          <p14:tracePt t="138732" x="4946650" y="4098925"/>
          <p14:tracePt t="138748" x="4929188" y="4116388"/>
          <p14:tracePt t="138765" x="4921250" y="4125913"/>
          <p14:tracePt t="138781" x="4911725" y="4125913"/>
          <p14:tracePt t="138798" x="4902200" y="4125913"/>
          <p14:tracePt t="138815" x="4875213" y="4135438"/>
          <p14:tracePt t="138831" x="4867275" y="4143375"/>
          <p14:tracePt t="138848" x="4857750" y="4152900"/>
          <p14:tracePt t="138865" x="4840288" y="4162425"/>
          <p14:tracePt t="138882" x="4822825" y="4170363"/>
          <p14:tracePt t="138898" x="4813300" y="4187825"/>
          <p14:tracePt t="138915" x="4795838" y="4197350"/>
          <p14:tracePt t="138931" x="4786313" y="4206875"/>
          <p14:tracePt t="138948" x="4768850" y="4224338"/>
          <p14:tracePt t="138965" x="4759325" y="4241800"/>
          <p14:tracePt t="138981" x="4751388" y="4268788"/>
          <p14:tracePt t="138998" x="4751388" y="4278313"/>
          <p14:tracePt t="139015" x="4751388" y="4295775"/>
          <p14:tracePt t="139031" x="4751388" y="4305300"/>
          <p14:tracePt t="139048" x="4751388" y="4313238"/>
          <p14:tracePt t="139064" x="4768850" y="4349750"/>
          <p14:tracePt t="139081" x="4786313" y="4367213"/>
          <p14:tracePt t="139098" x="4813300" y="4384675"/>
          <p14:tracePt t="139114" x="4830763" y="4421188"/>
          <p14:tracePt t="139131" x="4848225" y="4438650"/>
          <p14:tracePt t="139148" x="4911725" y="4473575"/>
          <p14:tracePt t="139165" x="4973638" y="4519613"/>
          <p14:tracePt t="139184" x="5089525" y="4545013"/>
          <p14:tracePt t="139199" x="5187950" y="4572000"/>
          <p14:tracePt t="139216" x="5259388" y="4581525"/>
          <p14:tracePt t="139232" x="5367338" y="4581525"/>
          <p14:tracePt t="139250" x="5473700" y="4581525"/>
          <p14:tracePt t="139266" x="5572125" y="4564063"/>
          <p14:tracePt t="139282" x="5653088" y="4537075"/>
          <p14:tracePt t="139299" x="5724525" y="4527550"/>
          <p14:tracePt t="139316" x="5786438" y="4500563"/>
          <p14:tracePt t="139332" x="5803900" y="4483100"/>
          <p14:tracePt t="139350" x="5830888" y="4465638"/>
          <p14:tracePt t="139366" x="5849938" y="4456113"/>
          <p14:tracePt t="139382" x="5857875" y="4448175"/>
          <p14:tracePt t="139399" x="5867400" y="4429125"/>
          <p14:tracePt t="139417" x="5884863" y="4394200"/>
          <p14:tracePt t="139434" x="5884863" y="4376738"/>
          <p14:tracePt t="139449" x="5884863" y="4357688"/>
          <p14:tracePt t="139466" x="5884863" y="4340225"/>
          <p14:tracePt t="139482" x="5884863" y="4313238"/>
          <p14:tracePt t="139499" x="5867400" y="4295775"/>
          <p14:tracePt t="139517" x="5857875" y="4278313"/>
          <p14:tracePt t="139532" x="5849938" y="4259263"/>
          <p14:tracePt t="139536" x="5849938" y="4241800"/>
          <p14:tracePt t="139549" x="5840413" y="4233863"/>
          <p14:tracePt t="139568" x="5813425" y="4214813"/>
          <p14:tracePt t="139583" x="5795963" y="4197350"/>
          <p14:tracePt t="139599" x="5778500" y="4170363"/>
          <p14:tracePt t="139616" x="5751513" y="4162425"/>
          <p14:tracePt t="139632" x="5732463" y="4143375"/>
          <p14:tracePt t="139649" x="5715000" y="4143375"/>
          <p14:tracePt t="139668" x="5670550" y="4125913"/>
          <p14:tracePt t="139684" x="5653088" y="4108450"/>
          <p14:tracePt t="139699" x="5635625" y="4090988"/>
          <p14:tracePt t="139717" x="5608638" y="4081463"/>
          <p14:tracePt t="139733" x="5589588" y="4071938"/>
          <p14:tracePt t="139749" x="5554663" y="4071938"/>
          <p14:tracePt t="139766" x="5537200" y="4064000"/>
          <p14:tracePt t="139782" x="5518150" y="4054475"/>
          <p14:tracePt t="139799" x="5500688" y="4054475"/>
          <p14:tracePt t="139818" x="5465763" y="4027488"/>
          <p14:tracePt t="139832" x="5446713" y="4010025"/>
          <p14:tracePt t="139849" x="5429250" y="4010025"/>
          <p14:tracePt t="139866" x="5402263" y="4010025"/>
          <p14:tracePt t="139882" x="5384800" y="4010025"/>
          <p14:tracePt t="139899" x="5357813" y="4010025"/>
          <p14:tracePt t="139918" x="5322888" y="4010025"/>
          <p14:tracePt t="139934" x="5278438" y="4010025"/>
          <p14:tracePt t="139949" x="5232400" y="4010025"/>
          <p14:tracePt t="139966" x="5197475" y="4010025"/>
          <p14:tracePt t="139983" x="5135563" y="4027488"/>
          <p14:tracePt t="139999" x="5108575" y="4037013"/>
          <p14:tracePt t="140016" x="5045075" y="4044950"/>
          <p14:tracePt t="140032" x="4983163" y="4064000"/>
          <p14:tracePt t="140035" x="4956175" y="4071938"/>
          <p14:tracePt t="140049" x="4938713" y="4071938"/>
          <p14:tracePt t="140068" x="4875213" y="4098925"/>
          <p14:tracePt t="140082" x="4857750" y="4108450"/>
          <p14:tracePt t="140099" x="4840288" y="4125913"/>
          <p14:tracePt t="140116" x="4813300" y="4135438"/>
          <p14:tracePt t="140132" x="4786313" y="4143375"/>
          <p14:tracePt t="140149" x="4768850" y="4170363"/>
          <p14:tracePt t="140167" x="4732338" y="4187825"/>
          <p14:tracePt t="140184" x="4714875" y="4197350"/>
          <p14:tracePt t="140199" x="4697413" y="4206875"/>
          <p14:tracePt t="140216" x="4670425" y="4224338"/>
          <p14:tracePt t="140232" x="4652963" y="4224338"/>
          <p14:tracePt t="140249" x="4643438" y="4241800"/>
          <p14:tracePt t="140347" x="4633913" y="4251325"/>
          <p14:tracePt t="140363" x="4625975" y="4259263"/>
          <p14:tracePt t="140371" x="4625975" y="4268788"/>
          <p14:tracePt t="140382" x="4625975" y="4278313"/>
          <p14:tracePt t="140399" x="4608513" y="4295775"/>
          <p14:tracePt t="140415" x="4608513" y="4322763"/>
          <p14:tracePt t="140434" x="4608513" y="4349750"/>
          <p14:tracePt t="140449" x="4608513" y="4367213"/>
          <p14:tracePt t="140466" x="4608513" y="4376738"/>
          <p14:tracePt t="140483" x="4616450" y="4402138"/>
          <p14:tracePt t="140499" x="4616450" y="4411663"/>
          <p14:tracePt t="140516" x="4625975" y="4421188"/>
          <p14:tracePt t="140532" x="4633913" y="4438650"/>
          <p14:tracePt t="140549" x="4643438" y="4448175"/>
          <p14:tracePt t="140566" x="4652963" y="4473575"/>
          <p14:tracePt t="140585" x="4660900" y="4483100"/>
          <p14:tracePt t="140599" x="4660900" y="4492625"/>
          <p14:tracePt t="140616" x="4687888" y="4510088"/>
          <p14:tracePt t="140633" x="4697413" y="4519613"/>
          <p14:tracePt t="140649" x="4714875" y="4545013"/>
          <p14:tracePt t="140666" x="4732338" y="4564063"/>
          <p14:tracePt t="140684" x="4786313" y="4581525"/>
          <p14:tracePt t="140699" x="4830763" y="4581525"/>
          <p14:tracePt t="140716" x="4884738" y="4581525"/>
          <p14:tracePt t="140733" x="4911725" y="4598988"/>
          <p14:tracePt t="140749" x="4973638" y="4598988"/>
          <p14:tracePt t="140766" x="5054600" y="4598988"/>
          <p14:tracePt t="140783" x="5126038" y="4598988"/>
          <p14:tracePt t="140799" x="5207000" y="4598988"/>
          <p14:tracePt t="140815" x="5268913" y="4598988"/>
          <p14:tracePt t="140833" x="5349875" y="4591050"/>
          <p14:tracePt t="140849" x="5411788" y="4591050"/>
          <p14:tracePt t="140866" x="5456238" y="4581525"/>
          <p14:tracePt t="140883" x="5492750" y="4581525"/>
          <p14:tracePt t="140899" x="5518150" y="4572000"/>
          <p14:tracePt t="140916" x="5537200" y="4572000"/>
          <p14:tracePt t="140934" x="5554663" y="4564063"/>
          <p14:tracePt t="140950" x="5572125" y="4554538"/>
          <p14:tracePt t="140967" x="5589588" y="4537075"/>
          <p14:tracePt t="140983" x="5616575" y="4527550"/>
          <p14:tracePt t="140999" x="5626100" y="4519613"/>
          <p14:tracePt t="141016" x="5635625" y="4510088"/>
          <p14:tracePt t="141060" x="5643563" y="4500563"/>
          <p14:tracePt t="141068" x="5653088" y="4492625"/>
          <p14:tracePt t="141084" x="5680075" y="4465638"/>
          <p14:tracePt t="141100" x="5688013" y="4448175"/>
          <p14:tracePt t="141116" x="5697538" y="4421188"/>
          <p14:tracePt t="141133" x="5697538" y="4394200"/>
          <p14:tracePt t="141149" x="5697538" y="4376738"/>
          <p14:tracePt t="141166" x="5697538" y="4357688"/>
          <p14:tracePt t="141183" x="5697538" y="4330700"/>
          <p14:tracePt t="141199" x="5697538" y="4313238"/>
          <p14:tracePt t="141217" x="5697538" y="4305300"/>
          <p14:tracePt t="141271" x="5697538" y="4295775"/>
          <p14:tracePt t="141285" x="5697538" y="4286250"/>
          <p14:tracePt t="141293" x="5732463" y="4259263"/>
          <p14:tracePt t="141302" x="5768975" y="4251325"/>
          <p14:tracePt t="141317" x="5849938" y="4206875"/>
          <p14:tracePt t="141334" x="5911850" y="4179888"/>
          <p14:tracePt t="141350" x="5983288" y="4143375"/>
          <p14:tracePt t="141366" x="6054725" y="4090988"/>
          <p14:tracePt t="141383" x="6180138" y="4019550"/>
          <p14:tracePt t="141399" x="6340475" y="3911600"/>
          <p14:tracePt t="141416" x="6510338" y="3813175"/>
          <p14:tracePt t="141433" x="6653213" y="3714750"/>
          <p14:tracePt t="141450" x="6796088" y="3608388"/>
          <p14:tracePt t="141467" x="6850063" y="3527425"/>
          <p14:tracePt t="141483" x="6894513" y="3473450"/>
          <p14:tracePt t="141499" x="6911975" y="3429000"/>
          <p14:tracePt t="141516" x="6946900" y="3402013"/>
          <p14:tracePt t="141533" x="6973888" y="3357563"/>
          <p14:tracePt t="141536" x="6983413" y="3330575"/>
          <p14:tracePt t="141549" x="6992938" y="3322638"/>
          <p14:tracePt t="141568" x="7010400" y="3295650"/>
          <p14:tracePt t="141585" x="7018338" y="3286125"/>
          <p14:tracePt t="141600" x="7018338" y="3268663"/>
          <p14:tracePt t="141638" x="7000875" y="3259138"/>
          <p14:tracePt t="141654" x="6992938" y="3259138"/>
          <p14:tracePt t="141666" x="6983413" y="3259138"/>
          <p14:tracePt t="141683" x="6965950" y="3259138"/>
          <p14:tracePt t="141699" x="6956425" y="3259138"/>
          <p14:tracePt t="141716" x="6946900" y="3259138"/>
          <p14:tracePt t="141834" x="6946900" y="3251200"/>
          <p14:tracePt t="141858" x="6929438" y="3241675"/>
          <p14:tracePt t="141866" x="6921500" y="3232150"/>
          <p14:tracePt t="141883" x="6911975" y="3224213"/>
          <p14:tracePt t="141899" x="6911975" y="3214688"/>
          <p14:tracePt t="141966" x="6902450" y="3214688"/>
          <p14:tracePt t="141974" x="6894513" y="3214688"/>
          <p14:tracePt t="142038" x="6894513" y="3197225"/>
          <p14:tracePt t="142052" x="6884988" y="3187700"/>
          <p14:tracePt t="142060" x="6884988" y="3160713"/>
          <p14:tracePt t="142068" x="6875463" y="3143250"/>
          <p14:tracePt t="142084" x="6875463" y="3125788"/>
          <p14:tracePt t="142100" x="6875463" y="3108325"/>
          <p14:tracePt t="142116" x="6875463" y="3089275"/>
          <p14:tracePt t="142133" x="6875463" y="3071813"/>
          <p14:tracePt t="142149" x="6875463" y="3054350"/>
          <p14:tracePt t="142166" x="6875463" y="3044825"/>
          <p14:tracePt t="142183" x="6875463" y="3027363"/>
          <p14:tracePt t="142200" x="6875463" y="3000375"/>
          <p14:tracePt t="142217" x="6875463" y="2992438"/>
          <p14:tracePt t="142233" x="6875463" y="2973388"/>
          <p14:tracePt t="142250" x="6875463" y="2965450"/>
          <p14:tracePt t="142266" x="6875463" y="2955925"/>
          <p14:tracePt t="142506" x="6858000" y="2955925"/>
          <p14:tracePt t="142568" x="6850063" y="2965450"/>
          <p14:tracePt t="142576" x="6850063" y="2973388"/>
          <p14:tracePt t="142593" x="6840538" y="2973388"/>
          <p14:tracePt t="142608" x="6840538" y="2982913"/>
          <p14:tracePt t="142811" x="6831013" y="2992438"/>
          <p14:tracePt t="142825" x="6823075" y="3009900"/>
          <p14:tracePt t="142835" x="6786563" y="3044825"/>
          <p14:tracePt t="142850" x="6769100" y="3063875"/>
          <p14:tracePt t="142867" x="6732588" y="3098800"/>
          <p14:tracePt t="142883" x="6697663" y="3116263"/>
          <p14:tracePt t="142899" x="6680200" y="3135313"/>
          <p14:tracePt t="142916" x="6661150" y="3160713"/>
          <p14:tracePt t="142933" x="6635750" y="3179763"/>
          <p14:tracePt t="142950" x="6599238" y="3214688"/>
          <p14:tracePt t="142968" x="6510338" y="3278188"/>
          <p14:tracePt t="142985" x="6483350" y="3295650"/>
          <p14:tracePt t="142999" x="6429375" y="3322638"/>
          <p14:tracePt t="143016" x="6384925" y="3349625"/>
          <p14:tracePt t="143033" x="6323013" y="3375025"/>
          <p14:tracePt t="143050" x="6286500" y="3394075"/>
          <p14:tracePt t="143067" x="6251575" y="3402013"/>
          <p14:tracePt t="143085" x="6215063" y="3421063"/>
          <p14:tracePt t="143100" x="6188075" y="3429000"/>
          <p14:tracePt t="143116" x="6170613" y="3455988"/>
          <p14:tracePt t="143133" x="6153150" y="3465513"/>
          <p14:tracePt t="143150" x="6135688" y="3473450"/>
          <p14:tracePt t="143166" x="6108700" y="3482975"/>
          <p14:tracePt t="143183" x="6089650" y="3492500"/>
          <p14:tracePt t="143200" x="6072188" y="3500438"/>
          <p14:tracePt t="143374" x="6064250" y="3517900"/>
          <p14:tracePt t="143382" x="6045200" y="3517900"/>
          <p14:tracePt t="143390" x="6037263" y="3527425"/>
          <p14:tracePt t="143414" x="6027738" y="3527425"/>
          <p14:tracePt t="143429" x="6018213" y="3536950"/>
          <p14:tracePt t="143522" x="6010275" y="3544888"/>
          <p14:tracePt t="143532" x="6000750" y="3544888"/>
          <p14:tracePt t="143539" x="6000750" y="3554413"/>
          <p14:tracePt t="143550" x="5992813" y="3554413"/>
          <p14:tracePt t="146675" x="5992813" y="3563938"/>
          <p14:tracePt t="146683" x="5973763" y="3563938"/>
          <p14:tracePt t="146700" x="5929313" y="3643313"/>
          <p14:tracePt t="146716" x="5857875" y="3706813"/>
          <p14:tracePt t="146733" x="5803900" y="3759200"/>
          <p14:tracePt t="146750" x="5759450" y="3795713"/>
          <p14:tracePt t="146769" x="5697538" y="3857625"/>
          <p14:tracePt t="146785" x="5661025" y="3894138"/>
          <p14:tracePt t="146799" x="5616575" y="3921125"/>
          <p14:tracePt t="146816" x="5537200" y="3965575"/>
          <p14:tracePt t="146833" x="5421313" y="4027488"/>
          <p14:tracePt t="146849" x="5303838" y="4071938"/>
          <p14:tracePt t="146866" x="5224463" y="4108450"/>
          <p14:tracePt t="146882" x="5143500" y="4135438"/>
          <p14:tracePt t="146900" x="5054600" y="4170363"/>
          <p14:tracePt t="146917" x="5010150" y="4197350"/>
          <p14:tracePt t="146933" x="4992688" y="4214813"/>
          <p14:tracePt t="146950" x="4946650" y="4241800"/>
          <p14:tracePt t="146967" x="4929188" y="4259263"/>
          <p14:tracePt t="146983" x="4902200" y="4268788"/>
          <p14:tracePt t="147000" x="4884738" y="4268788"/>
          <p14:tracePt t="147017" x="4867275" y="4278313"/>
          <p14:tracePt t="147036" x="4822825" y="4278313"/>
          <p14:tracePt t="147050" x="4751388" y="4278313"/>
          <p14:tracePt t="147067" x="4670425" y="4278313"/>
          <p14:tracePt t="147083" x="4625975" y="4278313"/>
          <p14:tracePt t="147100" x="4581525" y="4278313"/>
          <p14:tracePt t="147117" x="4562475" y="4278313"/>
          <p14:tracePt t="147135" x="4491038" y="4278313"/>
          <p14:tracePt t="147151" x="4429125" y="4278313"/>
          <p14:tracePt t="147167" x="4384675" y="4278313"/>
          <p14:tracePt t="147183" x="4357688" y="4278313"/>
          <p14:tracePt t="147200" x="4322763" y="4259263"/>
          <p14:tracePt t="147217" x="4276725" y="4233863"/>
          <p14:tracePt t="147233" x="4224338" y="4224338"/>
          <p14:tracePt t="147250" x="4160838" y="4206875"/>
          <p14:tracePt t="147267" x="4116388" y="4197350"/>
          <p14:tracePt t="147285" x="4062413" y="4179888"/>
          <p14:tracePt t="147300" x="4037013" y="4179888"/>
          <p14:tracePt t="147317" x="4017963" y="4170363"/>
          <p14:tracePt t="147334" x="4000500" y="4170363"/>
          <p14:tracePt t="147351" x="3983038" y="4170363"/>
          <p14:tracePt t="147366" x="3956050" y="4179888"/>
          <p14:tracePt t="147383" x="3929063" y="4197350"/>
          <p14:tracePt t="147400" x="3919538" y="4197350"/>
          <p14:tracePt t="147551" x="3919538" y="4206875"/>
          <p14:tracePt t="147565" x="3956050" y="4206875"/>
          <p14:tracePt t="147573" x="3973513" y="4206875"/>
          <p14:tracePt t="147583" x="4017963" y="4214813"/>
          <p14:tracePt t="147600" x="4062413" y="4214813"/>
          <p14:tracePt t="147617" x="4108450" y="4214813"/>
          <p14:tracePt t="147634" x="4133850" y="4224338"/>
          <p14:tracePt t="147651" x="4187825" y="4241800"/>
          <p14:tracePt t="147667" x="4232275" y="4241800"/>
          <p14:tracePt t="147683" x="4286250" y="4251325"/>
          <p14:tracePt t="147701" x="4322763" y="4251325"/>
          <p14:tracePt t="147717" x="4348163" y="4251325"/>
          <p14:tracePt t="147733" x="4367213" y="4259263"/>
          <p14:tracePt t="147750" x="4411663" y="4259263"/>
          <p14:tracePt t="147769" x="4483100" y="4268788"/>
          <p14:tracePt t="147783" x="4510088" y="4286250"/>
          <p14:tracePt t="147800" x="4625975" y="4313238"/>
          <p14:tracePt t="147816" x="4724400" y="4340225"/>
          <p14:tracePt t="147833" x="4795838" y="4349750"/>
          <p14:tracePt t="147849" x="4848225" y="4349750"/>
          <p14:tracePt t="147866" x="4875213" y="4357688"/>
          <p14:tracePt t="147883" x="4894263" y="4376738"/>
          <p14:tracePt t="147900" x="4929188" y="4394200"/>
          <p14:tracePt t="147916" x="4956175" y="4402138"/>
          <p14:tracePt t="147933" x="4992688" y="4421188"/>
          <p14:tracePt t="147950" x="5010150" y="4421188"/>
          <p14:tracePt t="147967" x="5037138" y="4438650"/>
          <p14:tracePt t="147983" x="5054600" y="4438650"/>
          <p14:tracePt t="148000" x="5072063" y="4438650"/>
          <p14:tracePt t="148017" x="5081588" y="4438650"/>
          <p14:tracePt t="148052" x="5099050" y="4438650"/>
          <p14:tracePt t="148067" x="5116513" y="4438650"/>
          <p14:tracePt t="148083" x="5135563" y="4438650"/>
          <p14:tracePt t="148100" x="5153025" y="4438650"/>
          <p14:tracePt t="148117" x="5180013" y="4438650"/>
          <p14:tracePt t="148133" x="5197475" y="4438650"/>
          <p14:tracePt t="148150" x="5207000" y="4438650"/>
          <p14:tracePt t="148167" x="5224463" y="4438650"/>
          <p14:tracePt t="148183" x="5232400" y="4438650"/>
          <p14:tracePt t="148200" x="5251450" y="4438650"/>
          <p14:tracePt t="148217" x="5268913" y="4429125"/>
          <p14:tracePt t="148233" x="5286375" y="4429125"/>
          <p14:tracePt t="148251" x="5303838" y="4429125"/>
          <p14:tracePt t="148268" x="5330825" y="4421188"/>
          <p14:tracePt t="148286" x="5340350" y="4421188"/>
          <p14:tracePt t="148302" x="5349875" y="4421188"/>
          <p14:tracePt t="148317" x="5367338" y="4421188"/>
          <p14:tracePt t="148333" x="5394325" y="4411663"/>
          <p14:tracePt t="148350" x="5411788" y="4411663"/>
          <p14:tracePt t="148367" x="5421313" y="4411663"/>
          <p14:tracePt t="148383" x="5438775" y="4411663"/>
          <p14:tracePt t="148473" x="5446713" y="4402138"/>
          <p14:tracePt t="148489" x="5456238" y="4402138"/>
          <p14:tracePt t="148567" x="5473700" y="4402138"/>
          <p14:tracePt t="148589" x="5483225" y="4394200"/>
          <p14:tracePt t="148598" x="5492750" y="4384675"/>
          <p14:tracePt t="148606" x="5500688" y="4384675"/>
          <p14:tracePt t="148617" x="5510213" y="4376738"/>
          <p14:tracePt t="148633" x="5527675" y="4376738"/>
          <p14:tracePt t="148650" x="5545138" y="4357688"/>
          <p14:tracePt t="148666" x="5554663" y="4357688"/>
          <p14:tracePt t="148683" x="5572125" y="4357688"/>
          <p14:tracePt t="148700" x="5572125" y="4349750"/>
          <p14:tracePt t="148717" x="5581650" y="4349750"/>
          <p14:tracePt t="151922" x="5589588" y="4340225"/>
          <p14:tracePt t="151930" x="5653088" y="4224338"/>
          <p14:tracePt t="151938" x="5724525" y="4071938"/>
          <p14:tracePt t="151951" x="5786438" y="3921125"/>
          <p14:tracePt t="151968" x="5875338" y="3706813"/>
          <p14:tracePt t="151984" x="5946775" y="3500438"/>
          <p14:tracePt t="152001" x="6037263" y="3268663"/>
          <p14:tracePt t="152018" x="6143625" y="3054350"/>
          <p14:tracePt t="152034" x="6242050" y="2849563"/>
          <p14:tracePt t="152051" x="6350000" y="2652713"/>
          <p14:tracePt t="152067" x="6446838" y="2509838"/>
          <p14:tracePt t="152086" x="6581775" y="2322513"/>
          <p14:tracePt t="152102" x="6680200" y="2179638"/>
          <p14:tracePt t="152118" x="6759575" y="2036763"/>
          <p14:tracePt t="152134" x="6823075" y="1920875"/>
          <p14:tracePt t="152151" x="6850063" y="1822450"/>
          <p14:tracePt t="152167" x="6875463" y="1751013"/>
          <p14:tracePt t="152184" x="6902450" y="1670050"/>
          <p14:tracePt t="152201" x="6929438" y="1608138"/>
          <p14:tracePt t="152218" x="6946900" y="1536700"/>
          <p14:tracePt t="152234" x="6965950" y="1482725"/>
          <p14:tracePt t="152251" x="6973888" y="1419225"/>
          <p14:tracePt t="152268" x="7000875" y="1374775"/>
          <p14:tracePt t="152284" x="7018338" y="1322388"/>
          <p14:tracePt t="152301" x="7037388" y="1295400"/>
          <p14:tracePt t="152318" x="7045325" y="1268413"/>
          <p14:tracePt t="152336" x="7045325" y="1241425"/>
          <p14:tracePt t="152351" x="7045325" y="1231900"/>
          <p14:tracePt t="152368" x="7045325" y="1214438"/>
          <p14:tracePt t="152401" x="7045325" y="1187450"/>
          <p14:tracePt t="152417" x="7045325" y="1179513"/>
          <p14:tracePt t="152434" x="7045325" y="1160463"/>
          <p14:tracePt t="152451" x="7045325" y="1143000"/>
          <p14:tracePt t="152469" x="7045325" y="1108075"/>
          <p14:tracePt t="152484" x="7045325" y="1089025"/>
          <p14:tracePt t="152517" x="7045325" y="1081088"/>
          <p14:tracePt t="152688" x="7027863" y="1071563"/>
          <p14:tracePt t="152696" x="7027863" y="1062038"/>
          <p14:tracePt t="152704" x="7018338" y="1044575"/>
          <p14:tracePt t="152718" x="7018338" y="1036638"/>
          <p14:tracePt t="152734" x="7000875" y="982663"/>
          <p14:tracePt t="152751" x="6992938" y="965200"/>
          <p14:tracePt t="152767" x="6992938" y="946150"/>
          <p14:tracePt t="152784" x="6983413" y="938213"/>
          <p14:tracePt t="152801" x="6983413" y="919163"/>
          <p14:tracePt t="153110" x="6983413" y="928688"/>
          <p14:tracePt t="153118" x="6983413" y="938213"/>
          <p14:tracePt t="153135" x="6983413" y="946150"/>
          <p14:tracePt t="153151" x="6973888" y="955675"/>
          <p14:tracePt t="153167" x="6973888" y="965200"/>
          <p14:tracePt t="153184" x="6973888" y="982663"/>
          <p14:tracePt t="153201" x="6973888" y="1000125"/>
          <p14:tracePt t="153218" x="6956425" y="1009650"/>
          <p14:tracePt t="153252" x="6956425" y="1017588"/>
          <p14:tracePt t="153266" x="6956425" y="1027113"/>
          <p14:tracePt t="153275" x="6956425" y="1036638"/>
          <p14:tracePt t="153284" x="6946900" y="1044575"/>
          <p14:tracePt t="153301" x="6938963" y="1062038"/>
          <p14:tracePt t="153317" x="6929438" y="1089025"/>
          <p14:tracePt t="153337" x="6929438" y="1108075"/>
          <p14:tracePt t="153352" x="6921500" y="1125538"/>
          <p14:tracePt t="153368" x="6911975" y="1152525"/>
          <p14:tracePt t="153384" x="6911975" y="1169988"/>
          <p14:tracePt t="153401" x="6911975" y="1179513"/>
          <p14:tracePt t="153417" x="6911975" y="1187450"/>
          <p14:tracePt t="153434" x="6902450" y="1196975"/>
          <p14:tracePt t="153451" x="6902450" y="1223963"/>
          <p14:tracePt t="153468" x="6902450" y="1231900"/>
          <p14:tracePt t="153486" x="6902450" y="1250950"/>
          <p14:tracePt t="153501" x="6884988" y="1258888"/>
          <p14:tracePt t="153517" x="6884988" y="1268413"/>
          <p14:tracePt t="153550" x="6884988" y="1285875"/>
          <p14:tracePt t="153567" x="6884988" y="1312863"/>
          <p14:tracePt t="153583" x="6884988" y="1339850"/>
          <p14:tracePt t="153600" x="6884988" y="1366838"/>
          <p14:tracePt t="153617" x="6884988" y="1374775"/>
          <p14:tracePt t="153704" x="6884988" y="1393825"/>
          <p14:tracePt t="153720" x="6884988" y="1401763"/>
          <p14:tracePt t="153728" x="6884988" y="1411288"/>
          <p14:tracePt t="153736" x="6884988" y="1428750"/>
          <p14:tracePt t="153752" x="6884988" y="1446213"/>
          <p14:tracePt t="153767" x="6884988" y="1465263"/>
          <p14:tracePt t="153784" x="6884988" y="1482725"/>
          <p14:tracePt t="153801" x="6884988" y="1509713"/>
          <p14:tracePt t="153818" x="6884988" y="1527175"/>
          <p14:tracePt t="153834" x="6884988" y="1544638"/>
          <p14:tracePt t="153852" x="6875463" y="1581150"/>
          <p14:tracePt t="153868" x="6875463" y="1598613"/>
          <p14:tracePt t="153884" x="6875463" y="1625600"/>
          <p14:tracePt t="153901" x="6875463" y="1652588"/>
          <p14:tracePt t="153917" x="6875463" y="1670050"/>
          <p14:tracePt t="153934" x="6875463" y="1687513"/>
          <p14:tracePt t="153951" x="6875463" y="1714500"/>
          <p14:tracePt t="153969" x="6875463" y="1751013"/>
          <p14:tracePt t="153986" x="6875463" y="1785938"/>
          <p14:tracePt t="154002" x="6875463" y="1822450"/>
          <p14:tracePt t="154017" x="6875463" y="1839913"/>
          <p14:tracePt t="154034" x="6875463" y="1857375"/>
          <p14:tracePt t="154051" x="6875463" y="1893888"/>
          <p14:tracePt t="154067" x="6875463" y="1920875"/>
          <p14:tracePt t="154084" x="6875463" y="1955800"/>
          <p14:tracePt t="154103" x="6875463" y="2017713"/>
          <p14:tracePt t="154118" x="6875463" y="2044700"/>
          <p14:tracePt t="154135" x="6875463" y="2089150"/>
          <p14:tracePt t="154150" x="6884988" y="2152650"/>
          <p14:tracePt t="154167" x="6884988" y="2197100"/>
          <p14:tracePt t="154184" x="6884988" y="2241550"/>
          <p14:tracePt t="154201" x="6884988" y="2286000"/>
          <p14:tracePt t="154219" x="6884988" y="2349500"/>
          <p14:tracePt t="154236" x="6894513" y="2465388"/>
          <p14:tracePt t="154252" x="6894513" y="2527300"/>
          <p14:tracePt t="154268" x="6894513" y="2598738"/>
          <p14:tracePt t="154285" x="6894513" y="2679700"/>
          <p14:tracePt t="154300" x="6911975" y="2751138"/>
          <p14:tracePt t="154317" x="6921500" y="2830513"/>
          <p14:tracePt t="154333" x="6921500" y="2867025"/>
          <p14:tracePt t="154350" x="6921500" y="2884488"/>
          <p14:tracePt t="154368" x="6929438" y="2965450"/>
          <p14:tracePt t="154384" x="6929438" y="3036888"/>
          <p14:tracePt t="154400" x="6929438" y="3116263"/>
          <p14:tracePt t="154417" x="6929438" y="3187700"/>
          <p14:tracePt t="154434" x="6929438" y="3268663"/>
          <p14:tracePt t="154450" x="6929438" y="3330575"/>
          <p14:tracePt t="154467" x="6929438" y="3411538"/>
          <p14:tracePt t="154483" x="6921500" y="3438525"/>
          <p14:tracePt t="154500" x="6902450" y="3500438"/>
          <p14:tracePt t="154518" x="6902450" y="3527425"/>
          <p14:tracePt t="154533" x="6894513" y="3608388"/>
          <p14:tracePt t="154550" x="6875463" y="3652838"/>
          <p14:tracePt t="154567" x="6867525" y="3687763"/>
          <p14:tracePt t="154584" x="6867525" y="3714750"/>
          <p14:tracePt t="154600" x="6858000" y="3768725"/>
          <p14:tracePt t="154617" x="6858000" y="3786188"/>
          <p14:tracePt t="154634" x="6850063" y="3805238"/>
          <p14:tracePt t="154650" x="6850063" y="3813175"/>
          <p14:tracePt t="154667" x="6850063" y="3840163"/>
          <p14:tracePt t="154684" x="6850063" y="3849688"/>
          <p14:tracePt t="154700" x="6850063" y="3857625"/>
          <p14:tracePt t="154717" x="6850063" y="3867150"/>
          <p14:tracePt t="154734" x="6840538" y="3876675"/>
          <p14:tracePt t="154750" x="6840538" y="3911600"/>
          <p14:tracePt t="154768" x="6840538" y="3921125"/>
          <p14:tracePt t="154784" x="6823075" y="3938588"/>
          <p14:tracePt t="154801" x="6823075" y="3956050"/>
          <p14:tracePt t="154818" x="6823075" y="3983038"/>
          <p14:tracePt t="154834" x="6823075" y="4000500"/>
          <p14:tracePt t="154851" x="6823075" y="4010025"/>
          <p14:tracePt t="154884" x="6823075" y="4019550"/>
          <p14:tracePt t="156653" x="6813550" y="4019550"/>
          <p14:tracePt t="156669" x="6804025" y="4019550"/>
          <p14:tracePt t="156699" x="6796088" y="4019550"/>
          <p14:tracePt t="156707" x="6786563" y="4019550"/>
          <p14:tracePt t="157451" x="6778625" y="4019550"/>
          <p14:tracePt t="157459" x="6769100" y="4019550"/>
          <p14:tracePt t="157468" x="6751638" y="4019550"/>
          <p14:tracePt t="157485" x="6724650" y="4019550"/>
          <p14:tracePt t="157501" x="6643688" y="4019550"/>
          <p14:tracePt t="157518" x="6572250" y="4019550"/>
          <p14:tracePt t="157535" x="6492875" y="4019550"/>
          <p14:tracePt t="157538" x="6456363" y="4019550"/>
          <p14:tracePt t="157553" x="6375400" y="4037013"/>
          <p14:tracePt t="157568" x="6313488" y="4037013"/>
          <p14:tracePt t="157584" x="6286500" y="4037013"/>
          <p14:tracePt t="157601" x="6269038" y="4037013"/>
          <p14:tracePt t="157618" x="6242050" y="4044950"/>
          <p14:tracePt t="157635" x="6224588" y="4044950"/>
          <p14:tracePt t="157653" x="6197600" y="4044950"/>
          <p14:tracePt t="157668" x="6180138" y="4044950"/>
          <p14:tracePt t="157701" x="6170613" y="4044950"/>
          <p14:tracePt t="157763" x="6161088" y="4044950"/>
          <p14:tracePt t="158443" x="6153150" y="4054475"/>
          <p14:tracePt t="158451" x="6143625" y="4054475"/>
          <p14:tracePt t="186460" x="6135688" y="4090988"/>
          <p14:tracePt t="186468" x="6089650" y="4143375"/>
          <p14:tracePt t="186477" x="6018213" y="4233863"/>
          <p14:tracePt t="186487" x="5911850" y="4305300"/>
          <p14:tracePt t="186504" x="5688013" y="4483100"/>
          <p14:tracePt t="186521" x="5545138" y="4598988"/>
          <p14:tracePt t="186538" x="5402263" y="4714875"/>
          <p14:tracePt t="186555" x="5322888" y="4759325"/>
          <p14:tracePt t="186571" x="5241925" y="4795838"/>
          <p14:tracePt t="186588" x="5160963" y="4840288"/>
          <p14:tracePt t="186605" x="5064125" y="4876800"/>
          <p14:tracePt t="186621" x="4956175" y="4902200"/>
          <p14:tracePt t="186640" x="4867275" y="4938713"/>
          <p14:tracePt t="186655" x="4857750" y="4948238"/>
          <p14:tracePt t="186671" x="4848225" y="4948238"/>
          <p14:tracePt t="186688" x="4840288" y="4948238"/>
          <p14:tracePt t="186705" x="4795838" y="4948238"/>
          <p14:tracePt t="186721" x="4732338" y="4948238"/>
          <p14:tracePt t="186738" x="4589463" y="4948238"/>
          <p14:tracePt t="186755" x="4367213" y="4956175"/>
          <p14:tracePt t="186772" x="4071938" y="4992688"/>
          <p14:tracePt t="186788" x="3732213" y="5027613"/>
          <p14:tracePt t="186805" x="3536950" y="5027613"/>
          <p14:tracePt t="186821" x="3384550" y="5027613"/>
          <p14:tracePt t="186838" x="3295650" y="5010150"/>
          <p14:tracePt t="186855" x="3214688" y="4983163"/>
          <p14:tracePt t="186871" x="3152775" y="4956175"/>
          <p14:tracePt t="186890" x="3071813" y="4948238"/>
          <p14:tracePt t="186907" x="3036888" y="4938713"/>
          <p14:tracePt t="186922" x="3017838" y="4938713"/>
          <p14:tracePt t="186938" x="2982913" y="4929188"/>
          <p14:tracePt t="186955" x="2919413" y="4929188"/>
          <p14:tracePt t="186971" x="2830513" y="4948238"/>
          <p14:tracePt t="186988" x="2751138" y="4983163"/>
          <p14:tracePt t="187005" x="2670175" y="5010150"/>
          <p14:tracePt t="187021" x="2608263" y="5037138"/>
          <p14:tracePt t="187040" x="2562225" y="5064125"/>
          <p14:tracePt t="187055" x="2544763" y="5081588"/>
          <p14:tracePt t="187071" x="2517775" y="5091113"/>
          <p14:tracePt t="187088" x="2490788" y="5108575"/>
          <p14:tracePt t="187105" x="2465388" y="5126038"/>
          <p14:tracePt t="187121" x="2446338" y="5135563"/>
          <p14:tracePt t="187140" x="2419350" y="5162550"/>
          <p14:tracePt t="187156" x="2384425" y="5170488"/>
          <p14:tracePt t="187172" x="2339975" y="5180013"/>
          <p14:tracePt t="187188" x="2295525" y="5197475"/>
          <p14:tracePt t="187205" x="2259013" y="5197475"/>
          <p14:tracePt t="187222" x="2241550" y="5197475"/>
          <p14:tracePt t="187238" x="2224088" y="5197475"/>
          <p14:tracePt t="187255" x="2197100" y="5197475"/>
          <p14:tracePt t="187272" x="2179638" y="5187950"/>
          <p14:tracePt t="187306" x="2160588" y="5180013"/>
          <p14:tracePt t="187322" x="2133600" y="5162550"/>
          <p14:tracePt t="187338" x="2116138" y="5153025"/>
          <p14:tracePt t="187356" x="2098675" y="5135563"/>
          <p14:tracePt t="187371" x="2089150" y="5108575"/>
          <p14:tracePt t="187388" x="2081213" y="5091113"/>
          <p14:tracePt t="187406" x="2081213" y="5064125"/>
          <p14:tracePt t="187422" x="2081213" y="5037138"/>
          <p14:tracePt t="187438" x="2081213" y="5027613"/>
          <p14:tracePt t="187509" x="2089150" y="5027613"/>
          <p14:tracePt t="187517" x="2098675" y="5019675"/>
          <p14:tracePt t="187525" x="2108200" y="5010150"/>
          <p14:tracePt t="187538" x="2125663" y="5010150"/>
          <p14:tracePt t="187557" x="2133600" y="5000625"/>
          <p14:tracePt t="187572" x="2143125" y="5000625"/>
          <p14:tracePt t="187602" x="2152650" y="5000625"/>
          <p14:tracePt t="187664" x="2160588" y="5000625"/>
          <p14:tracePt t="187720" x="2160588" y="5010150"/>
          <p14:tracePt t="187742" x="2170113" y="5010150"/>
          <p14:tracePt t="187758" x="2179638" y="5019675"/>
          <p14:tracePt t="187781" x="2187575" y="5019675"/>
          <p14:tracePt t="187892" x="2205038" y="5027613"/>
          <p14:tracePt t="187930" x="2214563" y="5037138"/>
          <p14:tracePt t="187946" x="2214563" y="5054600"/>
          <p14:tracePt t="187963" x="2224088" y="5064125"/>
          <p14:tracePt t="187978" x="2232025" y="5064125"/>
          <p14:tracePt t="187988" x="2241550" y="5072063"/>
          <p14:tracePt t="188008" x="2251075" y="5081588"/>
          <p14:tracePt t="188022" x="2259013" y="5081588"/>
          <p14:tracePt t="188041" x="2295525" y="5108575"/>
          <p14:tracePt t="188056" x="2312988" y="5126038"/>
          <p14:tracePt t="188071" x="2322513" y="5135563"/>
          <p14:tracePt t="188088" x="2330450" y="5143500"/>
          <p14:tracePt t="188104" x="2347913" y="5153025"/>
          <p14:tracePt t="188205" x="2357438" y="5162550"/>
          <p14:tracePt t="188212" x="2357438" y="5170488"/>
          <p14:tracePt t="188222" x="2357438" y="5180013"/>
          <p14:tracePt t="188238" x="2357438" y="5197475"/>
          <p14:tracePt t="188255" x="2357438" y="5207000"/>
          <p14:tracePt t="188272" x="2357438" y="5214938"/>
          <p14:tracePt t="188289" x="2339975" y="5224463"/>
          <p14:tracePt t="188307" x="2322513" y="5241925"/>
          <p14:tracePt t="188322" x="2303463" y="5251450"/>
          <p14:tracePt t="188338" x="2286000" y="5259388"/>
          <p14:tracePt t="188356" x="2259013" y="5278438"/>
          <p14:tracePt t="188372" x="2241550" y="5286375"/>
          <p14:tracePt t="188388" x="2232025" y="5295900"/>
          <p14:tracePt t="188405" x="2214563" y="5295900"/>
          <p14:tracePt t="188422" x="2197100" y="5295900"/>
          <p14:tracePt t="188438" x="2170113" y="5295900"/>
          <p14:tracePt t="188455" x="2152650" y="5295900"/>
          <p14:tracePt t="188471" x="2133600" y="5295900"/>
          <p14:tracePt t="188488" x="2108200" y="5305425"/>
          <p14:tracePt t="188506" x="2089150" y="5305425"/>
          <p14:tracePt t="188522" x="2071688" y="5313363"/>
          <p14:tracePt t="188540" x="2036763" y="5322888"/>
          <p14:tracePt t="188557" x="2017713" y="5349875"/>
          <p14:tracePt t="188573" x="2000250" y="5349875"/>
          <p14:tracePt t="188588" x="1973263" y="5349875"/>
          <p14:tracePt t="188605" x="1965325" y="5349875"/>
          <p14:tracePt t="188622" x="1955800" y="5349875"/>
          <p14:tracePt t="188642" x="1946275" y="5349875"/>
          <p14:tracePt t="188655" x="1938338" y="5340350"/>
          <p14:tracePt t="188672" x="1919288" y="5330825"/>
          <p14:tracePt t="188688" x="1893888" y="5313363"/>
          <p14:tracePt t="188705" x="1874838" y="5305425"/>
          <p14:tracePt t="188721" x="1866900" y="5305425"/>
          <p14:tracePt t="188738" x="1847850" y="5305425"/>
          <p14:tracePt t="188755" x="1839913" y="5313363"/>
          <p14:tracePt t="188772" x="1812925" y="5322888"/>
          <p14:tracePt t="188791" x="1785938" y="5349875"/>
          <p14:tracePt t="188807" x="1768475" y="5349875"/>
          <p14:tracePt t="188822" x="1751013" y="5349875"/>
          <p14:tracePt t="188838" x="1741488" y="5357813"/>
          <p14:tracePt t="188855" x="1731963" y="5357813"/>
          <p14:tracePt t="188872" x="1714500" y="5376863"/>
          <p14:tracePt t="188888" x="1697038" y="5384800"/>
          <p14:tracePt t="188905" x="1679575" y="5394325"/>
          <p14:tracePt t="188922" x="1670050" y="5402263"/>
          <p14:tracePt t="188938" x="1660525" y="5402263"/>
          <p14:tracePt t="188955" x="1652588" y="5421313"/>
          <p14:tracePt t="188972" x="1643063" y="5421313"/>
          <p14:tracePt t="188988" x="1633538" y="5429250"/>
          <p14:tracePt t="189005" x="1625600" y="5438775"/>
          <p14:tracePt t="189022" x="1598613" y="5448300"/>
          <p14:tracePt t="189041" x="1571625" y="5465763"/>
          <p14:tracePt t="189057" x="1554163" y="5473700"/>
          <p14:tracePt t="189072" x="1527175" y="5492750"/>
          <p14:tracePt t="189089" x="1509713" y="5500688"/>
          <p14:tracePt t="189105" x="1490663" y="5510213"/>
          <p14:tracePt t="189122" x="1482725" y="5519738"/>
          <p14:tracePt t="189138" x="1473200" y="5519738"/>
          <p14:tracePt t="189155" x="1455738" y="5519738"/>
          <p14:tracePt t="189175" x="1446213" y="5527675"/>
          <p14:tracePt t="189290" x="1473200" y="5519738"/>
          <p14:tracePt t="189298" x="1482725" y="5510213"/>
          <p14:tracePt t="189306" x="1490663" y="5492750"/>
          <p14:tracePt t="189322" x="1509713" y="5473700"/>
          <p14:tracePt t="189338" x="1544638" y="5456238"/>
          <p14:tracePt t="189355" x="1562100" y="5448300"/>
          <p14:tracePt t="189372" x="1589088" y="5448300"/>
          <p14:tracePt t="189388" x="1598613" y="5429250"/>
          <p14:tracePt t="189405" x="1616075" y="5429250"/>
          <p14:tracePt t="189422" x="1633538" y="5421313"/>
          <p14:tracePt t="189439" x="1660525" y="5411788"/>
          <p14:tracePt t="189455" x="1687513" y="5394325"/>
          <p14:tracePt t="189472" x="1724025" y="5384800"/>
          <p14:tracePt t="189488" x="1741488" y="5357813"/>
          <p14:tracePt t="189505" x="1785938" y="5340350"/>
          <p14:tracePt t="189522" x="1803400" y="5322888"/>
          <p14:tracePt t="189540" x="1847850" y="5286375"/>
          <p14:tracePt t="189556" x="1866900" y="5268913"/>
          <p14:tracePt t="189572" x="1901825" y="5259388"/>
          <p14:tracePt t="189589" x="1919288" y="5233988"/>
          <p14:tracePt t="189605" x="1946275" y="5233988"/>
          <p14:tracePt t="189622" x="1965325" y="5214938"/>
          <p14:tracePt t="189638" x="1982788" y="5207000"/>
          <p14:tracePt t="189655" x="1990725" y="5207000"/>
          <p14:tracePt t="189672" x="2000250" y="5197475"/>
          <p14:tracePt t="189688" x="2017713" y="5197475"/>
          <p14:tracePt t="189707" x="2044700" y="5170488"/>
          <p14:tracePt t="189722" x="2062163" y="5162550"/>
          <p14:tracePt t="189738" x="2089150" y="5153025"/>
          <p14:tracePt t="189755" x="2108200" y="5143500"/>
          <p14:tracePt t="189772" x="2116138" y="5135563"/>
          <p14:tracePt t="189789" x="2133600" y="5135563"/>
          <p14:tracePt t="189822" x="2143125" y="5135563"/>
          <p14:tracePt t="189839" x="2170113" y="5126038"/>
          <p14:tracePt t="189855" x="2179638" y="5126038"/>
          <p14:tracePt t="189872" x="2187575" y="5126038"/>
          <p14:tracePt t="189888" x="2197100" y="5126038"/>
          <p14:tracePt t="190121" x="2205038" y="5126038"/>
          <p14:tracePt t="190135" x="2214563" y="5126038"/>
          <p14:tracePt t="190143" x="2224088" y="5126038"/>
          <p14:tracePt t="190155" x="2241550" y="5126038"/>
          <p14:tracePt t="190172" x="2259013" y="5126038"/>
          <p14:tracePt t="190189" x="2276475" y="5116513"/>
          <p14:tracePt t="190207" x="2286000" y="5099050"/>
          <p14:tracePt t="190222" x="2295525" y="5099050"/>
          <p14:tracePt t="190238" x="2312988" y="5099050"/>
          <p14:tracePt t="190255" x="2322513" y="5099050"/>
          <p14:tracePt t="190272" x="2330450" y="5099050"/>
          <p14:tracePt t="190300" x="2339975" y="5099050"/>
          <p14:tracePt t="190408" x="2347913" y="5108575"/>
          <p14:tracePt t="190425" x="2357438" y="5116513"/>
          <p14:tracePt t="190433" x="2384425" y="5126038"/>
          <p14:tracePt t="190441" x="2393950" y="5135563"/>
          <p14:tracePt t="190457" x="2411413" y="5153025"/>
          <p14:tracePt t="190473" x="2428875" y="5180013"/>
          <p14:tracePt t="190488" x="2455863" y="5197475"/>
          <p14:tracePt t="190505" x="2465388" y="5207000"/>
          <p14:tracePt t="190522" x="2473325" y="5207000"/>
          <p14:tracePt t="190539" x="2473325" y="5214938"/>
          <p14:tracePt t="190555" x="2482850" y="5214938"/>
          <p14:tracePt t="191003" x="2482850" y="5224463"/>
          <p14:tracePt t="191019" x="2482850" y="5259388"/>
          <p14:tracePt t="191027" x="2473325" y="5268913"/>
          <p14:tracePt t="191039" x="2465388" y="5286375"/>
          <p14:tracePt t="191055" x="2438400" y="5305425"/>
          <p14:tracePt t="191072" x="2411413" y="5322888"/>
          <p14:tracePt t="191089" x="2322513" y="5384800"/>
          <p14:tracePt t="191106" x="2241550" y="5429250"/>
          <p14:tracePt t="191122" x="2125663" y="5473700"/>
          <p14:tracePt t="191139" x="2009775" y="5510213"/>
          <p14:tracePt t="191155" x="1919288" y="5537200"/>
          <p14:tracePt t="191172" x="1839913" y="5564188"/>
          <p14:tracePt t="191189" x="1758950" y="5591175"/>
          <p14:tracePt t="191207" x="1616075" y="5635625"/>
          <p14:tracePt t="191223" x="1500188" y="5662613"/>
          <p14:tracePt t="191239" x="1411288" y="5670550"/>
          <p14:tracePt t="191255" x="1330325" y="5697538"/>
          <p14:tracePt t="191272" x="1295400" y="5724525"/>
          <p14:tracePt t="191289" x="1276350" y="5724525"/>
          <p14:tracePt t="191305" x="1276350" y="5734050"/>
          <p14:tracePt t="191322" x="1268413" y="5734050"/>
          <p14:tracePt t="191371" x="1258888" y="5741988"/>
          <p14:tracePt t="191379" x="1258888" y="5751513"/>
          <p14:tracePt t="191395" x="1241425" y="5761038"/>
          <p14:tracePt t="191411" x="1231900" y="5778500"/>
          <p14:tracePt t="191427" x="1223963" y="5786438"/>
          <p14:tracePt t="191785" x="1223963" y="5795963"/>
          <p14:tracePt t="191793" x="1223963" y="5832475"/>
          <p14:tracePt t="191805" x="1223963" y="5840413"/>
          <p14:tracePt t="191821" x="1223963" y="5867400"/>
          <p14:tracePt t="191839" x="1196975" y="5921375"/>
          <p14:tracePt t="191856" x="1179513" y="5992813"/>
          <p14:tracePt t="191872" x="1179513" y="6010275"/>
          <p14:tracePt t="191889" x="1179513" y="6037263"/>
          <p14:tracePt t="192121" x="1187450" y="6037263"/>
          <p14:tracePt t="192129" x="1196975" y="6037263"/>
          <p14:tracePt t="192215" x="1204913" y="6037263"/>
          <p14:tracePt t="192223" x="1223963" y="6046788"/>
          <p14:tracePt t="192239" x="1231900" y="6046788"/>
          <p14:tracePt t="192403" x="1241425" y="6046788"/>
          <p14:tracePt t="192419" x="1276350" y="6046788"/>
          <p14:tracePt t="192427" x="1285875" y="6046788"/>
          <p14:tracePt t="192439" x="1295400" y="6046788"/>
          <p14:tracePt t="192455" x="1330325" y="6037263"/>
          <p14:tracePt t="192473" x="1393825" y="6027738"/>
          <p14:tracePt t="192489" x="1473200" y="6019800"/>
          <p14:tracePt t="192505" x="1554163" y="6000750"/>
          <p14:tracePt t="192522" x="1625600" y="6000750"/>
          <p14:tracePt t="192539" x="1687513" y="6000750"/>
          <p14:tracePt t="192555" x="1724025" y="5992813"/>
          <p14:tracePt t="192572" x="1758950" y="5992813"/>
          <p14:tracePt t="192589" x="1785938" y="5992813"/>
          <p14:tracePt t="192607" x="1822450" y="5992813"/>
          <p14:tracePt t="192623" x="1839913" y="5992813"/>
          <p14:tracePt t="192639" x="1866900" y="5992813"/>
          <p14:tracePt t="192656" x="1911350" y="5992813"/>
          <p14:tracePt t="192672" x="1946275" y="5992813"/>
          <p14:tracePt t="192689" x="1990725" y="5992813"/>
          <p14:tracePt t="192705" x="2027238" y="5992813"/>
          <p14:tracePt t="192723" x="2108200" y="6019800"/>
          <p14:tracePt t="192739" x="2179638" y="6046788"/>
          <p14:tracePt t="192755" x="2268538" y="6072188"/>
          <p14:tracePt t="192772" x="2465388" y="6099175"/>
          <p14:tracePt t="192788" x="2670175" y="6118225"/>
          <p14:tracePt t="192805" x="2884488" y="6118225"/>
          <p14:tracePt t="192823" x="3054350" y="6118225"/>
          <p14:tracePt t="192839" x="3143250" y="6118225"/>
          <p14:tracePt t="192857" x="3232150" y="6118225"/>
          <p14:tracePt t="192874" x="3251200" y="6118225"/>
          <p14:tracePt t="192889" x="3268663" y="6126163"/>
          <p14:tracePt t="192905" x="3295650" y="6126163"/>
          <p14:tracePt t="192922" x="3313113" y="6135688"/>
          <p14:tracePt t="192939" x="3330575" y="6135688"/>
          <p14:tracePt t="192955" x="3348038" y="6143625"/>
          <p14:tracePt t="192972" x="3375025" y="6143625"/>
          <p14:tracePt t="192989" x="3402013" y="6153150"/>
          <p14:tracePt t="193006" x="3419475" y="6153150"/>
          <p14:tracePt t="193022" x="3446463" y="6153150"/>
          <p14:tracePt t="193311" x="3438525" y="6153150"/>
          <p14:tracePt t="193325" x="3429000" y="6153150"/>
          <p14:tracePt t="193357" x="3419475" y="6153150"/>
          <p14:tracePt t="193452" x="3411538" y="6143625"/>
          <p14:tracePt t="193467" x="3402013" y="6143625"/>
          <p14:tracePt t="193476" x="3394075" y="6135688"/>
          <p14:tracePt t="193489" x="3375025" y="6135688"/>
          <p14:tracePt t="193505" x="3348038" y="6135688"/>
          <p14:tracePt t="193522" x="3330575" y="6135688"/>
          <p14:tracePt t="193539" x="3322638" y="6135688"/>
          <p14:tracePt t="193556" x="3313113" y="6135688"/>
          <p14:tracePt t="193572" x="3303588" y="6135688"/>
          <p14:tracePt t="193591" x="3286125" y="6135688"/>
          <p14:tracePt t="193608" x="3276600" y="6135688"/>
          <p14:tracePt t="193624" x="3268663" y="6126163"/>
          <p14:tracePt t="193639" x="3251200" y="6108700"/>
          <p14:tracePt t="193656" x="3232150" y="6081713"/>
          <p14:tracePt t="193672" x="3205163" y="6054725"/>
          <p14:tracePt t="193689" x="3170238" y="5992813"/>
          <p14:tracePt t="193705" x="3143250" y="5911850"/>
          <p14:tracePt t="193722" x="3116263" y="5832475"/>
          <p14:tracePt t="193739" x="3089275" y="5761038"/>
          <p14:tracePt t="193756" x="3054350" y="5635625"/>
          <p14:tracePt t="193772" x="3017838" y="5564188"/>
          <p14:tracePt t="193789" x="2973388" y="5510213"/>
          <p14:tracePt t="193806" x="2955925" y="5473700"/>
          <p14:tracePt t="193822" x="2919413" y="5438775"/>
          <p14:tracePt t="193839" x="2884488" y="5421313"/>
          <p14:tracePt t="193857" x="2795588" y="5384800"/>
          <p14:tracePt t="193873" x="2714625" y="5340350"/>
          <p14:tracePt t="193889" x="2652713" y="5313363"/>
          <p14:tracePt t="193906" x="2581275" y="5286375"/>
          <p14:tracePt t="193922" x="2500313" y="5259388"/>
          <p14:tracePt t="193939" x="2446338" y="5241925"/>
          <p14:tracePt t="193956" x="2401888" y="5224463"/>
          <p14:tracePt t="193972" x="2339975" y="5214938"/>
          <p14:tracePt t="193989" x="2259013" y="5214938"/>
          <p14:tracePt t="194006" x="2152650" y="5207000"/>
          <p14:tracePt t="194022" x="2071688" y="5207000"/>
          <p14:tracePt t="194039" x="1990725" y="5207000"/>
          <p14:tracePt t="194056" x="1919288" y="5207000"/>
          <p14:tracePt t="194072" x="1839913" y="5233988"/>
          <p14:tracePt t="194090" x="1741488" y="5259388"/>
          <p14:tracePt t="194108" x="1643063" y="5295900"/>
          <p14:tracePt t="194124" x="1608138" y="5305425"/>
          <p14:tracePt t="194139" x="1589088" y="5330825"/>
          <p14:tracePt t="194156" x="1581150" y="5340350"/>
          <p14:tracePt t="194172" x="1562100" y="5349875"/>
          <p14:tracePt t="194189" x="1544638" y="5357813"/>
          <p14:tracePt t="194206" x="1536700" y="5367338"/>
          <p14:tracePt t="194222" x="1517650" y="5394325"/>
          <p14:tracePt t="194239" x="1509713" y="5411788"/>
          <p14:tracePt t="194256" x="1509713" y="5438775"/>
          <p14:tracePt t="194273" x="1509713" y="5465763"/>
          <p14:tracePt t="194288" x="1509713" y="5483225"/>
          <p14:tracePt t="194305" x="1509713" y="5500688"/>
          <p14:tracePt t="194322" x="1517650" y="5519738"/>
          <p14:tracePt t="194339" x="1536700" y="5546725"/>
          <p14:tracePt t="194358" x="1571625" y="5572125"/>
          <p14:tracePt t="194374" x="1581150" y="5591175"/>
          <p14:tracePt t="194390" x="1589088" y="5618163"/>
          <p14:tracePt t="194406" x="1608138" y="5635625"/>
          <p14:tracePt t="194423" x="1633538" y="5670550"/>
          <p14:tracePt t="194439" x="1670050" y="5689600"/>
          <p14:tracePt t="194456" x="1697038" y="5707063"/>
          <p14:tracePt t="194472" x="1731963" y="5734050"/>
          <p14:tracePt t="194489" x="1751013" y="5741988"/>
          <p14:tracePt t="194507" x="1857375" y="5778500"/>
          <p14:tracePt t="194522" x="1946275" y="5805488"/>
          <p14:tracePt t="194539" x="2027238" y="5805488"/>
          <p14:tracePt t="194556" x="2133600" y="5805488"/>
          <p14:tracePt t="194572" x="2205038" y="5786438"/>
          <p14:tracePt t="194589" x="2286000" y="5761038"/>
          <p14:tracePt t="194607" x="2347913" y="5724525"/>
          <p14:tracePt t="194624" x="2411413" y="5707063"/>
          <p14:tracePt t="194639" x="2438400" y="5689600"/>
          <p14:tracePt t="194656" x="2465388" y="5680075"/>
          <p14:tracePt t="194672" x="2482850" y="5670550"/>
          <p14:tracePt t="194689" x="2500313" y="5662613"/>
          <p14:tracePt t="194706" x="2509838" y="5653088"/>
          <p14:tracePt t="194722" x="2536825" y="5643563"/>
          <p14:tracePt t="194739" x="2554288" y="5618163"/>
          <p14:tracePt t="194756" x="2571750" y="5608638"/>
          <p14:tracePt t="194772" x="2589213" y="5591175"/>
          <p14:tracePt t="194789" x="2589213" y="5572125"/>
          <p14:tracePt t="194806" x="2608263" y="5546725"/>
          <p14:tracePt t="194822" x="2616200" y="5527675"/>
          <p14:tracePt t="194839" x="2625725" y="5500688"/>
          <p14:tracePt t="194857" x="2625725" y="5438775"/>
          <p14:tracePt t="194874" x="2598738" y="5376863"/>
          <p14:tracePt t="194889" x="2554288" y="5295900"/>
          <p14:tracePt t="194906" x="2536825" y="5251450"/>
          <p14:tracePt t="194923" x="2482850" y="5187950"/>
          <p14:tracePt t="194939" x="2465388" y="5162550"/>
          <p14:tracePt t="194956" x="2438400" y="5143500"/>
          <p14:tracePt t="194972" x="2419350" y="5126038"/>
          <p14:tracePt t="194989" x="2401888" y="5108575"/>
          <p14:tracePt t="195008" x="2366963" y="5072063"/>
          <p14:tracePt t="195024" x="2347913" y="5054600"/>
          <p14:tracePt t="195039" x="2330450" y="5045075"/>
          <p14:tracePt t="195056" x="2303463" y="5037138"/>
          <p14:tracePt t="195072" x="2286000" y="5037138"/>
          <p14:tracePt t="195089" x="2268538" y="5019675"/>
          <p14:tracePt t="195106" x="2251075" y="5010150"/>
          <p14:tracePt t="195124" x="2205038" y="5010150"/>
          <p14:tracePt t="195139" x="2170113" y="5010150"/>
          <p14:tracePt t="195156" x="2143125" y="5010150"/>
          <p14:tracePt t="195172" x="2098675" y="5037138"/>
          <p14:tracePt t="195189" x="2062163" y="5054600"/>
          <p14:tracePt t="195206" x="2009775" y="5081588"/>
          <p14:tracePt t="195222" x="1965325" y="5108575"/>
          <p14:tracePt t="195239" x="1928813" y="5126038"/>
          <p14:tracePt t="195258" x="1884363" y="5153025"/>
          <p14:tracePt t="195273" x="1866900" y="5162550"/>
          <p14:tracePt t="195291" x="1847850" y="5170488"/>
          <p14:tracePt t="195306" x="1839913" y="5170488"/>
          <p14:tracePt t="195359" x="1839913" y="5180013"/>
          <p14:tracePt t="195382" x="1830388" y="5187950"/>
          <p14:tracePt t="195398" x="1812925" y="5197475"/>
          <p14:tracePt t="195406" x="1812925" y="5214938"/>
          <p14:tracePt t="195423" x="1803400" y="5233988"/>
          <p14:tracePt t="195439" x="1803400" y="5251450"/>
          <p14:tracePt t="195456" x="1803400" y="5268913"/>
          <p14:tracePt t="195472" x="1803400" y="5295900"/>
          <p14:tracePt t="195489" x="1803400" y="5313363"/>
          <p14:tracePt t="195507" x="1803400" y="5340350"/>
          <p14:tracePt t="195522" x="1822450" y="5357813"/>
          <p14:tracePt t="195540" x="1822450" y="5376863"/>
          <p14:tracePt t="195556" x="1830388" y="5384800"/>
          <p14:tracePt t="195572" x="1839913" y="5402263"/>
          <p14:tracePt t="195606" x="1839913" y="5429250"/>
          <p14:tracePt t="195623" x="1847850" y="5438775"/>
          <p14:tracePt t="195639" x="1866900" y="5465763"/>
          <p14:tracePt t="195656" x="1893888" y="5483225"/>
          <p14:tracePt t="195673" x="1901825" y="5510213"/>
          <p14:tracePt t="195689" x="1919288" y="5527675"/>
          <p14:tracePt t="195706" x="1928813" y="5546725"/>
          <p14:tracePt t="195723" x="1946275" y="5564188"/>
          <p14:tracePt t="195739" x="1973263" y="5591175"/>
          <p14:tracePt t="195757" x="2000250" y="5618163"/>
          <p14:tracePt t="195774" x="2009775" y="5635625"/>
          <p14:tracePt t="195789" x="2017713" y="5653088"/>
          <p14:tracePt t="195806" x="2044700" y="5670550"/>
          <p14:tracePt t="195822" x="2062163" y="5680075"/>
          <p14:tracePt t="195840" x="2081213" y="5689600"/>
          <p14:tracePt t="195856" x="2098675" y="5707063"/>
          <p14:tracePt t="195873" x="2125663" y="5724525"/>
          <p14:tracePt t="195889" x="2152650" y="5741988"/>
          <p14:tracePt t="195906" x="2170113" y="5751513"/>
          <p14:tracePt t="195922" x="2197100" y="5761038"/>
          <p14:tracePt t="195939" x="2214563" y="5768975"/>
          <p14:tracePt t="195956" x="2232025" y="5778500"/>
          <p14:tracePt t="195973" x="2295525" y="5778500"/>
          <p14:tracePt t="195989" x="2366963" y="5778500"/>
          <p14:tracePt t="196007" x="2500313" y="5761038"/>
          <p14:tracePt t="196025" x="2562225" y="5724525"/>
          <p14:tracePt t="196040" x="2643188" y="5697538"/>
          <p14:tracePt t="196056" x="2705100" y="5670550"/>
          <p14:tracePt t="196072" x="2759075" y="5643563"/>
          <p14:tracePt t="196089" x="2795588" y="5618163"/>
          <p14:tracePt t="196106" x="2813050" y="5581650"/>
          <p14:tracePt t="196122" x="2840038" y="5537200"/>
          <p14:tracePt t="196140" x="2857500" y="5448300"/>
          <p14:tracePt t="196156" x="2857500" y="5402263"/>
          <p14:tracePt t="196173" x="2857500" y="5367338"/>
          <p14:tracePt t="196189" x="2840038" y="5330825"/>
          <p14:tracePt t="196206" x="2813050" y="5313363"/>
          <p14:tracePt t="196222" x="2795588" y="5295900"/>
          <p14:tracePt t="196239" x="2776538" y="5278438"/>
          <p14:tracePt t="196258" x="2741613" y="5241925"/>
          <p14:tracePt t="196274" x="2724150" y="5224463"/>
          <p14:tracePt t="196290" x="2705100" y="5207000"/>
          <p14:tracePt t="196306" x="2687638" y="5180013"/>
          <p14:tracePt t="196323" x="2679700" y="5162550"/>
          <p14:tracePt t="196339" x="2652713" y="5143500"/>
          <p14:tracePt t="196357" x="2633663" y="5116513"/>
          <p14:tracePt t="196373" x="2616200" y="5099050"/>
          <p14:tracePt t="196390" x="2581275" y="5081588"/>
          <p14:tracePt t="196406" x="2571750" y="5072063"/>
          <p14:tracePt t="196423" x="2554288" y="5072063"/>
          <p14:tracePt t="196439" x="2536825" y="5072063"/>
          <p14:tracePt t="196456" x="2490788" y="5072063"/>
          <p14:tracePt t="196472" x="2455863" y="5072063"/>
          <p14:tracePt t="196489" x="2411413" y="5072063"/>
          <p14:tracePt t="196507" x="2366963" y="5081588"/>
          <p14:tracePt t="196524" x="2347913" y="5081588"/>
          <p14:tracePt t="196540" x="2303463" y="5081588"/>
          <p14:tracePt t="196556" x="2259013" y="5099050"/>
          <p14:tracePt t="196572" x="2224088" y="5108575"/>
          <p14:tracePt t="196589" x="2187575" y="5116513"/>
          <p14:tracePt t="196606" x="2170113" y="5135563"/>
          <p14:tracePt t="196623" x="2152650" y="5153025"/>
          <p14:tracePt t="196639" x="2116138" y="5170488"/>
          <p14:tracePt t="196656" x="2081213" y="5187950"/>
          <p14:tracePt t="196673" x="2062163" y="5214938"/>
          <p14:tracePt t="196689" x="2036763" y="5224463"/>
          <p14:tracePt t="196706" x="2009775" y="5233988"/>
          <p14:tracePt t="196723" x="1990725" y="5233988"/>
          <p14:tracePt t="196739" x="1973263" y="5241925"/>
          <p14:tracePt t="196757" x="1946275" y="5259388"/>
          <p14:tracePt t="196774" x="1928813" y="5286375"/>
          <p14:tracePt t="196789" x="1919288" y="5357813"/>
          <p14:tracePt t="196806" x="1919288" y="5429250"/>
          <p14:tracePt t="196822" x="1919288" y="5473700"/>
          <p14:tracePt t="196839" x="1919288" y="5527675"/>
          <p14:tracePt t="196856" x="1928813" y="5564188"/>
          <p14:tracePt t="196873" x="1946275" y="5581650"/>
          <p14:tracePt t="196889" x="1955800" y="5618163"/>
          <p14:tracePt t="196906" x="1982788" y="5643563"/>
          <p14:tracePt t="196923" x="1990725" y="5662613"/>
          <p14:tracePt t="196939" x="2017713" y="5670550"/>
          <p14:tracePt t="196956" x="2017713" y="5689600"/>
          <p14:tracePt t="196973" x="2027238" y="5697538"/>
          <p14:tracePt t="196989" x="2036763" y="5707063"/>
          <p14:tracePt t="197008" x="2152650" y="5751513"/>
          <p14:tracePt t="197024" x="2214563" y="5778500"/>
          <p14:tracePt t="197041" x="2276475" y="5805488"/>
          <p14:tracePt t="197056" x="2312988" y="5832475"/>
          <p14:tracePt t="197073" x="2366963" y="5849938"/>
          <p14:tracePt t="197089" x="2393950" y="5876925"/>
          <p14:tracePt t="197106" x="2411413" y="5884863"/>
          <p14:tracePt t="197123" x="2455863" y="5894388"/>
          <p14:tracePt t="197140" x="2536825" y="5884863"/>
          <p14:tracePt t="197158" x="2625725" y="5849938"/>
          <p14:tracePt t="197173" x="2697163" y="5822950"/>
          <p14:tracePt t="197189" x="2759075" y="5805488"/>
          <p14:tracePt t="197206" x="2795588" y="5778500"/>
          <p14:tracePt t="197223" x="2822575" y="5761038"/>
          <p14:tracePt t="197239" x="2840038" y="5734050"/>
          <p14:tracePt t="197258" x="2894013" y="5635625"/>
          <p14:tracePt t="197275" x="2919413" y="5554663"/>
          <p14:tracePt t="197290" x="2928938" y="5492750"/>
          <p14:tracePt t="197306" x="2919413" y="5429250"/>
          <p14:tracePt t="197323" x="2901950" y="5367338"/>
          <p14:tracePt t="197340" x="2874963" y="5305425"/>
          <p14:tracePt t="197357" x="2840038" y="5251450"/>
          <p14:tracePt t="197373" x="2813050" y="5233988"/>
          <p14:tracePt t="197389" x="2786063" y="5214938"/>
          <p14:tracePt t="197408" x="2705100" y="5180013"/>
          <p14:tracePt t="197423" x="2643188" y="5153025"/>
          <p14:tracePt t="197439" x="2581275" y="5126038"/>
          <p14:tracePt t="197456" x="2500313" y="5099050"/>
          <p14:tracePt t="197473" x="2428875" y="5099050"/>
          <p14:tracePt t="197489" x="2347913" y="5099050"/>
          <p14:tracePt t="197508" x="2224088" y="5108575"/>
          <p14:tracePt t="197525" x="2143125" y="5116513"/>
          <p14:tracePt t="197540" x="2062163" y="5135563"/>
          <p14:tracePt t="197556" x="1990725" y="5153025"/>
          <p14:tracePt t="197573" x="1965325" y="5170488"/>
          <p14:tracePt t="197590" x="1946275" y="5180013"/>
          <p14:tracePt t="197606" x="1938338" y="5197475"/>
          <p14:tracePt t="197623" x="1928813" y="5241925"/>
          <p14:tracePt t="197639" x="1928813" y="5286375"/>
          <p14:tracePt t="197658" x="1938338" y="5376863"/>
          <p14:tracePt t="197673" x="1982788" y="5438775"/>
          <p14:tracePt t="197689" x="2036763" y="5492750"/>
          <p14:tracePt t="197706" x="2108200" y="5519738"/>
          <p14:tracePt t="197723" x="2187575" y="5527675"/>
          <p14:tracePt t="197739" x="2286000" y="5554663"/>
          <p14:tracePt t="197758" x="2411413" y="5554663"/>
          <p14:tracePt t="197774" x="2490788" y="5537200"/>
          <p14:tracePt t="197790" x="2581275" y="5510213"/>
          <p14:tracePt t="197806" x="2679700" y="5483225"/>
          <p14:tracePt t="197823" x="2786063" y="5456238"/>
          <p14:tracePt t="197839" x="2901950" y="5429250"/>
          <p14:tracePt t="197856" x="2990850" y="5402263"/>
          <p14:tracePt t="197873" x="3089275" y="5376863"/>
          <p14:tracePt t="197889" x="3125788" y="5357813"/>
          <p14:tracePt t="197907" x="3160713" y="5322888"/>
          <p14:tracePt t="197923" x="3179763" y="5313363"/>
          <p14:tracePt t="197939" x="3179763" y="5305425"/>
          <p14:tracePt t="197956" x="3187700" y="5295900"/>
          <p14:tracePt t="198008" x="3170238" y="5295900"/>
          <p14:tracePt t="198212" x="3179763" y="5286375"/>
          <p14:tracePt t="198220" x="3205163" y="5268913"/>
          <p14:tracePt t="198228" x="3259138" y="5268913"/>
          <p14:tracePt t="198240" x="3330575" y="5268913"/>
          <p14:tracePt t="198256" x="3536950" y="5233988"/>
          <p14:tracePt t="198275" x="3857625" y="5170488"/>
          <p14:tracePt t="198289" x="4152900" y="5091113"/>
          <p14:tracePt t="198305" x="4429125" y="5000625"/>
          <p14:tracePt t="198322" x="4776788" y="4867275"/>
          <p14:tracePt t="198339" x="5170488" y="4706938"/>
          <p14:tracePt t="198355" x="5589588" y="4591050"/>
          <p14:tracePt t="198372" x="5929313" y="4519613"/>
          <p14:tracePt t="198389" x="6251575" y="4421188"/>
          <p14:tracePt t="198405" x="6545263" y="4330700"/>
          <p14:tracePt t="198422" x="6778625" y="4241800"/>
          <p14:tracePt t="198439" x="6884988" y="4214813"/>
          <p14:tracePt t="198455" x="6902450" y="4197350"/>
          <p14:tracePt t="198532" x="6911975" y="4179888"/>
          <p14:tracePt t="198541" x="6911975" y="4170363"/>
          <p14:tracePt t="198588" x="6921500" y="4162425"/>
          <p14:tracePt t="198596" x="6929438" y="4152900"/>
          <p14:tracePt t="198606" x="6938963" y="4143375"/>
          <p14:tracePt t="198623" x="6992938" y="4116388"/>
          <p14:tracePt t="198640" x="7018338" y="4098925"/>
          <p14:tracePt t="198658" x="7089775" y="4054475"/>
          <p14:tracePt t="198674" x="7170738" y="4027488"/>
          <p14:tracePt t="198690" x="7251700" y="3983038"/>
          <p14:tracePt t="198706" x="7331075" y="3948113"/>
          <p14:tracePt t="198723" x="7367588" y="3921125"/>
          <p14:tracePt t="198740" x="7375525" y="3911600"/>
          <p14:tracePt t="198813" x="7367588" y="3911600"/>
          <p14:tracePt t="198821" x="7358063" y="3911600"/>
          <p14:tracePt t="198829" x="7340600" y="3911600"/>
          <p14:tracePt t="198838" x="7331075" y="3911600"/>
          <p14:tracePt t="198855" x="7323138" y="3911600"/>
          <p14:tracePt t="198872" x="7313613" y="3902075"/>
          <p14:tracePt t="198890" x="7296150" y="3894138"/>
          <p14:tracePt t="198907" x="7242175" y="3894138"/>
          <p14:tracePt t="198924" x="7180263" y="3894138"/>
          <p14:tracePt t="198940" x="7126288" y="3894138"/>
          <p14:tracePt t="198956" x="7099300" y="3884613"/>
          <p14:tracePt t="198973" x="7081838" y="3876675"/>
          <p14:tracePt t="198990" x="7054850" y="3849688"/>
          <p14:tracePt t="199006" x="7027863" y="3830638"/>
          <p14:tracePt t="199023" x="6973888" y="3795713"/>
          <p14:tracePt t="199041" x="6902450" y="3741738"/>
          <p14:tracePt t="199056" x="6850063" y="3714750"/>
          <p14:tracePt t="199073" x="6804025" y="3697288"/>
          <p14:tracePt t="199089" x="6786563" y="3670300"/>
          <p14:tracePt t="199106" x="6759575" y="3652838"/>
          <p14:tracePt t="199123" x="6751638" y="3635375"/>
          <p14:tracePt t="199140" x="6742113" y="3625850"/>
          <p14:tracePt t="199158" x="6732588" y="3589338"/>
          <p14:tracePt t="199173" x="6724650" y="3581400"/>
          <p14:tracePt t="199190" x="6724650" y="3563938"/>
          <p14:tracePt t="199222" x="6724650" y="3554413"/>
          <p14:tracePt t="199239" x="6715125" y="3544888"/>
          <p14:tracePt t="199283" x="6697663" y="3527425"/>
          <p14:tracePt t="199291" x="6688138" y="3517900"/>
          <p14:tracePt t="199313" x="6680200" y="3517900"/>
          <p14:tracePt t="199322" x="6670675" y="3509963"/>
          <p14:tracePt t="199345" x="6661150" y="3500438"/>
          <p14:tracePt t="199479" x="6653213" y="3492500"/>
          <p14:tracePt t="199534" x="6643688" y="3482975"/>
          <p14:tracePt t="199550" x="6626225" y="3473450"/>
          <p14:tracePt t="199564" x="6616700" y="3465513"/>
          <p14:tracePt t="199597" x="6608763" y="3446463"/>
          <p14:tracePt t="199612" x="6599238" y="3446463"/>
          <p14:tracePt t="199650" x="6599238" y="3438525"/>
          <p14:tracePt t="199800" x="6599238" y="3429000"/>
          <p14:tracePt t="199901" x="6599238" y="3421063"/>
          <p14:tracePt t="200387" x="6608763" y="3411538"/>
          <p14:tracePt t="200395" x="6616700" y="3402013"/>
          <p14:tracePt t="200406" x="6653213" y="3384550"/>
          <p14:tracePt t="200425" x="6759575" y="3349625"/>
          <p14:tracePt t="200440" x="6840538" y="3322638"/>
          <p14:tracePt t="200456" x="6911975" y="3295650"/>
          <p14:tracePt t="200473" x="6992938" y="3268663"/>
          <p14:tracePt t="200490" x="7054850" y="3241675"/>
          <p14:tracePt t="200506" x="7108825" y="3224213"/>
          <p14:tracePt t="200523" x="7126288" y="3197225"/>
          <p14:tracePt t="200543" x="7161213" y="3160713"/>
          <p14:tracePt t="200559" x="7180263" y="3135313"/>
          <p14:tracePt t="200575" x="7207250" y="3089275"/>
          <p14:tracePt t="200590" x="7215188" y="3027363"/>
          <p14:tracePt t="200606" x="7224713" y="2955925"/>
          <p14:tracePt t="200623" x="7224713" y="2874963"/>
          <p14:tracePt t="200640" x="7197725" y="2795588"/>
          <p14:tracePt t="200656" x="7170738" y="2751138"/>
          <p14:tracePt t="200675" x="7143750" y="2706688"/>
          <p14:tracePt t="200691" x="7116763" y="2670175"/>
          <p14:tracePt t="200706" x="7081838" y="2643188"/>
          <p14:tracePt t="200723" x="7064375" y="2625725"/>
          <p14:tracePt t="200740" x="7027863" y="2608263"/>
          <p14:tracePt t="200756" x="6983413" y="2581275"/>
          <p14:tracePt t="200774" x="6938963" y="2581275"/>
          <p14:tracePt t="200793" x="6884988" y="2581275"/>
          <p14:tracePt t="200806" x="6850063" y="2589213"/>
          <p14:tracePt t="200822" x="6786563" y="2608263"/>
          <p14:tracePt t="200839" x="6680200" y="2652713"/>
          <p14:tracePt t="200856" x="6635750" y="2679700"/>
          <p14:tracePt t="200872" x="6599238" y="2697163"/>
          <p14:tracePt t="200889" x="6581775" y="2732088"/>
          <p14:tracePt t="200906" x="6554788" y="2759075"/>
          <p14:tracePt t="200922" x="6537325" y="2813050"/>
          <p14:tracePt t="200940" x="6500813" y="2840038"/>
          <p14:tracePt t="200956" x="6500813" y="2857500"/>
          <p14:tracePt t="200972" x="6500813" y="2884488"/>
          <p14:tracePt t="200989" x="6518275" y="2911475"/>
          <p14:tracePt t="201006" x="6564313" y="2946400"/>
          <p14:tracePt t="201022" x="6643688" y="3000375"/>
          <p14:tracePt t="201039" x="6724650" y="3044825"/>
          <p14:tracePt t="201041" x="6759575" y="3054350"/>
          <p14:tracePt t="201056" x="6796088" y="3071813"/>
          <p14:tracePt t="201074" x="6921500" y="3108325"/>
          <p14:tracePt t="201091" x="6965950" y="3135313"/>
          <p14:tracePt t="201106" x="7000875" y="3135313"/>
          <p14:tracePt t="201123" x="7027863" y="3135313"/>
          <p14:tracePt t="201140" x="7064375" y="3135313"/>
          <p14:tracePt t="201156" x="7108825" y="3135313"/>
          <p14:tracePt t="201173" x="7153275" y="3116263"/>
          <p14:tracePt t="201191" x="7215188" y="3089275"/>
          <p14:tracePt t="201207" x="7242175" y="3081338"/>
          <p14:tracePt t="201223" x="7269163" y="3063875"/>
          <p14:tracePt t="201240" x="7278688" y="3054350"/>
          <p14:tracePt t="201256" x="7286625" y="3027363"/>
          <p14:tracePt t="201273" x="7304088" y="3017838"/>
          <p14:tracePt t="201290" x="7313613" y="3000375"/>
          <p14:tracePt t="201307" x="7331075" y="2965450"/>
          <p14:tracePt t="201325" x="7340600" y="2884488"/>
          <p14:tracePt t="201341" x="7340600" y="2813050"/>
          <p14:tracePt t="201358" x="7340600" y="2732088"/>
          <p14:tracePt t="201373" x="7323138" y="2670175"/>
          <p14:tracePt t="201390" x="7304088" y="2635250"/>
          <p14:tracePt t="201407" x="7278688" y="2616200"/>
          <p14:tracePt t="201423" x="7259638" y="2589213"/>
          <p14:tracePt t="201441" x="7215188" y="2544763"/>
          <p14:tracePt t="201457" x="7188200" y="2517775"/>
          <p14:tracePt t="201474" x="7161213" y="2500313"/>
          <p14:tracePt t="201490" x="7135813" y="2482850"/>
          <p14:tracePt t="201506" x="7081838" y="2465388"/>
          <p14:tracePt t="201525" x="7018338" y="2438400"/>
          <p14:tracePt t="201540" x="6992938" y="2428875"/>
          <p14:tracePt t="201544" x="6946900" y="2428875"/>
          <p14:tracePt t="201556" x="6929438" y="2420938"/>
          <p14:tracePt t="201575" x="6867525" y="2420938"/>
          <p14:tracePt t="201591" x="6840538" y="2420938"/>
          <p14:tracePt t="201607" x="6823075" y="2420938"/>
          <p14:tracePt t="201623" x="6796088" y="2420938"/>
          <p14:tracePt t="201640" x="6778625" y="2428875"/>
          <p14:tracePt t="201656" x="6759575" y="2438400"/>
          <p14:tracePt t="201673" x="6751638" y="2446338"/>
          <p14:tracePt t="201690" x="6724650" y="2446338"/>
          <p14:tracePt t="201755" x="6724650" y="2465388"/>
          <p14:tracePt t="201779" x="6715125" y="2473325"/>
          <p14:tracePt t="201808" x="6707188" y="2482850"/>
          <p14:tracePt t="201815" x="6697663" y="2492375"/>
          <p14:tracePt t="201825" x="6697663" y="2509838"/>
          <p14:tracePt t="201841" x="6670675" y="2544763"/>
          <p14:tracePt t="201857" x="6670675" y="2563813"/>
          <p14:tracePt t="201873" x="6670675" y="2589213"/>
          <p14:tracePt t="201890" x="6661150" y="2608263"/>
          <p14:tracePt t="201906" x="6661150" y="2625725"/>
          <p14:tracePt t="201923" x="6661150" y="2652713"/>
          <p14:tracePt t="201940" x="6661150" y="2679700"/>
          <p14:tracePt t="201957" x="6697663" y="2724150"/>
          <p14:tracePt t="201973" x="6707188" y="2759075"/>
          <p14:tracePt t="201990" x="6732588" y="2786063"/>
          <p14:tracePt t="202006" x="6742113" y="2813050"/>
          <p14:tracePt t="202023" x="6751638" y="2830513"/>
          <p14:tracePt t="202041" x="6769100" y="2857500"/>
          <p14:tracePt t="202044" x="6778625" y="2874963"/>
          <p14:tracePt t="202057" x="6796088" y="2884488"/>
          <p14:tracePt t="202075" x="6840538" y="2973388"/>
          <p14:tracePt t="202090" x="6875463" y="3017838"/>
          <p14:tracePt t="202107" x="6929438" y="3044825"/>
          <p14:tracePt t="202123" x="6956425" y="3063875"/>
          <p14:tracePt t="202140" x="6992938" y="3081338"/>
          <p14:tracePt t="202157" x="7054850" y="3089275"/>
          <p14:tracePt t="202173" x="7153275" y="3098800"/>
          <p14:tracePt t="202190" x="7224713" y="3098800"/>
          <p14:tracePt t="202207" x="7340600" y="3071813"/>
          <p14:tracePt t="202223" x="7394575" y="3044825"/>
          <p14:tracePt t="202240" x="7466013" y="3027363"/>
          <p14:tracePt t="202257" x="7500938" y="3000375"/>
          <p14:tracePt t="202274" x="7518400" y="2982913"/>
          <p14:tracePt t="202291" x="7537450" y="2955925"/>
          <p14:tracePt t="202306" x="7564438" y="2938463"/>
          <p14:tracePt t="202325" x="7581900" y="2921000"/>
          <p14:tracePt t="202341" x="7589838" y="2911475"/>
          <p14:tracePt t="202358" x="7589838" y="2894013"/>
          <p14:tracePt t="202373" x="7599363" y="2867025"/>
          <p14:tracePt t="202390" x="7599363" y="2822575"/>
          <p14:tracePt t="202407" x="7599363" y="2778125"/>
          <p14:tracePt t="202423" x="7599363" y="2714625"/>
          <p14:tracePt t="202440" x="7589838" y="2687638"/>
          <p14:tracePt t="202457" x="7564438" y="2652713"/>
          <p14:tracePt t="202473" x="7510463" y="2608263"/>
          <p14:tracePt t="202490" x="7473950" y="2571750"/>
          <p14:tracePt t="202506" x="7421563" y="2544763"/>
          <p14:tracePt t="202523" x="7394575" y="2527300"/>
          <p14:tracePt t="202541" x="7367588" y="2517775"/>
          <p14:tracePt t="202558" x="7340600" y="2492375"/>
          <p14:tracePt t="202575" x="7331075" y="2492375"/>
          <p14:tracePt t="202591" x="7313613" y="2482850"/>
          <p14:tracePt t="202607" x="7286625" y="2473325"/>
          <p14:tracePt t="202624" x="7269163" y="2473325"/>
          <p14:tracePt t="202640" x="7251700" y="2473325"/>
          <p14:tracePt t="202657" x="7232650" y="2473325"/>
          <p14:tracePt t="202673" x="7207250" y="2473325"/>
          <p14:tracePt t="202690" x="7188200" y="2473325"/>
          <p14:tracePt t="202707" x="7153275" y="2473325"/>
          <p14:tracePt t="202723" x="7116763" y="2473325"/>
          <p14:tracePt t="202740" x="7081838" y="2482850"/>
          <p14:tracePt t="202757" x="7064375" y="2492375"/>
          <p14:tracePt t="202773" x="7045325" y="2509838"/>
          <p14:tracePt t="202791" x="7018338" y="2509838"/>
          <p14:tracePt t="202807" x="7000875" y="2517775"/>
          <p14:tracePt t="202825" x="6992938" y="2517775"/>
          <p14:tracePt t="202841" x="6973888" y="2527300"/>
          <p14:tracePt t="202857" x="6946900" y="2544763"/>
          <p14:tracePt t="202873" x="6929438" y="2563813"/>
          <p14:tracePt t="202890" x="6884988" y="2589213"/>
          <p14:tracePt t="202907" x="6858000" y="2608263"/>
          <p14:tracePt t="202923" x="6840538" y="2635250"/>
          <p14:tracePt t="202940" x="6813550" y="2652713"/>
          <p14:tracePt t="202957" x="6778625" y="2670175"/>
          <p14:tracePt t="202975" x="6751638" y="2697163"/>
          <p14:tracePt t="202990" x="6724650" y="2706688"/>
          <p14:tracePt t="203007" x="6707188" y="2714625"/>
          <p14:tracePt t="203023" x="6688138" y="2732088"/>
          <p14:tracePt t="203040" x="6661150" y="2741613"/>
          <p14:tracePt t="203045" x="6653213" y="2751138"/>
          <p14:tracePt t="203057" x="6643688" y="2768600"/>
          <p14:tracePt t="203075" x="6626225" y="2786063"/>
          <p14:tracePt t="203091" x="6616700" y="2803525"/>
          <p14:tracePt t="203107" x="6608763" y="2822575"/>
          <p14:tracePt t="203123" x="6589713" y="2849563"/>
          <p14:tracePt t="203140" x="6581775" y="2867025"/>
          <p14:tracePt t="203157" x="6581775" y="2884488"/>
          <p14:tracePt t="203173" x="6589713" y="2921000"/>
          <p14:tracePt t="203190" x="6599238" y="2938463"/>
          <p14:tracePt t="203207" x="6599238" y="2973388"/>
          <p14:tracePt t="203223" x="6608763" y="3000375"/>
          <p14:tracePt t="203240" x="6626225" y="3036888"/>
          <p14:tracePt t="203256" x="6653213" y="3054350"/>
          <p14:tracePt t="203274" x="6670675" y="3089275"/>
          <p14:tracePt t="203291" x="6688138" y="3108325"/>
          <p14:tracePt t="203307" x="6707188" y="3125788"/>
          <p14:tracePt t="203325" x="6742113" y="3160713"/>
          <p14:tracePt t="203341" x="6759575" y="3179763"/>
          <p14:tracePt t="203358" x="6769100" y="3187700"/>
          <p14:tracePt t="203373" x="6796088" y="3206750"/>
          <p14:tracePt t="203390" x="6813550" y="3224213"/>
          <p14:tracePt t="203407" x="6831013" y="3241675"/>
          <p14:tracePt t="203423" x="6850063" y="3259138"/>
          <p14:tracePt t="203440" x="6875463" y="3278188"/>
          <p14:tracePt t="203457" x="6894513" y="3286125"/>
          <p14:tracePt t="203475" x="6946900" y="3313113"/>
          <p14:tracePt t="203490" x="6983413" y="3322638"/>
          <p14:tracePt t="203507" x="7010400" y="3322638"/>
          <p14:tracePt t="203523" x="7037388" y="3322638"/>
          <p14:tracePt t="203540" x="7064375" y="3322638"/>
          <p14:tracePt t="203544" x="7072313" y="3322638"/>
          <p14:tracePt t="203557" x="7099300" y="3322638"/>
          <p14:tracePt t="203575" x="7126288" y="3322638"/>
          <p14:tracePt t="203591" x="7143750" y="3322638"/>
          <p14:tracePt t="203608" x="7170738" y="3313113"/>
          <p14:tracePt t="203623" x="7197725" y="3303588"/>
          <p14:tracePt t="203640" x="7224713" y="3278188"/>
          <p14:tracePt t="203657" x="7251700" y="3259138"/>
          <p14:tracePt t="203673" x="7286625" y="3241675"/>
          <p14:tracePt t="203690" x="7331075" y="3224213"/>
          <p14:tracePt t="203707" x="7367588" y="3206750"/>
          <p14:tracePt t="203725" x="7394575" y="3187700"/>
          <p14:tracePt t="203740" x="7402513" y="3170238"/>
          <p14:tracePt t="203757" x="7412038" y="3160713"/>
          <p14:tracePt t="203774" x="7421563" y="3152775"/>
          <p14:tracePt t="203791" x="7439025" y="3135313"/>
          <p14:tracePt t="203807" x="7456488" y="3116263"/>
          <p14:tracePt t="203825" x="7473950" y="3081338"/>
          <p14:tracePt t="203842" x="7483475" y="3063875"/>
          <p14:tracePt t="203857" x="7500938" y="3044825"/>
          <p14:tracePt t="203874" x="7518400" y="3017838"/>
          <p14:tracePt t="203890" x="7527925" y="2992438"/>
          <p14:tracePt t="203907" x="7527925" y="2973388"/>
          <p14:tracePt t="203923" x="7537450" y="2946400"/>
          <p14:tracePt t="203940" x="7537450" y="2928938"/>
          <p14:tracePt t="203957" x="7537450" y="2894013"/>
          <p14:tracePt t="203976" x="7527925" y="2857500"/>
          <p14:tracePt t="203991" x="7500938" y="2813050"/>
          <p14:tracePt t="204007" x="7483475" y="2778125"/>
          <p14:tracePt t="204024" x="7456488" y="2751138"/>
          <p14:tracePt t="204041" x="7439025" y="2732088"/>
          <p14:tracePt t="204045" x="7429500" y="2724150"/>
          <p14:tracePt t="204057" x="7421563" y="2714625"/>
          <p14:tracePt t="204074" x="7402513" y="2697163"/>
          <p14:tracePt t="204092" x="7358063" y="2660650"/>
          <p14:tracePt t="204107" x="7340600" y="2643188"/>
          <p14:tracePt t="204124" x="7313613" y="2635250"/>
          <p14:tracePt t="204141" x="7296150" y="2608263"/>
          <p14:tracePt t="204157" x="7278688" y="2589213"/>
          <p14:tracePt t="204174" x="7251700" y="2581275"/>
          <p14:tracePt t="204190" x="7232650" y="2563813"/>
          <p14:tracePt t="204207" x="7207250" y="2554288"/>
          <p14:tracePt t="204226" x="7161213" y="2536825"/>
          <p14:tracePt t="204241" x="7116763" y="2517775"/>
          <p14:tracePt t="204257" x="7081838" y="2517775"/>
          <p14:tracePt t="204274" x="7045325" y="2517775"/>
          <p14:tracePt t="204291" x="6992938" y="2517775"/>
          <p14:tracePt t="204307" x="6911975" y="2536825"/>
          <p14:tracePt t="204323" x="6823075" y="2563813"/>
          <p14:tracePt t="204342" x="6697663" y="2598738"/>
          <p14:tracePt t="204359" x="6670675" y="2608263"/>
          <p14:tracePt t="204374" x="6643688" y="2616200"/>
          <p14:tracePt t="204390" x="6626225" y="2616200"/>
          <p14:tracePt t="204407" x="6616700" y="2625725"/>
          <p14:tracePt t="204424" x="6599238" y="2625725"/>
          <p14:tracePt t="204440" x="6572250" y="2652713"/>
          <p14:tracePt t="204457" x="6554788" y="2660650"/>
          <p14:tracePt t="204476" x="6527800" y="2679700"/>
          <p14:tracePt t="204492" x="6500813" y="2697163"/>
          <p14:tracePt t="204507" x="6483350" y="2706688"/>
          <p14:tracePt t="204524" x="6465888" y="2724150"/>
          <p14:tracePt t="204541" x="6446838" y="2741613"/>
          <p14:tracePt t="204557" x="6429375" y="2759075"/>
          <p14:tracePt t="204574" x="6421438" y="2778125"/>
          <p14:tracePt t="204591" x="6402388" y="2813050"/>
          <p14:tracePt t="204607" x="6394450" y="2830513"/>
          <p14:tracePt t="204624" x="6384925" y="2840038"/>
          <p14:tracePt t="204640" x="6384925" y="2849563"/>
          <p14:tracePt t="204657" x="6384925" y="2874963"/>
          <p14:tracePt t="204673" x="6384925" y="2894013"/>
          <p14:tracePt t="204690" x="6384925" y="2928938"/>
          <p14:tracePt t="204707" x="6394450" y="2946400"/>
          <p14:tracePt t="204725" x="6429375" y="3000375"/>
          <p14:tracePt t="204742" x="6456363" y="3054350"/>
          <p14:tracePt t="204757" x="6492875" y="3116263"/>
          <p14:tracePt t="204774" x="6510338" y="3135313"/>
          <p14:tracePt t="204791" x="6518275" y="3152775"/>
          <p14:tracePt t="204807" x="6545263" y="3179763"/>
          <p14:tracePt t="204824" x="6564313" y="3197225"/>
          <p14:tracePt t="204841" x="6581775" y="3206750"/>
          <p14:tracePt t="204857" x="6616700" y="3214688"/>
          <p14:tracePt t="204874" x="6670675" y="3232150"/>
          <p14:tracePt t="204891" x="6724650" y="3241675"/>
          <p14:tracePt t="204907" x="6786563" y="3268663"/>
          <p14:tracePt t="204924" x="6831013" y="3278188"/>
          <p14:tracePt t="204941" x="6894513" y="3278188"/>
          <p14:tracePt t="204957" x="6965950" y="3278188"/>
          <p14:tracePt t="204975" x="7081838" y="3278188"/>
          <p14:tracePt t="204991" x="7161213" y="3251200"/>
          <p14:tracePt t="205007" x="7242175" y="3224213"/>
          <p14:tracePt t="205024" x="7323138" y="3197225"/>
          <p14:tracePt t="205041" x="7394575" y="3179763"/>
          <p14:tracePt t="205057" x="7439025" y="3179763"/>
          <p14:tracePt t="205074" x="7466013" y="3179763"/>
          <p14:tracePt t="205090" x="7473950" y="3179763"/>
          <p14:tracePt t="205123" x="7483475" y="3170238"/>
          <p14:tracePt t="205139" x="7493000" y="3160713"/>
          <p14:tracePt t="205148" x="7500938" y="3152775"/>
          <p14:tracePt t="205157" x="7510463" y="3143250"/>
          <p14:tracePt t="205174" x="7537450" y="3125788"/>
          <p14:tracePt t="205190" x="7545388" y="3098800"/>
          <p14:tracePt t="205207" x="7554913" y="3081338"/>
          <p14:tracePt t="205226" x="7554913" y="3027363"/>
          <p14:tracePt t="205242" x="7554913" y="2992438"/>
          <p14:tracePt t="205257" x="7554913" y="2965450"/>
          <p14:tracePt t="205274" x="7537450" y="2921000"/>
          <p14:tracePt t="205291" x="7518400" y="2884488"/>
          <p14:tracePt t="205307" x="7493000" y="2840038"/>
          <p14:tracePt t="205324" x="7473950" y="2813050"/>
          <p14:tracePt t="205341" x="7456488" y="2795588"/>
          <p14:tracePt t="205360" x="7412038" y="2759075"/>
          <p14:tracePt t="205374" x="7375525" y="2741613"/>
          <p14:tracePt t="205391" x="7340600" y="2724150"/>
          <p14:tracePt t="205407" x="7313613" y="2697163"/>
          <p14:tracePt t="205424" x="7278688" y="2679700"/>
          <p14:tracePt t="205440" x="7242175" y="2652713"/>
          <p14:tracePt t="205457" x="7224713" y="2635250"/>
          <p14:tracePt t="205475" x="7197725" y="2616200"/>
          <p14:tracePt t="205492" x="7170738" y="2616200"/>
          <p14:tracePt t="205507" x="7153275" y="2608263"/>
          <p14:tracePt t="205524" x="7135813" y="2589213"/>
          <p14:tracePt t="205541" x="7108825" y="2589213"/>
          <p14:tracePt t="205557" x="7081838" y="2598738"/>
          <p14:tracePt t="205574" x="7037388" y="2608263"/>
          <p14:tracePt t="205590" x="6983413" y="2635250"/>
          <p14:tracePt t="205607" x="6946900" y="2652713"/>
          <p14:tracePt t="205624" x="6921500" y="2670175"/>
          <p14:tracePt t="205641" x="6911975" y="2687638"/>
          <p14:tracePt t="205657" x="6902450" y="2687638"/>
          <p14:tracePt t="205674" x="6894513" y="2697163"/>
          <p14:tracePt t="205691" x="6867525" y="2706688"/>
          <p14:tracePt t="205707" x="6850063" y="2714625"/>
          <p14:tracePt t="205726" x="6796088" y="2751138"/>
          <p14:tracePt t="205742" x="6732588" y="2768600"/>
          <p14:tracePt t="205757" x="6697663" y="2795588"/>
          <p14:tracePt t="205774" x="6680200" y="2813050"/>
          <p14:tracePt t="205791" x="6670675" y="2822575"/>
          <p14:tracePt t="205807" x="6670675" y="2830513"/>
          <p14:tracePt t="205824" x="6643688" y="2857500"/>
          <p14:tracePt t="205841" x="6635750" y="2874963"/>
          <p14:tracePt t="205857" x="6616700" y="2894013"/>
          <p14:tracePt t="205874" x="6599238" y="2928938"/>
          <p14:tracePt t="205890" x="6572250" y="2946400"/>
          <p14:tracePt t="205907" x="6564313" y="2965450"/>
          <p14:tracePt t="205924" x="6554788" y="3000375"/>
          <p14:tracePt t="205941" x="6554788" y="3017838"/>
          <p14:tracePt t="205957" x="6545263" y="3036888"/>
          <p14:tracePt t="205976" x="6545263" y="3071813"/>
          <p14:tracePt t="205991" x="6545263" y="3081338"/>
          <p14:tracePt t="206007" x="6545263" y="3098800"/>
          <p14:tracePt t="206040" x="6554788" y="3108325"/>
          <p14:tracePt t="206057" x="6554788" y="3125788"/>
          <p14:tracePt t="206074" x="6572250" y="3143250"/>
          <p14:tracePt t="206090" x="6599238" y="3152775"/>
          <p14:tracePt t="206107" x="6616700" y="3170238"/>
          <p14:tracePt t="206124" x="6635750" y="3187700"/>
          <p14:tracePt t="206141" x="6661150" y="3206750"/>
          <p14:tracePt t="206157" x="6688138" y="3214688"/>
          <p14:tracePt t="206174" x="6707188" y="3232150"/>
          <p14:tracePt t="206191" x="6732588" y="3232150"/>
          <p14:tracePt t="206207" x="6759575" y="3241675"/>
          <p14:tracePt t="206225" x="6796088" y="3251200"/>
          <p14:tracePt t="206242" x="6813550" y="3251200"/>
          <p14:tracePt t="206257" x="6831013" y="3251200"/>
          <p14:tracePt t="206274" x="6858000" y="3251200"/>
          <p14:tracePt t="206290" x="6875463" y="3251200"/>
          <p14:tracePt t="206307" x="6894513" y="3251200"/>
          <p14:tracePt t="206323" x="6911975" y="3251200"/>
          <p14:tracePt t="206340" x="6938963" y="3251200"/>
          <p14:tracePt t="206357" x="6946900" y="3251200"/>
          <p14:tracePt t="206373" x="6973888" y="3251200"/>
          <p14:tracePt t="206390" x="7010400" y="3251200"/>
          <p14:tracePt t="206407" x="7027863" y="3251200"/>
          <p14:tracePt t="206423" x="7045325" y="3251200"/>
          <p14:tracePt t="206440" x="7072313" y="3251200"/>
          <p14:tracePt t="206456" x="7081838" y="3251200"/>
          <p14:tracePt t="206473" x="7099300" y="3251200"/>
          <p14:tracePt t="206491" x="7116763" y="3224213"/>
          <p14:tracePt t="206507" x="7143750" y="3206750"/>
          <p14:tracePt t="206523" x="7153275" y="3179763"/>
          <p14:tracePt t="206541" x="7170738" y="3160713"/>
          <p14:tracePt t="206557" x="7188200" y="3152775"/>
          <p14:tracePt t="206574" x="7197725" y="3116263"/>
          <p14:tracePt t="206590" x="7215188" y="3098800"/>
          <p14:tracePt t="206607" x="7232650" y="3081338"/>
          <p14:tracePt t="206626" x="7242175" y="3044825"/>
          <p14:tracePt t="206641" x="7242175" y="3000375"/>
          <p14:tracePt t="206657" x="7242175" y="2938463"/>
          <p14:tracePt t="206674" x="7242175" y="2911475"/>
          <p14:tracePt t="206690" x="7224713" y="2867025"/>
          <p14:tracePt t="206707" x="7207250" y="2840038"/>
          <p14:tracePt t="206725" x="7197725" y="2830513"/>
          <p14:tracePt t="206742" x="7180263" y="2813050"/>
          <p14:tracePt t="206757" x="7153275" y="2803525"/>
          <p14:tracePt t="206774" x="7143750" y="2795588"/>
          <p14:tracePt t="206791" x="7126288" y="2778125"/>
          <p14:tracePt t="206807" x="7089775" y="2759075"/>
          <p14:tracePt t="206824" x="7072313" y="2751138"/>
          <p14:tracePt t="206841" x="7027863" y="2741613"/>
          <p14:tracePt t="206857" x="6983413" y="2724150"/>
          <p14:tracePt t="206875" x="6902450" y="2724150"/>
          <p14:tracePt t="206890" x="6867525" y="2724150"/>
          <p14:tracePt t="206907" x="6850063" y="2724150"/>
          <p14:tracePt t="206924" x="6823075" y="2724150"/>
          <p14:tracePt t="206941" x="6804025" y="2724150"/>
          <p14:tracePt t="206957" x="6769100" y="2741613"/>
          <p14:tracePt t="206975" x="6742113" y="2759075"/>
          <p14:tracePt t="206992" x="6724650" y="2768600"/>
          <p14:tracePt t="207007" x="6688138" y="2786063"/>
          <p14:tracePt t="207024" x="6643688" y="2822575"/>
          <p14:tracePt t="207042" x="6608763" y="2849563"/>
          <p14:tracePt t="207057" x="6589713" y="2867025"/>
          <p14:tracePt t="207074" x="6554788" y="2884488"/>
          <p14:tracePt t="207091" x="6537325" y="2901950"/>
          <p14:tracePt t="207107" x="6537325" y="2921000"/>
          <p14:tracePt t="207125" x="6527800" y="2938463"/>
          <p14:tracePt t="207142" x="6527800" y="2965450"/>
          <p14:tracePt t="207157" x="6527800" y="2992438"/>
          <p14:tracePt t="207174" x="6527800" y="3009900"/>
          <p14:tracePt t="207191" x="6527800" y="3027363"/>
          <p14:tracePt t="207207" x="6527800" y="3036888"/>
          <p14:tracePt t="207224" x="6527800" y="3063875"/>
          <p14:tracePt t="207242" x="6545263" y="3089275"/>
          <p14:tracePt t="207258" x="6572250" y="3098800"/>
          <p14:tracePt t="207274" x="6589713" y="3125788"/>
          <p14:tracePt t="207291" x="6608763" y="3143250"/>
          <p14:tracePt t="207307" x="6635750" y="3160713"/>
          <p14:tracePt t="207324" x="6653213" y="3179763"/>
          <p14:tracePt t="207341" x="6670675" y="3206750"/>
          <p14:tracePt t="207360" x="6707188" y="3232150"/>
          <p14:tracePt t="207376" x="6724650" y="3251200"/>
          <p14:tracePt t="207391" x="6732588" y="3268663"/>
          <p14:tracePt t="207407" x="6751638" y="3278188"/>
          <p14:tracePt t="207423" x="6778625" y="3286125"/>
          <p14:tracePt t="207440" x="6796088" y="3295650"/>
          <p14:tracePt t="207457" x="6813550" y="3295650"/>
          <p14:tracePt t="207473" x="6831013" y="3303588"/>
          <p14:tracePt t="207491" x="6858000" y="3313113"/>
          <p14:tracePt t="207507" x="6884988" y="3322638"/>
          <p14:tracePt t="207524" x="6902450" y="3340100"/>
          <p14:tracePt t="207541" x="6929438" y="3340100"/>
          <p14:tracePt t="207557" x="6956425" y="3340100"/>
          <p14:tracePt t="207574" x="6983413" y="3340100"/>
          <p14:tracePt t="207591" x="7037388" y="3330575"/>
          <p14:tracePt t="207607" x="7089775" y="3303588"/>
          <p14:tracePt t="207626" x="7207250" y="3259138"/>
          <p14:tracePt t="207643" x="7296150" y="3232150"/>
          <p14:tracePt t="207657" x="7394575" y="3206750"/>
          <p14:tracePt t="207674" x="7456488" y="3160713"/>
          <p14:tracePt t="207691" x="7510463" y="3125788"/>
          <p14:tracePt t="207708" x="7545388" y="3108325"/>
          <p14:tracePt t="207724" x="7564438" y="3081338"/>
          <p14:tracePt t="207741" x="7581900" y="3063875"/>
          <p14:tracePt t="207757" x="7616825" y="3036888"/>
          <p14:tracePt t="207774" x="7616825" y="3027363"/>
          <p14:tracePt t="207791" x="7626350" y="3009900"/>
          <p14:tracePt t="207807" x="7635875" y="3000375"/>
          <p14:tracePt t="207824" x="7643813" y="3000375"/>
          <p14:tracePt t="207916" x="7653338" y="3000375"/>
          <p14:tracePt t="207954" x="7661275" y="2992438"/>
          <p14:tracePt t="207962" x="7670800" y="2982913"/>
          <p14:tracePt t="207974" x="7697788" y="2973388"/>
          <p14:tracePt t="207991" x="7715250" y="2946400"/>
          <p14:tracePt t="208008" x="7751763" y="2928938"/>
          <p14:tracePt t="208024" x="7759700" y="2921000"/>
          <p14:tracePt t="208041" x="7769225" y="2921000"/>
          <p14:tracePt t="208057" x="7786688" y="2911475"/>
          <p14:tracePt t="208074" x="7796213" y="2911475"/>
          <p14:tracePt t="208092" x="7804150" y="2911475"/>
          <p14:tracePt t="208107" x="7823200" y="2911475"/>
          <p14:tracePt t="208124" x="7840663" y="2911475"/>
          <p14:tracePt t="208142" x="7858125" y="2911475"/>
          <p14:tracePt t="208158" x="7875588" y="2911475"/>
          <p14:tracePt t="208174" x="7912100" y="2911475"/>
          <p14:tracePt t="208191" x="7929563" y="2911475"/>
          <p14:tracePt t="208207" x="7947025" y="2911475"/>
          <p14:tracePt t="208224" x="7974013" y="2911475"/>
          <p14:tracePt t="208241" x="7993063" y="2911475"/>
          <p14:tracePt t="208257" x="8001000" y="2911475"/>
          <p14:tracePt t="208314" x="8010525" y="2911475"/>
          <p14:tracePt t="208330" x="8018463" y="2921000"/>
          <p14:tracePt t="208338" x="8037513" y="2928938"/>
          <p14:tracePt t="208346" x="8045450" y="2938463"/>
          <p14:tracePt t="208359" x="8054975" y="2955925"/>
          <p14:tracePt t="208376" x="8064500" y="2965450"/>
          <p14:tracePt t="208391" x="8072438" y="2965450"/>
          <p14:tracePt t="208408" x="8081963" y="2982913"/>
          <p14:tracePt t="208424" x="8081963" y="3000375"/>
          <p14:tracePt t="208441" x="8089900" y="3027363"/>
          <p14:tracePt t="208457" x="8089900" y="3036888"/>
          <p14:tracePt t="208474" x="8089900" y="3044825"/>
          <p14:tracePt t="208491" x="8089900" y="3063875"/>
          <p14:tracePt t="208507" x="8089900" y="3081338"/>
          <p14:tracePt t="208524" x="8081963" y="3143250"/>
          <p14:tracePt t="208541" x="8064500" y="3197225"/>
          <p14:tracePt t="208557" x="8064500" y="3232150"/>
          <p14:tracePt t="208574" x="8054975" y="3278188"/>
          <p14:tracePt t="208591" x="8037513" y="3313113"/>
          <p14:tracePt t="208607" x="8027988" y="3330575"/>
          <p14:tracePt t="208626" x="8010525" y="3367088"/>
          <p14:tracePt t="208642" x="8001000" y="3384550"/>
          <p14:tracePt t="208658" x="7983538" y="3402013"/>
          <p14:tracePt t="208674" x="7983538" y="3421063"/>
          <p14:tracePt t="208691" x="7974013" y="3446463"/>
          <p14:tracePt t="208707" x="7966075" y="3465513"/>
          <p14:tracePt t="208724" x="7956550" y="3482975"/>
          <p14:tracePt t="208741" x="7929563" y="3509963"/>
          <p14:tracePt t="208757" x="7921625" y="3527425"/>
          <p14:tracePt t="208774" x="7912100" y="3554413"/>
          <p14:tracePt t="208791" x="7912100" y="3581400"/>
          <p14:tracePt t="208807" x="7912100" y="3589338"/>
          <p14:tracePt t="208824" x="7902575" y="3608388"/>
          <p14:tracePt t="208841" x="7902575" y="3616325"/>
          <p14:tracePt t="208857" x="7902575" y="3635375"/>
          <p14:tracePt t="208876" x="7894638" y="3670300"/>
          <p14:tracePt t="208892" x="7894638" y="3687763"/>
          <p14:tracePt t="208908" x="7894638" y="3706813"/>
          <p14:tracePt t="208924" x="7894638" y="3733800"/>
          <p14:tracePt t="208941" x="7894638" y="3751263"/>
          <p14:tracePt t="208957" x="7894638" y="3768725"/>
          <p14:tracePt t="208974" x="7894638" y="3786188"/>
          <p14:tracePt t="208991" x="7894638" y="3813175"/>
          <p14:tracePt t="209007" x="7902575" y="3830638"/>
          <p14:tracePt t="209024" x="7929563" y="3902075"/>
          <p14:tracePt t="209042" x="7939088" y="3929063"/>
          <p14:tracePt t="209057" x="7947025" y="3956050"/>
          <p14:tracePt t="209074" x="7956550" y="3983038"/>
          <p14:tracePt t="209091" x="7974013" y="4019550"/>
          <p14:tracePt t="209107" x="7983538" y="4037013"/>
          <p14:tracePt t="209126" x="7993063" y="4064000"/>
          <p14:tracePt t="209142" x="7993063" y="4071938"/>
          <p14:tracePt t="209158" x="8001000" y="4090988"/>
          <p14:tracePt t="209175" x="8010525" y="4098925"/>
          <p14:tracePt t="209191" x="8010525" y="4108450"/>
          <p14:tracePt t="209207" x="8018463" y="4135438"/>
          <p14:tracePt t="209241" x="8037513" y="4135438"/>
          <p14:tracePt t="209257" x="8054975" y="4135438"/>
          <p14:tracePt t="209275" x="8072438" y="4135438"/>
          <p14:tracePt t="209290" x="8081963" y="4135438"/>
          <p14:tracePt t="209307" x="8089900" y="4143375"/>
          <p14:tracePt t="209324" x="8099425" y="4143375"/>
          <p14:tracePt t="209341" x="8126413" y="4143375"/>
          <p14:tracePt t="209358" x="8143875" y="4143375"/>
          <p14:tracePt t="209374" x="8153400" y="4116388"/>
          <p14:tracePt t="209393" x="8170863" y="4090988"/>
          <p14:tracePt t="209408" x="8170863" y="4071938"/>
          <p14:tracePt t="209424" x="8170863" y="4044950"/>
          <p14:tracePt t="209441" x="8180388" y="4027488"/>
          <p14:tracePt t="209457" x="8180388" y="4010025"/>
          <p14:tracePt t="209474" x="8180388" y="3992563"/>
          <p14:tracePt t="209491" x="8180388" y="3929063"/>
          <p14:tracePt t="209507" x="8197850" y="3911600"/>
          <p14:tracePt t="209526" x="8207375" y="3840163"/>
          <p14:tracePt t="209541" x="8207375" y="3795713"/>
          <p14:tracePt t="209557" x="8215313" y="3778250"/>
          <p14:tracePt t="209574" x="8215313" y="3741738"/>
          <p14:tracePt t="209591" x="8215313" y="3679825"/>
          <p14:tracePt t="209607" x="8232775" y="3616325"/>
          <p14:tracePt t="209626" x="8242300" y="3500438"/>
          <p14:tracePt t="209643" x="8242300" y="3429000"/>
          <p14:tracePt t="209658" x="8251825" y="3349625"/>
          <p14:tracePt t="209675" x="8251825" y="3313113"/>
          <p14:tracePt t="209691" x="8251825" y="3241675"/>
          <p14:tracePt t="209707" x="8242300" y="3160713"/>
          <p14:tracePt t="209724" x="8224838" y="3116263"/>
          <p14:tracePt t="209741" x="8215313" y="3081338"/>
          <p14:tracePt t="209758" x="8215313" y="3044825"/>
          <p14:tracePt t="209774" x="8207375" y="3009900"/>
          <p14:tracePt t="209790" x="8197850" y="2955925"/>
          <p14:tracePt t="209807" x="8188325" y="2928938"/>
          <p14:tracePt t="209824" x="8180388" y="2911475"/>
          <p14:tracePt t="209840" x="8161338" y="2894013"/>
          <p14:tracePt t="209857" x="8143875" y="2874963"/>
          <p14:tracePt t="209874" x="8126413" y="2849563"/>
          <p14:tracePt t="209891" x="8099425" y="2822575"/>
          <p14:tracePt t="209908" x="8064500" y="2786063"/>
          <p14:tracePt t="209924" x="8027988" y="2768600"/>
          <p14:tracePt t="209940" x="7993063" y="2732088"/>
          <p14:tracePt t="209957" x="7974013" y="2706688"/>
          <p14:tracePt t="209974" x="7947025" y="2697163"/>
          <p14:tracePt t="209990" x="7929563" y="2687638"/>
          <p14:tracePt t="210007" x="7921625" y="2687638"/>
          <p14:tracePt t="210024" x="7902575" y="2687638"/>
          <p14:tracePt t="210040" x="7894638" y="2687638"/>
          <p14:tracePt t="210276" x="7894638" y="2706688"/>
          <p14:tracePt t="210284" x="7894638" y="2741613"/>
          <p14:tracePt t="210294" x="7894638" y="2778125"/>
          <p14:tracePt t="210308" x="7858125" y="2874963"/>
          <p14:tracePt t="210324" x="7796213" y="3036888"/>
          <p14:tracePt t="210341" x="7661275" y="3295650"/>
          <p14:tracePt t="210358" x="7394575" y="3625850"/>
          <p14:tracePt t="210375" x="6973888" y="4071938"/>
          <p14:tracePt t="210392" x="5786438" y="4911725"/>
          <p14:tracePt t="210408" x="4643438" y="5376863"/>
          <p14:tracePt t="210424" x="3714750" y="5519738"/>
          <p14:tracePt t="210441" x="2955925" y="5564188"/>
          <p14:tracePt t="210458" x="2366963" y="5653088"/>
          <p14:tracePt t="210475" x="2071688" y="5707063"/>
          <p14:tracePt t="210491" x="1866900" y="5741988"/>
          <p14:tracePt t="210507" x="1714500" y="5768975"/>
          <p14:tracePt t="210524" x="1652588" y="5786438"/>
          <p14:tracePt t="210540" x="1616075" y="5805488"/>
          <p14:tracePt t="210558" x="1608138" y="5805488"/>
          <p14:tracePt t="210581" x="1598613" y="5786438"/>
          <p14:tracePt t="210591" x="1598613" y="5778500"/>
          <p14:tracePt t="210608" x="1571625" y="5724525"/>
          <p14:tracePt t="210624" x="1562100" y="5707063"/>
          <p14:tracePt t="210641" x="1544638" y="5689600"/>
          <p14:tracePt t="210658" x="1544638" y="5643563"/>
          <p14:tracePt t="210675" x="1554163" y="5608638"/>
          <p14:tracePt t="210691" x="1581150" y="5564188"/>
          <p14:tracePt t="210708" x="1598613" y="5519738"/>
          <p14:tracePt t="210724" x="1633538" y="5492750"/>
          <p14:tracePt t="210741" x="1697038" y="5465763"/>
          <p14:tracePt t="210758" x="1758950" y="5448300"/>
          <p14:tracePt t="210775" x="1911350" y="5384800"/>
          <p14:tracePt t="210792" x="2027238" y="5340350"/>
          <p14:tracePt t="210808" x="2125663" y="5313363"/>
          <p14:tracePt t="210824" x="2170113" y="5295900"/>
          <p14:tracePt t="210841" x="2179638" y="5268913"/>
          <p14:tracePt t="210858" x="2197100" y="5259388"/>
          <p14:tracePt t="210875" x="2197100" y="5241925"/>
          <p14:tracePt t="210891" x="2179638" y="5197475"/>
          <p14:tracePt t="210908" x="2143125" y="5091113"/>
          <p14:tracePt t="210925" x="2098675" y="5010150"/>
          <p14:tracePt t="210941" x="2062163" y="4992688"/>
          <p14:tracePt t="210958" x="2044700" y="4973638"/>
          <p14:tracePt t="210974" x="2036763" y="4973638"/>
          <p14:tracePt t="210991" x="2027238" y="4965700"/>
          <p14:tracePt t="211008" x="2009775" y="4965700"/>
          <p14:tracePt t="211027" x="1973263" y="4965700"/>
          <p14:tracePt t="211043" x="1919288" y="4973638"/>
          <p14:tracePt t="211058" x="1866900" y="5000625"/>
          <p14:tracePt t="211074" x="1822450" y="5019675"/>
          <p14:tracePt t="211091" x="1803400" y="5045075"/>
          <p14:tracePt t="211108" x="1776413" y="5072063"/>
          <p14:tracePt t="211124" x="1758950" y="5091113"/>
          <p14:tracePt t="211141" x="1751013" y="5116513"/>
          <p14:tracePt t="211158" x="1731963" y="5153025"/>
          <p14:tracePt t="211175" x="1731963" y="5207000"/>
          <p14:tracePt t="211191" x="1731963" y="5259388"/>
          <p14:tracePt t="211208" x="1731963" y="5322888"/>
          <p14:tracePt t="211224" x="1741488" y="5384800"/>
          <p14:tracePt t="211241" x="1758950" y="5421313"/>
          <p14:tracePt t="211258" x="1785938" y="5456238"/>
          <p14:tracePt t="211274" x="1803400" y="5473700"/>
          <p14:tracePt t="211292" x="1830388" y="5500688"/>
          <p14:tracePt t="211308" x="1857375" y="5537200"/>
          <p14:tracePt t="211324" x="1874838" y="5554663"/>
          <p14:tracePt t="211341" x="1919288" y="5591175"/>
          <p14:tracePt t="211358" x="1973263" y="5635625"/>
          <p14:tracePt t="211374" x="2017713" y="5653088"/>
          <p14:tracePt t="211391" x="2081213" y="5670550"/>
          <p14:tracePt t="211408" x="2205038" y="5697538"/>
          <p14:tracePt t="211425" x="2295525" y="5724525"/>
          <p14:tracePt t="211441" x="2401888" y="5724525"/>
          <p14:tracePt t="211458" x="2527300" y="5724525"/>
          <p14:tracePt t="211474" x="2679700" y="5715000"/>
          <p14:tracePt t="211491" x="2830513" y="5689600"/>
          <p14:tracePt t="211507" x="2928938" y="5662613"/>
          <p14:tracePt t="211525" x="3017838" y="5635625"/>
          <p14:tracePt t="211543" x="3089275" y="5599113"/>
          <p14:tracePt t="211559" x="3116263" y="5564188"/>
          <p14:tracePt t="211574" x="3133725" y="5546725"/>
          <p14:tracePt t="211592" x="3160713" y="5500688"/>
          <p14:tracePt t="211608" x="3179763" y="5438775"/>
          <p14:tracePt t="211625" x="3197225" y="5357813"/>
          <p14:tracePt t="211641" x="3187700" y="5278438"/>
          <p14:tracePt t="211658" x="3152775" y="5197475"/>
          <p14:tracePt t="211675" x="3000375" y="5019675"/>
          <p14:tracePt t="211692" x="2867025" y="4884738"/>
          <p14:tracePt t="211708" x="2741613" y="4759325"/>
          <p14:tracePt t="211724" x="2616200" y="4679950"/>
          <p14:tracePt t="211741" x="2517775" y="4643438"/>
          <p14:tracePt t="211758" x="2428875" y="4616450"/>
          <p14:tracePt t="211776" x="2268538" y="4598988"/>
          <p14:tracePt t="211793" x="2143125" y="4598988"/>
          <p14:tracePt t="211809" x="2036763" y="4608513"/>
          <p14:tracePt t="211824" x="1938338" y="4635500"/>
          <p14:tracePt t="211841" x="1830388" y="4662488"/>
          <p14:tracePt t="211858" x="1751013" y="4687888"/>
          <p14:tracePt t="211874" x="1714500" y="4706938"/>
          <p14:tracePt t="211891" x="1704975" y="4724400"/>
          <p14:tracePt t="211908" x="1697038" y="4751388"/>
          <p14:tracePt t="211925" x="1687513" y="4778375"/>
          <p14:tracePt t="211941" x="1687513" y="4822825"/>
          <p14:tracePt t="211958" x="1687513" y="4867275"/>
          <p14:tracePt t="211975" x="1687513" y="4911725"/>
          <p14:tracePt t="211991" x="1687513" y="4992688"/>
          <p14:tracePt t="212008" x="1687513" y="5072063"/>
          <p14:tracePt t="212026" x="1731963" y="5187950"/>
          <p14:tracePt t="212043" x="1741488" y="5251450"/>
          <p14:tracePt t="212059" x="1768475" y="5286375"/>
          <p14:tracePt t="212074" x="1785938" y="5330825"/>
          <p14:tracePt t="212091" x="1839913" y="5367338"/>
          <p14:tracePt t="212108" x="1884363" y="5402263"/>
          <p14:tracePt t="212124" x="1946275" y="5429250"/>
          <p14:tracePt t="212141" x="2027238" y="5456238"/>
          <p14:tracePt t="212158" x="2081213" y="5483225"/>
          <p14:tracePt t="212175" x="2160588" y="5492750"/>
          <p14:tracePt t="212191" x="2241550" y="5510213"/>
          <p14:tracePt t="212208" x="2322513" y="5500688"/>
          <p14:tracePt t="212224" x="2428875" y="5473700"/>
          <p14:tracePt t="212241" x="2536825" y="5448300"/>
          <p14:tracePt t="212258" x="2633663" y="5421313"/>
          <p14:tracePt t="212276" x="2786063" y="5376863"/>
          <p14:tracePt t="212292" x="2813050" y="5357813"/>
          <p14:tracePt t="212308" x="2840038" y="5340350"/>
          <p14:tracePt t="212324" x="2857500" y="5313363"/>
          <p14:tracePt t="212340" x="2867025" y="5295900"/>
          <p14:tracePt t="212357" x="2867025" y="5278438"/>
          <p14:tracePt t="212374" x="2884488" y="5241925"/>
          <p14:tracePt t="212391" x="2901950" y="5197475"/>
          <p14:tracePt t="212407" x="2901950" y="5153025"/>
          <p14:tracePt t="212424" x="2894013" y="5091113"/>
          <p14:tracePt t="212440" x="2867025" y="5045075"/>
          <p14:tracePt t="212457" x="2840038" y="5000625"/>
          <p14:tracePt t="212475" x="2822575" y="4956175"/>
          <p14:tracePt t="212491" x="2768600" y="4911725"/>
          <p14:tracePt t="212508" x="2732088" y="4884738"/>
          <p14:tracePt t="212525" x="2687638" y="4857750"/>
          <p14:tracePt t="212544" x="2589213" y="4822825"/>
          <p14:tracePt t="212559" x="2509838" y="4805363"/>
          <p14:tracePt t="212575" x="2419350" y="4805363"/>
          <p14:tracePt t="212591" x="2312988" y="4795838"/>
          <p14:tracePt t="212608" x="2214563" y="4795838"/>
          <p14:tracePt t="212625" x="2108200" y="4795838"/>
          <p14:tracePt t="212641" x="2000250" y="4830763"/>
          <p14:tracePt t="212658" x="1893888" y="4857750"/>
          <p14:tracePt t="212676" x="1768475" y="4894263"/>
          <p14:tracePt t="212693" x="1741488" y="4911725"/>
          <p14:tracePt t="212708" x="1731963" y="4911725"/>
          <p14:tracePt t="212724" x="1724025" y="4929188"/>
          <p14:tracePt t="212747" x="1704975" y="4938713"/>
          <p14:tracePt t="212758" x="1697038" y="4948238"/>
          <p14:tracePt t="212774" x="1679575" y="4965700"/>
          <p14:tracePt t="212793" x="1643063" y="5037138"/>
          <p14:tracePt t="212809" x="1633538" y="5072063"/>
          <p14:tracePt t="212825" x="1608138" y="5108575"/>
          <p14:tracePt t="212841" x="1598613" y="5135563"/>
          <p14:tracePt t="212858" x="1598613" y="5170488"/>
          <p14:tracePt t="212875" x="1598613" y="5241925"/>
          <p14:tracePt t="212891" x="1598613" y="5305425"/>
          <p14:tracePt t="212908" x="1598613" y="5357813"/>
          <p14:tracePt t="212925" x="1598613" y="5421313"/>
          <p14:tracePt t="212941" x="1598613" y="5510213"/>
          <p14:tracePt t="212958" x="1598613" y="5564188"/>
          <p14:tracePt t="212974" x="1598613" y="5599113"/>
          <p14:tracePt t="212991" x="1598613" y="5618163"/>
          <p14:tracePt t="213008" x="1598613" y="5643563"/>
          <p14:tracePt t="213025" x="1625600" y="5662613"/>
          <p14:tracePt t="213043" x="1643063" y="5707063"/>
          <p14:tracePt t="213059" x="1660525" y="5724525"/>
          <p14:tracePt t="213075" x="1679575" y="5741988"/>
          <p14:tracePt t="213092" x="1704975" y="5761038"/>
          <p14:tracePt t="213108" x="1724025" y="5786438"/>
          <p14:tracePt t="213124" x="1758950" y="5805488"/>
          <p14:tracePt t="213141" x="1830388" y="5832475"/>
          <p14:tracePt t="213158" x="1893888" y="5840413"/>
          <p14:tracePt t="213174" x="1973263" y="5840413"/>
          <p14:tracePt t="213192" x="2089150" y="5840413"/>
          <p14:tracePt t="213208" x="2197100" y="5840413"/>
          <p14:tracePt t="213225" x="2286000" y="5840413"/>
          <p14:tracePt t="213241" x="2366963" y="5840413"/>
          <p14:tracePt t="213258" x="2438400" y="5840413"/>
          <p14:tracePt t="213275" x="2455863" y="5840413"/>
          <p14:tracePt t="213294" x="2490788" y="5832475"/>
          <p14:tracePt t="213309" x="2509838" y="5813425"/>
          <p14:tracePt t="213325" x="2536825" y="5778500"/>
          <p14:tracePt t="213342" x="2554288" y="5761038"/>
          <p14:tracePt t="213360" x="2581275" y="5734050"/>
          <p14:tracePt t="213375" x="2608263" y="5724525"/>
          <p14:tracePt t="213825" x="2616200" y="5724525"/>
          <p14:tracePt t="222802" x="2625725" y="5724525"/>
          <p14:tracePt t="222819" x="2786063" y="5689600"/>
          <p14:tracePt t="222826" x="3170238" y="5618163"/>
          <p14:tracePt t="222842" x="3598863" y="5599113"/>
          <p14:tracePt t="222858" x="3714750" y="5599113"/>
          <p14:tracePt t="222875" x="3724275" y="5599113"/>
          <p14:tracePt t="223014" x="3724275" y="5591175"/>
          <p14:tracePt t="223031" x="3724275" y="5581650"/>
          <p14:tracePt t="223038" x="3724275" y="5527675"/>
          <p14:tracePt t="223046" x="3724275" y="5510213"/>
          <p14:tracePt t="223059" x="3741738" y="5429250"/>
          <p14:tracePt t="223076" x="3768725" y="5295900"/>
          <p14:tracePt t="223092" x="3813175" y="5162550"/>
          <p14:tracePt t="223109" x="3902075" y="4973638"/>
          <p14:tracePt t="223125" x="4044950" y="4759325"/>
          <p14:tracePt t="223142" x="4179888" y="4572000"/>
          <p14:tracePt t="223159" x="4313238" y="4421188"/>
          <p14:tracePt t="223176" x="4402138" y="4313238"/>
          <p14:tracePt t="223193" x="4500563" y="4197350"/>
          <p14:tracePt t="223211" x="4537075" y="4162425"/>
          <p14:tracePt t="223227" x="4545013" y="4135438"/>
          <p14:tracePt t="223242" x="4545013" y="4125913"/>
          <p14:tracePt t="223259" x="4554538" y="4125913"/>
          <p14:tracePt t="223361" x="4554538" y="4116388"/>
          <p14:tracePt t="223375" x="4554538" y="4108450"/>
          <p14:tracePt t="223383" x="4562475" y="4081463"/>
          <p14:tracePt t="223393" x="4572000" y="4071938"/>
          <p14:tracePt t="223409" x="4589463" y="4054475"/>
          <p14:tracePt t="223426" x="4598988" y="4037013"/>
          <p14:tracePt t="223442" x="4608513" y="4037013"/>
          <p14:tracePt t="223649" x="4608513" y="4044950"/>
          <p14:tracePt t="223657" x="4608513" y="4054475"/>
          <p14:tracePt t="223663" x="4608513" y="4064000"/>
          <p14:tracePt t="223676" x="4608513" y="4071938"/>
          <p14:tracePt t="223694" x="4608513" y="4108450"/>
          <p14:tracePt t="223711" x="4608513" y="4125913"/>
          <p14:tracePt t="223727" x="4608513" y="4143375"/>
          <p14:tracePt t="223742" x="4608513" y="4170363"/>
          <p14:tracePt t="223759" x="4608513" y="4179888"/>
          <p14:tracePt t="223792" x="4608513" y="4187825"/>
          <p14:tracePt t="223809" x="4608513" y="4197350"/>
          <p14:tracePt t="223826" x="4608513" y="4214813"/>
          <p14:tracePt t="223843" x="4608513" y="4241800"/>
          <p14:tracePt t="223859" x="4608513" y="4268788"/>
          <p14:tracePt t="223876" x="4598988" y="4330700"/>
          <p14:tracePt t="223892" x="4598988" y="4411663"/>
          <p14:tracePt t="223909" x="4589463" y="4483100"/>
          <p14:tracePt t="223926" x="4572000" y="4545013"/>
          <p14:tracePt t="223943" x="4572000" y="4591050"/>
          <p14:tracePt t="223961" x="4572000" y="4662488"/>
          <p14:tracePt t="223977" x="4572000" y="4679950"/>
          <p14:tracePt t="223993" x="4562475" y="4706938"/>
          <p14:tracePt t="224009" x="4554538" y="4733925"/>
          <p14:tracePt t="224026" x="4545013" y="4795838"/>
          <p14:tracePt t="224043" x="4518025" y="4876800"/>
          <p14:tracePt t="224059" x="4491038" y="4956175"/>
          <p14:tracePt t="224064" x="4473575" y="4992688"/>
          <p14:tracePt t="224076" x="4465638" y="5037138"/>
          <p14:tracePt t="224093" x="4438650" y="5108575"/>
          <p14:tracePt t="224109" x="4411663" y="5153025"/>
          <p14:tracePt t="224126" x="4402138" y="5170488"/>
          <p14:tracePt t="224142" x="4394200" y="5197475"/>
          <p14:tracePt t="224159" x="4394200" y="5214938"/>
          <p14:tracePt t="224176" x="4394200" y="5224463"/>
          <p14:tracePt t="224193" x="4384675" y="5233988"/>
          <p14:tracePt t="224257" x="4384675" y="5241925"/>
          <p14:tracePt t="224351" x="4384675" y="5207000"/>
          <p14:tracePt t="224360" x="4402138" y="5170488"/>
          <p14:tracePt t="224376" x="4429125" y="5091113"/>
          <p14:tracePt t="224393" x="4491038" y="4948238"/>
          <p14:tracePt t="224409" x="4537075" y="4849813"/>
          <p14:tracePt t="224426" x="4562475" y="4759325"/>
          <p14:tracePt t="224442" x="4581525" y="4679950"/>
          <p14:tracePt t="224461" x="4598988" y="4545013"/>
          <p14:tracePt t="224477" x="4608513" y="4456113"/>
          <p14:tracePt t="224493" x="4625975" y="4376738"/>
          <p14:tracePt t="224509" x="4633913" y="4305300"/>
          <p14:tracePt t="224526" x="4633913" y="4268788"/>
          <p14:tracePt t="224543" x="4652963" y="4233863"/>
          <p14:tracePt t="224547" x="4652963" y="4224338"/>
          <p14:tracePt t="224563" x="4652963" y="4214813"/>
          <p14:tracePt t="224595" x="4652963" y="4206875"/>
          <p14:tracePt t="224641" x="4660900" y="4206875"/>
          <p14:tracePt t="224805" x="4670425" y="4233863"/>
          <p14:tracePt t="224813" x="4687888" y="4268788"/>
          <p14:tracePt t="224826" x="4687888" y="4305300"/>
          <p14:tracePt t="224843" x="4714875" y="4421188"/>
          <p14:tracePt t="224859" x="4759325" y="4625975"/>
          <p14:tracePt t="224876" x="4786313" y="4805363"/>
          <p14:tracePt t="224893" x="4786313" y="4911725"/>
          <p14:tracePt t="224909" x="4786313" y="5019675"/>
          <p14:tracePt t="224926" x="4786313" y="5091113"/>
          <p14:tracePt t="224943" x="4803775" y="5170488"/>
          <p14:tracePt t="224961" x="4813300" y="5268913"/>
          <p14:tracePt t="224977" x="4840288" y="5305425"/>
          <p14:tracePt t="224993" x="4840288" y="5340350"/>
          <p14:tracePt t="225009" x="4840288" y="5357813"/>
          <p14:tracePt t="225026" x="4840288" y="5367338"/>
          <p14:tracePt t="225149" x="4875213" y="5340350"/>
          <p14:tracePt t="225157" x="4911725" y="5305425"/>
          <p14:tracePt t="225165" x="4938713" y="5259388"/>
          <p14:tracePt t="225176" x="4983163" y="5214938"/>
          <p14:tracePt t="225193" x="5108575" y="5126038"/>
          <p14:tracePt t="225211" x="5349875" y="5027613"/>
          <p14:tracePt t="225227" x="5456238" y="5000625"/>
          <p14:tracePt t="225243" x="5537200" y="4973638"/>
          <p14:tracePt t="225259" x="5581650" y="4965700"/>
          <p14:tracePt t="225276" x="5599113" y="4948238"/>
          <p14:tracePt t="225293" x="5661025" y="4948238"/>
          <p14:tracePt t="225309" x="5724525" y="4948238"/>
          <p14:tracePt t="225326" x="5795963" y="4948238"/>
          <p14:tracePt t="225343" x="5902325" y="4948238"/>
          <p14:tracePt t="225363" x="6089650" y="4938713"/>
          <p14:tracePt t="225376" x="6197600" y="4911725"/>
          <p14:tracePt t="225393" x="6286500" y="4884738"/>
          <p14:tracePt t="225409" x="6367463" y="4857750"/>
          <p14:tracePt t="225426" x="6429375" y="4830763"/>
          <p14:tracePt t="225443" x="6510338" y="4805363"/>
          <p14:tracePt t="225461" x="6616700" y="4768850"/>
          <p14:tracePt t="225477" x="6707188" y="4741863"/>
          <p14:tracePt t="225493" x="6786563" y="4687888"/>
          <p14:tracePt t="225509" x="6867525" y="4616450"/>
          <p14:tracePt t="225526" x="6983413" y="4564063"/>
          <p14:tracePt t="225543" x="7064375" y="4519613"/>
          <p14:tracePt t="225559" x="7099300" y="4500563"/>
          <p14:tracePt t="225576" x="7116763" y="4483100"/>
          <p14:tracePt t="225593" x="7126288" y="4465638"/>
          <p14:tracePt t="225633" x="7143750" y="4456113"/>
          <p14:tracePt t="225665" x="7153275" y="4438650"/>
          <p14:tracePt t="225674" x="7180263" y="4411663"/>
          <p14:tracePt t="225681" x="7215188" y="4384675"/>
          <p14:tracePt t="225693" x="7242175" y="4357688"/>
          <p14:tracePt t="225711" x="7331075" y="4295775"/>
          <p14:tracePt t="225728" x="7394575" y="4259263"/>
          <p14:tracePt t="225743" x="7429500" y="4233863"/>
          <p14:tracePt t="225759" x="7446963" y="4214813"/>
          <p14:tracePt t="225776" x="7473950" y="4187825"/>
          <p14:tracePt t="225793" x="7500938" y="4170363"/>
          <p14:tracePt t="225809" x="7554913" y="4143375"/>
          <p14:tracePt t="225825" x="7616825" y="4135438"/>
          <p14:tracePt t="225842" x="7653338" y="4125913"/>
          <p14:tracePt t="225859" x="7661275" y="4125913"/>
          <p14:tracePt t="225906" x="7670800" y="4125913"/>
          <p14:tracePt t="225914" x="7680325" y="4162425"/>
          <p14:tracePt t="225925" x="7697788" y="4179888"/>
          <p14:tracePt t="225942" x="7715250" y="4259263"/>
          <p14:tracePt t="225959" x="7742238" y="4322763"/>
          <p14:tracePt t="225976" x="7769225" y="4411663"/>
          <p14:tracePt t="225992" x="7796213" y="4456113"/>
          <p14:tracePt t="226009" x="7804150" y="4510088"/>
          <p14:tracePt t="226025" x="7823200" y="4554538"/>
          <p14:tracePt t="226042" x="7823200" y="4598988"/>
          <p14:tracePt t="226059" x="7831138" y="4643438"/>
          <p14:tracePt t="226075" x="7831138" y="4706938"/>
          <p14:tracePt t="226092" x="7831138" y="4751388"/>
          <p14:tracePt t="226109" x="7831138" y="4795838"/>
          <p14:tracePt t="226126" x="7840663" y="4840288"/>
          <p14:tracePt t="226142" x="7840663" y="4867275"/>
          <p14:tracePt t="226159" x="7840663" y="4884738"/>
          <p14:tracePt t="226175" x="7840663" y="4902200"/>
          <p14:tracePt t="226192" x="7840663" y="4921250"/>
          <p14:tracePt t="226209" x="7840663" y="4948238"/>
          <p14:tracePt t="226226" x="7840663" y="4956175"/>
          <p14:tracePt t="226266" x="7840663" y="4965700"/>
          <p14:tracePt t="226517" x="7831138" y="4973638"/>
          <p14:tracePt t="226525" x="7804150" y="4992688"/>
          <p14:tracePt t="226534" x="7778750" y="5000625"/>
          <p14:tracePt t="226543" x="7751763" y="5010150"/>
          <p14:tracePt t="226560" x="7707313" y="5037138"/>
          <p14:tracePt t="226577" x="7643813" y="5064125"/>
          <p14:tracePt t="226593" x="7626350" y="5072063"/>
          <p14:tracePt t="226610" x="7616825" y="5072063"/>
          <p14:tracePt t="226649" x="7608888" y="5072063"/>
          <p14:tracePt t="226681" x="7599363" y="5072063"/>
          <p14:tracePt t="226689" x="7581900" y="5054600"/>
          <p14:tracePt t="226698" x="7572375" y="5045075"/>
          <p14:tracePt t="226710" x="7554913" y="5037138"/>
          <p14:tracePt t="226727" x="7500938" y="5010150"/>
          <p14:tracePt t="226743" x="7421563" y="4965700"/>
          <p14:tracePt t="226760" x="7313613" y="4876800"/>
          <p14:tracePt t="226776" x="7170738" y="4778375"/>
          <p14:tracePt t="226793" x="7000875" y="4679950"/>
          <p14:tracePt t="226809" x="6724650" y="4572000"/>
          <p14:tracePt t="226826" x="6384925" y="4456113"/>
          <p14:tracePt t="226844" x="6064250" y="4357688"/>
          <p14:tracePt t="226862" x="5456238" y="4241800"/>
          <p14:tracePt t="226878" x="5116513" y="4170363"/>
          <p14:tracePt t="226893" x="5000625" y="4143375"/>
          <p14:tracePt t="226910" x="4894263" y="4125913"/>
          <p14:tracePt t="226926" x="4803775" y="4098925"/>
          <p14:tracePt t="226943" x="4795838" y="4098925"/>
          <p14:tracePt t="227034" x="4776788" y="4090988"/>
          <p14:tracePt t="227049" x="4768850" y="4081463"/>
          <p14:tracePt t="227058" x="4759325" y="4081463"/>
          <p14:tracePt t="227066" x="4751388" y="4081463"/>
          <p14:tracePt t="227076" x="4741863" y="4081463"/>
          <p14:tracePt t="227093" x="4732338" y="4071938"/>
          <p14:tracePt t="227112" x="4697413" y="4064000"/>
          <p14:tracePt t="227127" x="4679950" y="4054475"/>
          <p14:tracePt t="227143" x="4660900" y="4037013"/>
          <p14:tracePt t="227160" x="4643438" y="4027488"/>
          <p14:tracePt t="227176" x="4616450" y="4019550"/>
          <p14:tracePt t="227193" x="4598988" y="4010025"/>
          <p14:tracePt t="227210" x="4581525" y="4000500"/>
          <p14:tracePt t="227226" x="4554538" y="4000500"/>
          <p14:tracePt t="227243" x="4527550" y="4000500"/>
          <p14:tracePt t="227260" x="4491038" y="4010025"/>
          <p14:tracePt t="227277" x="4473575" y="4019550"/>
          <p14:tracePt t="227293" x="4456113" y="4027488"/>
          <p14:tracePt t="227309" x="4438650" y="4054475"/>
          <p14:tracePt t="227326" x="4411663" y="4071938"/>
          <p14:tracePt t="227343" x="4394200" y="4071938"/>
          <p14:tracePt t="227362" x="4367213" y="4081463"/>
          <p14:tracePt t="227378" x="4340225" y="4090988"/>
          <p14:tracePt t="227393" x="4330700" y="4090988"/>
          <p14:tracePt t="227410" x="4303713" y="4090988"/>
          <p14:tracePt t="227426" x="4251325" y="4090988"/>
          <p14:tracePt t="227443" x="4187825" y="4116388"/>
          <p14:tracePt t="227460" x="4116388" y="4143375"/>
          <p14:tracePt t="227476" x="4037013" y="4170363"/>
          <p14:tracePt t="227493" x="3956050" y="4206875"/>
          <p14:tracePt t="227510" x="3848100" y="4259263"/>
          <p14:tracePt t="227527" x="3830638" y="4286250"/>
          <p14:tracePt t="227543" x="3822700" y="4305300"/>
          <p14:tracePt t="227560" x="3822700" y="4330700"/>
          <p14:tracePt t="227576" x="3840163" y="4376738"/>
          <p14:tracePt t="227593" x="3867150" y="4402138"/>
          <p14:tracePt t="227612" x="3884613" y="4429125"/>
          <p14:tracePt t="227627" x="3902075" y="4448175"/>
          <p14:tracePt t="227643" x="3929063" y="4473575"/>
          <p14:tracePt t="227660" x="3956050" y="4492625"/>
          <p14:tracePt t="227676" x="4017963" y="4500563"/>
          <p14:tracePt t="227693" x="4116388" y="4519613"/>
          <p14:tracePt t="227710" x="4241800" y="4519613"/>
          <p14:tracePt t="227726" x="4483100" y="4537075"/>
          <p14:tracePt t="227743" x="4795838" y="4527550"/>
          <p14:tracePt t="227761" x="5438775" y="4402138"/>
          <p14:tracePt t="227777" x="5803900" y="4330700"/>
          <p14:tracePt t="227793" x="6054725" y="4295775"/>
          <p14:tracePt t="227809" x="6153150" y="4278313"/>
          <p14:tracePt t="227826" x="6161088" y="4278313"/>
          <p14:tracePt t="227861" x="6153150" y="4278313"/>
          <p14:tracePt t="227877" x="6072188" y="4268788"/>
          <p14:tracePt t="227892" x="6000750" y="4268788"/>
          <p14:tracePt t="227909" x="5902325" y="4268788"/>
          <p14:tracePt t="227926" x="5795963" y="4295775"/>
          <p14:tracePt t="227942" x="5589588" y="4367213"/>
          <p14:tracePt t="227960" x="5384800" y="4421188"/>
          <p14:tracePt t="227976" x="5135563" y="4456113"/>
          <p14:tracePt t="227993" x="4938713" y="4483100"/>
          <p14:tracePt t="228010" x="4732338" y="4500563"/>
          <p14:tracePt t="228026" x="4660900" y="4500563"/>
          <p14:tracePt t="228043" x="4598988" y="4500563"/>
          <p14:tracePt t="228060" x="4545013" y="4500563"/>
          <p14:tracePt t="228076" x="4537075" y="4500563"/>
          <p14:tracePt t="228093" x="4527550" y="4500563"/>
          <p14:tracePt t="228175" x="4545013" y="4500563"/>
          <p14:tracePt t="228184" x="4598988" y="4483100"/>
          <p14:tracePt t="228193" x="4652963" y="4473575"/>
          <p14:tracePt t="228210" x="4803775" y="4456113"/>
          <p14:tracePt t="228226" x="4973638" y="4438650"/>
          <p14:tracePt t="228243" x="5180013" y="4411663"/>
          <p14:tracePt t="228262" x="5402263" y="4376738"/>
          <p14:tracePt t="228276" x="5483225" y="4376738"/>
          <p14:tracePt t="228293" x="5500688" y="4367213"/>
          <p14:tracePt t="228356" x="5492750" y="4357688"/>
          <p14:tracePt t="228364" x="5483225" y="4357688"/>
          <p14:tracePt t="228379" x="5473700" y="4349750"/>
          <p14:tracePt t="228393" x="5438775" y="4340225"/>
          <p14:tracePt t="228410" x="5394325" y="4340225"/>
          <p14:tracePt t="228426" x="5330825" y="4340225"/>
          <p14:tracePt t="228443" x="5251450" y="4340225"/>
          <p14:tracePt t="228460" x="5180013" y="4367213"/>
          <p14:tracePt t="228476" x="5064125" y="4411663"/>
          <p14:tracePt t="228493" x="4956175" y="4438650"/>
          <p14:tracePt t="228512" x="4840288" y="4465638"/>
          <p14:tracePt t="228528" x="4759325" y="4465638"/>
          <p14:tracePt t="228543" x="4714875" y="4456113"/>
          <p14:tracePt t="228560" x="4697413" y="4448175"/>
          <p14:tracePt t="228576" x="4670425" y="4438650"/>
          <p14:tracePt t="228594" x="4652963" y="4429125"/>
          <p14:tracePt t="228610" x="4643438" y="4429125"/>
          <p14:tracePt t="228730" x="4679950" y="4429125"/>
          <p14:tracePt t="228738" x="4714875" y="4429125"/>
          <p14:tracePt t="228746" x="4768850" y="4429125"/>
          <p14:tracePt t="228762" x="4938713" y="4411663"/>
          <p14:tracePt t="228778" x="5143500" y="4376738"/>
          <p14:tracePt t="228793" x="5349875" y="4330700"/>
          <p14:tracePt t="228809" x="5545138" y="4278313"/>
          <p14:tracePt t="228825" x="5732463" y="4233863"/>
          <p14:tracePt t="228842" x="5822950" y="4206875"/>
          <p14:tracePt t="228859" x="5857875" y="4187825"/>
          <p14:tracePt t="228925" x="5849938" y="4187825"/>
          <p14:tracePt t="228934" x="5840413" y="4187825"/>
          <p14:tracePt t="228943" x="5822950" y="4187825"/>
          <p14:tracePt t="228960" x="5795963" y="4214813"/>
          <p14:tracePt t="228976" x="5715000" y="4233863"/>
          <p14:tracePt t="228993" x="5608638" y="4268788"/>
          <p14:tracePt t="229012" x="5429250" y="4295775"/>
          <p14:tracePt t="229028" x="5241925" y="4340225"/>
          <p14:tracePt t="229043" x="5045075" y="4376738"/>
          <p14:tracePt t="229060" x="4822825" y="4411663"/>
          <p14:tracePt t="229076" x="4714875" y="4421188"/>
          <p14:tracePt t="229093" x="4652963" y="4438650"/>
          <p14:tracePt t="229109" x="4598988" y="4448175"/>
          <p14:tracePt t="229126" x="4589463" y="4448175"/>
          <p14:tracePt t="229160" x="4589463" y="4456113"/>
          <p14:tracePt t="229254" x="4616450" y="4456113"/>
          <p14:tracePt t="229262" x="4652963" y="4456113"/>
          <p14:tracePt t="229278" x="4751388" y="4456113"/>
          <p14:tracePt t="229294" x="4867275" y="4456113"/>
          <p14:tracePt t="229310" x="5018088" y="4456113"/>
          <p14:tracePt t="229327" x="5214938" y="4438650"/>
          <p14:tracePt t="229344" x="5421313" y="4384675"/>
          <p14:tracePt t="229363" x="5589588" y="4340225"/>
          <p14:tracePt t="229377" x="5635625" y="4330700"/>
          <p14:tracePt t="229394" x="5707063" y="4295775"/>
          <p14:tracePt t="229471" x="5707063" y="4286250"/>
          <p14:tracePt t="229494" x="5688013" y="4286250"/>
          <p14:tracePt t="229502" x="5661025" y="4286250"/>
          <p14:tracePt t="229511" x="5608638" y="4286250"/>
          <p14:tracePt t="229526" x="5518150" y="4286250"/>
          <p14:tracePt t="229543" x="5357813" y="4322763"/>
          <p14:tracePt t="229559" x="5180013" y="4349750"/>
          <p14:tracePt t="229576" x="5027613" y="4367213"/>
          <p14:tracePt t="229592" x="4902200" y="4384675"/>
          <p14:tracePt t="229609" x="4803775" y="4384675"/>
          <p14:tracePt t="229626" x="4741863" y="4402138"/>
          <p14:tracePt t="229642" x="4724400" y="4421188"/>
          <p14:tracePt t="229716" x="4724400" y="4429125"/>
          <p14:tracePt t="229732" x="4724400" y="4438650"/>
          <p14:tracePt t="229738" x="4732338" y="4448175"/>
          <p14:tracePt t="229746" x="4759325" y="4448175"/>
          <p14:tracePt t="229759" x="4776788" y="4456113"/>
          <p14:tracePt t="229777" x="4911725" y="4473575"/>
          <p14:tracePt t="229793" x="5054600" y="4473575"/>
          <p14:tracePt t="229809" x="5232400" y="4448175"/>
          <p14:tracePt t="229826" x="5438775" y="4411663"/>
          <p14:tracePt t="229842" x="5589588" y="4384675"/>
          <p14:tracePt t="229859" x="5688013" y="4357688"/>
          <p14:tracePt t="229876" x="5732463" y="4357688"/>
          <p14:tracePt t="229893" x="5732463" y="4349750"/>
          <p14:tracePt t="229910" x="5724525" y="4349750"/>
          <p14:tracePt t="229926" x="5688013" y="4349750"/>
          <p14:tracePt t="229943" x="5616575" y="4349750"/>
          <p14:tracePt t="229960" x="5537200" y="4349750"/>
          <p14:tracePt t="229977" x="5429250" y="4367213"/>
          <p14:tracePt t="229993" x="5313363" y="4394200"/>
          <p14:tracePt t="230012" x="5135563" y="4421188"/>
          <p14:tracePt t="230029" x="4983163" y="4438650"/>
          <p14:tracePt t="230043" x="4894263" y="4438650"/>
          <p14:tracePt t="230060" x="4848225" y="4438650"/>
          <p14:tracePt t="230078" x="4822825" y="4438650"/>
          <p14:tracePt t="230093" x="4813300" y="4438650"/>
          <p14:tracePt t="230154" x="4813300" y="4448175"/>
          <p14:tracePt t="230168" x="4813300" y="4456113"/>
          <p14:tracePt t="230177" x="4840288" y="4473575"/>
          <p14:tracePt t="230193" x="4902200" y="4492625"/>
          <p14:tracePt t="230210" x="5037138" y="4527550"/>
          <p14:tracePt t="230227" x="5143500" y="4527550"/>
          <p14:tracePt t="230243" x="5286375" y="4519613"/>
          <p14:tracePt t="230262" x="5438775" y="4473575"/>
          <p14:tracePt t="230278" x="5456238" y="4456113"/>
          <p14:tracePt t="230325" x="5456238" y="4448175"/>
          <p14:tracePt t="230331" x="5446713" y="4448175"/>
          <p14:tracePt t="230343" x="5438775" y="4448175"/>
          <p14:tracePt t="230360" x="5402263" y="4448175"/>
          <p14:tracePt t="230376" x="5349875" y="4448175"/>
          <p14:tracePt t="230393" x="5251450" y="4473575"/>
          <p14:tracePt t="230409" x="5160963" y="4473575"/>
          <p14:tracePt t="230426" x="5018088" y="4473575"/>
          <p14:tracePt t="230443" x="4956175" y="4473575"/>
          <p14:tracePt t="230459" x="4921250" y="4473575"/>
          <p14:tracePt t="230476" x="4911725" y="4473575"/>
          <p14:tracePt t="230493" x="4902200" y="4473575"/>
          <p14:tracePt t="230535" x="4902200" y="4492625"/>
          <p14:tracePt t="230544" x="4902200" y="4500563"/>
          <p14:tracePt t="230559" x="4911725" y="4510088"/>
          <p14:tracePt t="230576" x="4929188" y="4510088"/>
          <p14:tracePt t="230593" x="5018088" y="4510088"/>
          <p14:tracePt t="230609" x="5143500" y="4510088"/>
          <p14:tracePt t="230627" x="5278438" y="4492625"/>
          <p14:tracePt t="230643" x="5429250" y="4456113"/>
          <p14:tracePt t="230661" x="5599113" y="4411663"/>
          <p14:tracePt t="230677" x="5643563" y="4402138"/>
          <p14:tracePt t="230733" x="5635625" y="4402138"/>
          <p14:tracePt t="230740" x="5599113" y="4421188"/>
          <p14:tracePt t="230748" x="5564188" y="4421188"/>
          <p14:tracePt t="230760" x="5518150" y="4429125"/>
          <p14:tracePt t="230779" x="5357813" y="4473575"/>
          <p14:tracePt t="230794" x="5207000" y="4500563"/>
          <p14:tracePt t="230810" x="4956175" y="4537075"/>
          <p14:tracePt t="230827" x="4803775" y="4554538"/>
          <p14:tracePt t="230844" x="4697413" y="4564063"/>
          <p14:tracePt t="230860" x="4643438" y="4564063"/>
          <p14:tracePt t="230877" x="4633913" y="4564063"/>
          <p14:tracePt t="230926" x="4652963" y="4564063"/>
          <p14:tracePt t="230934" x="4687888" y="4581525"/>
          <p14:tracePt t="230944" x="4724400" y="4591050"/>
          <p14:tracePt t="230960" x="4813300" y="4591050"/>
          <p14:tracePt t="230977" x="4956175" y="4591050"/>
          <p14:tracePt t="230993" x="5160963" y="4564063"/>
          <p14:tracePt t="231011" x="5367338" y="4519613"/>
          <p14:tracePt t="231028" x="5473700" y="4510088"/>
          <p14:tracePt t="231044" x="5537200" y="4492625"/>
          <p14:tracePt t="231060" x="5554663" y="4492625"/>
          <p14:tracePt t="231098" x="5545138" y="4492625"/>
          <p14:tracePt t="231114" x="5518150" y="4492625"/>
          <p14:tracePt t="231122" x="5473700" y="4492625"/>
          <p14:tracePt t="231130" x="5438775" y="4500563"/>
          <p14:tracePt t="231143" x="5394325" y="4510088"/>
          <p14:tracePt t="231161" x="5268913" y="4545013"/>
          <p14:tracePt t="231178" x="5081588" y="4554538"/>
          <p14:tracePt t="231194" x="5018088" y="4554538"/>
          <p14:tracePt t="231210" x="5010150" y="4554538"/>
          <p14:tracePt t="231256" x="5010150" y="4572000"/>
          <p14:tracePt t="231264" x="5010150" y="4581525"/>
          <p14:tracePt t="231278" x="5027613" y="4598988"/>
          <p14:tracePt t="231294" x="5089525" y="4598988"/>
          <p14:tracePt t="231310" x="5224463" y="4598988"/>
          <p14:tracePt t="231327" x="5446713" y="4572000"/>
          <p14:tracePt t="231344" x="5715000" y="4519613"/>
          <p14:tracePt t="231362" x="5983288" y="4483100"/>
          <p14:tracePt t="231377" x="6251575" y="4448175"/>
          <p14:tracePt t="231393" x="6473825" y="4394200"/>
          <p14:tracePt t="231410" x="6653213" y="4367213"/>
          <p14:tracePt t="231428" x="6884988" y="4330700"/>
          <p14:tracePt t="231443" x="6992938" y="4305300"/>
          <p14:tracePt t="231460" x="7089775" y="4305300"/>
          <p14:tracePt t="231477" x="7188200" y="4305300"/>
          <p14:tracePt t="231493" x="7286625" y="4305300"/>
          <p14:tracePt t="231510" x="7358063" y="4305300"/>
          <p14:tracePt t="231529" x="7473950" y="4305300"/>
          <p14:tracePt t="231544" x="7554913" y="4305300"/>
          <p14:tracePt t="231560" x="7626350" y="4295775"/>
          <p14:tracePt t="231577" x="7732713" y="4295775"/>
          <p14:tracePt t="231593" x="7867650" y="4278313"/>
          <p14:tracePt t="231610" x="7974013" y="4278313"/>
          <p14:tracePt t="231627" x="8064500" y="4278313"/>
          <p14:tracePt t="231643" x="8135938" y="4278313"/>
          <p14:tracePt t="231661" x="8180388" y="4278313"/>
          <p14:tracePt t="231679" x="8207375" y="4278313"/>
          <p14:tracePt t="231693" x="8224838" y="4268788"/>
          <p14:tracePt t="231710" x="8251825" y="4259263"/>
          <p14:tracePt t="231727" x="8278813" y="4259263"/>
          <p14:tracePt t="231743" x="8286750" y="4259263"/>
          <p14:tracePt t="231834" x="8286750" y="4251325"/>
          <p14:tracePt t="231842" x="8286750" y="4241800"/>
          <p14:tracePt t="231864" x="8286750" y="4224338"/>
          <p14:tracePt t="231928" x="8269288" y="4233863"/>
          <p14:tracePt t="231937" x="8251825" y="4233863"/>
          <p14:tracePt t="231945" x="8224838" y="4233863"/>
          <p14:tracePt t="231960" x="8197850" y="4241800"/>
          <p14:tracePt t="231977" x="8161338" y="4241800"/>
          <p14:tracePt t="231994" x="8116888" y="4241800"/>
          <p14:tracePt t="232010" x="8054975" y="4251325"/>
          <p14:tracePt t="232027" x="7993063" y="4268788"/>
          <p14:tracePt t="232044" x="7902575" y="4278313"/>
          <p14:tracePt t="232060" x="7840663" y="4286250"/>
          <p14:tracePt t="232077" x="7796213" y="4286250"/>
          <p14:tracePt t="232093" x="7769225" y="4295775"/>
          <p14:tracePt t="232110" x="7732713" y="4295775"/>
          <p14:tracePt t="232127" x="7715250" y="4313238"/>
          <p14:tracePt t="232144" x="7670800" y="4313238"/>
          <p14:tracePt t="232162" x="7572375" y="4313238"/>
          <p14:tracePt t="232178" x="7510463" y="4322763"/>
          <p14:tracePt t="232194" x="7493000" y="4322763"/>
          <p14:tracePt t="232210" x="7473950" y="4322763"/>
          <p14:tracePt t="232326" x="7483475" y="4322763"/>
          <p14:tracePt t="232335" x="7500938" y="4322763"/>
          <p14:tracePt t="232344" x="7537450" y="4322763"/>
          <p14:tracePt t="232362" x="7599363" y="4322763"/>
          <p14:tracePt t="232377" x="7680325" y="4322763"/>
          <p14:tracePt t="232393" x="7786688" y="4322763"/>
          <p14:tracePt t="232411" x="7947025" y="4295775"/>
          <p14:tracePt t="232428" x="8054975" y="4278313"/>
          <p14:tracePt t="232444" x="8135938" y="4278313"/>
          <p14:tracePt t="232460" x="8197850" y="4278313"/>
          <p14:tracePt t="232477" x="8224838" y="4278313"/>
          <p14:tracePt t="232493" x="8232775" y="4278313"/>
          <p14:tracePt t="232547" x="8232775" y="4268788"/>
          <p14:tracePt t="232616" x="8197850" y="4268788"/>
          <p14:tracePt t="232624" x="8161338" y="4278313"/>
          <p14:tracePt t="232633" x="8108950" y="4278313"/>
          <p14:tracePt t="232644" x="8054975" y="4286250"/>
          <p14:tracePt t="232661" x="7867650" y="4330700"/>
          <p14:tracePt t="232678" x="7759700" y="4330700"/>
          <p14:tracePt t="232695" x="7697788" y="4330700"/>
          <p14:tracePt t="232710" x="7680325" y="4330700"/>
          <p14:tracePt t="232727" x="7661275" y="4330700"/>
          <p14:tracePt t="232780" x="7670800" y="4330700"/>
          <p14:tracePt t="232797" x="7680325" y="4330700"/>
          <p14:tracePt t="232805" x="7715250" y="4330700"/>
          <p14:tracePt t="232811" x="7751763" y="4340225"/>
          <p14:tracePt t="232827" x="7831138" y="4340225"/>
          <p14:tracePt t="232844" x="7902575" y="4340225"/>
          <p14:tracePt t="232861" x="7939088" y="4340225"/>
          <p14:tracePt t="232877" x="7947025" y="4340225"/>
          <p14:tracePt t="232921" x="7921625" y="4349750"/>
          <p14:tracePt t="232929" x="7912100" y="4367213"/>
          <p14:tracePt t="232945" x="7867650" y="4384675"/>
          <p14:tracePt t="232961" x="7804150" y="4411663"/>
          <p14:tracePt t="232977" x="7751763" y="4438650"/>
          <p14:tracePt t="232994" x="7680325" y="4465638"/>
          <p14:tracePt t="233010" x="7626350" y="4500563"/>
          <p14:tracePt t="233027" x="7608888" y="4519613"/>
          <p14:tracePt t="233044" x="7581900" y="4537075"/>
          <p14:tracePt t="233060" x="7564438" y="4554538"/>
          <p14:tracePt t="233125" x="7564438" y="4545013"/>
          <p14:tracePt t="233133" x="7564438" y="4537075"/>
          <p14:tracePt t="233143" x="7564438" y="4527550"/>
          <p14:tracePt t="233160" x="7564438" y="4510088"/>
          <p14:tracePt t="233179" x="7572375" y="4473575"/>
          <p14:tracePt t="233195" x="7572375" y="4448175"/>
          <p14:tracePt t="233210" x="7572375" y="4411663"/>
          <p14:tracePt t="233227" x="7572375" y="4394200"/>
          <p14:tracePt t="233244" x="7589838" y="4376738"/>
          <p14:tracePt t="233260" x="7589838" y="4349750"/>
          <p14:tracePt t="233278" x="7589838" y="4340225"/>
          <p14:tracePt t="233360" x="7589838" y="4376738"/>
          <p14:tracePt t="233367" x="7589838" y="4402138"/>
          <p14:tracePt t="233377" x="7589838" y="4421188"/>
          <p14:tracePt t="233393" x="7599363" y="4483100"/>
          <p14:tracePt t="233410" x="7599363" y="4564063"/>
          <p14:tracePt t="233427" x="7626350" y="4679950"/>
          <p14:tracePt t="233444" x="7653338" y="4759325"/>
          <p14:tracePt t="233460" x="7661275" y="4822825"/>
          <p14:tracePt t="233477" x="7688263" y="4902200"/>
          <p14:tracePt t="233493" x="7715250" y="4973638"/>
          <p14:tracePt t="233510" x="7742238" y="5054600"/>
          <p14:tracePt t="233527" x="7742238" y="5135563"/>
          <p14:tracePt t="233544" x="7742238" y="5207000"/>
          <p14:tracePt t="233561" x="7742238" y="5295900"/>
          <p14:tracePt t="233577" x="7742238" y="5313363"/>
          <p14:tracePt t="233594" x="7742238" y="5330825"/>
          <p14:tracePt t="233610" x="7742238" y="5340350"/>
          <p14:tracePt t="233627" x="7732713" y="5349875"/>
          <p14:tracePt t="233711" x="7724775" y="5349875"/>
          <p14:tracePt t="233726" x="7697788" y="5313363"/>
          <p14:tracePt t="233735" x="7688263" y="5278438"/>
          <p14:tracePt t="233744" x="7670800" y="5241925"/>
          <p14:tracePt t="233760" x="7616825" y="5170488"/>
          <p14:tracePt t="233777" x="7564438" y="5091113"/>
          <p14:tracePt t="233795" x="7518400" y="5045075"/>
          <p14:tracePt t="233812" x="7439025" y="4992688"/>
          <p14:tracePt t="233828" x="7394575" y="4965700"/>
          <p14:tracePt t="233844" x="7358063" y="4948238"/>
          <p14:tracePt t="233860" x="7296150" y="4929188"/>
          <p14:tracePt t="233877" x="7207250" y="4929188"/>
          <p14:tracePt t="233894" x="7081838" y="4929188"/>
          <p14:tracePt t="233910" x="6911975" y="4929188"/>
          <p14:tracePt t="233929" x="6589713" y="4921250"/>
          <p14:tracePt t="233945" x="6446838" y="4921250"/>
          <p14:tracePt t="233960" x="6367463" y="4921250"/>
          <p14:tracePt t="233977" x="6303963" y="4921250"/>
          <p14:tracePt t="233994" x="6269038" y="4929188"/>
          <p14:tracePt t="234011" x="6269038" y="4938713"/>
          <p14:tracePt t="234071" x="6269038" y="4948238"/>
          <p14:tracePt t="234085" x="6269038" y="4965700"/>
          <p14:tracePt t="234094" x="6269038" y="4973638"/>
          <p14:tracePt t="234111" x="6269038" y="4983163"/>
          <p14:tracePt t="234127" x="6269038" y="5000625"/>
          <p14:tracePt t="234144" x="6269038" y="5019675"/>
          <p14:tracePt t="234161" x="6269038" y="5045075"/>
          <p14:tracePt t="234179" x="6242050" y="5072063"/>
          <p14:tracePt t="234194" x="6224588" y="5108575"/>
          <p14:tracePt t="234211" x="6188075" y="5126038"/>
          <p14:tracePt t="234227" x="6153150" y="5143500"/>
          <p14:tracePt t="234244" x="6089650" y="5170488"/>
          <p14:tracePt t="234260" x="6027738" y="5197475"/>
          <p14:tracePt t="234277" x="5946775" y="5224463"/>
          <p14:tracePt t="234294" x="5840413" y="5241925"/>
          <p14:tracePt t="234310" x="5759450" y="5251450"/>
          <p14:tracePt t="234329" x="5608638" y="5251450"/>
          <p14:tracePt t="234344" x="5510213" y="5251450"/>
          <p14:tracePt t="234361" x="5421313" y="5251450"/>
          <p14:tracePt t="234377" x="5357813" y="5251450"/>
          <p14:tracePt t="234394" x="5322888" y="525145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Line 8"/>
          <p:cNvSpPr>
            <a:spLocks noChangeShapeType="1"/>
          </p:cNvSpPr>
          <p:nvPr/>
        </p:nvSpPr>
        <p:spPr bwMode="auto">
          <a:xfrm>
            <a:off x="457200" y="3200400"/>
            <a:ext cx="822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55" name="Группа 54"/>
          <p:cNvGrpSpPr/>
          <p:nvPr/>
        </p:nvGrpSpPr>
        <p:grpSpPr>
          <a:xfrm>
            <a:off x="76200" y="3200400"/>
            <a:ext cx="8610600" cy="1981200"/>
            <a:chOff x="76200" y="3200400"/>
            <a:chExt cx="8610600" cy="1981200"/>
          </a:xfrm>
        </p:grpSpPr>
        <p:sp>
          <p:nvSpPr>
            <p:cNvPr id="7" name="Line 7"/>
            <p:cNvSpPr>
              <a:spLocks noChangeShapeType="1"/>
            </p:cNvSpPr>
            <p:nvPr/>
          </p:nvSpPr>
          <p:spPr bwMode="auto">
            <a:xfrm>
              <a:off x="533400" y="3200400"/>
              <a:ext cx="0" cy="19812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lg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Line 9"/>
            <p:cNvSpPr>
              <a:spLocks noChangeShapeType="1"/>
            </p:cNvSpPr>
            <p:nvPr/>
          </p:nvSpPr>
          <p:spPr bwMode="auto">
            <a:xfrm>
              <a:off x="457200" y="5181600"/>
              <a:ext cx="82296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Text Box 11"/>
            <p:cNvSpPr txBox="1">
              <a:spLocks noChangeArrowheads="1"/>
            </p:cNvSpPr>
            <p:nvPr/>
          </p:nvSpPr>
          <p:spPr bwMode="auto">
            <a:xfrm>
              <a:off x="76200" y="3962400"/>
              <a:ext cx="914400" cy="4572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 dirty="0">
                  <a:latin typeface="Arial" charset="0"/>
                </a:rPr>
                <a:t>MEM</a:t>
              </a:r>
            </a:p>
          </p:txBody>
        </p:sp>
      </p:grpSp>
      <p:sp>
        <p:nvSpPr>
          <p:cNvPr id="12" name="Line 12"/>
          <p:cNvSpPr>
            <a:spLocks noChangeShapeType="1"/>
          </p:cNvSpPr>
          <p:nvPr/>
        </p:nvSpPr>
        <p:spPr bwMode="auto">
          <a:xfrm>
            <a:off x="457200" y="6324600"/>
            <a:ext cx="8229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med" len="lg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59" name="Группа 58"/>
          <p:cNvGrpSpPr/>
          <p:nvPr/>
        </p:nvGrpSpPr>
        <p:grpSpPr>
          <a:xfrm>
            <a:off x="152400" y="5181600"/>
            <a:ext cx="914400" cy="1143000"/>
            <a:chOff x="152400" y="5181600"/>
            <a:chExt cx="914400" cy="1143000"/>
          </a:xfrm>
        </p:grpSpPr>
        <p:sp>
          <p:nvSpPr>
            <p:cNvPr id="13" name="Line 13"/>
            <p:cNvSpPr>
              <a:spLocks noChangeShapeType="1"/>
            </p:cNvSpPr>
            <p:nvPr/>
          </p:nvSpPr>
          <p:spPr bwMode="auto">
            <a:xfrm>
              <a:off x="533400" y="5181600"/>
              <a:ext cx="0" cy="11430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stealth" w="med" len="lg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Text Box 14"/>
            <p:cNvSpPr txBox="1">
              <a:spLocks noChangeArrowheads="1"/>
            </p:cNvSpPr>
            <p:nvPr/>
          </p:nvSpPr>
          <p:spPr bwMode="auto">
            <a:xfrm>
              <a:off x="152400" y="5562600"/>
              <a:ext cx="914400" cy="4572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 dirty="0">
                  <a:latin typeface="Arial" charset="0"/>
                </a:rPr>
                <a:t>WB</a:t>
              </a:r>
            </a:p>
          </p:txBody>
        </p:sp>
      </p:grpSp>
      <p:grpSp>
        <p:nvGrpSpPr>
          <p:cNvPr id="57" name="Группа 56"/>
          <p:cNvGrpSpPr/>
          <p:nvPr/>
        </p:nvGrpSpPr>
        <p:grpSpPr>
          <a:xfrm>
            <a:off x="3810000" y="3805238"/>
            <a:ext cx="1905000" cy="1681162"/>
            <a:chOff x="3810000" y="3805238"/>
            <a:chExt cx="1905000" cy="1681162"/>
          </a:xfrm>
        </p:grpSpPr>
        <p:sp>
          <p:nvSpPr>
            <p:cNvPr id="21" name="Text Box 21"/>
            <p:cNvSpPr txBox="1">
              <a:spLocks noChangeArrowheads="1"/>
            </p:cNvSpPr>
            <p:nvPr/>
          </p:nvSpPr>
          <p:spPr bwMode="auto">
            <a:xfrm>
              <a:off x="3810000" y="4772025"/>
              <a:ext cx="19050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Flush pipe &amp;</a:t>
              </a:r>
            </a:p>
            <a:p>
              <a:pPr algn="ctr"/>
              <a:r>
                <a:rPr lang="en-US" sz="2000" b="1">
                  <a:latin typeface="Arial" charset="0"/>
                </a:rPr>
                <a:t>update PC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30" name="Line 30"/>
            <p:cNvSpPr>
              <a:spLocks noChangeShapeType="1"/>
            </p:cNvSpPr>
            <p:nvPr/>
          </p:nvSpPr>
          <p:spPr bwMode="auto">
            <a:xfrm>
              <a:off x="4724400" y="4110038"/>
              <a:ext cx="0" cy="69056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Line 31"/>
            <p:cNvSpPr>
              <a:spLocks noChangeShapeType="1"/>
            </p:cNvSpPr>
            <p:nvPr/>
          </p:nvSpPr>
          <p:spPr bwMode="auto">
            <a:xfrm>
              <a:off x="4521200" y="4110038"/>
              <a:ext cx="2286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Text Box 32"/>
            <p:cNvSpPr txBox="1">
              <a:spLocks noChangeArrowheads="1"/>
            </p:cNvSpPr>
            <p:nvPr/>
          </p:nvSpPr>
          <p:spPr bwMode="auto">
            <a:xfrm>
              <a:off x="4724400" y="3805238"/>
              <a:ext cx="457200" cy="304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 dirty="0">
                  <a:latin typeface="Arial" charset="0"/>
                </a:rPr>
                <a:t>no</a:t>
              </a:r>
              <a:endParaRPr lang="en-US" b="1" dirty="0">
                <a:latin typeface="Arial" charset="0"/>
              </a:endParaRPr>
            </a:p>
          </p:txBody>
        </p:sp>
      </p:grpSp>
      <p:grpSp>
        <p:nvGrpSpPr>
          <p:cNvPr id="60" name="Группа 59"/>
          <p:cNvGrpSpPr/>
          <p:nvPr/>
        </p:nvGrpSpPr>
        <p:grpSpPr>
          <a:xfrm>
            <a:off x="3657600" y="5486400"/>
            <a:ext cx="2209800" cy="1095375"/>
            <a:chOff x="3657600" y="5486400"/>
            <a:chExt cx="2209800" cy="1095375"/>
          </a:xfrm>
        </p:grpSpPr>
        <p:sp>
          <p:nvSpPr>
            <p:cNvPr id="33" name="Text Box 33"/>
            <p:cNvSpPr txBox="1">
              <a:spLocks noChangeArrowheads="1"/>
            </p:cNvSpPr>
            <p:nvPr/>
          </p:nvSpPr>
          <p:spPr bwMode="auto">
            <a:xfrm>
              <a:off x="3657600" y="5867400"/>
              <a:ext cx="2209800" cy="7143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IF/ID latch loaded</a:t>
              </a:r>
            </a:p>
            <a:p>
              <a:pPr algn="ctr"/>
              <a:r>
                <a:rPr lang="en-US" sz="2000" b="1">
                  <a:latin typeface="Arial" charset="0"/>
                </a:rPr>
                <a:t>with correct inst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>
              <a:off x="4800600" y="5486400"/>
              <a:ext cx="0" cy="3810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58" name="Группа 57"/>
          <p:cNvGrpSpPr/>
          <p:nvPr/>
        </p:nvGrpSpPr>
        <p:grpSpPr>
          <a:xfrm>
            <a:off x="1676400" y="3805238"/>
            <a:ext cx="1676400" cy="1023937"/>
            <a:chOff x="1676400" y="3805238"/>
            <a:chExt cx="1676400" cy="1023937"/>
          </a:xfrm>
        </p:grpSpPr>
        <p:sp>
          <p:nvSpPr>
            <p:cNvPr id="27" name="Line 27"/>
            <p:cNvSpPr>
              <a:spLocks noChangeShapeType="1"/>
            </p:cNvSpPr>
            <p:nvPr/>
          </p:nvSpPr>
          <p:spPr bwMode="auto">
            <a:xfrm>
              <a:off x="2590800" y="4122738"/>
              <a:ext cx="0" cy="3048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Line 28"/>
            <p:cNvSpPr>
              <a:spLocks noChangeShapeType="1"/>
            </p:cNvSpPr>
            <p:nvPr/>
          </p:nvSpPr>
          <p:spPr bwMode="auto">
            <a:xfrm>
              <a:off x="2590800" y="4114800"/>
              <a:ext cx="381000" cy="793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Text Box 29"/>
            <p:cNvSpPr txBox="1">
              <a:spLocks noChangeArrowheads="1"/>
            </p:cNvSpPr>
            <p:nvPr/>
          </p:nvSpPr>
          <p:spPr bwMode="auto">
            <a:xfrm>
              <a:off x="2362200" y="3805238"/>
              <a:ext cx="457200" cy="3048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000" b="1">
                  <a:latin typeface="Arial" charset="0"/>
                </a:rPr>
                <a:t>yes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35" name="Text Box 35"/>
            <p:cNvSpPr txBox="1">
              <a:spLocks noChangeArrowheads="1"/>
            </p:cNvSpPr>
            <p:nvPr/>
          </p:nvSpPr>
          <p:spPr bwMode="auto">
            <a:xfrm>
              <a:off x="1676400" y="4419600"/>
              <a:ext cx="1676400" cy="4095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continue</a:t>
              </a:r>
              <a:endParaRPr lang="en-US" b="1">
                <a:latin typeface="Arial" charset="0"/>
              </a:endParaRPr>
            </a:p>
          </p:txBody>
        </p:sp>
      </p:grpSp>
      <p:sp>
        <p:nvSpPr>
          <p:cNvPr id="43" name="Text Box 43"/>
          <p:cNvSpPr txBox="1">
            <a:spLocks noChangeArrowheads="1"/>
          </p:cNvSpPr>
          <p:nvPr/>
        </p:nvSpPr>
        <p:spPr bwMode="auto">
          <a:xfrm>
            <a:off x="5638800" y="1952625"/>
            <a:ext cx="1676400" cy="409575"/>
          </a:xfrm>
          <a:prstGeom prst="rect">
            <a:avLst/>
          </a:prstGeom>
          <a:solidFill>
            <a:srgbClr val="FFCC99"/>
          </a:solidFill>
          <a:ln w="12700">
            <a:solidFill>
              <a:schemeClr val="tx1"/>
            </a:solidFill>
            <a:miter lim="800000"/>
            <a:headEnd type="none" w="sm" len="sm"/>
            <a:tailEnd type="none" w="med" len="lg"/>
          </a:ln>
        </p:spPr>
        <p:txBody>
          <a:bodyPr lIns="45720" rIns="45720">
            <a:spAutoFit/>
          </a:bodyPr>
          <a:lstStyle/>
          <a:p>
            <a:pPr algn="ctr"/>
            <a:r>
              <a:rPr lang="en-US" sz="2000" b="1" dirty="0">
                <a:latin typeface="Arial" charset="0"/>
              </a:rPr>
              <a:t>continue</a:t>
            </a:r>
            <a:endParaRPr lang="en-US" b="1" dirty="0">
              <a:latin typeface="Arial" charset="0"/>
            </a:endParaRPr>
          </a:p>
        </p:txBody>
      </p:sp>
      <p:grpSp>
        <p:nvGrpSpPr>
          <p:cNvPr id="56" name="Группа 55"/>
          <p:cNvGrpSpPr/>
          <p:nvPr/>
        </p:nvGrpSpPr>
        <p:grpSpPr>
          <a:xfrm>
            <a:off x="2971800" y="3429000"/>
            <a:ext cx="1609725" cy="1066800"/>
            <a:chOff x="2971800" y="3429000"/>
            <a:chExt cx="1609725" cy="1066800"/>
          </a:xfrm>
        </p:grpSpPr>
        <p:grpSp>
          <p:nvGrpSpPr>
            <p:cNvPr id="22" name="Group 22"/>
            <p:cNvGrpSpPr>
              <a:grpSpLocks/>
            </p:cNvGrpSpPr>
            <p:nvPr/>
          </p:nvGrpSpPr>
          <p:grpSpPr bwMode="auto">
            <a:xfrm>
              <a:off x="2971800" y="3729038"/>
              <a:ext cx="1609725" cy="766762"/>
              <a:chOff x="1248" y="2784"/>
              <a:chExt cx="1014" cy="483"/>
            </a:xfrm>
          </p:grpSpPr>
          <p:grpSp>
            <p:nvGrpSpPr>
              <p:cNvPr id="23" name="Group 23"/>
              <p:cNvGrpSpPr>
                <a:grpSpLocks/>
              </p:cNvGrpSpPr>
              <p:nvPr/>
            </p:nvGrpSpPr>
            <p:grpSpPr bwMode="auto">
              <a:xfrm>
                <a:off x="1248" y="2784"/>
                <a:ext cx="1014" cy="483"/>
                <a:chOff x="3546" y="1869"/>
                <a:chExt cx="734" cy="504"/>
              </a:xfrm>
            </p:grpSpPr>
            <p:sp>
              <p:nvSpPr>
                <p:cNvPr id="25" name="Freeform 24"/>
                <p:cNvSpPr>
                  <a:spLocks/>
                </p:cNvSpPr>
                <p:nvPr/>
              </p:nvSpPr>
              <p:spPr bwMode="auto">
                <a:xfrm>
                  <a:off x="3546" y="1869"/>
                  <a:ext cx="734" cy="504"/>
                </a:xfrm>
                <a:custGeom>
                  <a:avLst/>
                  <a:gdLst>
                    <a:gd name="T0" fmla="*/ 365 w 734"/>
                    <a:gd name="T1" fmla="*/ 0 h 504"/>
                    <a:gd name="T2" fmla="*/ 0 w 734"/>
                    <a:gd name="T3" fmla="*/ 250 h 504"/>
                    <a:gd name="T4" fmla="*/ 368 w 734"/>
                    <a:gd name="T5" fmla="*/ 503 h 504"/>
                    <a:gd name="T6" fmla="*/ 733 w 734"/>
                    <a:gd name="T7" fmla="*/ 250 h 504"/>
                    <a:gd name="T8" fmla="*/ 368 w 734"/>
                    <a:gd name="T9" fmla="*/ 0 h 504"/>
                    <a:gd name="T10" fmla="*/ 368 w 734"/>
                    <a:gd name="T11" fmla="*/ 0 h 504"/>
                    <a:gd name="T12" fmla="*/ 365 w 734"/>
                    <a:gd name="T13" fmla="*/ 0 h 50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734"/>
                    <a:gd name="T22" fmla="*/ 0 h 504"/>
                    <a:gd name="T23" fmla="*/ 734 w 734"/>
                    <a:gd name="T24" fmla="*/ 504 h 504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734" h="504">
                      <a:moveTo>
                        <a:pt x="365" y="0"/>
                      </a:moveTo>
                      <a:lnTo>
                        <a:pt x="0" y="250"/>
                      </a:lnTo>
                      <a:lnTo>
                        <a:pt x="368" y="503"/>
                      </a:lnTo>
                      <a:lnTo>
                        <a:pt x="733" y="250"/>
                      </a:lnTo>
                      <a:lnTo>
                        <a:pt x="368" y="0"/>
                      </a:lnTo>
                      <a:lnTo>
                        <a:pt x="365" y="0"/>
                      </a:lnTo>
                    </a:path>
                  </a:pathLst>
                </a:custGeom>
                <a:solidFill>
                  <a:srgbClr val="FFCC99"/>
                </a:solidFill>
                <a:ln w="19050" cap="rnd" cmpd="sng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6" name="Freeform 25"/>
                <p:cNvSpPr>
                  <a:spLocks/>
                </p:cNvSpPr>
                <p:nvPr/>
              </p:nvSpPr>
              <p:spPr bwMode="auto">
                <a:xfrm>
                  <a:off x="3546" y="1869"/>
                  <a:ext cx="734" cy="504"/>
                </a:xfrm>
                <a:custGeom>
                  <a:avLst/>
                  <a:gdLst>
                    <a:gd name="T0" fmla="*/ 365 w 734"/>
                    <a:gd name="T1" fmla="*/ 0 h 504"/>
                    <a:gd name="T2" fmla="*/ 0 w 734"/>
                    <a:gd name="T3" fmla="*/ 250 h 504"/>
                    <a:gd name="T4" fmla="*/ 368 w 734"/>
                    <a:gd name="T5" fmla="*/ 503 h 504"/>
                    <a:gd name="T6" fmla="*/ 733 w 734"/>
                    <a:gd name="T7" fmla="*/ 250 h 504"/>
                    <a:gd name="T8" fmla="*/ 368 w 734"/>
                    <a:gd name="T9" fmla="*/ 0 h 504"/>
                    <a:gd name="T10" fmla="*/ 368 w 734"/>
                    <a:gd name="T11" fmla="*/ 0 h 504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734"/>
                    <a:gd name="T19" fmla="*/ 0 h 504"/>
                    <a:gd name="T20" fmla="*/ 734 w 734"/>
                    <a:gd name="T21" fmla="*/ 504 h 504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734" h="504">
                      <a:moveTo>
                        <a:pt x="365" y="0"/>
                      </a:moveTo>
                      <a:lnTo>
                        <a:pt x="0" y="250"/>
                      </a:lnTo>
                      <a:lnTo>
                        <a:pt x="368" y="503"/>
                      </a:lnTo>
                      <a:lnTo>
                        <a:pt x="733" y="250"/>
                      </a:lnTo>
                      <a:lnTo>
                        <a:pt x="368" y="0"/>
                      </a:lnTo>
                    </a:path>
                  </a:pathLst>
                </a:custGeom>
                <a:solidFill>
                  <a:srgbClr val="FFCC99"/>
                </a:solidFill>
                <a:ln w="19050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24" name="Rectangle 26"/>
              <p:cNvSpPr>
                <a:spLocks noChangeArrowheads="1"/>
              </p:cNvSpPr>
              <p:nvPr/>
            </p:nvSpPr>
            <p:spPr bwMode="auto">
              <a:xfrm>
                <a:off x="1302" y="2812"/>
                <a:ext cx="960" cy="40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92075" tIns="46038" rIns="92075" bIns="46038">
                <a:spAutoFit/>
              </a:bodyPr>
              <a:lstStyle/>
              <a:p>
                <a:pPr algn="ctr"/>
                <a:r>
                  <a:rPr lang="en-US" sz="1800" b="1">
                    <a:latin typeface="Arial" charset="0"/>
                  </a:rPr>
                  <a:t>Corect </a:t>
                </a:r>
              </a:p>
              <a:p>
                <a:pPr algn="ctr"/>
                <a:r>
                  <a:rPr lang="en-US" sz="1800" b="1">
                    <a:latin typeface="Arial" charset="0"/>
                  </a:rPr>
                  <a:t>pred ?</a:t>
                </a:r>
                <a:endParaRPr lang="en-US" sz="1400" b="1">
                  <a:latin typeface="Arial" charset="0"/>
                </a:endParaRPr>
              </a:p>
            </p:txBody>
          </p:sp>
        </p:grpSp>
        <p:sp>
          <p:nvSpPr>
            <p:cNvPr id="44" name="Line 44"/>
            <p:cNvSpPr>
              <a:spLocks noChangeShapeType="1"/>
            </p:cNvSpPr>
            <p:nvPr/>
          </p:nvSpPr>
          <p:spPr bwMode="auto">
            <a:xfrm>
              <a:off x="3784600" y="3429000"/>
              <a:ext cx="0" cy="2921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0" name="Text Box 20"/>
          <p:cNvSpPr txBox="1">
            <a:spLocks noChangeArrowheads="1"/>
          </p:cNvSpPr>
          <p:nvPr/>
        </p:nvSpPr>
        <p:spPr bwMode="auto">
          <a:xfrm>
            <a:off x="2971800" y="1952625"/>
            <a:ext cx="1676400" cy="714375"/>
          </a:xfrm>
          <a:prstGeom prst="rect">
            <a:avLst/>
          </a:prstGeom>
          <a:solidFill>
            <a:srgbClr val="FFCC99"/>
          </a:solidFill>
          <a:ln w="12700">
            <a:solidFill>
              <a:schemeClr val="tx1"/>
            </a:solidFill>
            <a:miter lim="800000"/>
            <a:headEnd type="none" w="sm" len="sm"/>
            <a:tailEnd type="none" w="med" len="lg"/>
          </a:ln>
        </p:spPr>
        <p:txBody>
          <a:bodyPr lIns="45720" rIns="45720">
            <a:spAutoFit/>
          </a:bodyPr>
          <a:lstStyle/>
          <a:p>
            <a:pPr algn="ctr"/>
            <a:r>
              <a:rPr lang="en-US" sz="2000" b="1" dirty="0">
                <a:latin typeface="Arial" charset="0"/>
              </a:rPr>
              <a:t>Calculate </a:t>
            </a:r>
            <a:r>
              <a:rPr lang="en-US" sz="2000" b="1" dirty="0" err="1">
                <a:latin typeface="Arial" charset="0"/>
              </a:rPr>
              <a:t>br</a:t>
            </a:r>
            <a:endParaRPr lang="en-US" sz="2000" b="1" dirty="0">
              <a:latin typeface="Arial" charset="0"/>
            </a:endParaRPr>
          </a:p>
          <a:p>
            <a:pPr algn="ctr"/>
            <a:r>
              <a:rPr lang="en-US" sz="2000" b="1" dirty="0" err="1">
                <a:latin typeface="Arial" charset="0"/>
              </a:rPr>
              <a:t>cond</a:t>
            </a:r>
            <a:r>
              <a:rPr lang="en-US" sz="2000" b="1" dirty="0">
                <a:latin typeface="Arial" charset="0"/>
              </a:rPr>
              <a:t> &amp; </a:t>
            </a:r>
            <a:r>
              <a:rPr lang="en-US" sz="2000" b="1" dirty="0" err="1">
                <a:latin typeface="Arial" charset="0"/>
              </a:rPr>
              <a:t>trgt</a:t>
            </a:r>
            <a:endParaRPr lang="en-US" b="1" dirty="0">
              <a:latin typeface="Arial" charset="0"/>
            </a:endParaRPr>
          </a:p>
        </p:txBody>
      </p:sp>
      <p:grpSp>
        <p:nvGrpSpPr>
          <p:cNvPr id="51" name="Группа 50"/>
          <p:cNvGrpSpPr/>
          <p:nvPr/>
        </p:nvGrpSpPr>
        <p:grpSpPr>
          <a:xfrm>
            <a:off x="152400" y="533400"/>
            <a:ext cx="8534400" cy="2667000"/>
            <a:chOff x="152400" y="533400"/>
            <a:chExt cx="8534400" cy="2667000"/>
          </a:xfrm>
        </p:grpSpPr>
        <p:sp>
          <p:nvSpPr>
            <p:cNvPr id="3" name="Line 3"/>
            <p:cNvSpPr>
              <a:spLocks noChangeShapeType="1"/>
            </p:cNvSpPr>
            <p:nvPr/>
          </p:nvSpPr>
          <p:spPr bwMode="auto">
            <a:xfrm>
              <a:off x="533400" y="685800"/>
              <a:ext cx="0" cy="45720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med" len="lg"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" name="Text Box 4"/>
            <p:cNvSpPr txBox="1">
              <a:spLocks noChangeArrowheads="1"/>
            </p:cNvSpPr>
            <p:nvPr/>
          </p:nvSpPr>
          <p:spPr bwMode="auto">
            <a:xfrm>
              <a:off x="304800" y="533400"/>
              <a:ext cx="533400" cy="457200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b="1" dirty="0">
                  <a:latin typeface="Arial" charset="0"/>
                </a:rPr>
                <a:t>ID</a:t>
              </a:r>
            </a:p>
          </p:txBody>
        </p:sp>
        <p:grpSp>
          <p:nvGrpSpPr>
            <p:cNvPr id="50" name="Группа 49"/>
            <p:cNvGrpSpPr/>
            <p:nvPr/>
          </p:nvGrpSpPr>
          <p:grpSpPr>
            <a:xfrm>
              <a:off x="152400" y="762000"/>
              <a:ext cx="8534400" cy="2438400"/>
              <a:chOff x="152400" y="762000"/>
              <a:chExt cx="8534400" cy="2438400"/>
            </a:xfrm>
          </p:grpSpPr>
          <p:sp>
            <p:nvSpPr>
              <p:cNvPr id="5" name="Line 5"/>
              <p:cNvSpPr>
                <a:spLocks noChangeShapeType="1"/>
              </p:cNvSpPr>
              <p:nvPr/>
            </p:nvSpPr>
            <p:spPr bwMode="auto">
              <a:xfrm>
                <a:off x="457200" y="1143000"/>
                <a:ext cx="82296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" name="Line 6"/>
              <p:cNvSpPr>
                <a:spLocks noChangeShapeType="1"/>
              </p:cNvSpPr>
              <p:nvPr/>
            </p:nvSpPr>
            <p:spPr bwMode="auto">
              <a:xfrm>
                <a:off x="533400" y="1143000"/>
                <a:ext cx="0" cy="20574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stealth" w="med" len="lg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" name="Text Box 10"/>
              <p:cNvSpPr txBox="1">
                <a:spLocks noChangeArrowheads="1"/>
              </p:cNvSpPr>
              <p:nvPr/>
            </p:nvSpPr>
            <p:spPr bwMode="auto">
              <a:xfrm>
                <a:off x="152400" y="1905000"/>
                <a:ext cx="990600" cy="45720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b="1">
                    <a:latin typeface="Arial" charset="0"/>
                  </a:rPr>
                  <a:t>EXE</a:t>
                </a:r>
              </a:p>
            </p:txBody>
          </p:sp>
          <p:grpSp>
            <p:nvGrpSpPr>
              <p:cNvPr id="15" name="Group 15"/>
              <p:cNvGrpSpPr>
                <a:grpSpLocks/>
              </p:cNvGrpSpPr>
              <p:nvPr/>
            </p:nvGrpSpPr>
            <p:grpSpPr bwMode="auto">
              <a:xfrm>
                <a:off x="4419600" y="1114425"/>
                <a:ext cx="1609725" cy="766763"/>
                <a:chOff x="3546" y="1869"/>
                <a:chExt cx="1014" cy="483"/>
              </a:xfrm>
            </p:grpSpPr>
            <p:grpSp>
              <p:nvGrpSpPr>
                <p:cNvPr id="16" name="Group 16"/>
                <p:cNvGrpSpPr>
                  <a:grpSpLocks/>
                </p:cNvGrpSpPr>
                <p:nvPr/>
              </p:nvGrpSpPr>
              <p:grpSpPr bwMode="auto">
                <a:xfrm>
                  <a:off x="3546" y="1869"/>
                  <a:ext cx="1014" cy="483"/>
                  <a:chOff x="3546" y="1869"/>
                  <a:chExt cx="734" cy="504"/>
                </a:xfrm>
              </p:grpSpPr>
              <p:sp>
                <p:nvSpPr>
                  <p:cNvPr id="18" name="Freeform 17"/>
                  <p:cNvSpPr>
                    <a:spLocks/>
                  </p:cNvSpPr>
                  <p:nvPr/>
                </p:nvSpPr>
                <p:spPr bwMode="auto">
                  <a:xfrm>
                    <a:off x="3546" y="1869"/>
                    <a:ext cx="734" cy="504"/>
                  </a:xfrm>
                  <a:custGeom>
                    <a:avLst/>
                    <a:gdLst>
                      <a:gd name="T0" fmla="*/ 365 w 734"/>
                      <a:gd name="T1" fmla="*/ 0 h 504"/>
                      <a:gd name="T2" fmla="*/ 0 w 734"/>
                      <a:gd name="T3" fmla="*/ 250 h 504"/>
                      <a:gd name="T4" fmla="*/ 368 w 734"/>
                      <a:gd name="T5" fmla="*/ 503 h 504"/>
                      <a:gd name="T6" fmla="*/ 733 w 734"/>
                      <a:gd name="T7" fmla="*/ 250 h 504"/>
                      <a:gd name="T8" fmla="*/ 368 w 734"/>
                      <a:gd name="T9" fmla="*/ 0 h 504"/>
                      <a:gd name="T10" fmla="*/ 368 w 734"/>
                      <a:gd name="T11" fmla="*/ 0 h 504"/>
                      <a:gd name="T12" fmla="*/ 365 w 734"/>
                      <a:gd name="T13" fmla="*/ 0 h 504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w 734"/>
                      <a:gd name="T22" fmla="*/ 0 h 504"/>
                      <a:gd name="T23" fmla="*/ 734 w 734"/>
                      <a:gd name="T24" fmla="*/ 504 h 504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T21" t="T22" r="T23" b="T24"/>
                    <a:pathLst>
                      <a:path w="734" h="504">
                        <a:moveTo>
                          <a:pt x="365" y="0"/>
                        </a:moveTo>
                        <a:lnTo>
                          <a:pt x="0" y="250"/>
                        </a:lnTo>
                        <a:lnTo>
                          <a:pt x="368" y="503"/>
                        </a:lnTo>
                        <a:lnTo>
                          <a:pt x="733" y="250"/>
                        </a:lnTo>
                        <a:lnTo>
                          <a:pt x="368" y="0"/>
                        </a:lnTo>
                        <a:lnTo>
                          <a:pt x="365" y="0"/>
                        </a:lnTo>
                      </a:path>
                    </a:pathLst>
                  </a:custGeom>
                  <a:solidFill>
                    <a:srgbClr val="FFCC99"/>
                  </a:solidFill>
                  <a:ln w="19050" cap="rnd" cmpd="sng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19" name="Freeform 18"/>
                  <p:cNvSpPr>
                    <a:spLocks/>
                  </p:cNvSpPr>
                  <p:nvPr/>
                </p:nvSpPr>
                <p:spPr bwMode="auto">
                  <a:xfrm>
                    <a:off x="3546" y="1869"/>
                    <a:ext cx="734" cy="504"/>
                  </a:xfrm>
                  <a:custGeom>
                    <a:avLst/>
                    <a:gdLst>
                      <a:gd name="T0" fmla="*/ 365 w 734"/>
                      <a:gd name="T1" fmla="*/ 0 h 504"/>
                      <a:gd name="T2" fmla="*/ 0 w 734"/>
                      <a:gd name="T3" fmla="*/ 250 h 504"/>
                      <a:gd name="T4" fmla="*/ 368 w 734"/>
                      <a:gd name="T5" fmla="*/ 503 h 504"/>
                      <a:gd name="T6" fmla="*/ 733 w 734"/>
                      <a:gd name="T7" fmla="*/ 250 h 504"/>
                      <a:gd name="T8" fmla="*/ 368 w 734"/>
                      <a:gd name="T9" fmla="*/ 0 h 504"/>
                      <a:gd name="T10" fmla="*/ 368 w 734"/>
                      <a:gd name="T11" fmla="*/ 0 h 504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w 734"/>
                      <a:gd name="T19" fmla="*/ 0 h 504"/>
                      <a:gd name="T20" fmla="*/ 734 w 734"/>
                      <a:gd name="T21" fmla="*/ 504 h 504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T18" t="T19" r="T20" b="T21"/>
                    <a:pathLst>
                      <a:path w="734" h="504">
                        <a:moveTo>
                          <a:pt x="365" y="0"/>
                        </a:moveTo>
                        <a:lnTo>
                          <a:pt x="0" y="250"/>
                        </a:lnTo>
                        <a:lnTo>
                          <a:pt x="368" y="503"/>
                        </a:lnTo>
                        <a:lnTo>
                          <a:pt x="733" y="250"/>
                        </a:lnTo>
                        <a:lnTo>
                          <a:pt x="368" y="0"/>
                        </a:lnTo>
                      </a:path>
                    </a:pathLst>
                  </a:custGeom>
                  <a:solidFill>
                    <a:srgbClr val="FFCC99"/>
                  </a:solidFill>
                  <a:ln w="19050" cap="rnd" cmpd="sng">
                    <a:solidFill>
                      <a:srgbClr val="000000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7" name="Rectangle 19"/>
                <p:cNvSpPr>
                  <a:spLocks noChangeArrowheads="1"/>
                </p:cNvSpPr>
                <p:nvPr/>
              </p:nvSpPr>
              <p:spPr bwMode="auto">
                <a:xfrm>
                  <a:off x="3600" y="2000"/>
                  <a:ext cx="960" cy="231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lIns="92075" tIns="46038" rIns="92075" bIns="46038">
                  <a:spAutoFit/>
                </a:bodyPr>
                <a:lstStyle/>
                <a:p>
                  <a:pPr algn="ctr"/>
                  <a:r>
                    <a:rPr lang="en-US" sz="1800" b="1">
                      <a:latin typeface="Arial" charset="0"/>
                    </a:rPr>
                    <a:t>Branch ?</a:t>
                  </a:r>
                  <a:endParaRPr lang="en-US" sz="1400" b="1">
                    <a:latin typeface="Arial" charset="0"/>
                  </a:endParaRPr>
                </a:p>
              </p:txBody>
            </p:sp>
          </p:grpSp>
          <p:sp>
            <p:nvSpPr>
              <p:cNvPr id="37" name="Line 37"/>
              <p:cNvSpPr>
                <a:spLocks noChangeShapeType="1"/>
              </p:cNvSpPr>
              <p:nvPr/>
            </p:nvSpPr>
            <p:spPr bwMode="auto">
              <a:xfrm>
                <a:off x="3810000" y="1508125"/>
                <a:ext cx="0" cy="4445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" name="Line 38"/>
              <p:cNvSpPr>
                <a:spLocks noChangeShapeType="1"/>
              </p:cNvSpPr>
              <p:nvPr/>
            </p:nvSpPr>
            <p:spPr bwMode="auto">
              <a:xfrm>
                <a:off x="3810000" y="1495425"/>
                <a:ext cx="609600" cy="127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9" name="Text Box 39"/>
              <p:cNvSpPr txBox="1">
                <a:spLocks noChangeArrowheads="1"/>
              </p:cNvSpPr>
              <p:nvPr/>
            </p:nvSpPr>
            <p:spPr bwMode="auto">
              <a:xfrm>
                <a:off x="3810000" y="1190625"/>
                <a:ext cx="457200" cy="30480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 lIns="0" tIns="0" rIns="0" bIns="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2000" b="1">
                    <a:latin typeface="Arial" charset="0"/>
                  </a:rPr>
                  <a:t>yes</a:t>
                </a:r>
                <a:endParaRPr lang="en-US" b="1">
                  <a:latin typeface="Arial" charset="0"/>
                </a:endParaRPr>
              </a:p>
            </p:txBody>
          </p:sp>
          <p:sp>
            <p:nvSpPr>
              <p:cNvPr id="40" name="Line 40"/>
              <p:cNvSpPr>
                <a:spLocks noChangeShapeType="1"/>
              </p:cNvSpPr>
              <p:nvPr/>
            </p:nvSpPr>
            <p:spPr bwMode="auto">
              <a:xfrm>
                <a:off x="6477000" y="1495425"/>
                <a:ext cx="0" cy="4572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1" name="Line 41"/>
              <p:cNvSpPr>
                <a:spLocks noChangeShapeType="1"/>
              </p:cNvSpPr>
              <p:nvPr/>
            </p:nvSpPr>
            <p:spPr bwMode="auto">
              <a:xfrm>
                <a:off x="5969000" y="1495425"/>
                <a:ext cx="50800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none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" name="Text Box 42"/>
              <p:cNvSpPr txBox="1">
                <a:spLocks noChangeArrowheads="1"/>
              </p:cNvSpPr>
              <p:nvPr/>
            </p:nvSpPr>
            <p:spPr bwMode="auto">
              <a:xfrm>
                <a:off x="6172200" y="1177925"/>
                <a:ext cx="457200" cy="304800"/>
              </a:xfrm>
              <a:prstGeom prst="rect">
                <a:avLst/>
              </a:prstGeom>
              <a:solidFill>
                <a:schemeClr val="bg1"/>
              </a:solidFill>
              <a:ln w="12700">
                <a:noFill/>
                <a:miter lim="800000"/>
                <a:headEnd type="none" w="sm" len="sm"/>
                <a:tailEnd type="none" w="med" len="lg"/>
              </a:ln>
            </p:spPr>
            <p:txBody>
              <a:bodyPr lIns="0" tIns="0" rIns="0" bIns="0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sz="2000" b="1">
                    <a:latin typeface="Arial" charset="0"/>
                  </a:rPr>
                  <a:t>no</a:t>
                </a:r>
                <a:endParaRPr lang="en-US" b="1">
                  <a:latin typeface="Arial" charset="0"/>
                </a:endParaRPr>
              </a:p>
            </p:txBody>
          </p:sp>
          <p:sp>
            <p:nvSpPr>
              <p:cNvPr id="46" name="Line 46"/>
              <p:cNvSpPr>
                <a:spLocks noChangeShapeType="1"/>
              </p:cNvSpPr>
              <p:nvPr/>
            </p:nvSpPr>
            <p:spPr bwMode="auto">
              <a:xfrm>
                <a:off x="5219700" y="762000"/>
                <a:ext cx="0" cy="3683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sm" len="sm"/>
                <a:tailEnd type="stealth" w="med" len="lg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49" name="Rectangle 2"/>
          <p:cNvSpPr txBox="1">
            <a:spLocks noChangeArrowheads="1"/>
          </p:cNvSpPr>
          <p:nvPr/>
        </p:nvSpPr>
        <p:spPr>
          <a:xfrm>
            <a:off x="1085235" y="272845"/>
            <a:ext cx="7162800" cy="457200"/>
          </a:xfrm>
          <a:prstGeom prst="rect">
            <a:avLst/>
          </a:prstGeom>
          <a:noFill/>
        </p:spPr>
        <p:txBody>
          <a:bodyPr/>
          <a:lstStyle>
            <a:lvl1pPr algn="ctr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3000" b="0" i="0">
                <a:solidFill>
                  <a:schemeClr val="accent1"/>
                </a:solidFill>
                <a:latin typeface="Neo Sans Intel"/>
                <a:ea typeface="+mj-ea"/>
                <a:cs typeface="Neo Sans Intel"/>
              </a:defRPr>
            </a:lvl1pPr>
            <a:lvl2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2pPr>
            <a:lvl3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3pPr>
            <a:lvl4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4pPr>
            <a:lvl5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5pPr>
            <a:lvl6pPr marL="4572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6pPr>
            <a:lvl7pPr marL="9144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7pPr>
            <a:lvl8pPr marL="13716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8pPr>
            <a:lvl9pPr marL="18288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9pPr>
          </a:lstStyle>
          <a:p>
            <a:r>
              <a:rPr lang="en-US" sz="3200" kern="0" dirty="0">
                <a:solidFill>
                  <a:srgbClr val="0860A8"/>
                </a:solidFill>
                <a:cs typeface="Arial"/>
              </a:rPr>
              <a:t>Using The BTB</a:t>
            </a:r>
          </a:p>
        </p:txBody>
      </p:sp>
      <p:grpSp>
        <p:nvGrpSpPr>
          <p:cNvPr id="54" name="Группа 53"/>
          <p:cNvGrpSpPr/>
          <p:nvPr/>
        </p:nvGrpSpPr>
        <p:grpSpPr>
          <a:xfrm>
            <a:off x="2667000" y="2679700"/>
            <a:ext cx="2209800" cy="749300"/>
            <a:chOff x="2667000" y="2679700"/>
            <a:chExt cx="2209800" cy="749300"/>
          </a:xfrm>
        </p:grpSpPr>
        <p:sp>
          <p:nvSpPr>
            <p:cNvPr id="36" name="Text Box 36"/>
            <p:cNvSpPr txBox="1">
              <a:spLocks noChangeArrowheads="1"/>
            </p:cNvSpPr>
            <p:nvPr/>
          </p:nvSpPr>
          <p:spPr bwMode="auto">
            <a:xfrm>
              <a:off x="2667000" y="3019425"/>
              <a:ext cx="2209800" cy="409575"/>
            </a:xfrm>
            <a:prstGeom prst="rect">
              <a:avLst/>
            </a:prstGeom>
            <a:solidFill>
              <a:srgbClr val="FFCC99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lIns="45720" rIns="45720">
              <a:spAutoFit/>
            </a:bodyPr>
            <a:lstStyle/>
            <a:p>
              <a:pPr algn="ctr"/>
              <a:r>
                <a:rPr lang="en-US" sz="2000" b="1">
                  <a:latin typeface="Arial" charset="0"/>
                </a:rPr>
                <a:t>Update BTB</a:t>
              </a:r>
              <a:endParaRPr lang="en-US" b="1">
                <a:latin typeface="Arial" charset="0"/>
              </a:endParaRPr>
            </a:p>
          </p:txBody>
        </p:sp>
        <p:sp>
          <p:nvSpPr>
            <p:cNvPr id="53" name="Line 45"/>
            <p:cNvSpPr>
              <a:spLocks noChangeShapeType="1"/>
            </p:cNvSpPr>
            <p:nvPr/>
          </p:nvSpPr>
          <p:spPr bwMode="auto">
            <a:xfrm>
              <a:off x="3771900" y="2679700"/>
              <a:ext cx="0" cy="3683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73586655"/>
      </p:ext>
    </p:extLst>
  </p:cSld>
  <p:clrMapOvr>
    <a:masterClrMapping/>
  </p:clrMapOvr>
  <p:transition advTm="17890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animBg="1"/>
      <p:bldP spid="12" grpId="0" animBg="1"/>
      <p:bldP spid="43" grpId="0" animBg="1"/>
      <p:bldP spid="20" grpId="0" animBg="1"/>
    </p:bldLst>
  </p:timing>
  <p:extLst>
    <p:ext uri="{3A86A75C-4F4B-4683-9AE1-C65F6400EC91}">
      <p14:laserTraceLst xmlns:p14="http://schemas.microsoft.com/office/powerpoint/2010/main">
        <p14:tracePtLst>
          <p14:tracePt t="4787" x="5349875" y="5099050"/>
          <p14:tracePt t="4795" x="5367338" y="4902200"/>
          <p14:tracePt t="4803" x="5384800" y="4733925"/>
          <p14:tracePt t="4818" x="5421313" y="4448175"/>
          <p14:tracePt t="4835" x="5456238" y="4241800"/>
          <p14:tracePt t="4850" x="5473700" y="4044950"/>
          <p14:tracePt t="4866" x="5473700" y="3921125"/>
          <p14:tracePt t="4883" x="5473700" y="3830638"/>
          <p14:tracePt t="4900" x="5473700" y="3768725"/>
          <p14:tracePt t="4916" x="5473700" y="3687763"/>
          <p14:tracePt t="4933" x="5483225" y="3625850"/>
          <p14:tracePt t="4950" x="5483225" y="3544888"/>
          <p14:tracePt t="4966" x="5500688" y="3482975"/>
          <p14:tracePt t="4983" x="5500688" y="3438525"/>
          <p14:tracePt t="5000" x="5510213" y="3357563"/>
          <p14:tracePt t="5016" x="5510213" y="3286125"/>
          <p14:tracePt t="5033" x="5527675" y="3187700"/>
          <p14:tracePt t="5050" x="5537200" y="3081338"/>
          <p14:tracePt t="5066" x="5564188" y="2973388"/>
          <p14:tracePt t="5085" x="5599113" y="2768600"/>
          <p14:tracePt t="5101" x="5626100" y="2608263"/>
          <p14:tracePt t="5116" x="5661025" y="2438400"/>
          <p14:tracePt t="5133" x="5688013" y="2259013"/>
          <p14:tracePt t="5150" x="5724525" y="2081213"/>
          <p14:tracePt t="5166" x="5759450" y="1874838"/>
          <p14:tracePt t="5183" x="5759450" y="1704975"/>
          <p14:tracePt t="5200" x="5768975" y="1536700"/>
          <p14:tracePt t="5217" x="5795963" y="1446213"/>
          <p14:tracePt t="5233" x="5803900" y="1438275"/>
          <p14:tracePt t="5250" x="5803900" y="1428750"/>
          <p14:tracePt t="5367" x="5803900" y="1401763"/>
          <p14:tracePt t="5375" x="5795963" y="1374775"/>
          <p14:tracePt t="5383" x="5768975" y="1366838"/>
          <p14:tracePt t="5400" x="5732463" y="1347788"/>
          <p14:tracePt t="5417" x="5707063" y="1322388"/>
          <p14:tracePt t="5433" x="5680075" y="1312863"/>
          <p14:tracePt t="5450" x="5661025" y="1303338"/>
          <p14:tracePt t="5467" x="5653088" y="1295400"/>
          <p14:tracePt t="5483" x="5635625" y="1285875"/>
          <p14:tracePt t="5500" x="5608638" y="1268413"/>
          <p14:tracePt t="5516" x="5589588" y="1250950"/>
          <p14:tracePt t="5533" x="5545138" y="1231900"/>
          <p14:tracePt t="5553" x="5500688" y="1187450"/>
          <p14:tracePt t="5566" x="5492750" y="1179513"/>
          <p14:tracePt t="5585" x="5473700" y="1152525"/>
          <p14:tracePt t="5600" x="5446713" y="1133475"/>
          <p14:tracePt t="5617" x="5429250" y="1125538"/>
          <p14:tracePt t="5633" x="5411788" y="1108075"/>
          <p14:tracePt t="5650" x="5394325" y="1081088"/>
          <p14:tracePt t="5666" x="5367338" y="1062038"/>
          <p14:tracePt t="5683" x="5349875" y="1044575"/>
          <p14:tracePt t="5700" x="5330825" y="1017588"/>
          <p14:tracePt t="5717" x="5295900" y="990600"/>
          <p14:tracePt t="5734" x="5278438" y="973138"/>
          <p14:tracePt t="5750" x="5259388" y="938213"/>
          <p14:tracePt t="5768" x="5232400" y="919163"/>
          <p14:tracePt t="5783" x="5214938" y="901700"/>
          <p14:tracePt t="5799" x="5197475" y="874713"/>
          <p14:tracePt t="5817" x="5187950" y="866775"/>
          <p14:tracePt t="5835" x="5153025" y="857250"/>
          <p14:tracePt t="5851" x="5143500" y="857250"/>
          <p14:tracePt t="5867" x="5126038" y="847725"/>
          <p14:tracePt t="5883" x="5108575" y="847725"/>
          <p14:tracePt t="5900" x="5072063" y="857250"/>
          <p14:tracePt t="5916" x="5010150" y="884238"/>
          <p14:tracePt t="5933" x="4929188" y="911225"/>
          <p14:tracePt t="5950" x="4867275" y="938213"/>
          <p14:tracePt t="5966" x="4830763" y="946150"/>
          <p14:tracePt t="5983" x="4786313" y="982663"/>
          <p14:tracePt t="6000" x="4768850" y="990600"/>
          <p14:tracePt t="6017" x="4751388" y="1009650"/>
          <p14:tracePt t="6033" x="4724400" y="1027113"/>
          <p14:tracePt t="6050" x="4705350" y="1044575"/>
          <p14:tracePt t="6067" x="4687888" y="1062038"/>
          <p14:tracePt t="6084" x="4679950" y="1071563"/>
          <p14:tracePt t="6101" x="4670425" y="1081088"/>
          <p14:tracePt t="6117" x="4633913" y="1116013"/>
          <p14:tracePt t="6133" x="4608513" y="1152525"/>
          <p14:tracePt t="6150" x="4589463" y="1169988"/>
          <p14:tracePt t="6166" x="4572000" y="1187450"/>
          <p14:tracePt t="6183" x="4554538" y="1204913"/>
          <p14:tracePt t="6200" x="4554538" y="1231900"/>
          <p14:tracePt t="6217" x="4537075" y="1285875"/>
          <p14:tracePt t="6233" x="4537075" y="1330325"/>
          <p14:tracePt t="6250" x="4527550" y="1366838"/>
          <p14:tracePt t="6267" x="4527550" y="1384300"/>
          <p14:tracePt t="6283" x="4527550" y="1401763"/>
          <p14:tracePt t="6300" x="4527550" y="1438275"/>
          <p14:tracePt t="6317" x="4545013" y="1482725"/>
          <p14:tracePt t="6335" x="4581525" y="1554163"/>
          <p14:tracePt t="6351" x="4598988" y="1608138"/>
          <p14:tracePt t="6367" x="4625975" y="1633538"/>
          <p14:tracePt t="6383" x="4643438" y="1660525"/>
          <p14:tracePt t="6400" x="4660900" y="1679575"/>
          <p14:tracePt t="6416" x="4687888" y="1697038"/>
          <p14:tracePt t="6433" x="4732338" y="1724025"/>
          <p14:tracePt t="6450" x="4813300" y="1776413"/>
          <p14:tracePt t="6466" x="4894263" y="1830388"/>
          <p14:tracePt t="6483" x="5045075" y="1901825"/>
          <p14:tracePt t="6500" x="5160963" y="1955800"/>
          <p14:tracePt t="6517" x="5241925" y="1982788"/>
          <p14:tracePt t="6533" x="5303838" y="2000250"/>
          <p14:tracePt t="6552" x="5340350" y="2017713"/>
          <p14:tracePt t="6567" x="5357813" y="2017713"/>
          <p14:tracePt t="6585" x="5384800" y="2017713"/>
          <p14:tracePt t="6601" x="5402263" y="2017713"/>
          <p14:tracePt t="6617" x="5421313" y="2017713"/>
          <p14:tracePt t="6633" x="5438775" y="2000250"/>
          <p14:tracePt t="6650" x="5492750" y="1973263"/>
          <p14:tracePt t="6666" x="5510213" y="1955800"/>
          <p14:tracePt t="6683" x="5527675" y="1938338"/>
          <p14:tracePt t="6700" x="5564188" y="1911350"/>
          <p14:tracePt t="6717" x="5581650" y="1893888"/>
          <p14:tracePt t="6736" x="5599113" y="1866900"/>
          <p14:tracePt t="6750" x="5626100" y="1839913"/>
          <p14:tracePt t="6767" x="5643563" y="1822450"/>
          <p14:tracePt t="6783" x="5653088" y="1803400"/>
          <p14:tracePt t="6800" x="5670550" y="1768475"/>
          <p14:tracePt t="6817" x="5670550" y="1751013"/>
          <p14:tracePt t="6836" x="5715000" y="1652588"/>
          <p14:tracePt t="6851" x="5715000" y="1608138"/>
          <p14:tracePt t="6867" x="5724525" y="1544638"/>
          <p14:tracePt t="6883" x="5724525" y="1500188"/>
          <p14:tracePt t="6900" x="5732463" y="1438275"/>
          <p14:tracePt t="6916" x="5732463" y="1374775"/>
          <p14:tracePt t="6933" x="5707063" y="1322388"/>
          <p14:tracePt t="6950" x="5680075" y="1258888"/>
          <p14:tracePt t="6967" x="5661025" y="1223963"/>
          <p14:tracePt t="6985" x="5626100" y="1152525"/>
          <p14:tracePt t="7000" x="5608638" y="1133475"/>
          <p14:tracePt t="7016" x="5581650" y="1116013"/>
          <p14:tracePt t="7033" x="5564188" y="1098550"/>
          <p14:tracePt t="7050" x="5545138" y="1071563"/>
          <p14:tracePt t="7067" x="5527675" y="1054100"/>
          <p14:tracePt t="7085" x="5492750" y="1036638"/>
          <p14:tracePt t="7101" x="5473700" y="1009650"/>
          <p14:tracePt t="7117" x="5456238" y="1000125"/>
          <p14:tracePt t="7134" x="5429250" y="982663"/>
          <p14:tracePt t="7150" x="5411788" y="973138"/>
          <p14:tracePt t="7167" x="5402263" y="965200"/>
          <p14:tracePt t="7183" x="5394325" y="965200"/>
          <p14:tracePt t="7200" x="5367338" y="955675"/>
          <p14:tracePt t="7217" x="5340350" y="955675"/>
          <p14:tracePt t="7235" x="5295900" y="955675"/>
          <p14:tracePt t="7251" x="5278438" y="955675"/>
          <p14:tracePt t="7268" x="5224463" y="955675"/>
          <p14:tracePt t="7284" x="5187950" y="955675"/>
          <p14:tracePt t="7300" x="5126038" y="955675"/>
          <p14:tracePt t="7317" x="5045075" y="973138"/>
          <p14:tracePt t="7333" x="4973638" y="982663"/>
          <p14:tracePt t="7351" x="4840288" y="1009650"/>
          <p14:tracePt t="7367" x="4759325" y="1036638"/>
          <p14:tracePt t="7383" x="4687888" y="1044575"/>
          <p14:tracePt t="7400" x="4616450" y="1071563"/>
          <p14:tracePt t="7417" x="4589463" y="1081088"/>
          <p14:tracePt t="7433" x="4554538" y="1098550"/>
          <p14:tracePt t="7450" x="4537075" y="1108075"/>
          <p14:tracePt t="7467" x="4510088" y="1125538"/>
          <p14:tracePt t="7486" x="4483100" y="1143000"/>
          <p14:tracePt t="7501" x="4465638" y="1169988"/>
          <p14:tracePt t="7517" x="4438650" y="1187450"/>
          <p14:tracePt t="7533" x="4419600" y="1204913"/>
          <p14:tracePt t="7550" x="4411663" y="1223963"/>
          <p14:tracePt t="7567" x="4402138" y="1250950"/>
          <p14:tracePt t="7583" x="4394200" y="1258888"/>
          <p14:tracePt t="7601" x="4394200" y="1276350"/>
          <p14:tracePt t="7618" x="4384675" y="1295400"/>
          <p14:tracePt t="7633" x="4367213" y="1322388"/>
          <p14:tracePt t="7650" x="4367213" y="1339850"/>
          <p14:tracePt t="7667" x="4367213" y="1357313"/>
          <p14:tracePt t="7683" x="4357688" y="1384300"/>
          <p14:tracePt t="7700" x="4357688" y="1401763"/>
          <p14:tracePt t="7717" x="4357688" y="1411288"/>
          <p14:tracePt t="7735" x="4357688" y="1438275"/>
          <p14:tracePt t="7751" x="4357688" y="1465263"/>
          <p14:tracePt t="7766" x="4384675" y="1482725"/>
          <p14:tracePt t="7783" x="4394200" y="1500188"/>
          <p14:tracePt t="7799" x="4402138" y="1517650"/>
          <p14:tracePt t="7816" x="4411663" y="1544638"/>
          <p14:tracePt t="7833" x="4419600" y="1562100"/>
          <p14:tracePt t="7851" x="4446588" y="1589088"/>
          <p14:tracePt t="7867" x="4465638" y="1616075"/>
          <p14:tracePt t="7883" x="4483100" y="1633538"/>
          <p14:tracePt t="7900" x="4500563" y="1643063"/>
          <p14:tracePt t="7917" x="4527550" y="1652588"/>
          <p14:tracePt t="7933" x="4545013" y="1660525"/>
          <p14:tracePt t="7950" x="4581525" y="1687513"/>
          <p14:tracePt t="7967" x="4633913" y="1697038"/>
          <p14:tracePt t="7985" x="4705350" y="1731963"/>
          <p14:tracePt t="8001" x="4759325" y="1741488"/>
          <p14:tracePt t="8017" x="4813300" y="1768475"/>
          <p14:tracePt t="8033" x="4848225" y="1776413"/>
          <p14:tracePt t="8051" x="4884738" y="1803400"/>
          <p14:tracePt t="8067" x="4929188" y="1822450"/>
          <p14:tracePt t="8083" x="4946650" y="1830388"/>
          <p14:tracePt t="8100" x="4983163" y="1849438"/>
          <p14:tracePt t="8117" x="5027613" y="1866900"/>
          <p14:tracePt t="8134" x="5054600" y="1866900"/>
          <p14:tracePt t="8150" x="5108575" y="1874838"/>
          <p14:tracePt t="8167" x="5153025" y="1874838"/>
          <p14:tracePt t="8183" x="5214938" y="1901825"/>
          <p14:tracePt t="8200" x="5241925" y="1901825"/>
          <p14:tracePt t="8217" x="5295900" y="1928813"/>
          <p14:tracePt t="8235" x="5357813" y="1928813"/>
          <p14:tracePt t="8252" x="5394325" y="1928813"/>
          <p14:tracePt t="8267" x="5411788" y="1928813"/>
          <p14:tracePt t="8283" x="5429250" y="1928813"/>
          <p14:tracePt t="8300" x="5456238" y="1928813"/>
          <p14:tracePt t="8317" x="5465763" y="1928813"/>
          <p14:tracePt t="8333" x="5483225" y="1920875"/>
          <p14:tracePt t="8350" x="5492750" y="1901825"/>
          <p14:tracePt t="8367" x="5527675" y="1874838"/>
          <p14:tracePt t="8384" x="5554663" y="1857375"/>
          <p14:tracePt t="8400" x="5581650" y="1830388"/>
          <p14:tracePt t="8417" x="5599113" y="1803400"/>
          <p14:tracePt t="8433" x="5635625" y="1776413"/>
          <p14:tracePt t="8450" x="5653088" y="1758950"/>
          <p14:tracePt t="8467" x="5670550" y="1741488"/>
          <p14:tracePt t="8485" x="5715000" y="1704975"/>
          <p14:tracePt t="8501" x="5751513" y="1687513"/>
          <p14:tracePt t="8517" x="5768975" y="1670050"/>
          <p14:tracePt t="8533" x="5786438" y="1643063"/>
          <p14:tracePt t="8551" x="5795963" y="1625600"/>
          <p14:tracePt t="8567" x="5822950" y="1608138"/>
          <p14:tracePt t="8584" x="5822950" y="1581150"/>
          <p14:tracePt t="8600" x="5830888" y="1562100"/>
          <p14:tracePt t="8617" x="5840413" y="1536700"/>
          <p14:tracePt t="8633" x="5849938" y="1509713"/>
          <p14:tracePt t="8650" x="5849938" y="1482725"/>
          <p14:tracePt t="8667" x="5849938" y="1465263"/>
          <p14:tracePt t="8683" x="5822950" y="1428750"/>
          <p14:tracePt t="8700" x="5803900" y="1393825"/>
          <p14:tracePt t="8717" x="5786438" y="1357313"/>
          <p14:tracePt t="8736" x="5741988" y="1330325"/>
          <p14:tracePt t="8752" x="5715000" y="1295400"/>
          <p14:tracePt t="8767" x="5697538" y="1276350"/>
          <p14:tracePt t="8784" x="5670550" y="1258888"/>
          <p14:tracePt t="8801" x="5653088" y="1250950"/>
          <p14:tracePt t="8817" x="5635625" y="1231900"/>
          <p14:tracePt t="8833" x="5616575" y="1223963"/>
          <p14:tracePt t="8850" x="5599113" y="1214438"/>
          <p14:tracePt t="8867" x="5572125" y="1204913"/>
          <p14:tracePt t="8883" x="5510213" y="1196975"/>
          <p14:tracePt t="8900" x="5446713" y="1179513"/>
          <p14:tracePt t="8917" x="5384800" y="1169988"/>
          <p14:tracePt t="8933" x="5303838" y="1152525"/>
          <p14:tracePt t="8950" x="5224463" y="1152525"/>
          <p14:tracePt t="8967" x="5153025" y="1143000"/>
          <p14:tracePt t="8985" x="5064125" y="1125538"/>
          <p14:tracePt t="9001" x="5000625" y="1125538"/>
          <p14:tracePt t="9017" x="4956175" y="1125538"/>
          <p14:tracePt t="9033" x="4894263" y="1143000"/>
          <p14:tracePt t="9051" x="4830763" y="1169988"/>
          <p14:tracePt t="9067" x="4786313" y="1187450"/>
          <p14:tracePt t="9084" x="4741863" y="1204913"/>
          <p14:tracePt t="9100" x="4660900" y="1214438"/>
          <p14:tracePt t="9117" x="4581525" y="1241425"/>
          <p14:tracePt t="9133" x="4527550" y="1268413"/>
          <p14:tracePt t="9150" x="4500563" y="1285875"/>
          <p14:tracePt t="9167" x="4491038" y="1295400"/>
          <p14:tracePt t="9184" x="4473575" y="1312863"/>
          <p14:tracePt t="9200" x="4446588" y="1339850"/>
          <p14:tracePt t="9217" x="4438650" y="1393825"/>
          <p14:tracePt t="9236" x="4429125" y="1500188"/>
          <p14:tracePt t="9252" x="4429125" y="1562100"/>
          <p14:tracePt t="9267" x="4446588" y="1643063"/>
          <p14:tracePt t="9284" x="4491038" y="1697038"/>
          <p14:tracePt t="9301" x="4518025" y="1731963"/>
          <p14:tracePt t="9317" x="4537075" y="1751013"/>
          <p14:tracePt t="9334" x="4554538" y="1768475"/>
          <p14:tracePt t="9350" x="4581525" y="1795463"/>
          <p14:tracePt t="9368" x="4598988" y="1812925"/>
          <p14:tracePt t="9386" x="4625975" y="1839913"/>
          <p14:tracePt t="9400" x="4652963" y="1857375"/>
          <p14:tracePt t="9417" x="4670425" y="1884363"/>
          <p14:tracePt t="9434" x="4687888" y="1901825"/>
          <p14:tracePt t="9450" x="4724400" y="1920875"/>
          <p14:tracePt t="9467" x="4786313" y="1946275"/>
          <p14:tracePt t="9486" x="4884738" y="1992313"/>
          <p14:tracePt t="9502" x="4956175" y="2009775"/>
          <p14:tracePt t="9517" x="5018088" y="2036763"/>
          <p14:tracePt t="9533" x="5064125" y="2063750"/>
          <p14:tracePt t="9551" x="5116513" y="2089150"/>
          <p14:tracePt t="9567" x="5160963" y="2098675"/>
          <p14:tracePt t="9584" x="5207000" y="2098675"/>
          <p14:tracePt t="9600" x="5251450" y="2098675"/>
          <p14:tracePt t="9617" x="5313363" y="2098675"/>
          <p14:tracePt t="9634" x="5384800" y="2071688"/>
          <p14:tracePt t="9651" x="5446713" y="2044700"/>
          <p14:tracePt t="9667" x="5492750" y="2027238"/>
          <p14:tracePt t="9684" x="5564188" y="2000250"/>
          <p14:tracePt t="9700" x="5589588" y="1973263"/>
          <p14:tracePt t="9717" x="5608638" y="1955800"/>
          <p14:tracePt t="9736" x="5643563" y="1928813"/>
          <p14:tracePt t="9752" x="5661025" y="1901825"/>
          <p14:tracePt t="9767" x="5670550" y="1874838"/>
          <p14:tracePt t="9784" x="5688013" y="1839913"/>
          <p14:tracePt t="9800" x="5697538" y="1822450"/>
          <p14:tracePt t="9817" x="5697538" y="1803400"/>
          <p14:tracePt t="9833" x="5697538" y="1768475"/>
          <p14:tracePt t="9850" x="5697538" y="1751013"/>
          <p14:tracePt t="9867" x="5697538" y="1714500"/>
          <p14:tracePt t="9886" x="5697538" y="1687513"/>
          <p14:tracePt t="9900" x="5680075" y="1670050"/>
          <p14:tracePt t="9917" x="5670550" y="1643063"/>
          <p14:tracePt t="9934" x="5661025" y="1625600"/>
          <p14:tracePt t="9951" x="5653088" y="1589088"/>
          <p14:tracePt t="9966" x="5626100" y="1562100"/>
          <p14:tracePt t="9983" x="5608638" y="1536700"/>
          <p14:tracePt t="10000" x="5581650" y="1509713"/>
          <p14:tracePt t="10016" x="5564188" y="1490663"/>
          <p14:tracePt t="10033" x="5527675" y="1465263"/>
          <p14:tracePt t="10050" x="5465763" y="1446213"/>
          <p14:tracePt t="10066" x="5384800" y="1419225"/>
          <p14:tracePt t="10083" x="5303838" y="1393825"/>
          <p14:tracePt t="10100" x="5224463" y="1366838"/>
          <p14:tracePt t="10116" x="5153025" y="1339850"/>
          <p14:tracePt t="10133" x="5037138" y="1322388"/>
          <p14:tracePt t="10149" x="4929188" y="1322388"/>
          <p14:tracePt t="10166" x="4768850" y="1330325"/>
          <p14:tracePt t="10183" x="4660900" y="1357313"/>
          <p14:tracePt t="10200" x="4554538" y="1384300"/>
          <p14:tracePt t="10216" x="4456113" y="1411288"/>
          <p14:tracePt t="10233" x="4367213" y="1438275"/>
          <p14:tracePt t="10251" x="4276725" y="1473200"/>
          <p14:tracePt t="10267" x="4251325" y="1490663"/>
          <p14:tracePt t="10392" x="4251325" y="1500188"/>
          <p14:tracePt t="13850" x="4268788" y="1536700"/>
          <p14:tracePt t="13858" x="4348163" y="1598613"/>
          <p14:tracePt t="13868" x="4429125" y="1652588"/>
          <p14:tracePt t="13884" x="4572000" y="1714500"/>
          <p14:tracePt t="13901" x="4652963" y="1785938"/>
          <p14:tracePt t="13918" x="4687888" y="1830388"/>
          <p14:tracePt t="13936" x="4714875" y="1866900"/>
          <p14:tracePt t="13953" x="4741863" y="1884363"/>
          <p14:tracePt t="13967" x="4759325" y="1901825"/>
          <p14:tracePt t="13984" x="4795838" y="1920875"/>
          <p14:tracePt t="14001" x="4875213" y="1965325"/>
          <p14:tracePt t="14017" x="4956175" y="2017713"/>
          <p14:tracePt t="14034" x="5045075" y="2071688"/>
          <p14:tracePt t="14053" x="5135563" y="2108200"/>
          <p14:tracePt t="14068" x="5214938" y="2135188"/>
          <p14:tracePt t="14084" x="5313363" y="2160588"/>
          <p14:tracePt t="14101" x="5402263" y="2160588"/>
          <p14:tracePt t="14117" x="5572125" y="2160588"/>
          <p14:tracePt t="14134" x="5768975" y="2125663"/>
          <p14:tracePt t="14151" x="5946775" y="2108200"/>
          <p14:tracePt t="14168" x="6054725" y="2089150"/>
          <p14:tracePt t="14185" x="6215063" y="2063750"/>
          <p14:tracePt t="14202" x="6296025" y="2036763"/>
          <p14:tracePt t="14217" x="6375400" y="2027238"/>
          <p14:tracePt t="14234" x="6421438" y="2017713"/>
          <p14:tracePt t="14251" x="6438900" y="2000250"/>
          <p14:tracePt t="14342" x="6438900" y="1992313"/>
          <p14:tracePt t="14350" x="6438900" y="1982788"/>
          <p14:tracePt t="14358" x="6411913" y="1946275"/>
          <p14:tracePt t="14368" x="6394450" y="1920875"/>
          <p14:tracePt t="14384" x="6313488" y="1857375"/>
          <p14:tracePt t="14401" x="6215063" y="1803400"/>
          <p14:tracePt t="14417" x="6116638" y="1776413"/>
          <p14:tracePt t="14436" x="5911850" y="1731963"/>
          <p14:tracePt t="14452" x="5759450" y="1731963"/>
          <p14:tracePt t="14468" x="5616575" y="1731963"/>
          <p14:tracePt t="14484" x="5446713" y="1731963"/>
          <p14:tracePt t="14501" x="5313363" y="1731963"/>
          <p14:tracePt t="14517" x="5207000" y="1731963"/>
          <p14:tracePt t="14534" x="5116513" y="1751013"/>
          <p14:tracePt t="14553" x="5037138" y="1776413"/>
          <p14:tracePt t="14568" x="4921250" y="1812925"/>
          <p14:tracePt t="14584" x="4840288" y="1839913"/>
          <p14:tracePt t="14601" x="4732338" y="1866900"/>
          <p14:tracePt t="14618" x="4598988" y="1911350"/>
          <p14:tracePt t="14634" x="4483100" y="1973263"/>
          <p14:tracePt t="14651" x="4313238" y="2054225"/>
          <p14:tracePt t="14667" x="4179888" y="2116138"/>
          <p14:tracePt t="14684" x="4054475" y="2197100"/>
          <p14:tracePt t="14703" x="3929063" y="2303463"/>
          <p14:tracePt t="14718" x="3848100" y="2384425"/>
          <p14:tracePt t="14734" x="3795713" y="2446338"/>
          <p14:tracePt t="14751" x="3776663" y="2473325"/>
          <p14:tracePt t="14768" x="3768725" y="2482850"/>
          <p14:tracePt t="14804" x="3768725" y="2492375"/>
          <p14:tracePt t="14818" x="3803650" y="2500313"/>
          <p14:tracePt t="14826" x="3813175" y="2500313"/>
          <p14:tracePt t="14858" x="3822700" y="2500313"/>
          <p14:tracePt t="14883" x="3830638" y="2500313"/>
          <p14:tracePt t="14899" x="3840163" y="2482850"/>
          <p14:tracePt t="14905" x="3840163" y="2455863"/>
          <p14:tracePt t="14918" x="3840163" y="2438400"/>
          <p14:tracePt t="14935" x="3830638" y="2330450"/>
          <p14:tracePt t="14952" x="3803650" y="2268538"/>
          <p14:tracePt t="14968" x="3768725" y="2224088"/>
          <p14:tracePt t="14984" x="3705225" y="2197100"/>
          <p14:tracePt t="15001" x="3608388" y="2170113"/>
          <p14:tracePt t="15017" x="3517900" y="2160588"/>
          <p14:tracePt t="15034" x="3419475" y="2143125"/>
          <p14:tracePt t="15051" x="3330575" y="2116138"/>
          <p14:tracePt t="15067" x="3251200" y="2108200"/>
          <p14:tracePt t="15085" x="3133725" y="2108200"/>
          <p14:tracePt t="15101" x="3062288" y="2108200"/>
          <p14:tracePt t="15118" x="3000375" y="2108200"/>
          <p14:tracePt t="15134" x="2965450" y="2116138"/>
          <p14:tracePt t="15151" x="2901950" y="2143125"/>
          <p14:tracePt t="15168" x="2857500" y="2170113"/>
          <p14:tracePt t="15184" x="2822575" y="2187575"/>
          <p14:tracePt t="15203" x="2776538" y="2251075"/>
          <p14:tracePt t="15218" x="2751138" y="2278063"/>
          <p14:tracePt t="15234" x="2724150" y="2349500"/>
          <p14:tracePt t="15251" x="2705100" y="2420938"/>
          <p14:tracePt t="15268" x="2705100" y="2482850"/>
          <p14:tracePt t="15284" x="2705100" y="2544763"/>
          <p14:tracePt t="15302" x="2714625" y="2571750"/>
          <p14:tracePt t="15318" x="2732088" y="2598738"/>
          <p14:tracePt t="15334" x="2768600" y="2643188"/>
          <p14:tracePt t="15351" x="2813050" y="2670175"/>
          <p14:tracePt t="15367" x="2847975" y="2687638"/>
          <p14:tracePt t="15384" x="2911475" y="2714625"/>
          <p14:tracePt t="15401" x="2965450" y="2741613"/>
          <p14:tracePt t="15418" x="3009900" y="2751138"/>
          <p14:tracePt t="15434" x="3081338" y="2751138"/>
          <p14:tracePt t="15452" x="3286125" y="2759075"/>
          <p14:tracePt t="15469" x="3482975" y="2759075"/>
          <p14:tracePt t="15484" x="3679825" y="2778125"/>
          <p14:tracePt t="15501" x="3875088" y="2795588"/>
          <p14:tracePt t="15518" x="4000500" y="2795588"/>
          <p14:tracePt t="15534" x="4098925" y="2795588"/>
          <p14:tracePt t="15552" x="4187825" y="2778125"/>
          <p14:tracePt t="15568" x="4268788" y="2768600"/>
          <p14:tracePt t="15584" x="4367213" y="2732088"/>
          <p14:tracePt t="15601" x="4402138" y="2706688"/>
          <p14:tracePt t="15617" x="4419600" y="2697163"/>
          <p14:tracePt t="15634" x="4438650" y="2679700"/>
          <p14:tracePt t="15651" x="4456113" y="2652713"/>
          <p14:tracePt t="15668" x="4465638" y="2635250"/>
          <p14:tracePt t="15684" x="4483100" y="2598738"/>
          <p14:tracePt t="15703" x="4491038" y="2563813"/>
          <p14:tracePt t="15718" x="4491038" y="2500313"/>
          <p14:tracePt t="15734" x="4491038" y="2455863"/>
          <p14:tracePt t="15751" x="4491038" y="2374900"/>
          <p14:tracePt t="15768" x="4465638" y="2295525"/>
          <p14:tracePt t="15784" x="4429125" y="2206625"/>
          <p14:tracePt t="15804" x="4348163" y="2098675"/>
          <p14:tracePt t="15818" x="4322763" y="2081213"/>
          <p14:tracePt t="15835" x="4259263" y="2044700"/>
          <p14:tracePt t="15851" x="4152900" y="1992313"/>
          <p14:tracePt t="15868" x="4108450" y="1973263"/>
          <p14:tracePt t="15884" x="4071938" y="1946275"/>
          <p14:tracePt t="15901" x="4027488" y="1928813"/>
          <p14:tracePt t="15918" x="3983038" y="1901825"/>
          <p14:tracePt t="15935" x="3929063" y="1874838"/>
          <p14:tracePt t="15953" x="3857625" y="1857375"/>
          <p14:tracePt t="15969" x="3813175" y="1857375"/>
          <p14:tracePt t="15984" x="3751263" y="1857375"/>
          <p14:tracePt t="16001" x="3705225" y="1857375"/>
          <p14:tracePt t="16018" x="3643313" y="1874838"/>
          <p14:tracePt t="16034" x="3562350" y="1901825"/>
          <p14:tracePt t="16051" x="3500438" y="1928813"/>
          <p14:tracePt t="16068" x="3455988" y="1946275"/>
          <p14:tracePt t="16087" x="3411538" y="1982788"/>
          <p14:tracePt t="16101" x="3384550" y="1992313"/>
          <p14:tracePt t="16118" x="3375025" y="2000250"/>
          <p14:tracePt t="16134" x="3367088" y="2009775"/>
          <p14:tracePt t="16151" x="3348038" y="2036763"/>
          <p14:tracePt t="16167" x="3322638" y="2054225"/>
          <p14:tracePt t="16185" x="3303588" y="2089150"/>
          <p14:tracePt t="16202" x="3276600" y="2125663"/>
          <p14:tracePt t="16219" x="3276600" y="2152650"/>
          <p14:tracePt t="16234" x="3259138" y="2170113"/>
          <p14:tracePt t="16251" x="3259138" y="2187575"/>
          <p14:tracePt t="16268" x="3251200" y="2224088"/>
          <p14:tracePt t="16285" x="3251200" y="2241550"/>
          <p14:tracePt t="16301" x="3251200" y="2278063"/>
          <p14:tracePt t="16318" x="3268663" y="2339975"/>
          <p14:tracePt t="16334" x="3276600" y="2384425"/>
          <p14:tracePt t="16351" x="3313113" y="2446338"/>
          <p14:tracePt t="16368" x="3330575" y="2465388"/>
          <p14:tracePt t="16384" x="3367088" y="2500313"/>
          <p14:tracePt t="16401" x="3384550" y="2517775"/>
          <p14:tracePt t="16418" x="3411538" y="2536825"/>
          <p14:tracePt t="16434" x="3429000" y="2563813"/>
          <p14:tracePt t="16453" x="3482975" y="2581275"/>
          <p14:tracePt t="16469" x="3544888" y="2589213"/>
          <p14:tracePt t="16485" x="3581400" y="2608263"/>
          <p14:tracePt t="16501" x="3652838" y="2608263"/>
          <p14:tracePt t="16518" x="3732213" y="2608263"/>
          <p14:tracePt t="16534" x="3822700" y="2608263"/>
          <p14:tracePt t="16552" x="3902075" y="2598738"/>
          <p14:tracePt t="16568" x="3973513" y="2571750"/>
          <p14:tracePt t="16584" x="4054475" y="2544763"/>
          <p14:tracePt t="16603" x="4170363" y="2517775"/>
          <p14:tracePt t="16618" x="4224338" y="2500313"/>
          <p14:tracePt t="16634" x="4286250" y="2473325"/>
          <p14:tracePt t="16651" x="4313238" y="2446338"/>
          <p14:tracePt t="16668" x="4340225" y="2428875"/>
          <p14:tracePt t="16684" x="4348163" y="2384425"/>
          <p14:tracePt t="16703" x="4357688" y="2286000"/>
          <p14:tracePt t="16719" x="4357688" y="2206625"/>
          <p14:tracePt t="16735" x="4330700" y="2125663"/>
          <p14:tracePt t="16751" x="4268788" y="2063750"/>
          <p14:tracePt t="16768" x="4179888" y="1982788"/>
          <p14:tracePt t="16784" x="4098925" y="1920875"/>
          <p14:tracePt t="16801" x="4037013" y="1901825"/>
          <p14:tracePt t="16817" x="4000500" y="1874838"/>
          <p14:tracePt t="16834" x="3983038" y="1874838"/>
          <p14:tracePt t="16853" x="3956050" y="1857375"/>
          <p14:tracePt t="16868" x="3875088" y="1849438"/>
          <p14:tracePt t="16885" x="3803650" y="1830388"/>
          <p14:tracePt t="16901" x="3724275" y="1830388"/>
          <p14:tracePt t="16918" x="3633788" y="1839913"/>
          <p14:tracePt t="16935" x="3536950" y="1866900"/>
          <p14:tracePt t="16953" x="3419475" y="1901825"/>
          <p14:tracePt t="16969" x="3402013" y="1920875"/>
          <p14:tracePt t="16985" x="3367088" y="1965325"/>
          <p14:tracePt t="17001" x="3340100" y="2009775"/>
          <p14:tracePt t="17018" x="3295650" y="2089150"/>
          <p14:tracePt t="17034" x="3268663" y="2170113"/>
          <p14:tracePt t="17051" x="3251200" y="2214563"/>
          <p14:tracePt t="17068" x="3224213" y="2268538"/>
          <p14:tracePt t="17085" x="3205163" y="2295525"/>
          <p14:tracePt t="17102" x="3187700" y="2330450"/>
          <p14:tracePt t="17119" x="3187700" y="2349500"/>
          <p14:tracePt t="17134" x="3187700" y="2366963"/>
          <p14:tracePt t="17151" x="3187700" y="2393950"/>
          <p14:tracePt t="17184" x="3187700" y="2401888"/>
          <p14:tracePt t="17201" x="3187700" y="2420938"/>
          <p14:tracePt t="17219" x="3205163" y="2446338"/>
          <p14:tracePt t="17235" x="3214688" y="2455863"/>
          <p14:tracePt t="17251" x="3224213" y="2482850"/>
          <p14:tracePt t="17268" x="3232150" y="2500313"/>
          <p14:tracePt t="17285" x="3241675" y="2517775"/>
          <p14:tracePt t="17301" x="3251200" y="2544763"/>
          <p14:tracePt t="17318" x="3251200" y="2554288"/>
          <p14:tracePt t="17334" x="3268663" y="2571750"/>
          <p14:tracePt t="17353" x="3313113" y="2616200"/>
          <p14:tracePt t="17369" x="3340100" y="2635250"/>
          <p14:tracePt t="17384" x="3375025" y="2660650"/>
          <p14:tracePt t="17401" x="3419475" y="2687638"/>
          <p14:tracePt t="17418" x="3490913" y="2706688"/>
          <p14:tracePt t="17435" x="3562350" y="2724150"/>
          <p14:tracePt t="17451" x="3670300" y="2732088"/>
          <p14:tracePt t="17469" x="3902075" y="2751138"/>
          <p14:tracePt t="17484" x="4054475" y="2741613"/>
          <p14:tracePt t="17501" x="4197350" y="2724150"/>
          <p14:tracePt t="17518" x="4330700" y="2697163"/>
          <p14:tracePt t="17534" x="4510088" y="2670175"/>
          <p14:tracePt t="17552" x="4660900" y="2652713"/>
          <p14:tracePt t="17568" x="4813300" y="2635250"/>
          <p14:tracePt t="17587" x="4965700" y="2598738"/>
          <p14:tracePt t="17603" x="5045075" y="2571750"/>
          <p14:tracePt t="17619" x="5081588" y="2536825"/>
          <p14:tracePt t="17634" x="5099050" y="2500313"/>
          <p14:tracePt t="17651" x="5126038" y="2420938"/>
          <p14:tracePt t="17668" x="5153025" y="2312988"/>
          <p14:tracePt t="17685" x="5187950" y="2179638"/>
          <p14:tracePt t="17701" x="5214938" y="2089150"/>
          <p14:tracePt t="17718" x="5268913" y="1955800"/>
          <p14:tracePt t="17735" x="5295900" y="1857375"/>
          <p14:tracePt t="17752" x="5322888" y="1776413"/>
          <p14:tracePt t="17769" x="5340350" y="1704975"/>
          <p14:tracePt t="17785" x="5367338" y="1670050"/>
          <p14:tracePt t="17802" x="5402263" y="1633538"/>
          <p14:tracePt t="17818" x="5446713" y="1608138"/>
          <p14:tracePt t="17835" x="5527675" y="1581150"/>
          <p14:tracePt t="17853" x="5643563" y="1544638"/>
          <p14:tracePt t="17869" x="5697538" y="1544638"/>
          <p14:tracePt t="17885" x="5768975" y="1544638"/>
          <p14:tracePt t="17901" x="5849938" y="1562100"/>
          <p14:tracePt t="17918" x="5911850" y="1598613"/>
          <p14:tracePt t="17934" x="5929313" y="1616075"/>
          <p14:tracePt t="17951" x="5956300" y="1643063"/>
          <p14:tracePt t="17968" x="5973763" y="1704975"/>
          <p14:tracePt t="17985" x="6027738" y="1822450"/>
          <p14:tracePt t="18001" x="6054725" y="1911350"/>
          <p14:tracePt t="18018" x="6054725" y="2009775"/>
          <p14:tracePt t="18034" x="6054725" y="2116138"/>
          <p14:tracePt t="18052" x="6054725" y="2187575"/>
          <p14:tracePt t="18068" x="6027738" y="2268538"/>
          <p14:tracePt t="18084" x="6018213" y="2303463"/>
          <p14:tracePt t="18101" x="6000750" y="2312988"/>
          <p14:tracePt t="18118" x="6000750" y="2322513"/>
          <p14:tracePt t="18149" x="5992813" y="2322513"/>
          <p14:tracePt t="18157" x="5983288" y="2322513"/>
          <p14:tracePt t="18168" x="5973763" y="2312988"/>
          <p14:tracePt t="18185" x="5894388" y="2259013"/>
          <p14:tracePt t="18202" x="5786438" y="2214563"/>
          <p14:tracePt t="18218" x="5661025" y="2160588"/>
          <p14:tracePt t="18235" x="5483225" y="2036763"/>
          <p14:tracePt t="18252" x="5367338" y="1992313"/>
          <p14:tracePt t="18268" x="5207000" y="1928813"/>
          <p14:tracePt t="18285" x="5000625" y="1839913"/>
          <p14:tracePt t="18302" x="4795838" y="1785938"/>
          <p14:tracePt t="18319" x="4598988" y="1758950"/>
          <p14:tracePt t="18335" x="4446588" y="1758950"/>
          <p14:tracePt t="18353" x="4214813" y="1795463"/>
          <p14:tracePt t="18369" x="4017963" y="1822450"/>
          <p14:tracePt t="18385" x="3813175" y="1874838"/>
          <p14:tracePt t="18401" x="3581400" y="1946275"/>
          <p14:tracePt t="18418" x="3394075" y="2027238"/>
          <p14:tracePt t="18434" x="3295650" y="2089150"/>
          <p14:tracePt t="18451" x="3232150" y="2143125"/>
          <p14:tracePt t="18468" x="3179763" y="2187575"/>
          <p14:tracePt t="18485" x="3143250" y="2251075"/>
          <p14:tracePt t="18501" x="3125788" y="2268538"/>
          <p14:tracePt t="18518" x="3108325" y="2303463"/>
          <p14:tracePt t="18535" x="3089275" y="2322513"/>
          <p14:tracePt t="18552" x="3089275" y="2339975"/>
          <p14:tracePt t="18568" x="3089275" y="2357438"/>
          <p14:tracePt t="18585" x="3089275" y="2384425"/>
          <p14:tracePt t="18603" x="3089275" y="2411413"/>
          <p14:tracePt t="18619" x="3089275" y="2428875"/>
          <p14:tracePt t="18635" x="3108325" y="2465388"/>
          <p14:tracePt t="18651" x="3125788" y="2482850"/>
          <p14:tracePt t="18668" x="3143250" y="2509838"/>
          <p14:tracePt t="18685" x="3170238" y="2536825"/>
          <p14:tracePt t="18701" x="3205163" y="2571750"/>
          <p14:tracePt t="18718" x="3276600" y="2598738"/>
          <p14:tracePt t="18735" x="3357563" y="2635250"/>
          <p14:tracePt t="18752" x="3571875" y="2679700"/>
          <p14:tracePt t="18768" x="3768725" y="2714625"/>
          <p14:tracePt t="18785" x="3983038" y="2714625"/>
          <p14:tracePt t="18802" x="4224338" y="2714625"/>
          <p14:tracePt t="18818" x="4419600" y="2714625"/>
          <p14:tracePt t="18835" x="4572000" y="2714625"/>
          <p14:tracePt t="18853" x="4687888" y="2697163"/>
          <p14:tracePt t="18869" x="4732338" y="2670175"/>
          <p14:tracePt t="18885" x="4759325" y="2652713"/>
          <p14:tracePt t="18901" x="4776788" y="2616200"/>
          <p14:tracePt t="18918" x="4786313" y="2554288"/>
          <p14:tracePt t="18935" x="4786313" y="2482850"/>
          <p14:tracePt t="18951" x="4786313" y="2393950"/>
          <p14:tracePt t="18968" x="4786313" y="2278063"/>
          <p14:tracePt t="18985" x="4759325" y="2187575"/>
          <p14:tracePt t="19001" x="4724400" y="2071688"/>
          <p14:tracePt t="19018" x="4670425" y="1992313"/>
          <p14:tracePt t="19034" x="4581525" y="1901825"/>
          <p14:tracePt t="19051" x="4510088" y="1866900"/>
          <p14:tracePt t="19067" x="4411663" y="1812925"/>
          <p14:tracePt t="19084" x="4330700" y="1741488"/>
          <p14:tracePt t="19100" x="4232275" y="1697038"/>
          <p14:tracePt t="19117" x="4108450" y="1660525"/>
          <p14:tracePt t="19134" x="4017963" y="1660525"/>
          <p14:tracePt t="19151" x="3911600" y="1660525"/>
          <p14:tracePt t="19168" x="3822700" y="1679575"/>
          <p14:tracePt t="19185" x="3741738" y="1704975"/>
          <p14:tracePt t="19201" x="3660775" y="1731963"/>
          <p14:tracePt t="19218" x="3581400" y="1758950"/>
          <p14:tracePt t="19235" x="3536950" y="1776413"/>
          <p14:tracePt t="19251" x="3490913" y="1812925"/>
          <p14:tracePt t="19268" x="3473450" y="1822450"/>
          <p14:tracePt t="19285" x="3465513" y="1839913"/>
          <p14:tracePt t="19302" x="3446463" y="1839913"/>
          <p14:tracePt t="19318" x="3446463" y="1849438"/>
          <p14:tracePt t="19385" x="3438525" y="1849438"/>
          <p14:tracePt t="19393" x="3438525" y="1866900"/>
          <p14:tracePt t="19417" x="3429000" y="1874838"/>
          <p14:tracePt t="20277" x="3429000" y="1884363"/>
          <p14:tracePt t="20285" x="3455988" y="1893888"/>
          <p14:tracePt t="20292" x="3465513" y="1901825"/>
          <p14:tracePt t="20301" x="3473450" y="1911350"/>
          <p14:tracePt t="20318" x="3509963" y="1946275"/>
          <p14:tracePt t="20334" x="3544888" y="1982788"/>
          <p14:tracePt t="20352" x="3562350" y="2000250"/>
          <p14:tracePt t="20368" x="3581400" y="2027238"/>
          <p14:tracePt t="20385" x="3616325" y="2054225"/>
          <p14:tracePt t="20402" x="3616325" y="2063750"/>
          <p14:tracePt t="20418" x="3625850" y="2063750"/>
          <p14:tracePt t="20855" x="3625850" y="2071688"/>
          <p14:tracePt t="20865" x="3616325" y="2108200"/>
          <p14:tracePt t="20872" x="3608388" y="2135188"/>
          <p14:tracePt t="20885" x="3598863" y="2160588"/>
          <p14:tracePt t="20902" x="3581400" y="2232025"/>
          <p14:tracePt t="20918" x="3581400" y="2278063"/>
          <p14:tracePt t="20935" x="3581400" y="2312988"/>
          <p14:tracePt t="20952" x="3581400" y="2330450"/>
          <p14:tracePt t="20968" x="3581400" y="2349500"/>
          <p14:tracePt t="20985" x="3581400" y="2357438"/>
          <p14:tracePt t="21002" x="3571875" y="2366963"/>
          <p14:tracePt t="21097" x="3571875" y="2330450"/>
          <p14:tracePt t="21105" x="3589338" y="2322513"/>
          <p14:tracePt t="21118" x="3589338" y="2312988"/>
          <p14:tracePt t="21135" x="3598863" y="2278063"/>
          <p14:tracePt t="21153" x="3608388" y="2224088"/>
          <p14:tracePt t="21169" x="3589338" y="2179638"/>
          <p14:tracePt t="21185" x="3554413" y="2143125"/>
          <p14:tracePt t="21202" x="3509963" y="2116138"/>
          <p14:tracePt t="21219" x="3455988" y="2089150"/>
          <p14:tracePt t="21235" x="3411538" y="2081213"/>
          <p14:tracePt t="21253" x="3357563" y="2081213"/>
          <p14:tracePt t="21270" x="3340100" y="2081213"/>
          <p14:tracePt t="21285" x="3313113" y="2089150"/>
          <p14:tracePt t="21302" x="3295650" y="2108200"/>
          <p14:tracePt t="21318" x="3268663" y="2135188"/>
          <p14:tracePt t="21335" x="3241675" y="2152650"/>
          <p14:tracePt t="21352" x="3214688" y="2170113"/>
          <p14:tracePt t="21368" x="3170238" y="2187575"/>
          <p14:tracePt t="21385" x="3143250" y="2197100"/>
          <p14:tracePt t="21403" x="3125788" y="2197100"/>
          <p14:tracePt t="21465" x="3125788" y="2179638"/>
          <p14:tracePt t="21474" x="3133725" y="2170113"/>
          <p14:tracePt t="21485" x="3160713" y="2160588"/>
          <p14:tracePt t="21504" x="3276600" y="2081213"/>
          <p14:tracePt t="21520" x="3384550" y="2009775"/>
          <p14:tracePt t="21535" x="3527425" y="1911350"/>
          <p14:tracePt t="21553" x="3697288" y="1812925"/>
          <p14:tracePt t="21569" x="3867150" y="1697038"/>
          <p14:tracePt t="21585" x="3983038" y="1616075"/>
          <p14:tracePt t="21602" x="4098925" y="1562100"/>
          <p14:tracePt t="21618" x="4205288" y="1490663"/>
          <p14:tracePt t="21635" x="4268788" y="1438275"/>
          <p14:tracePt t="21654" x="4313238" y="1401763"/>
          <p14:tracePt t="21668" x="4313238" y="1393825"/>
          <p14:tracePt t="21731" x="4322763" y="1384300"/>
          <p14:tracePt t="21745" x="4330700" y="1374775"/>
          <p14:tracePt t="21754" x="4330700" y="1366838"/>
          <p14:tracePt t="21769" x="4330700" y="1347788"/>
          <p14:tracePt t="21784" x="4330700" y="1339850"/>
          <p14:tracePt t="21801" x="4313238" y="1322388"/>
          <p14:tracePt t="21818" x="4276725" y="1312863"/>
          <p14:tracePt t="21835" x="4214813" y="1285875"/>
          <p14:tracePt t="21852" x="4125913" y="1285875"/>
          <p14:tracePt t="21868" x="4010025" y="1322388"/>
          <p14:tracePt t="21885" x="3875088" y="1366838"/>
          <p14:tracePt t="21904" x="3687763" y="1401763"/>
          <p14:tracePt t="21920" x="3625850" y="1428750"/>
          <p14:tracePt t="21935" x="3562350" y="1455738"/>
          <p14:tracePt t="21952" x="3544888" y="1473200"/>
          <p14:tracePt t="21968" x="3517900" y="1500188"/>
          <p14:tracePt t="21985" x="3500438" y="1544638"/>
          <p14:tracePt t="22002" x="3473450" y="1571625"/>
          <p14:tracePt t="22020" x="3438525" y="1697038"/>
          <p14:tracePt t="22035" x="3411538" y="1768475"/>
          <p14:tracePt t="22053" x="3402013" y="1849438"/>
          <p14:tracePt t="22068" x="3375025" y="1946275"/>
          <p14:tracePt t="22085" x="3357563" y="2036763"/>
          <p14:tracePt t="22102" x="3348038" y="2143125"/>
          <p14:tracePt t="22118" x="3348038" y="2251075"/>
          <p14:tracePt t="22135" x="3348038" y="2330450"/>
          <p14:tracePt t="22153" x="3357563" y="2366963"/>
          <p14:tracePt t="22170" x="3367088" y="2393950"/>
          <p14:tracePt t="22185" x="3367088" y="2401888"/>
          <p14:tracePt t="22218" x="3367088" y="2411413"/>
          <p14:tracePt t="22277" x="3340100" y="2411413"/>
          <p14:tracePt t="22286" x="3322638" y="2411413"/>
          <p14:tracePt t="22293" x="3295650" y="2411413"/>
          <p14:tracePt t="22303" x="3276600" y="2411413"/>
          <p14:tracePt t="22318" x="3241675" y="2411413"/>
          <p14:tracePt t="22335" x="3214688" y="2411413"/>
          <p14:tracePt t="22352" x="3187700" y="2411413"/>
          <p14:tracePt t="22368" x="3179763" y="2411413"/>
          <p14:tracePt t="22435" x="3187700" y="2411413"/>
          <p14:tracePt t="22442" x="3224213" y="2393950"/>
          <p14:tracePt t="22452" x="3276600" y="2393950"/>
          <p14:tracePt t="22468" x="3411538" y="2366963"/>
          <p14:tracePt t="22485" x="3589338" y="2339975"/>
          <p14:tracePt t="22502" x="3884613" y="2278063"/>
          <p14:tracePt t="22520" x="4295775" y="2224088"/>
          <p14:tracePt t="22536" x="4491038" y="2214563"/>
          <p14:tracePt t="22553" x="4589463" y="2214563"/>
          <p14:tracePt t="22568" x="4598988" y="2214563"/>
          <p14:tracePt t="22615" x="4572000" y="2214563"/>
          <p14:tracePt t="22622" x="4537075" y="2214563"/>
          <p14:tracePt t="22635" x="4491038" y="2214563"/>
          <p14:tracePt t="22653" x="4330700" y="2179638"/>
          <p14:tracePt t="22670" x="4179888" y="2170113"/>
          <p14:tracePt t="22685" x="4010025" y="2170113"/>
          <p14:tracePt t="22702" x="3786188" y="2197100"/>
          <p14:tracePt t="22719" x="3544888" y="2232025"/>
          <p14:tracePt t="22735" x="3340100" y="2259013"/>
          <p14:tracePt t="22752" x="3170238" y="2278063"/>
          <p14:tracePt t="22755" x="3108325" y="2295525"/>
          <p14:tracePt t="22769" x="3071813" y="2295525"/>
          <p14:tracePt t="22786" x="3036888" y="2303463"/>
          <p14:tracePt t="22826" x="3036888" y="2312988"/>
          <p14:tracePt t="22849" x="3071813" y="2312988"/>
          <p14:tracePt t="22858" x="3125788" y="2312988"/>
          <p14:tracePt t="22869" x="3197225" y="2312988"/>
          <p14:tracePt t="22885" x="3419475" y="2303463"/>
          <p14:tracePt t="22904" x="3911600" y="2170113"/>
          <p14:tracePt t="22920" x="4295775" y="2135188"/>
          <p14:tracePt t="22935" x="4581525" y="2116138"/>
          <p14:tracePt t="22952" x="4759325" y="2089150"/>
          <p14:tracePt t="22968" x="4813300" y="2089150"/>
          <p14:tracePt t="23002" x="4776788" y="2089150"/>
          <p14:tracePt t="23019" x="4670425" y="2089150"/>
          <p14:tracePt t="23035" x="4402138" y="2108200"/>
          <p14:tracePt t="23052" x="4197350" y="2143125"/>
          <p14:tracePt t="23069" x="3946525" y="2197100"/>
          <p14:tracePt t="23085" x="3751263" y="2232025"/>
          <p14:tracePt t="23102" x="3616325" y="2278063"/>
          <p14:tracePt t="23119" x="3554413" y="2303463"/>
          <p14:tracePt t="23135" x="3536950" y="2303463"/>
          <p14:tracePt t="23178" x="3544888" y="2303463"/>
          <p14:tracePt t="23186" x="3554413" y="2303463"/>
          <p14:tracePt t="23202" x="3625850" y="2303463"/>
          <p14:tracePt t="23218" x="3714750" y="2286000"/>
          <p14:tracePt t="23235" x="3830638" y="2259013"/>
          <p14:tracePt t="23252" x="3965575" y="2224088"/>
          <p14:tracePt t="23269" x="4054475" y="2214563"/>
          <p14:tracePt t="23285" x="4062413" y="2206625"/>
          <p14:tracePt t="23325" x="4027488" y="2206625"/>
          <p14:tracePt t="23333" x="3973513" y="2206625"/>
          <p14:tracePt t="23342" x="3894138" y="2224088"/>
          <p14:tracePt t="23352" x="3822700" y="2241550"/>
          <p14:tracePt t="23368" x="3589338" y="2286000"/>
          <p14:tracePt t="23385" x="3348038" y="2322513"/>
          <p14:tracePt t="23403" x="3000375" y="2374900"/>
          <p14:tracePt t="23420" x="2911475" y="2374900"/>
          <p14:tracePt t="23466" x="2990850" y="2374900"/>
          <p14:tracePt t="23474" x="3133725" y="2374900"/>
          <p14:tracePt t="23485" x="3303588" y="2366963"/>
          <p14:tracePt t="23502" x="3643313" y="2312988"/>
          <p14:tracePt t="23519" x="3983038" y="2278063"/>
          <p14:tracePt t="23535" x="4224338" y="2241550"/>
          <p14:tracePt t="23553" x="4340225" y="2224088"/>
          <p14:tracePt t="23585" x="4322763" y="2224088"/>
          <p14:tracePt t="23602" x="4224338" y="2232025"/>
          <p14:tracePt t="23619" x="4044950" y="2259013"/>
          <p14:tracePt t="23635" x="3776663" y="2295525"/>
          <p14:tracePt t="23654" x="3438525" y="2349500"/>
          <p14:tracePt t="23670" x="3303588" y="2366963"/>
          <p14:tracePt t="23686" x="3241675" y="2366963"/>
          <p14:tracePt t="23741" x="3241675" y="2374900"/>
          <p14:tracePt t="23756" x="3268663" y="2384425"/>
          <p14:tracePt t="23764" x="3295650" y="2384425"/>
          <p14:tracePt t="23772" x="3330575" y="2384425"/>
          <p14:tracePt t="23785" x="3367088" y="2384425"/>
          <p14:tracePt t="23802" x="3517900" y="2366963"/>
          <p14:tracePt t="23819" x="3598863" y="2339975"/>
          <p14:tracePt t="23835" x="3633788" y="2330450"/>
          <p14:tracePt t="23882" x="3608388" y="2330450"/>
          <p14:tracePt t="23889" x="3562350" y="2330450"/>
          <p14:tracePt t="23904" x="3455988" y="2366963"/>
          <p14:tracePt t="23920" x="3348038" y="2393950"/>
          <p14:tracePt t="23936" x="3251200" y="2401888"/>
          <p14:tracePt t="23952" x="3224213" y="2401888"/>
          <p14:tracePt t="24006" x="3303588" y="2401888"/>
          <p14:tracePt t="24014" x="3402013" y="2393950"/>
          <p14:tracePt t="24022" x="3527425" y="2357438"/>
          <p14:tracePt t="24035" x="3670300" y="2322513"/>
          <p14:tracePt t="24054" x="4000500" y="2214563"/>
          <p14:tracePt t="24069" x="4098925" y="2187575"/>
          <p14:tracePt t="24085" x="4108450" y="2179638"/>
          <p14:tracePt t="24102" x="4108450" y="2160588"/>
          <p14:tracePt t="24119" x="4062413" y="2160588"/>
          <p14:tracePt t="24135" x="3929063" y="2179638"/>
          <p14:tracePt t="24154" x="3786188" y="2224088"/>
          <p14:tracePt t="24170" x="3732213" y="2232025"/>
          <p14:tracePt t="24186" x="3724275" y="2232025"/>
          <p14:tracePt t="24232" x="3732213" y="2224088"/>
          <p14:tracePt t="24241" x="3776663" y="2214563"/>
          <p14:tracePt t="24252" x="3830638" y="2214563"/>
          <p14:tracePt t="24269" x="3983038" y="2179638"/>
          <p14:tracePt t="24288" x="4232275" y="2179638"/>
          <p14:tracePt t="24305" x="4357688" y="2179638"/>
          <p14:tracePt t="24319" x="4483100" y="2179638"/>
          <p14:tracePt t="24335" x="4545013" y="2179638"/>
          <p14:tracePt t="24352" x="4554538" y="2179638"/>
          <p14:tracePt t="24385" x="4545013" y="2206625"/>
          <p14:tracePt t="24403" x="4473575" y="2224088"/>
          <p14:tracePt t="24420" x="4394200" y="2251075"/>
          <p14:tracePt t="24436" x="4303713" y="2268538"/>
          <p14:tracePt t="24452" x="4197350" y="2278063"/>
          <p14:tracePt t="24469" x="4017963" y="2312988"/>
          <p14:tracePt t="24485" x="3822700" y="2339975"/>
          <p14:tracePt t="24502" x="3643313" y="2374900"/>
          <p14:tracePt t="24519" x="3482975" y="2411413"/>
          <p14:tracePt t="24535" x="3357563" y="2420938"/>
          <p14:tracePt t="24553" x="3205163" y="2446338"/>
          <p14:tracePt t="24569" x="3152775" y="2446338"/>
          <p14:tracePt t="24585" x="3116263" y="2455863"/>
          <p14:tracePt t="24602" x="3108325" y="2473325"/>
          <p14:tracePt t="24654" x="3089275" y="2482850"/>
          <p14:tracePt t="24662" x="3089275" y="2492375"/>
          <p14:tracePt t="24678" x="3081338" y="2492375"/>
          <p14:tracePt t="24687" x="3081338" y="2500313"/>
          <p14:tracePt t="24702" x="3071813" y="2509838"/>
          <p14:tracePt t="24719" x="3062288" y="2527300"/>
          <p14:tracePt t="24735" x="3062288" y="2544763"/>
          <p14:tracePt t="24752" x="3062288" y="2563813"/>
          <p14:tracePt t="24756" x="3062288" y="2571750"/>
          <p14:tracePt t="24772" x="3062288" y="2581275"/>
          <p14:tracePt t="24785" x="3089275" y="2589213"/>
          <p14:tracePt t="24802" x="3116263" y="2616200"/>
          <p14:tracePt t="24818" x="3170238" y="2625725"/>
          <p14:tracePt t="24835" x="3286125" y="2652713"/>
          <p14:tracePt t="24851" x="3394075" y="2670175"/>
          <p14:tracePt t="24868" x="3536950" y="2697163"/>
          <p14:tracePt t="24885" x="3670300" y="2697163"/>
          <p14:tracePt t="24902" x="3813175" y="2687638"/>
          <p14:tracePt t="24918" x="4000500" y="2660650"/>
          <p14:tracePt t="24936" x="4089400" y="2643188"/>
          <p14:tracePt t="24952" x="4125913" y="2635250"/>
          <p14:tracePt t="25280" x="4133850" y="2635250"/>
          <p14:tracePt t="25296" x="4170363" y="2643188"/>
          <p14:tracePt t="25305" x="4179888" y="2660650"/>
          <p14:tracePt t="25321" x="4205288" y="2670175"/>
          <p14:tracePt t="25336" x="4251325" y="2670175"/>
          <p14:tracePt t="25352" x="4276725" y="2670175"/>
          <p14:tracePt t="25369" x="4322763" y="2660650"/>
          <p14:tracePt t="25385" x="4375150" y="2660650"/>
          <p14:tracePt t="25402" x="4429125" y="2652713"/>
          <p14:tracePt t="25419" x="4465638" y="2652713"/>
          <p14:tracePt t="25436" x="4491038" y="2643188"/>
          <p14:tracePt t="25452" x="4518025" y="2643188"/>
          <p14:tracePt t="25469" x="4537075" y="2643188"/>
          <p14:tracePt t="25485" x="4545013" y="2635250"/>
          <p14:tracePt t="25502" x="4562475" y="2608263"/>
          <p14:tracePt t="25519" x="4589463" y="2589213"/>
          <p14:tracePt t="25536" x="4589463" y="2571750"/>
          <p14:tracePt t="25554" x="4598988" y="2500313"/>
          <p14:tracePt t="25571" x="4581525" y="2420938"/>
          <p14:tracePt t="25586" x="4554538" y="2349500"/>
          <p14:tracePt t="25602" x="4500563" y="2268538"/>
          <p14:tracePt t="25619" x="4419600" y="2197100"/>
          <p14:tracePt t="25636" x="4357688" y="2170113"/>
          <p14:tracePt t="25652" x="4295775" y="2143125"/>
          <p14:tracePt t="25669" x="4241800" y="2125663"/>
          <p14:tracePt t="25686" x="4152900" y="2081213"/>
          <p14:tracePt t="25702" x="4081463" y="2081213"/>
          <p14:tracePt t="25719" x="4000500" y="2081213"/>
          <p14:tracePt t="25735" x="3929063" y="2098675"/>
          <p14:tracePt t="25752" x="3848100" y="2125663"/>
          <p14:tracePt t="25769" x="3830638" y="2135188"/>
          <p14:tracePt t="25786" x="3795713" y="2160588"/>
          <p14:tracePt t="25802" x="3776663" y="2170113"/>
          <p14:tracePt t="25821" x="3759200" y="2187575"/>
          <p14:tracePt t="25836" x="3741738" y="2214563"/>
          <p14:tracePt t="25852" x="3724275" y="2241550"/>
          <p14:tracePt t="25869" x="3697288" y="2303463"/>
          <p14:tracePt t="25886" x="3670300" y="2357438"/>
          <p14:tracePt t="25902" x="3670300" y="2428875"/>
          <p14:tracePt t="25919" x="3670300" y="2492375"/>
          <p14:tracePt t="25935" x="3687763" y="2536825"/>
          <p14:tracePt t="25952" x="3714750" y="2571750"/>
          <p14:tracePt t="25969" x="3751263" y="2616200"/>
          <p14:tracePt t="25985" x="3830638" y="2670175"/>
          <p14:tracePt t="26002" x="3894138" y="2706688"/>
          <p14:tracePt t="26019" x="3946525" y="2732088"/>
          <p14:tracePt t="26036" x="4027488" y="2759075"/>
          <p14:tracePt t="26054" x="4143375" y="2768600"/>
          <p14:tracePt t="26071" x="4214813" y="2768600"/>
          <p14:tracePt t="26086" x="4295775" y="2768600"/>
          <p14:tracePt t="26102" x="4367213" y="2786063"/>
          <p14:tracePt t="26119" x="4429125" y="2778125"/>
          <p14:tracePt t="26136" x="4491038" y="2768600"/>
          <p14:tracePt t="26152" x="4518025" y="2759075"/>
          <p14:tracePt t="26169" x="4537075" y="2741613"/>
          <p14:tracePt t="26185" x="4545013" y="2697163"/>
          <p14:tracePt t="26202" x="4545013" y="2598738"/>
          <p14:tracePt t="26219" x="4527550" y="2517775"/>
          <p14:tracePt t="26235" x="4491038" y="2455863"/>
          <p14:tracePt t="26252" x="4429125" y="2401888"/>
          <p14:tracePt t="26269" x="4375150" y="2374900"/>
          <p14:tracePt t="26286" x="4340225" y="2366963"/>
          <p14:tracePt t="26305" x="4241800" y="2366963"/>
          <p14:tracePt t="26321" x="4197350" y="2366963"/>
          <p14:tracePt t="26336" x="4170363" y="2374900"/>
          <p14:tracePt t="26352" x="4143375" y="2374900"/>
          <p14:tracePt t="26369" x="4125913" y="2384425"/>
          <p14:tracePt t="26386" x="4108450" y="2393950"/>
          <p14:tracePt t="26402" x="4098925" y="2401888"/>
          <p14:tracePt t="26419" x="4071938" y="2428875"/>
          <p14:tracePt t="26436" x="4054475" y="2446338"/>
          <p14:tracePt t="26454" x="4017963" y="2517775"/>
          <p14:tracePt t="26469" x="4017963" y="2544763"/>
          <p14:tracePt t="26485" x="4017963" y="2581275"/>
          <p14:tracePt t="26502" x="4044950" y="2598738"/>
          <p14:tracePt t="26519" x="4071938" y="2625725"/>
          <p14:tracePt t="26536" x="4108450" y="2643188"/>
          <p14:tracePt t="26554" x="4160838" y="2679700"/>
          <p14:tracePt t="26571" x="4224338" y="2687638"/>
          <p14:tracePt t="26586" x="4268788" y="2687638"/>
          <p14:tracePt t="26603" x="4330700" y="2687638"/>
          <p14:tracePt t="26619" x="4348163" y="2687638"/>
          <p14:tracePt t="26636" x="4375150" y="2687638"/>
          <p14:tracePt t="26669" x="4384675" y="2687638"/>
          <p14:tracePt t="26685" x="4394200" y="2687638"/>
          <p14:tracePt t="26702" x="4402138" y="2670175"/>
          <p14:tracePt t="26719" x="4411663" y="2616200"/>
          <p14:tracePt t="26736" x="4411663" y="2581275"/>
          <p14:tracePt t="26752" x="4411663" y="2544763"/>
          <p14:tracePt t="26769" x="4411663" y="2527300"/>
          <p14:tracePt t="26786" x="4394200" y="2509838"/>
          <p14:tracePt t="26805" x="4375150" y="2473325"/>
          <p14:tracePt t="26821" x="4348163" y="2465388"/>
          <p14:tracePt t="26836" x="4330700" y="2465388"/>
          <p14:tracePt t="26853" x="4313238" y="2455863"/>
          <p14:tracePt t="26869" x="4295775" y="2455863"/>
          <p14:tracePt t="26886" x="4251325" y="2455863"/>
          <p14:tracePt t="26902" x="4187825" y="2455863"/>
          <p14:tracePt t="26919" x="4143375" y="2446338"/>
          <p14:tracePt t="26936" x="4089400" y="2446338"/>
          <p14:tracePt t="26953" x="4071938" y="2446338"/>
          <p14:tracePt t="26969" x="4054475" y="2455863"/>
          <p14:tracePt t="26986" x="4044950" y="2455863"/>
          <p14:tracePt t="27019" x="4037013" y="2465388"/>
          <p14:tracePt t="29777" x="4010025" y="2500313"/>
          <p14:tracePt t="29785" x="3965575" y="2544763"/>
          <p14:tracePt t="29792" x="3919538" y="2608263"/>
          <p14:tracePt t="29802" x="3857625" y="2670175"/>
          <p14:tracePt t="29819" x="3786188" y="2751138"/>
          <p14:tracePt t="29836" x="3741738" y="2786063"/>
          <p14:tracePt t="29853" x="3714750" y="2803525"/>
          <p14:tracePt t="29871" x="3687763" y="2840038"/>
          <p14:tracePt t="29887" x="3670300" y="2857500"/>
          <p14:tracePt t="29903" x="3643313" y="2874963"/>
          <p14:tracePt t="29936" x="3633788" y="2894013"/>
          <p14:tracePt t="29953" x="3616325" y="2911475"/>
          <p14:tracePt t="29969" x="3616325" y="2921000"/>
          <p14:tracePt t="30035" x="3608388" y="2921000"/>
          <p14:tracePt t="30059" x="3608388" y="2928938"/>
          <p14:tracePt t="30067" x="3598863" y="2938463"/>
          <p14:tracePt t="30075" x="3598863" y="2946400"/>
          <p14:tracePt t="30086" x="3589338" y="2965450"/>
          <p14:tracePt t="30103" x="3571875" y="2982913"/>
          <p14:tracePt t="30119" x="3571875" y="2992438"/>
          <p14:tracePt t="30138" x="3562350" y="3000375"/>
          <p14:tracePt t="30153" x="3554413" y="3017838"/>
          <p14:tracePt t="30169" x="3544888" y="3027363"/>
          <p14:tracePt t="30203" x="3536950" y="3027363"/>
          <p14:tracePt t="30219" x="3527425" y="3027363"/>
          <p14:tracePt t="30236" x="3490913" y="3027363"/>
          <p14:tracePt t="30253" x="3455988" y="3017838"/>
          <p14:tracePt t="30270" x="3429000" y="3000375"/>
          <p14:tracePt t="30286" x="3402013" y="2992438"/>
          <p14:tracePt t="30303" x="3367088" y="2965450"/>
          <p14:tracePt t="30319" x="3348038" y="2965450"/>
          <p14:tracePt t="30336" x="3313113" y="2955925"/>
          <p14:tracePt t="30353" x="3295650" y="2955925"/>
          <p14:tracePt t="30371" x="3259138" y="2946400"/>
          <p14:tracePt t="30388" x="3241675" y="2938463"/>
          <p14:tracePt t="30403" x="3224213" y="2928938"/>
          <p14:tracePt t="30419" x="3187700" y="2911475"/>
          <p14:tracePt t="30436" x="3143250" y="2911475"/>
          <p14:tracePt t="30453" x="3081338" y="2901950"/>
          <p14:tracePt t="30469" x="3009900" y="2901950"/>
          <p14:tracePt t="30486" x="2973388" y="2901950"/>
          <p14:tracePt t="30503" x="2919413" y="2901950"/>
          <p14:tracePt t="30520" x="2884488" y="2921000"/>
          <p14:tracePt t="30536" x="2867025" y="2921000"/>
          <p14:tracePt t="30554" x="2840038" y="2921000"/>
          <p14:tracePt t="30570" x="2813050" y="2921000"/>
          <p14:tracePt t="30587" x="2803525" y="2921000"/>
          <p14:tracePt t="30604" x="2776538" y="2928938"/>
          <p14:tracePt t="30622" x="2751138" y="2938463"/>
          <p14:tracePt t="30638" x="2732088" y="2955925"/>
          <p14:tracePt t="30653" x="2714625" y="2965450"/>
          <p14:tracePt t="30669" x="2697163" y="2965450"/>
          <p14:tracePt t="30686" x="2679700" y="2965450"/>
          <p14:tracePt t="30763" x="2670175" y="2992438"/>
          <p14:tracePt t="30770" x="2660650" y="3000375"/>
          <p14:tracePt t="30786" x="2643188" y="3017838"/>
          <p14:tracePt t="30803" x="2633663" y="3044825"/>
          <p14:tracePt t="30819" x="2625725" y="3054350"/>
          <p14:tracePt t="30836" x="2598738" y="3071813"/>
          <p14:tracePt t="30853" x="2589213" y="3089275"/>
          <p14:tracePt t="30870" x="2589213" y="3108325"/>
          <p14:tracePt t="30887" x="2581275" y="3125788"/>
          <p14:tracePt t="30903" x="2581275" y="3135313"/>
          <p14:tracePt t="30936" x="2571750" y="3143250"/>
          <p14:tracePt t="30953" x="2571750" y="3160713"/>
          <p14:tracePt t="30969" x="2562225" y="3179763"/>
          <p14:tracePt t="30986" x="2554288" y="3206750"/>
          <p14:tracePt t="31003" x="2536825" y="3224213"/>
          <p14:tracePt t="31019" x="2536825" y="3251200"/>
          <p14:tracePt t="31036" x="2536825" y="3278188"/>
          <p14:tracePt t="31054" x="2536825" y="3286125"/>
          <p14:tracePt t="31070" x="2536825" y="3295650"/>
          <p14:tracePt t="31086" x="2536825" y="3303588"/>
          <p14:tracePt t="31103" x="2536825" y="3313113"/>
          <p14:tracePt t="31120" x="2536825" y="3322638"/>
          <p14:tracePt t="31138" x="2544763" y="3349625"/>
          <p14:tracePt t="31153" x="2554288" y="3367088"/>
          <p14:tracePt t="31170" x="2571750" y="3384550"/>
          <p14:tracePt t="31187" x="2581275" y="3402013"/>
          <p14:tracePt t="31203" x="2589213" y="3429000"/>
          <p14:tracePt t="31220" x="2616200" y="3446463"/>
          <p14:tracePt t="31236" x="2633663" y="3465513"/>
          <p14:tracePt t="31253" x="2652713" y="3492500"/>
          <p14:tracePt t="31256" x="2679700" y="3500438"/>
          <p14:tracePt t="31271" x="2705100" y="3517900"/>
          <p14:tracePt t="31286" x="2768600" y="3544888"/>
          <p14:tracePt t="31302" x="2830513" y="3571875"/>
          <p14:tracePt t="31319" x="2911475" y="3598863"/>
          <p14:tracePt t="31336" x="2990850" y="3608388"/>
          <p14:tracePt t="31353" x="3062288" y="3608388"/>
          <p14:tracePt t="31372" x="3179763" y="3625850"/>
          <p14:tracePt t="31388" x="3241675" y="3635375"/>
          <p14:tracePt t="31403" x="3322638" y="3652838"/>
          <p14:tracePt t="31419" x="3367088" y="3652838"/>
          <p14:tracePt t="31436" x="3429000" y="3662363"/>
          <p14:tracePt t="31453" x="3490913" y="3679825"/>
          <p14:tracePt t="31470" x="3554413" y="3679825"/>
          <p14:tracePt t="31486" x="3643313" y="3687763"/>
          <p14:tracePt t="31503" x="3724275" y="3687763"/>
          <p14:tracePt t="31521" x="3840163" y="3706813"/>
          <p14:tracePt t="31536" x="3929063" y="3714750"/>
          <p14:tracePt t="31554" x="4037013" y="3714750"/>
          <p14:tracePt t="31570" x="4116388" y="3733800"/>
          <p14:tracePt t="31586" x="4187825" y="3733800"/>
          <p14:tracePt t="31604" x="4241800" y="3741738"/>
          <p14:tracePt t="31622" x="4276725" y="3741738"/>
          <p14:tracePt t="31638" x="4303713" y="3741738"/>
          <p14:tracePt t="31653" x="4322763" y="3741738"/>
          <p14:tracePt t="31670" x="4348163" y="3741738"/>
          <p14:tracePt t="31686" x="4429125" y="3733800"/>
          <p14:tracePt t="31703" x="4527550" y="3706813"/>
          <p14:tracePt t="31720" x="4616450" y="3679825"/>
          <p14:tracePt t="31736" x="4697413" y="3652838"/>
          <p14:tracePt t="31753" x="4786313" y="3625850"/>
          <p14:tracePt t="31756" x="4830763" y="3616325"/>
          <p14:tracePt t="31771" x="4894263" y="3608388"/>
          <p14:tracePt t="31786" x="4929188" y="3598863"/>
          <p14:tracePt t="31803" x="4946650" y="3581400"/>
          <p14:tracePt t="31819" x="4965700" y="3563938"/>
          <p14:tracePt t="31836" x="4983163" y="3544888"/>
          <p14:tracePt t="31853" x="5010150" y="3527425"/>
          <p14:tracePt t="31871" x="5037138" y="3482975"/>
          <p14:tracePt t="31888" x="5045075" y="3446463"/>
          <p14:tracePt t="31903" x="5064125" y="3429000"/>
          <p14:tracePt t="31920" x="5081588" y="3367088"/>
          <p14:tracePt t="31936" x="5099050" y="3322638"/>
          <p14:tracePt t="31953" x="5099050" y="3259138"/>
          <p14:tracePt t="31970" x="5099050" y="3232150"/>
          <p14:tracePt t="31986" x="5099050" y="3206750"/>
          <p14:tracePt t="32003" x="5089525" y="3197225"/>
          <p14:tracePt t="32020" x="5072063" y="3170238"/>
          <p14:tracePt t="32038" x="5064125" y="3143250"/>
          <p14:tracePt t="32053" x="5045075" y="3125788"/>
          <p14:tracePt t="32070" x="5018088" y="3108325"/>
          <p14:tracePt t="32086" x="5000625" y="3089275"/>
          <p14:tracePt t="32103" x="4983163" y="3054350"/>
          <p14:tracePt t="32119" x="4965700" y="3036888"/>
          <p14:tracePt t="32137" x="4929188" y="3000375"/>
          <p14:tracePt t="32153" x="4894263" y="2982913"/>
          <p14:tracePt t="32170" x="4867275" y="2965450"/>
          <p14:tracePt t="32186" x="4848225" y="2946400"/>
          <p14:tracePt t="32203" x="4786313" y="2928938"/>
          <p14:tracePt t="32220" x="4724400" y="2911475"/>
          <p14:tracePt t="32237" x="4643438" y="2911475"/>
          <p14:tracePt t="32254" x="4572000" y="2911475"/>
          <p14:tracePt t="32256" x="4527550" y="2911475"/>
          <p14:tracePt t="32272" x="4456113" y="2884488"/>
          <p14:tracePt t="32287" x="4394200" y="2874963"/>
          <p14:tracePt t="32303" x="4357688" y="2867025"/>
          <p14:tracePt t="32319" x="4340225" y="2857500"/>
          <p14:tracePt t="32336" x="4330700" y="2840038"/>
          <p14:tracePt t="32353" x="4313238" y="2830513"/>
          <p14:tracePt t="32370" x="4295775" y="2830513"/>
          <p14:tracePt t="32388" x="4224338" y="2840038"/>
          <p14:tracePt t="32403" x="4160838" y="2849563"/>
          <p14:tracePt t="32420" x="4143375" y="2849563"/>
          <p14:tracePt t="32436" x="4116388" y="2849563"/>
          <p14:tracePt t="32453" x="4081463" y="2849563"/>
          <p14:tracePt t="32470" x="4062413" y="2849563"/>
          <p14:tracePt t="32486" x="4037013" y="2849563"/>
          <p14:tracePt t="32503" x="4010025" y="2840038"/>
          <p14:tracePt t="32522" x="3956050" y="2840038"/>
          <p14:tracePt t="32538" x="3911600" y="2840038"/>
          <p14:tracePt t="32554" x="3857625" y="2822575"/>
          <p14:tracePt t="32570" x="3830638" y="2822575"/>
          <p14:tracePt t="32586" x="3795713" y="2822575"/>
          <p14:tracePt t="32603" x="3732213" y="2822575"/>
          <p14:tracePt t="32620" x="3687763" y="2822575"/>
          <p14:tracePt t="32638" x="3616325" y="2830513"/>
          <p14:tracePt t="32653" x="3571875" y="2830513"/>
          <p14:tracePt t="32670" x="3544888" y="2830513"/>
          <p14:tracePt t="32686" x="3490913" y="2830513"/>
          <p14:tracePt t="32703" x="3446463" y="2830513"/>
          <p14:tracePt t="32720" x="3419475" y="2830513"/>
          <p14:tracePt t="32736" x="3375025" y="2830513"/>
          <p14:tracePt t="32753" x="3340100" y="2822575"/>
          <p14:tracePt t="32757" x="3313113" y="2822575"/>
          <p14:tracePt t="32772" x="3286125" y="2822575"/>
          <p14:tracePt t="32788" x="3241675" y="2813050"/>
          <p14:tracePt t="32803" x="3214688" y="2813050"/>
          <p14:tracePt t="32820" x="3170238" y="2803525"/>
          <p14:tracePt t="32836" x="3108325" y="2803525"/>
          <p14:tracePt t="32853" x="3062288" y="2803525"/>
          <p14:tracePt t="32870" x="3036888" y="2795588"/>
          <p14:tracePt t="32886" x="3009900" y="2778125"/>
          <p14:tracePt t="32903" x="2982913" y="2768600"/>
          <p14:tracePt t="32920" x="2965450" y="2768600"/>
          <p14:tracePt t="32936" x="2938463" y="2768600"/>
          <p14:tracePt t="32953" x="2911475" y="2768600"/>
          <p14:tracePt t="32970" x="2894013" y="2768600"/>
          <p14:tracePt t="32986" x="2867025" y="2786063"/>
          <p14:tracePt t="33003" x="2847975" y="2786063"/>
          <p14:tracePt t="33021" x="2830513" y="2795588"/>
          <p14:tracePt t="33038" x="2822575" y="2795588"/>
          <p14:tracePt t="33054" x="2813050" y="2803525"/>
          <p14:tracePt t="33070" x="2795588" y="2803525"/>
          <p14:tracePt t="33087" x="2786063" y="2803525"/>
          <p14:tracePt t="33103" x="2768600" y="2813050"/>
          <p14:tracePt t="33120" x="2759075" y="2813050"/>
          <p14:tracePt t="33137" x="2741613" y="2822575"/>
          <p14:tracePt t="33154" x="2741613" y="2830513"/>
          <p14:tracePt t="33178" x="2724150" y="2840038"/>
          <p14:tracePt t="33186" x="2714625" y="2840038"/>
          <p14:tracePt t="33203" x="2705100" y="2867025"/>
          <p14:tracePt t="33220" x="2687638" y="2884488"/>
          <p14:tracePt t="33237" x="2679700" y="2901950"/>
          <p14:tracePt t="33253" x="2652713" y="2921000"/>
          <p14:tracePt t="33272" x="2643188" y="2946400"/>
          <p14:tracePt t="33288" x="2625725" y="2965450"/>
          <p14:tracePt t="33304" x="2616200" y="2982913"/>
          <p14:tracePt t="33320" x="2598738" y="2992438"/>
          <p14:tracePt t="33336" x="2598738" y="3009900"/>
          <p14:tracePt t="33398" x="2581275" y="3017838"/>
          <p14:tracePt t="33419" x="2571750" y="3027363"/>
          <p14:tracePt t="33428" x="2571750" y="3036888"/>
          <p14:tracePt t="33437" x="2562225" y="3044825"/>
          <p14:tracePt t="33453" x="2554288" y="3054350"/>
          <p14:tracePt t="33470" x="2554288" y="3063875"/>
          <p14:tracePt t="33487" x="2544763" y="3089275"/>
          <p14:tracePt t="33503" x="2536825" y="3108325"/>
          <p14:tracePt t="33522" x="2517775" y="3135313"/>
          <p14:tracePt t="33538" x="2517775" y="3152775"/>
          <p14:tracePt t="33570" x="2517775" y="3160713"/>
          <p14:tracePt t="33608" x="2517775" y="3170238"/>
          <p14:tracePt t="33616" x="2500313" y="3179763"/>
          <p14:tracePt t="33623" x="2500313" y="3187700"/>
          <p14:tracePt t="33636" x="2490788" y="3197225"/>
          <p14:tracePt t="33653" x="2482850" y="3214688"/>
          <p14:tracePt t="33670" x="2473325" y="3251200"/>
          <p14:tracePt t="33687" x="2455863" y="3268663"/>
          <p14:tracePt t="33703" x="2446338" y="3286125"/>
          <p14:tracePt t="33720" x="2446338" y="3303588"/>
          <p14:tracePt t="33736" x="2428875" y="3322638"/>
          <p14:tracePt t="33753" x="2428875" y="3340100"/>
          <p14:tracePt t="33757" x="2428875" y="3349625"/>
          <p14:tracePt t="33772" x="2428875" y="3375025"/>
          <p14:tracePt t="33788" x="2428875" y="3394075"/>
          <p14:tracePt t="33803" x="2428875" y="3411538"/>
          <p14:tracePt t="33819" x="2428875" y="3429000"/>
          <p14:tracePt t="33836" x="2428875" y="3455988"/>
          <p14:tracePt t="33853" x="2428875" y="3465513"/>
          <p14:tracePt t="33976" x="2438400" y="3473450"/>
          <p14:tracePt t="33984" x="2446338" y="3482975"/>
          <p14:tracePt t="33992" x="2455863" y="3482975"/>
          <p14:tracePt t="34003" x="2465388" y="3492500"/>
          <p14:tracePt t="34020" x="2490788" y="3500438"/>
          <p14:tracePt t="34038" x="2536825" y="3517900"/>
          <p14:tracePt t="34054" x="2598738" y="3527425"/>
          <p14:tracePt t="34070" x="2679700" y="3527425"/>
          <p14:tracePt t="34086" x="2759075" y="3536950"/>
          <p14:tracePt t="34103" x="2830513" y="3536950"/>
          <p14:tracePt t="34120" x="2911475" y="3536950"/>
          <p14:tracePt t="34137" x="2982913" y="3536950"/>
          <p14:tracePt t="34153" x="3062288" y="3536950"/>
          <p14:tracePt t="34172" x="3143250" y="3536950"/>
          <p14:tracePt t="34187" x="3187700" y="3536950"/>
          <p14:tracePt t="34203" x="3224213" y="3536950"/>
          <p14:tracePt t="34220" x="3241675" y="3536950"/>
          <p14:tracePt t="34237" x="3276600" y="3536950"/>
          <p14:tracePt t="34253" x="3303588" y="3536950"/>
          <p14:tracePt t="34272" x="3375025" y="3527425"/>
          <p14:tracePt t="34288" x="3438525" y="3527425"/>
          <p14:tracePt t="34303" x="3500438" y="3509963"/>
          <p14:tracePt t="34320" x="3536950" y="3509963"/>
          <p14:tracePt t="34337" x="3581400" y="3509963"/>
          <p14:tracePt t="34353" x="3598863" y="3509963"/>
          <p14:tracePt t="34370" x="3616325" y="3509963"/>
          <p14:tracePt t="34386" x="3652838" y="3509963"/>
          <p14:tracePt t="34403" x="3679825" y="3509963"/>
          <p14:tracePt t="34420" x="3768725" y="3509963"/>
          <p14:tracePt t="34436" x="3830638" y="3517900"/>
          <p14:tracePt t="34454" x="3894138" y="3527425"/>
          <p14:tracePt t="34470" x="3965575" y="3527425"/>
          <p14:tracePt t="34486" x="4017963" y="3527425"/>
          <p14:tracePt t="34503" x="4071938" y="3527425"/>
          <p14:tracePt t="34521" x="4170363" y="3527425"/>
          <p14:tracePt t="34538" x="4232275" y="3527425"/>
          <p14:tracePt t="34555" x="4295775" y="3527425"/>
          <p14:tracePt t="34570" x="4367213" y="3527425"/>
          <p14:tracePt t="34587" x="4446588" y="3527425"/>
          <p14:tracePt t="34603" x="4537075" y="3500438"/>
          <p14:tracePt t="34621" x="4652963" y="3482975"/>
          <p14:tracePt t="34637" x="4741863" y="3455988"/>
          <p14:tracePt t="34654" x="4822825" y="3446463"/>
          <p14:tracePt t="34671" x="4875213" y="3421063"/>
          <p14:tracePt t="34688" x="4894263" y="3402013"/>
          <p14:tracePt t="34703" x="4938713" y="3394075"/>
          <p14:tracePt t="34720" x="4973638" y="3384550"/>
          <p14:tracePt t="34737" x="4992688" y="3367088"/>
          <p14:tracePt t="34753" x="5000625" y="3357563"/>
          <p14:tracePt t="34770" x="5018088" y="3349625"/>
          <p14:tracePt t="34786" x="5037138" y="3340100"/>
          <p14:tracePt t="34803" x="5045075" y="3330575"/>
          <p14:tracePt t="34889" x="5054600" y="3322638"/>
          <p14:tracePt t="34897" x="5064125" y="3313113"/>
          <p14:tracePt t="34905" x="5072063" y="3295650"/>
          <p14:tracePt t="34929" x="5089525" y="3295650"/>
          <p14:tracePt t="34959" x="5089525" y="3286125"/>
          <p14:tracePt t="34975" x="5089525" y="3278188"/>
          <p14:tracePt t="34983" x="5089525" y="3268663"/>
          <p14:tracePt t="34991" x="5089525" y="3259138"/>
          <p14:tracePt t="35003" x="5089525" y="3251200"/>
          <p14:tracePt t="35019" x="5081588" y="3206750"/>
          <p14:tracePt t="35036" x="5064125" y="3170238"/>
          <p14:tracePt t="35053" x="5027613" y="3098800"/>
          <p14:tracePt t="35069" x="5000625" y="3071813"/>
          <p14:tracePt t="35086" x="4992688" y="3044825"/>
          <p14:tracePt t="35103" x="4983163" y="3027363"/>
          <p14:tracePt t="35120" x="4973638" y="3009900"/>
          <p14:tracePt t="35137" x="4956175" y="2992438"/>
          <p14:tracePt t="35153" x="4946650" y="2982913"/>
          <p14:tracePt t="35170" x="4929188" y="2965450"/>
          <p14:tracePt t="35188" x="4921250" y="2938463"/>
          <p14:tracePt t="35203" x="4911725" y="2921000"/>
          <p14:tracePt t="35220" x="4911725" y="2911475"/>
          <p14:tracePt t="35237" x="4902200" y="2901950"/>
          <p14:tracePt t="35253" x="4894263" y="2894013"/>
          <p14:tracePt t="35271" x="4884738" y="2894013"/>
          <p14:tracePt t="35328" x="4884738" y="2884488"/>
          <p14:tracePt t="35352" x="4875213" y="2884488"/>
          <p14:tracePt t="35368" x="4857750" y="2884488"/>
          <p14:tracePt t="35376" x="4848225" y="2884488"/>
          <p14:tracePt t="35398" x="4840288" y="2884488"/>
          <p14:tracePt t="35422" x="4830763" y="2884488"/>
          <p14:tracePt t="35438" x="4795838" y="2884488"/>
          <p14:tracePt t="35446" x="4786313" y="2884488"/>
          <p14:tracePt t="35455" x="4776788" y="2884488"/>
          <p14:tracePt t="35470" x="4732338" y="2884488"/>
          <p14:tracePt t="35487" x="4714875" y="2894013"/>
          <p14:tracePt t="35503" x="4687888" y="2901950"/>
          <p14:tracePt t="35520" x="4670425" y="2901950"/>
          <p14:tracePt t="35537" x="4652963" y="2911475"/>
          <p14:tracePt t="35553" x="4598988" y="2921000"/>
          <p14:tracePt t="35570" x="4572000" y="2938463"/>
          <p14:tracePt t="35587" x="4554538" y="2938463"/>
          <p14:tracePt t="35603" x="4537075" y="2946400"/>
          <p14:tracePt t="35620" x="4527550" y="2946400"/>
          <p14:tracePt t="35922" x="4518025" y="2946400"/>
          <p14:tracePt t="35938" x="4491038" y="2946400"/>
          <p14:tracePt t="35946" x="4483100" y="2946400"/>
          <p14:tracePt t="35962" x="4473575" y="2946400"/>
          <p14:tracePt t="35971" x="4465638" y="2946400"/>
          <p14:tracePt t="35987" x="4446588" y="2928938"/>
          <p14:tracePt t="36003" x="4419600" y="2928938"/>
          <p14:tracePt t="36036" x="4402138" y="2921000"/>
          <p14:tracePt t="36053" x="4384675" y="2911475"/>
          <p14:tracePt t="36070" x="4340225" y="2901950"/>
          <p14:tracePt t="36087" x="4295775" y="2901950"/>
          <p14:tracePt t="36103" x="4276725" y="2901950"/>
          <p14:tracePt t="36119" x="4241800" y="2901950"/>
          <p14:tracePt t="36136" x="4232275" y="2901950"/>
          <p14:tracePt t="36153" x="4214813" y="2901950"/>
          <p14:tracePt t="36172" x="4197350" y="2901950"/>
          <p14:tracePt t="36189" x="4160838" y="2894013"/>
          <p14:tracePt t="36204" x="4143375" y="2894013"/>
          <p14:tracePt t="36220" x="4116388" y="2894013"/>
          <p14:tracePt t="36237" x="4089400" y="2894013"/>
          <p14:tracePt t="36253" x="4054475" y="2894013"/>
          <p14:tracePt t="36270" x="4017963" y="2894013"/>
          <p14:tracePt t="36287" x="3946525" y="2894013"/>
          <p14:tracePt t="36304" x="3902075" y="2901950"/>
          <p14:tracePt t="36321" x="3857625" y="2901950"/>
          <p14:tracePt t="36337" x="3830638" y="2921000"/>
          <p14:tracePt t="36354" x="3803650" y="2921000"/>
          <p14:tracePt t="36370" x="3786188" y="2928938"/>
          <p14:tracePt t="36387" x="3759200" y="2928938"/>
          <p14:tracePt t="36403" x="3732213" y="2928938"/>
          <p14:tracePt t="36422" x="3705225" y="2928938"/>
          <p14:tracePt t="36437" x="3697288" y="2928938"/>
          <p14:tracePt t="36454" x="3670300" y="2928938"/>
          <p14:tracePt t="36470" x="3660775" y="2928938"/>
          <p14:tracePt t="36487" x="3643313" y="2928938"/>
          <p14:tracePt t="36504" x="3625850" y="2921000"/>
          <p14:tracePt t="36520" x="3608388" y="2921000"/>
          <p14:tracePt t="36537" x="3581400" y="2921000"/>
          <p14:tracePt t="36556" x="3562350" y="2901950"/>
          <p14:tracePt t="36570" x="3554413" y="2901950"/>
          <p14:tracePt t="36587" x="3517900" y="2901950"/>
          <p14:tracePt t="36603" x="3500438" y="2911475"/>
          <p14:tracePt t="36620" x="3482975" y="2921000"/>
          <p14:tracePt t="36637" x="3465513" y="2928938"/>
          <p14:tracePt t="36653" x="3438525" y="2928938"/>
          <p14:tracePt t="36672" x="3411538" y="2928938"/>
          <p14:tracePt t="36687" x="3402013" y="2928938"/>
          <p14:tracePt t="36704" x="3384550" y="2928938"/>
          <p14:tracePt t="36720" x="3357563" y="2928938"/>
          <p14:tracePt t="36737" x="3340100" y="2928938"/>
          <p14:tracePt t="36754" x="3322638" y="2928938"/>
          <p14:tracePt t="36758" x="3313113" y="2928938"/>
          <p14:tracePt t="36770" x="3295650" y="2928938"/>
          <p14:tracePt t="36787" x="3276600" y="2928938"/>
          <p14:tracePt t="36804" x="3268663" y="2928938"/>
          <p14:tracePt t="36820" x="3251200" y="2928938"/>
          <p14:tracePt t="36837" x="3241675" y="2921000"/>
          <p14:tracePt t="36870" x="3214688" y="2921000"/>
          <p14:tracePt t="36887" x="3197225" y="2921000"/>
          <p14:tracePt t="36904" x="3179763" y="2921000"/>
          <p14:tracePt t="36922" x="3143250" y="2928938"/>
          <p14:tracePt t="36939" x="3133725" y="2928938"/>
          <p14:tracePt t="37072" x="3125788" y="2928938"/>
          <p14:tracePt t="37094" x="3116263" y="2928938"/>
          <p14:tracePt t="37110" x="3108325" y="2928938"/>
          <p14:tracePt t="37118" x="3071813" y="2928938"/>
          <p14:tracePt t="37126" x="3044825" y="2921000"/>
          <p14:tracePt t="37137" x="3036888" y="2911475"/>
          <p14:tracePt t="37153" x="2973388" y="2894013"/>
          <p14:tracePt t="37170" x="2911475" y="2867025"/>
          <p14:tracePt t="37189" x="2857500" y="2830513"/>
          <p14:tracePt t="37204" x="2830513" y="2822575"/>
          <p14:tracePt t="37220" x="2813050" y="2803525"/>
          <p14:tracePt t="37237" x="2795588" y="2786063"/>
          <p14:tracePt t="37254" x="2768600" y="2778125"/>
          <p14:tracePt t="37271" x="2751138" y="2778125"/>
          <p14:tracePt t="37287" x="2732088" y="2768600"/>
          <p14:tracePt t="37306" x="2714625" y="2768600"/>
          <p14:tracePt t="37320" x="2697163" y="2768600"/>
          <p14:tracePt t="37354" x="2687638" y="2768600"/>
          <p14:tracePt t="37370" x="2670175" y="2768600"/>
          <p14:tracePt t="37387" x="2652713" y="2795588"/>
          <p14:tracePt t="37404" x="2633663" y="2813050"/>
          <p14:tracePt t="37420" x="2608263" y="2830513"/>
          <p14:tracePt t="37439" x="2581275" y="2857500"/>
          <p14:tracePt t="37454" x="2554288" y="2894013"/>
          <p14:tracePt t="37470" x="2536825" y="2911475"/>
          <p14:tracePt t="37487" x="2517775" y="2938463"/>
          <p14:tracePt t="37504" x="2509838" y="2946400"/>
          <p14:tracePt t="37520" x="2509838" y="2955925"/>
          <p14:tracePt t="37537" x="2500313" y="2955925"/>
          <p14:tracePt t="37554" x="2500313" y="2965450"/>
          <p14:tracePt t="37573" x="2473325" y="2982913"/>
          <p14:tracePt t="37588" x="2465388" y="3009900"/>
          <p14:tracePt t="37604" x="2455863" y="3027363"/>
          <p14:tracePt t="37620" x="2455863" y="3036888"/>
          <p14:tracePt t="37637" x="2446338" y="3054350"/>
          <p14:tracePt t="37654" x="2438400" y="3081338"/>
          <p14:tracePt t="37670" x="2428875" y="3098800"/>
          <p14:tracePt t="37687" x="2428875" y="3108325"/>
          <p14:tracePt t="37704" x="2419350" y="3125788"/>
          <p14:tracePt t="37721" x="2419350" y="3135313"/>
          <p14:tracePt t="37737" x="2419350" y="3160713"/>
          <p14:tracePt t="37754" x="2419350" y="3179763"/>
          <p14:tracePt t="37771" x="2419350" y="3187700"/>
          <p14:tracePt t="37787" x="2419350" y="3197225"/>
          <p14:tracePt t="37804" x="2419350" y="3224213"/>
          <p14:tracePt t="37820" x="2419350" y="3241675"/>
          <p14:tracePt t="37837" x="2419350" y="3259138"/>
          <p14:tracePt t="37854" x="2419350" y="3278188"/>
          <p14:tracePt t="37870" x="2419350" y="3303588"/>
          <p14:tracePt t="37887" x="2419350" y="3322638"/>
          <p14:tracePt t="37904" x="2419350" y="3340100"/>
          <p14:tracePt t="37921" x="2419350" y="3357563"/>
          <p14:tracePt t="37937" x="2419350" y="3384550"/>
          <p14:tracePt t="37954" x="2428875" y="3402013"/>
          <p14:tracePt t="37970" x="2438400" y="3421063"/>
          <p14:tracePt t="37987" x="2455863" y="3429000"/>
          <p14:tracePt t="38004" x="2465388" y="3446463"/>
          <p14:tracePt t="38020" x="2473325" y="3455988"/>
          <p14:tracePt t="38037" x="2500313" y="3473450"/>
          <p14:tracePt t="38054" x="2517775" y="3482975"/>
          <p14:tracePt t="38072" x="2544763" y="3492500"/>
          <p14:tracePt t="38088" x="2571750" y="3500438"/>
          <p14:tracePt t="38105" x="2598738" y="3500438"/>
          <p14:tracePt t="38120" x="2633663" y="3500438"/>
          <p14:tracePt t="38137" x="2679700" y="3517900"/>
          <p14:tracePt t="38154" x="2714625" y="3517900"/>
          <p14:tracePt t="38170" x="2741613" y="3517900"/>
          <p14:tracePt t="38187" x="2776538" y="3517900"/>
          <p14:tracePt t="38205" x="2857500" y="3517900"/>
          <p14:tracePt t="38221" x="2894013" y="3517900"/>
          <p14:tracePt t="38237" x="2938463" y="3517900"/>
          <p14:tracePt t="38254" x="2965450" y="3517900"/>
          <p14:tracePt t="38271" x="3009900" y="3509963"/>
          <p14:tracePt t="38287" x="3062288" y="3509963"/>
          <p14:tracePt t="38304" x="3081338" y="3509963"/>
          <p14:tracePt t="38321" x="3098800" y="3509963"/>
          <p14:tracePt t="38339" x="3133725" y="3509963"/>
          <p14:tracePt t="38355" x="3160713" y="3517900"/>
          <p14:tracePt t="38370" x="3179763" y="3517900"/>
          <p14:tracePt t="38387" x="3214688" y="3517900"/>
          <p14:tracePt t="38404" x="3276600" y="3517900"/>
          <p14:tracePt t="38420" x="3322638" y="3517900"/>
          <p14:tracePt t="38437" x="3375025" y="3517900"/>
          <p14:tracePt t="38455" x="3446463" y="3517900"/>
          <p14:tracePt t="38470" x="3482975" y="3517900"/>
          <p14:tracePt t="38487" x="3500438" y="3527425"/>
          <p14:tracePt t="38504" x="3517900" y="3527425"/>
          <p14:tracePt t="38520" x="3544888" y="3527425"/>
          <p14:tracePt t="38537" x="3571875" y="3527425"/>
          <p14:tracePt t="38554" x="3589338" y="3527425"/>
          <p14:tracePt t="38573" x="3633788" y="3527425"/>
          <p14:tracePt t="38589" x="3652838" y="3527425"/>
          <p14:tracePt t="38604" x="3679825" y="3527425"/>
          <p14:tracePt t="38620" x="3697288" y="3527425"/>
          <p14:tracePt t="38637" x="3714750" y="3527425"/>
          <p14:tracePt t="38654" x="3732213" y="3527425"/>
          <p14:tracePt t="38670" x="3759200" y="3527425"/>
          <p14:tracePt t="38687" x="3776663" y="3527425"/>
          <p14:tracePt t="38705" x="3803650" y="3527425"/>
          <p14:tracePt t="38721" x="3830638" y="3527425"/>
          <p14:tracePt t="38737" x="3857625" y="3527425"/>
          <p14:tracePt t="38754" x="3911600" y="3517900"/>
          <p14:tracePt t="38771" x="3965575" y="3517900"/>
          <p14:tracePt t="38787" x="4000500" y="3509963"/>
          <p14:tracePt t="38805" x="4027488" y="3509963"/>
          <p14:tracePt t="38821" x="4044950" y="3509963"/>
          <p14:tracePt t="38839" x="4071938" y="3509963"/>
          <p14:tracePt t="38855" x="4089400" y="3509963"/>
          <p14:tracePt t="38871" x="4116388" y="3509963"/>
          <p14:tracePt t="38887" x="4160838" y="3509963"/>
          <p14:tracePt t="38904" x="4179888" y="3509963"/>
          <p14:tracePt t="38920" x="4214813" y="3500438"/>
          <p14:tracePt t="38937" x="4232275" y="3500438"/>
          <p14:tracePt t="38954" x="4259263" y="3500438"/>
          <p14:tracePt t="38971" x="4295775" y="3500438"/>
          <p14:tracePt t="38987" x="4322763" y="3500438"/>
          <p14:tracePt t="39004" x="4348163" y="3500438"/>
          <p14:tracePt t="39020" x="4375150" y="3500438"/>
          <p14:tracePt t="39037" x="4394200" y="3500438"/>
          <p14:tracePt t="39054" x="4419600" y="3500438"/>
          <p14:tracePt t="39071" x="4438650" y="3500438"/>
          <p14:tracePt t="39089" x="4465638" y="3500438"/>
          <p14:tracePt t="39104" x="4491038" y="3500438"/>
          <p14:tracePt t="39121" x="4510088" y="3500438"/>
          <p14:tracePt t="39138" x="4545013" y="3500438"/>
          <p14:tracePt t="39154" x="4562475" y="3500438"/>
          <p14:tracePt t="39170" x="4572000" y="3500438"/>
          <p14:tracePt t="39187" x="4589463" y="3500438"/>
          <p14:tracePt t="39204" x="4608513" y="3509963"/>
          <p14:tracePt t="39220" x="4633913" y="3509963"/>
          <p14:tracePt t="39237" x="4670425" y="3500438"/>
          <p14:tracePt t="39254" x="4714875" y="3473450"/>
          <p14:tracePt t="39270" x="4759325" y="3455988"/>
          <p14:tracePt t="39287" x="4795838" y="3438525"/>
          <p14:tracePt t="39304" x="4830763" y="3421063"/>
          <p14:tracePt t="39320" x="4848225" y="3411538"/>
          <p14:tracePt t="39339" x="4857750" y="3411538"/>
          <p14:tracePt t="39354" x="4867275" y="3411538"/>
          <p14:tracePt t="39543" x="4867275" y="3384550"/>
          <p14:tracePt t="39560" x="4884738" y="3367088"/>
          <p14:tracePt t="39566" x="4894263" y="3340100"/>
          <p14:tracePt t="39573" x="4902200" y="3313113"/>
          <p14:tracePt t="39589" x="4902200" y="3295650"/>
          <p14:tracePt t="39605" x="4902200" y="3278188"/>
          <p14:tracePt t="39620" x="4902200" y="3251200"/>
          <p14:tracePt t="39637" x="4921250" y="3232150"/>
          <p14:tracePt t="39654" x="4921250" y="3214688"/>
          <p14:tracePt t="39670" x="4921250" y="3187700"/>
          <p14:tracePt t="39687" x="4929188" y="3170238"/>
          <p14:tracePt t="39704" x="4929188" y="3152775"/>
          <p14:tracePt t="39721" x="4929188" y="3135313"/>
          <p14:tracePt t="39737" x="4929188" y="3108325"/>
          <p14:tracePt t="39754" x="4929188" y="3089275"/>
          <p14:tracePt t="39771" x="4929188" y="3071813"/>
          <p14:tracePt t="39786" x="4902200" y="3063875"/>
          <p14:tracePt t="39803" x="4894263" y="3036888"/>
          <p14:tracePt t="39820" x="4875213" y="3017838"/>
          <p14:tracePt t="39836" x="4857750" y="3000375"/>
          <p14:tracePt t="39855" x="4822825" y="2965450"/>
          <p14:tracePt t="39871" x="4813300" y="2955925"/>
          <p14:tracePt t="39888" x="4803775" y="2955925"/>
          <p14:tracePt t="39904" x="4795838" y="2955925"/>
          <p14:tracePt t="39921" x="4776788" y="2955925"/>
          <p14:tracePt t="39937" x="4759325" y="2946400"/>
          <p14:tracePt t="39954" x="4751388" y="2946400"/>
          <p14:tracePt t="39971" x="4741863" y="2946400"/>
          <p14:tracePt t="39989" x="4714875" y="2946400"/>
          <p14:tracePt t="40004" x="4705350" y="2946400"/>
          <p14:tracePt t="40021" x="4679950" y="2946400"/>
          <p14:tracePt t="40037" x="4652963" y="2955925"/>
          <p14:tracePt t="40055" x="4625975" y="2973388"/>
          <p14:tracePt t="40071" x="4608513" y="2982913"/>
          <p14:tracePt t="40089" x="4562475" y="2992438"/>
          <p14:tracePt t="40104" x="4554538" y="2992438"/>
          <p14:tracePt t="40145" x="4545013" y="2992438"/>
          <p14:tracePt t="40159" x="4537075" y="2992438"/>
          <p14:tracePt t="40170" x="4527550" y="2992438"/>
          <p14:tracePt t="40187" x="4510088" y="2992438"/>
          <p14:tracePt t="40204" x="4483100" y="2982913"/>
          <p14:tracePt t="40769" x="4465638" y="2965450"/>
          <p14:tracePt t="40785" x="4465638" y="2955925"/>
          <p14:tracePt t="40793" x="4456113" y="2955925"/>
          <p14:tracePt t="42952" x="4446588" y="2946400"/>
          <p14:tracePt t="44344" x="4446588" y="2938463"/>
          <p14:tracePt t="44352" x="4446588" y="2928938"/>
          <p14:tracePt t="44360" x="4446588" y="2921000"/>
          <p14:tracePt t="44371" x="4456113" y="2911475"/>
          <p14:tracePt t="44388" x="4465638" y="2884488"/>
          <p14:tracePt t="44406" x="4473575" y="2849563"/>
          <p14:tracePt t="44421" x="4500563" y="2795588"/>
          <p14:tracePt t="44438" x="4527550" y="2732088"/>
          <p14:tracePt t="44454" x="4537075" y="2687638"/>
          <p14:tracePt t="44471" x="4562475" y="2635250"/>
          <p14:tracePt t="44488" x="4589463" y="2571750"/>
          <p14:tracePt t="44505" x="4598988" y="2527300"/>
          <p14:tracePt t="44521" x="4608513" y="2492375"/>
          <p14:tracePt t="44539" x="4625975" y="2446338"/>
          <p14:tracePt t="44556" x="4643438" y="2428875"/>
          <p14:tracePt t="44571" x="4660900" y="2411413"/>
          <p14:tracePt t="44588" x="4679950" y="2393950"/>
          <p14:tracePt t="44604" x="4697413" y="2366963"/>
          <p14:tracePt t="44622" x="4724400" y="2349500"/>
          <p14:tracePt t="44638" x="4741863" y="2330450"/>
          <p14:tracePt t="44655" x="4786313" y="2312988"/>
          <p14:tracePt t="44671" x="4857750" y="2278063"/>
          <p14:tracePt t="44688" x="4921250" y="2241550"/>
          <p14:tracePt t="44705" x="5027613" y="2152650"/>
          <p14:tracePt t="44721" x="5116513" y="2054225"/>
          <p14:tracePt t="44738" x="5197475" y="1965325"/>
          <p14:tracePt t="44755" x="5251450" y="1884363"/>
          <p14:tracePt t="44758" x="5278438" y="1849438"/>
          <p14:tracePt t="44772" x="5295900" y="1803400"/>
          <p14:tracePt t="44789" x="5330825" y="1687513"/>
          <p14:tracePt t="44807" x="5340350" y="1625600"/>
          <p14:tracePt t="44821" x="5357813" y="1562100"/>
          <p14:tracePt t="44838" x="5357813" y="1517650"/>
          <p14:tracePt t="44854" x="5357813" y="1500188"/>
          <p14:tracePt t="44871" x="5357813" y="1482725"/>
          <p14:tracePt t="44888" x="5357813" y="1455738"/>
          <p14:tracePt t="44905" x="5330825" y="1411288"/>
          <p14:tracePt t="44921" x="5295900" y="1330325"/>
          <p14:tracePt t="44938" x="5268913" y="1276350"/>
          <p14:tracePt t="44955" x="5251450" y="1231900"/>
          <p14:tracePt t="44971" x="5241925" y="1169988"/>
          <p14:tracePt t="44988" x="5214938" y="1125538"/>
          <p14:tracePt t="45005" x="5207000" y="1089025"/>
          <p14:tracePt t="45021" x="5207000" y="1027113"/>
          <p14:tracePt t="45040" x="5187950" y="973138"/>
          <p14:tracePt t="45056" x="5180013" y="955675"/>
          <p14:tracePt t="45126" x="5180013" y="982663"/>
          <p14:tracePt t="45134" x="5180013" y="1027113"/>
          <p14:tracePt t="45142" x="5160963" y="1062038"/>
          <p14:tracePt t="45155" x="5160963" y="1098550"/>
          <p14:tracePt t="45171" x="5153025" y="1214438"/>
          <p14:tracePt t="45188" x="5143500" y="1250950"/>
          <p14:tracePt t="45204" x="5116513" y="1285875"/>
          <p14:tracePt t="45221" x="5099050" y="1303338"/>
          <p14:tracePt t="45238" x="5081588" y="1322388"/>
          <p14:tracePt t="45255" x="5054600" y="1339850"/>
          <p14:tracePt t="45258" x="5027613" y="1339850"/>
          <p14:tracePt t="45271" x="4983163" y="1357313"/>
          <p14:tracePt t="45289" x="4867275" y="1347788"/>
          <p14:tracePt t="45307" x="4786313" y="1330325"/>
          <p14:tracePt t="45322" x="4697413" y="1303338"/>
          <p14:tracePt t="45338" x="4589463" y="1268413"/>
          <p14:tracePt t="45355" x="4473575" y="1241425"/>
          <p14:tracePt t="45371" x="4367213" y="1241425"/>
          <p14:tracePt t="45388" x="4295775" y="1241425"/>
          <p14:tracePt t="45405" x="4214813" y="1250950"/>
          <p14:tracePt t="45421" x="4187825" y="1258888"/>
          <p14:tracePt t="45438" x="4160838" y="1268413"/>
          <p14:tracePt t="45455" x="4116388" y="1268413"/>
          <p14:tracePt t="45471" x="4089400" y="1268413"/>
          <p14:tracePt t="45488" x="4071938" y="1268413"/>
          <p14:tracePt t="45505" x="4044950" y="1268413"/>
          <p14:tracePt t="45521" x="4027488" y="1268413"/>
          <p14:tracePt t="45539" x="4000500" y="1276350"/>
          <p14:tracePt t="45556" x="3965575" y="1303338"/>
          <p14:tracePt t="45571" x="3929063" y="1322388"/>
          <p14:tracePt t="45588" x="3911600" y="1339850"/>
          <p14:tracePt t="45605" x="3894138" y="1366838"/>
          <p14:tracePt t="45621" x="3867150" y="1384300"/>
          <p14:tracePt t="45638" x="3857625" y="1401763"/>
          <p14:tracePt t="45655" x="3840163" y="1438275"/>
          <p14:tracePt t="45671" x="3822700" y="1465263"/>
          <p14:tracePt t="45688" x="3776663" y="1554163"/>
          <p14:tracePt t="45705" x="3759200" y="1608138"/>
          <p14:tracePt t="45721" x="3741738" y="1652588"/>
          <p14:tracePt t="45738" x="3732213" y="1687513"/>
          <p14:tracePt t="45755" x="3724275" y="1704975"/>
          <p14:tracePt t="45772" x="3714750" y="1724025"/>
          <p14:tracePt t="45787" x="3705225" y="1741488"/>
          <p14:tracePt t="45805" x="3697288" y="1785938"/>
          <p14:tracePt t="45821" x="3679825" y="1849438"/>
          <p14:tracePt t="45837" x="3652838" y="1901825"/>
          <p14:tracePt t="45855" x="3625850" y="1973263"/>
          <p14:tracePt t="45871" x="3608388" y="2054225"/>
          <p14:tracePt t="45888" x="3589338" y="2116138"/>
          <p14:tracePt t="45905" x="3562350" y="2197100"/>
          <p14:tracePt t="45921" x="3544888" y="2251075"/>
          <p14:tracePt t="45940" x="3517900" y="2303463"/>
          <p14:tracePt t="45955" x="3509963" y="2339975"/>
          <p14:tracePt t="45971" x="3490913" y="2357438"/>
          <p14:tracePt t="45988" x="3473450" y="2393950"/>
          <p14:tracePt t="46005" x="3465513" y="2420938"/>
          <p14:tracePt t="46022" x="3465513" y="2446338"/>
          <p14:tracePt t="46040" x="3455988" y="2473325"/>
          <p14:tracePt t="46055" x="3455988" y="2482850"/>
          <p14:tracePt t="46088" x="3455988" y="2492375"/>
          <p14:tracePt t="46110" x="3446463" y="2500313"/>
          <p14:tracePt t="46134" x="3446463" y="2509838"/>
          <p14:tracePt t="46142" x="3446463" y="2527300"/>
          <p14:tracePt t="46155" x="3446463" y="2536825"/>
          <p14:tracePt t="46172" x="3446463" y="2544763"/>
          <p14:tracePt t="46188" x="3446463" y="2571750"/>
          <p14:tracePt t="46205" x="3446463" y="2608263"/>
          <p14:tracePt t="46221" x="3446463" y="2635250"/>
          <p14:tracePt t="46238" x="3446463" y="2660650"/>
          <p14:tracePt t="46255" x="3446463" y="2679700"/>
          <p14:tracePt t="46272" x="3446463" y="2697163"/>
          <p14:tracePt t="46290" x="3446463" y="2724150"/>
          <p14:tracePt t="46307" x="3446463" y="2741613"/>
          <p14:tracePt t="46322" x="3446463" y="2759075"/>
          <p14:tracePt t="46338" x="3446463" y="2778125"/>
          <p14:tracePt t="46355" x="3446463" y="2803525"/>
          <p14:tracePt t="46371" x="3446463" y="2822575"/>
          <p14:tracePt t="46388" x="3446463" y="2830513"/>
          <p14:tracePt t="46405" x="3446463" y="2840038"/>
          <p14:tracePt t="46421" x="3455988" y="2849563"/>
          <p14:tracePt t="46440" x="3465513" y="2884488"/>
          <p14:tracePt t="46455" x="3482975" y="2901950"/>
          <p14:tracePt t="46471" x="3509963" y="2921000"/>
          <p14:tracePt t="46488" x="3527425" y="2955925"/>
          <p14:tracePt t="46505" x="3544888" y="3000375"/>
          <p14:tracePt t="46521" x="3571875" y="3017838"/>
          <p14:tracePt t="46538" x="3589338" y="3044825"/>
          <p14:tracePt t="46557" x="3608388" y="3054350"/>
          <p14:tracePt t="51867" x="3616325" y="3063875"/>
          <p14:tracePt t="51875" x="3643313" y="3098800"/>
          <p14:tracePt t="51889" x="3670300" y="3108325"/>
          <p14:tracePt t="51906" x="3697288" y="3160713"/>
          <p14:tracePt t="51922" x="3724275" y="3214688"/>
          <p14:tracePt t="51939" x="3759200" y="3241675"/>
          <p14:tracePt t="51955" x="3776663" y="3259138"/>
          <p14:tracePt t="51972" x="3795713" y="3286125"/>
          <p14:tracePt t="51989" x="3813175" y="3303588"/>
          <p14:tracePt t="52007" x="3840163" y="3322638"/>
          <p14:tracePt t="52023" x="3857625" y="3349625"/>
          <p14:tracePt t="52039" x="3875088" y="3357563"/>
          <p14:tracePt t="52055" x="3902075" y="3375025"/>
          <p14:tracePt t="52072" x="3911600" y="3384550"/>
          <p14:tracePt t="52089" x="3929063" y="3421063"/>
          <p14:tracePt t="52105" x="3983038" y="3429000"/>
          <p14:tracePt t="52122" x="3983038" y="3438525"/>
          <p14:tracePt t="56012" x="3983038" y="3455988"/>
          <p14:tracePt t="56029" x="3983038" y="3473450"/>
          <p14:tracePt t="56035" x="3983038" y="3509963"/>
          <p14:tracePt t="56042" x="3973513" y="3554413"/>
          <p14:tracePt t="56056" x="3973513" y="3589338"/>
          <p14:tracePt t="56074" x="3965575" y="3635375"/>
          <p14:tracePt t="56089" x="3965575" y="3652838"/>
          <p14:tracePt t="56106" x="3956050" y="3670300"/>
          <p14:tracePt t="56123" x="3946525" y="3697288"/>
          <p14:tracePt t="56139" x="3938588" y="3714750"/>
          <p14:tracePt t="56156" x="3919538" y="3724275"/>
          <p14:tracePt t="56173" x="3919538" y="3733800"/>
          <p14:tracePt t="56261" x="3929063" y="3768725"/>
          <p14:tracePt t="56269" x="3938588" y="3778250"/>
          <p14:tracePt t="56278" x="3946525" y="3786188"/>
          <p14:tracePt t="56289" x="3983038" y="3805238"/>
          <p14:tracePt t="56307" x="4108450" y="3921125"/>
          <p14:tracePt t="56325" x="4232275" y="4135438"/>
          <p14:tracePt t="56339" x="4322763" y="4384675"/>
          <p14:tracePt t="56356" x="4411663" y="4662488"/>
          <p14:tracePt t="56373" x="4411663" y="4670425"/>
          <p14:tracePt t="56559" x="4429125" y="4670425"/>
          <p14:tracePt t="56668" x="4438650" y="4662488"/>
          <p14:tracePt t="56676" x="4438650" y="4635500"/>
          <p14:tracePt t="56689" x="4438650" y="4598988"/>
          <p14:tracePt t="56707" x="4465638" y="4465638"/>
          <p14:tracePt t="56723" x="4491038" y="4357688"/>
          <p14:tracePt t="56739" x="4491038" y="4251325"/>
          <p14:tracePt t="56756" x="4473575" y="4116388"/>
          <p14:tracePt t="56773" x="4446588" y="4010025"/>
          <p14:tracePt t="56789" x="4419600" y="3921125"/>
          <p14:tracePt t="56807" x="4402138" y="3768725"/>
          <p14:tracePt t="56824" x="4394200" y="3724275"/>
          <p14:tracePt t="56839" x="4394200" y="3697288"/>
          <p14:tracePt t="56856" x="4375150" y="3679825"/>
          <p14:tracePt t="56873" x="4375150" y="3662363"/>
          <p14:tracePt t="56890" x="4375150" y="3652838"/>
          <p14:tracePt t="56906" x="4375150" y="3643313"/>
          <p14:tracePt t="56923" x="4375150" y="3616325"/>
          <p14:tracePt t="56939" x="4367213" y="3598863"/>
          <p14:tracePt t="56958" x="4357688" y="3544888"/>
          <p14:tracePt t="56974" x="4348163" y="3509963"/>
          <p14:tracePt t="56989" x="4348163" y="3465513"/>
          <p14:tracePt t="57006" x="4348163" y="3446463"/>
          <p14:tracePt t="57022" x="4348163" y="3411538"/>
          <p14:tracePt t="57039" x="4348163" y="3394075"/>
          <p14:tracePt t="57056" x="4348163" y="3375025"/>
          <p14:tracePt t="57074" x="4348163" y="3349625"/>
          <p14:tracePt t="57089" x="4348163" y="3322638"/>
          <p14:tracePt t="57106" x="4357688" y="3295650"/>
          <p14:tracePt t="57123" x="4367213" y="3268663"/>
          <p14:tracePt t="57139" x="4384675" y="3251200"/>
          <p14:tracePt t="57156" x="4402138" y="3224213"/>
          <p14:tracePt t="57173" x="4402138" y="3197225"/>
          <p14:tracePt t="57189" x="4402138" y="3179763"/>
          <p14:tracePt t="57206" x="4411663" y="3160713"/>
          <p14:tracePt t="57225" x="4419600" y="3125788"/>
          <p14:tracePt t="57239" x="4429125" y="3108325"/>
          <p14:tracePt t="57256" x="4429125" y="3089275"/>
          <p14:tracePt t="57273" x="4429125" y="3063875"/>
          <p14:tracePt t="57289" x="4438650" y="3044825"/>
          <p14:tracePt t="57306" x="4438650" y="3027363"/>
          <p14:tracePt t="57325" x="4438650" y="2982913"/>
          <p14:tracePt t="57340" x="4438650" y="2965450"/>
          <p14:tracePt t="57356" x="4438650" y="2946400"/>
          <p14:tracePt t="57373" x="4429125" y="2921000"/>
          <p14:tracePt t="57389" x="4419600" y="2894013"/>
          <p14:tracePt t="57406" x="4411663" y="2857500"/>
          <p14:tracePt t="57422" x="4384675" y="2813050"/>
          <p14:tracePt t="57439" x="4375150" y="2768600"/>
          <p14:tracePt t="57458" x="4348163" y="2724150"/>
          <p14:tracePt t="57474" x="4340225" y="2697163"/>
          <p14:tracePt t="57489" x="4330700" y="2679700"/>
          <p14:tracePt t="57506" x="4322763" y="2660650"/>
          <p14:tracePt t="57523" x="4322763" y="2643188"/>
          <p14:tracePt t="57539" x="4313238" y="2616200"/>
          <p14:tracePt t="57556" x="4303713" y="2598738"/>
          <p14:tracePt t="57573" x="4276725" y="2581275"/>
          <p14:tracePt t="57590" x="4251325" y="2544763"/>
          <p14:tracePt t="57606" x="4214813" y="2517775"/>
          <p14:tracePt t="57623" x="4197350" y="2482850"/>
          <p14:tracePt t="57639" x="4160838" y="2446338"/>
          <p14:tracePt t="57656" x="4143375" y="2428875"/>
          <p14:tracePt t="57673" x="4125913" y="2411413"/>
          <p14:tracePt t="57689" x="4098925" y="2393950"/>
          <p14:tracePt t="57707" x="4044950" y="2366963"/>
          <p14:tracePt t="57724" x="3965575" y="2339975"/>
          <p14:tracePt t="57739" x="3902075" y="2312988"/>
          <p14:tracePt t="57756" x="3803650" y="2286000"/>
          <p14:tracePt t="57773" x="3697288" y="2259013"/>
          <p14:tracePt t="57789" x="3608388" y="2232025"/>
          <p14:tracePt t="57806" x="3509963" y="2214563"/>
          <p14:tracePt t="57823" x="3429000" y="2187575"/>
          <p14:tracePt t="57840" x="3330575" y="2152650"/>
          <p14:tracePt t="57856" x="3251200" y="2143125"/>
          <p14:tracePt t="57873" x="3224213" y="2143125"/>
          <p14:tracePt t="57889" x="3187700" y="2143125"/>
          <p14:tracePt t="57906" x="3152775" y="2125663"/>
          <p14:tracePt t="57923" x="3108325" y="2125663"/>
          <p14:tracePt t="57940" x="3081338" y="2125663"/>
          <p14:tracePt t="57958" x="3036888" y="2135188"/>
          <p14:tracePt t="57975" x="2990850" y="2143125"/>
          <p14:tracePt t="57990" x="2973388" y="2160588"/>
          <p14:tracePt t="58006" x="2946400" y="2187575"/>
          <p14:tracePt t="58023" x="2938463" y="2206625"/>
          <p14:tracePt t="58039" x="2919413" y="2224088"/>
          <p14:tracePt t="58056" x="2901950" y="2241550"/>
          <p14:tracePt t="58073" x="2884488" y="2268538"/>
          <p14:tracePt t="58090" x="2867025" y="2295525"/>
          <p14:tracePt t="58106" x="2847975" y="2330450"/>
          <p14:tracePt t="58123" x="2840038" y="2349500"/>
          <p14:tracePt t="58139" x="2813050" y="2384425"/>
          <p14:tracePt t="58156" x="2813050" y="2411413"/>
          <p14:tracePt t="58173" x="2813050" y="2446338"/>
          <p14:tracePt t="58189" x="2813050" y="2465388"/>
          <p14:tracePt t="58207" x="2813050" y="2500313"/>
          <p14:tracePt t="58224" x="2813050" y="2517775"/>
          <p14:tracePt t="58239" x="2813050" y="2536825"/>
          <p14:tracePt t="58256" x="2813050" y="2554288"/>
          <p14:tracePt t="58273" x="2840038" y="2581275"/>
          <p14:tracePt t="58289" x="2857500" y="2598738"/>
          <p14:tracePt t="58305" x="2874963" y="2635250"/>
          <p14:tracePt t="58322" x="2901950" y="2660650"/>
          <p14:tracePt t="58339" x="2919413" y="2697163"/>
          <p14:tracePt t="58356" x="2973388" y="2724150"/>
          <p14:tracePt t="58373" x="3009900" y="2751138"/>
          <p14:tracePt t="58389" x="3027363" y="2759075"/>
          <p14:tracePt t="58406" x="3062288" y="2768600"/>
          <p14:tracePt t="58423" x="3081338" y="2795588"/>
          <p14:tracePt t="58439" x="3125788" y="2813050"/>
          <p14:tracePt t="58458" x="3197225" y="2830513"/>
          <p14:tracePt t="58475" x="3251200" y="2840038"/>
          <p14:tracePt t="58490" x="3268663" y="2840038"/>
          <p14:tracePt t="58506" x="3286125" y="2857500"/>
          <p14:tracePt t="58523" x="3303588" y="2857500"/>
          <p14:tracePt t="58539" x="3340100" y="2867025"/>
          <p14:tracePt t="58556" x="3375025" y="2874963"/>
          <p14:tracePt t="58573" x="3394075" y="2894013"/>
          <p14:tracePt t="58590" x="3446463" y="2901950"/>
          <p14:tracePt t="58606" x="3482975" y="2911475"/>
          <p14:tracePt t="58623" x="3544888" y="2911475"/>
          <p14:tracePt t="58639" x="3616325" y="2911475"/>
          <p14:tracePt t="58656" x="3679825" y="2911475"/>
          <p14:tracePt t="58673" x="3759200" y="2911475"/>
          <p14:tracePt t="58689" x="3848100" y="2894013"/>
          <p14:tracePt t="58707" x="3990975" y="2894013"/>
          <p14:tracePt t="58725" x="4071938" y="2884488"/>
          <p14:tracePt t="58740" x="4143375" y="2884488"/>
          <p14:tracePt t="58756" x="4224338" y="2867025"/>
          <p14:tracePt t="58773" x="4286250" y="2857500"/>
          <p14:tracePt t="58790" x="4367213" y="2840038"/>
          <p14:tracePt t="58806" x="4438650" y="2830513"/>
          <p14:tracePt t="58823" x="4491038" y="2813050"/>
          <p14:tracePt t="58840" x="4518025" y="2803525"/>
          <p14:tracePt t="58857" x="4562475" y="2795588"/>
          <p14:tracePt t="58873" x="4581525" y="2786063"/>
          <p14:tracePt t="58890" x="4608513" y="2778125"/>
          <p14:tracePt t="58906" x="4633913" y="2751138"/>
          <p14:tracePt t="58923" x="4652963" y="2741613"/>
          <p14:tracePt t="58939" x="4679950" y="2724150"/>
          <p14:tracePt t="58958" x="4705350" y="2706688"/>
          <p14:tracePt t="58975" x="4741863" y="2697163"/>
          <p14:tracePt t="58990" x="4768850" y="2679700"/>
          <p14:tracePt t="59006" x="4813300" y="2660650"/>
          <p14:tracePt t="59023" x="4840288" y="2643188"/>
          <p14:tracePt t="59039" x="4857750" y="2616200"/>
          <p14:tracePt t="59057" x="4875213" y="2598738"/>
          <p14:tracePt t="59073" x="4894263" y="2581275"/>
          <p14:tracePt t="59089" x="4911725" y="2563813"/>
          <p14:tracePt t="59106" x="4929188" y="2527300"/>
          <p14:tracePt t="59123" x="4946650" y="2482850"/>
          <p14:tracePt t="59139" x="4973638" y="2465388"/>
          <p14:tracePt t="59156" x="4973638" y="2428875"/>
          <p14:tracePt t="59173" x="4983163" y="2411413"/>
          <p14:tracePt t="59189" x="4992688" y="2393950"/>
          <p14:tracePt t="59208" x="5000625" y="2357438"/>
          <p14:tracePt t="59224" x="5000625" y="2339975"/>
          <p14:tracePt t="59240" x="5000625" y="2322513"/>
          <p14:tracePt t="59256" x="5000625" y="2295525"/>
          <p14:tracePt t="59273" x="5000625" y="2278063"/>
          <p14:tracePt t="59290" x="5000625" y="2259013"/>
          <p14:tracePt t="59306" x="5000625" y="2241550"/>
          <p14:tracePt t="59323" x="5000625" y="2214563"/>
          <p14:tracePt t="59340" x="5000625" y="2197100"/>
          <p14:tracePt t="59356" x="4992688" y="2179638"/>
          <p14:tracePt t="59373" x="4983163" y="2143125"/>
          <p14:tracePt t="59389" x="4956175" y="2116138"/>
          <p14:tracePt t="59406" x="4938713" y="2063750"/>
          <p14:tracePt t="59423" x="4911725" y="2027238"/>
          <p14:tracePt t="59440" x="4894263" y="2000250"/>
          <p14:tracePt t="59456" x="4867275" y="1982788"/>
          <p14:tracePt t="59474" x="4840288" y="1955800"/>
          <p14:tracePt t="59491" x="4822825" y="1938338"/>
          <p14:tracePt t="59506" x="4795838" y="1920875"/>
          <p14:tracePt t="59523" x="4776788" y="1893888"/>
          <p14:tracePt t="59540" x="4759325" y="1874838"/>
          <p14:tracePt t="59556" x="4724400" y="1857375"/>
          <p14:tracePt t="59573" x="4679950" y="1839913"/>
          <p14:tracePt t="59590" x="4643438" y="1830388"/>
          <p14:tracePt t="59607" x="4589463" y="1822450"/>
          <p14:tracePt t="59623" x="4562475" y="1812925"/>
          <p14:tracePt t="59640" x="4518025" y="1803400"/>
          <p14:tracePt t="59656" x="4438650" y="1776413"/>
          <p14:tracePt t="59673" x="4330700" y="1758950"/>
          <p14:tracePt t="59690" x="4179888" y="1758950"/>
          <p14:tracePt t="59707" x="4037013" y="1758950"/>
          <p14:tracePt t="59724" x="3759200" y="1803400"/>
          <p14:tracePt t="59740" x="3625850" y="1812925"/>
          <p14:tracePt t="59756" x="3536950" y="1812925"/>
          <p14:tracePt t="59774" x="3490913" y="1812925"/>
          <p14:tracePt t="59790" x="3455988" y="1812925"/>
          <p14:tracePt t="59806" x="3438525" y="1812925"/>
          <p14:tracePt t="59822" x="3419475" y="1812925"/>
          <p14:tracePt t="59840" x="3394075" y="1830388"/>
          <p14:tracePt t="59856" x="3375025" y="1839913"/>
          <p14:tracePt t="59875" x="3330575" y="1857375"/>
          <p14:tracePt t="59890" x="3313113" y="1857375"/>
          <p14:tracePt t="59906" x="3295650" y="1866900"/>
          <p14:tracePt t="59923" x="3276600" y="1884363"/>
          <p14:tracePt t="59940" x="3251200" y="1901825"/>
          <p14:tracePt t="59956" x="3232150" y="1920875"/>
          <p14:tracePt t="59975" x="3205163" y="1946275"/>
          <p14:tracePt t="59990" x="3179763" y="1973263"/>
          <p14:tracePt t="60007" x="3160713" y="2000250"/>
          <p14:tracePt t="60023" x="3143250" y="2027238"/>
          <p14:tracePt t="60040" x="3116263" y="2044700"/>
          <p14:tracePt t="60056" x="3108325" y="2063750"/>
          <p14:tracePt t="60073" x="3098800" y="2098675"/>
          <p14:tracePt t="60090" x="3098800" y="2125663"/>
          <p14:tracePt t="60107" x="3089275" y="2179638"/>
          <p14:tracePt t="60124" x="3089275" y="2206625"/>
          <p14:tracePt t="60140" x="3089275" y="2232025"/>
          <p14:tracePt t="60156" x="3089275" y="2268538"/>
          <p14:tracePt t="60173" x="3089275" y="2295525"/>
          <p14:tracePt t="60190" x="3098800" y="2357438"/>
          <p14:tracePt t="60206" x="3125788" y="2411413"/>
          <p14:tracePt t="60224" x="3152775" y="2465388"/>
          <p14:tracePt t="60240" x="3170238" y="2500313"/>
          <p14:tracePt t="60257" x="3187700" y="2517775"/>
          <p14:tracePt t="60273" x="3214688" y="2536825"/>
          <p14:tracePt t="60289" x="3232150" y="2554288"/>
          <p14:tracePt t="60306" x="3251200" y="2581275"/>
          <p14:tracePt t="60323" x="3268663" y="2598738"/>
          <p14:tracePt t="60340" x="3295650" y="2608263"/>
          <p14:tracePt t="60357" x="3340100" y="2616200"/>
          <p14:tracePt t="60375" x="3455988" y="2643188"/>
          <p14:tracePt t="60391" x="3544888" y="2660650"/>
          <p14:tracePt t="60406" x="3660775" y="2687638"/>
          <p14:tracePt t="60423" x="3786188" y="2687638"/>
          <p14:tracePt t="60440" x="3938588" y="2714625"/>
          <p14:tracePt t="60456" x="4071938" y="2732088"/>
          <p14:tracePt t="60475" x="4268788" y="2732088"/>
          <p14:tracePt t="60490" x="4394200" y="2732088"/>
          <p14:tracePt t="60507" x="4518025" y="2732088"/>
          <p14:tracePt t="60523" x="4625975" y="2714625"/>
          <p14:tracePt t="60540" x="4724400" y="2687638"/>
          <p14:tracePt t="60557" x="4768850" y="2660650"/>
          <p14:tracePt t="60573" x="4803775" y="2643188"/>
          <p14:tracePt t="60590" x="4822825" y="2625725"/>
          <p14:tracePt t="60607" x="4840288" y="2598738"/>
          <p14:tracePt t="60625" x="4875213" y="2571750"/>
          <p14:tracePt t="60640" x="4894263" y="2536825"/>
          <p14:tracePt t="60656" x="4921250" y="2492375"/>
          <p14:tracePt t="60673" x="4938713" y="2446338"/>
          <p14:tracePt t="60690" x="4965700" y="2401888"/>
          <p14:tracePt t="60706" x="4973638" y="2349500"/>
          <p14:tracePt t="60723" x="4973638" y="2286000"/>
          <p14:tracePt t="60740" x="4956175" y="2187575"/>
          <p14:tracePt t="60756" x="4929188" y="2108200"/>
          <p14:tracePt t="60773" x="4911725" y="2063750"/>
          <p14:tracePt t="60790" x="4875213" y="2009775"/>
          <p14:tracePt t="60806" x="4822825" y="1973263"/>
          <p14:tracePt t="60823" x="4795838" y="1938338"/>
          <p14:tracePt t="60840" x="4724400" y="1893888"/>
          <p14:tracePt t="60857" x="4660900" y="1849438"/>
          <p14:tracePt t="60875" x="4545013" y="1812925"/>
          <p14:tracePt t="60891" x="4465638" y="1785938"/>
          <p14:tracePt t="60906" x="4384675" y="1758950"/>
          <p14:tracePt t="60923" x="4303713" y="1731963"/>
          <p14:tracePt t="60940" x="4232275" y="1704975"/>
          <p14:tracePt t="60957" x="4152900" y="1679575"/>
          <p14:tracePt t="60973" x="4054475" y="1670050"/>
          <p14:tracePt t="60991" x="3911600" y="1652588"/>
          <p14:tracePt t="61007" x="3786188" y="1660525"/>
          <p14:tracePt t="61023" x="3652838" y="1660525"/>
          <p14:tracePt t="61040" x="3562350" y="1660525"/>
          <p14:tracePt t="61056" x="3473450" y="1652588"/>
          <p14:tracePt t="61073" x="3411538" y="1652588"/>
          <p14:tracePt t="61090" x="3330575" y="1660525"/>
          <p14:tracePt t="61106" x="3259138" y="1687513"/>
          <p14:tracePt t="61125" x="3133725" y="1714500"/>
          <p14:tracePt t="61141" x="3089275" y="1731963"/>
          <p14:tracePt t="61156" x="3044825" y="1758950"/>
          <p14:tracePt t="61173" x="3017838" y="1776413"/>
          <p14:tracePt t="61190" x="3000375" y="1785938"/>
          <p14:tracePt t="61206" x="2982913" y="1812925"/>
          <p14:tracePt t="61240" x="2955925" y="1830388"/>
          <p14:tracePt t="61257" x="2938463" y="1866900"/>
          <p14:tracePt t="61273" x="2911475" y="1938338"/>
          <p14:tracePt t="61290" x="2884488" y="2000250"/>
          <p14:tracePt t="61307" x="2857500" y="2081213"/>
          <p14:tracePt t="61323" x="2840038" y="2143125"/>
          <p14:tracePt t="61339" x="2830513" y="2179638"/>
          <p14:tracePt t="61356" x="2813050" y="2206625"/>
          <p14:tracePt t="61373" x="2813050" y="2232025"/>
          <p14:tracePt t="61391" x="2840038" y="2259013"/>
          <p14:tracePt t="61406" x="2857500" y="2278063"/>
          <p14:tracePt t="61423" x="2884488" y="2295525"/>
          <p14:tracePt t="61440" x="2938463" y="2295525"/>
          <p14:tracePt t="61457" x="3009900" y="2286000"/>
          <p14:tracePt t="61473" x="3089275" y="2259013"/>
          <p14:tracePt t="61490" x="3170238" y="2232025"/>
          <p14:tracePt t="61507" x="3375025" y="2187575"/>
          <p14:tracePt t="61523" x="3536950" y="2160588"/>
          <p14:tracePt t="61540" x="3652838" y="2098675"/>
          <p14:tracePt t="61556" x="3768725" y="2044700"/>
          <p14:tracePt t="61573" x="3848100" y="1973263"/>
          <p14:tracePt t="61590" x="3938588" y="1884363"/>
          <p14:tracePt t="61606" x="4000500" y="1839913"/>
          <p14:tracePt t="61625" x="4071938" y="1785938"/>
          <p14:tracePt t="61641" x="4108450" y="1751013"/>
          <p14:tracePt t="61657" x="4133850" y="1731963"/>
          <p14:tracePt t="61673" x="4152900" y="1714500"/>
          <p14:tracePt t="61690" x="4187825" y="1687513"/>
          <p14:tracePt t="61706" x="4214813" y="1670050"/>
          <p14:tracePt t="61723" x="4251325" y="1643063"/>
          <p14:tracePt t="61740" x="4268788" y="1633538"/>
          <p14:tracePt t="61756" x="4303713" y="1616075"/>
          <p14:tracePt t="61774" x="4313238" y="1608138"/>
          <p14:tracePt t="61789" x="4330700" y="1598613"/>
          <p14:tracePt t="61806" x="4357688" y="1598613"/>
          <p14:tracePt t="61823" x="4384675" y="1589088"/>
          <p14:tracePt t="61840" x="4411663" y="1589088"/>
          <p14:tracePt t="61857" x="4446588" y="1589088"/>
          <p14:tracePt t="61875" x="4473575" y="1571625"/>
          <p14:tracePt t="61891" x="4510088" y="1571625"/>
          <p14:tracePt t="61907" x="4527550" y="1571625"/>
          <p14:tracePt t="61923" x="4537075" y="1581150"/>
          <p14:tracePt t="61940" x="4545013" y="1581150"/>
          <p14:tracePt t="61977" x="4562475" y="1581150"/>
          <p14:tracePt t="62133" x="4545013" y="1571625"/>
          <p14:tracePt t="62141" x="4537075" y="1562100"/>
          <p14:tracePt t="62157" x="4500563" y="1544638"/>
          <p14:tracePt t="62173" x="4483100" y="1517650"/>
          <p14:tracePt t="62190" x="4465638" y="1509713"/>
          <p14:tracePt t="62207" x="4438650" y="1490663"/>
          <p14:tracePt t="62223" x="4419600" y="1490663"/>
          <p14:tracePt t="62240" x="4394200" y="1482725"/>
          <p14:tracePt t="62256" x="4357688" y="1473200"/>
          <p14:tracePt t="62259" x="4348163" y="1473200"/>
          <p14:tracePt t="62274" x="4330700" y="1473200"/>
          <p14:tracePt t="62289" x="4303713" y="1473200"/>
          <p14:tracePt t="62306" x="4286250" y="1473200"/>
          <p14:tracePt t="62323" x="4241800" y="1473200"/>
          <p14:tracePt t="62340" x="4160838" y="1473200"/>
          <p14:tracePt t="62359" x="4108450" y="1473200"/>
          <p14:tracePt t="62375" x="4081463" y="1473200"/>
          <p14:tracePt t="62391" x="4044950" y="1473200"/>
          <p14:tracePt t="62407" x="4027488" y="1473200"/>
          <p14:tracePt t="62423" x="4010025" y="1473200"/>
          <p14:tracePt t="62440" x="3983038" y="1473200"/>
          <p14:tracePt t="62457" x="3965575" y="1473200"/>
          <p14:tracePt t="62473" x="3946525" y="1482725"/>
          <p14:tracePt t="62490" x="3938588" y="1482725"/>
          <p14:tracePt t="62507" x="3919538" y="1490663"/>
          <p14:tracePt t="62523" x="3894138" y="1490663"/>
          <p14:tracePt t="62540" x="3875088" y="1509713"/>
          <p14:tracePt t="62557" x="3867150" y="1517650"/>
          <p14:tracePt t="62573" x="3840163" y="1544638"/>
          <p14:tracePt t="62590" x="3830638" y="1554163"/>
          <p14:tracePt t="62606" x="3822700" y="1562100"/>
          <p14:tracePt t="62625" x="3813175" y="1581150"/>
          <p14:tracePt t="62641" x="3795713" y="1608138"/>
          <p14:tracePt t="62657" x="3786188" y="1625600"/>
          <p14:tracePt t="62673" x="3768725" y="1660525"/>
          <p14:tracePt t="62690" x="3759200" y="1679575"/>
          <p14:tracePt t="62707" x="3759200" y="1687513"/>
          <p14:tracePt t="62723" x="3759200" y="1704975"/>
          <p14:tracePt t="62740" x="3751263" y="1741488"/>
          <p14:tracePt t="62757" x="3751263" y="1785938"/>
          <p14:tracePt t="62760" x="3751263" y="1812925"/>
          <p14:tracePt t="62773" x="3741738" y="1839913"/>
          <p14:tracePt t="62790" x="3724275" y="1884363"/>
          <p14:tracePt t="62807" x="3724275" y="1928813"/>
          <p14:tracePt t="62823" x="3724275" y="1965325"/>
          <p14:tracePt t="62840" x="3724275" y="1982788"/>
          <p14:tracePt t="62857" x="3724275" y="2009775"/>
          <p14:tracePt t="62876" x="3732213" y="2036763"/>
          <p14:tracePt t="62890" x="3732213" y="2044700"/>
          <p14:tracePt t="62907" x="3751263" y="2054225"/>
          <p14:tracePt t="62923" x="3751263" y="2063750"/>
          <p14:tracePt t="62957" x="3751263" y="2081213"/>
          <p14:tracePt t="62977" x="3751263" y="2089150"/>
          <p14:tracePt t="62990" x="3751263" y="2098675"/>
          <p14:tracePt t="63007" x="3751263" y="2108200"/>
          <p14:tracePt t="63023" x="3751263" y="2125663"/>
          <p14:tracePt t="63040" x="3751263" y="2152650"/>
          <p14:tracePt t="63057" x="3751263" y="2170113"/>
          <p14:tracePt t="63073" x="3741738" y="2187575"/>
          <p14:tracePt t="63090" x="3741738" y="2206625"/>
          <p14:tracePt t="63107" x="3741738" y="2224088"/>
          <p14:tracePt t="63125" x="3741738" y="2251075"/>
          <p14:tracePt t="63141" x="3732213" y="2268538"/>
          <p14:tracePt t="63157" x="3732213" y="2303463"/>
          <p14:tracePt t="63173" x="3732213" y="2330450"/>
          <p14:tracePt t="63190" x="3732213" y="2357438"/>
          <p14:tracePt t="63206" x="3732213" y="2374900"/>
          <p14:tracePt t="63223" x="3732213" y="2393950"/>
          <p14:tracePt t="63240" x="3732213" y="2411413"/>
          <p14:tracePt t="63257" x="3732213" y="2438400"/>
          <p14:tracePt t="63259" x="3732213" y="2446338"/>
          <p14:tracePt t="63275" x="3732213" y="2455863"/>
          <p14:tracePt t="63290" x="3732213" y="2473325"/>
          <p14:tracePt t="63306" x="3732213" y="2482850"/>
          <p14:tracePt t="63323" x="3732213" y="2509838"/>
          <p14:tracePt t="63340" x="3732213" y="2517775"/>
          <p14:tracePt t="63357" x="3732213" y="2536825"/>
          <p14:tracePt t="63376" x="3751263" y="2571750"/>
          <p14:tracePt t="63392" x="3759200" y="2589213"/>
          <p14:tracePt t="63407" x="3768725" y="2598738"/>
          <p14:tracePt t="63525" x="3776663" y="2608263"/>
          <p14:tracePt t="63533" x="3776663" y="2616200"/>
          <p14:tracePt t="63540" x="3776663" y="2625725"/>
          <p14:tracePt t="63557" x="3786188" y="2652713"/>
          <p14:tracePt t="63573" x="3786188" y="2670175"/>
          <p14:tracePt t="63821" x="3795713" y="2679700"/>
          <p14:tracePt t="63829" x="3803650" y="2687638"/>
          <p14:tracePt t="63840" x="3803650" y="2697163"/>
          <p14:tracePt t="63857" x="3830638" y="2724150"/>
          <p14:tracePt t="63874" x="3830638" y="2751138"/>
          <p14:tracePt t="63891" x="3830638" y="2795588"/>
          <p14:tracePt t="63907" x="3830638" y="2813050"/>
          <p14:tracePt t="63923" x="3813175" y="2830513"/>
          <p14:tracePt t="63940" x="3795713" y="2894013"/>
          <p14:tracePt t="63957" x="3768725" y="2955925"/>
          <p14:tracePt t="63973" x="3741738" y="2992438"/>
          <p14:tracePt t="63990" x="3741738" y="3017838"/>
          <p14:tracePt t="64007" x="3741738" y="3036888"/>
          <p14:tracePt t="64025" x="3732213" y="3063875"/>
          <p14:tracePt t="64041" x="3724275" y="3089275"/>
          <p14:tracePt t="64057" x="3714750" y="3116263"/>
          <p14:tracePt t="64073" x="3705225" y="3152775"/>
          <p14:tracePt t="64090" x="3679825" y="3187700"/>
          <p14:tracePt t="64107" x="3670300" y="3206750"/>
          <p14:tracePt t="64124" x="3670300" y="3214688"/>
          <p14:tracePt t="64142" x="3670300" y="3232150"/>
          <p14:tracePt t="64628" x="3679825" y="3232150"/>
          <p14:tracePt t="64643" x="3697288" y="3232150"/>
          <p14:tracePt t="64659" x="3705225" y="3232150"/>
          <p14:tracePt t="64697" x="3714750" y="3241675"/>
          <p14:tracePt t="64705" x="3724275" y="3241675"/>
          <p14:tracePt t="65081" x="3732213" y="3241675"/>
          <p14:tracePt t="65095" x="3741738" y="3241675"/>
          <p14:tracePt t="65103" x="3751263" y="3241675"/>
          <p14:tracePt t="65127" x="3768725" y="3241675"/>
          <p14:tracePt t="65182" x="3776663" y="3241675"/>
          <p14:tracePt t="65246" x="3786188" y="3241675"/>
          <p14:tracePt t="65738" x="3786188" y="3251200"/>
          <p14:tracePt t="65745" x="3786188" y="3268663"/>
          <p14:tracePt t="65761" x="3786188" y="3278188"/>
          <p14:tracePt t="66622" x="3786188" y="3286125"/>
          <p14:tracePt t="66630" x="3776663" y="3295650"/>
          <p14:tracePt t="66640" x="3759200" y="3303588"/>
          <p14:tracePt t="66659" x="3741738" y="3340100"/>
          <p14:tracePt t="66676" x="3741738" y="3357563"/>
          <p14:tracePt t="66692" x="3732213" y="3375025"/>
          <p14:tracePt t="66707" x="3732213" y="3394075"/>
          <p14:tracePt t="66724" x="3724275" y="3421063"/>
          <p14:tracePt t="66740" x="3714750" y="3438525"/>
          <p14:tracePt t="66757" x="3714750" y="3455988"/>
          <p14:tracePt t="66774" x="3714750" y="3465513"/>
          <p14:tracePt t="66974" x="3714750" y="3482975"/>
          <p14:tracePt t="66982" x="3714750" y="3492500"/>
          <p14:tracePt t="66990" x="3724275" y="3500438"/>
          <p14:tracePt t="67007" x="3732213" y="3527425"/>
          <p14:tracePt t="67024" x="3741738" y="3563938"/>
          <p14:tracePt t="67041" x="3759200" y="3598863"/>
          <p14:tracePt t="67057" x="3759200" y="3643313"/>
          <p14:tracePt t="67074" x="3786188" y="3697288"/>
          <p14:tracePt t="67091" x="3795713" y="3714750"/>
          <p14:tracePt t="67107" x="3822700" y="3741738"/>
          <p14:tracePt t="67124" x="3822700" y="3759200"/>
          <p14:tracePt t="67140" x="3830638" y="3778250"/>
          <p14:tracePt t="67157" x="3840163" y="3795713"/>
          <p14:tracePt t="67176" x="3848100" y="3849688"/>
          <p14:tracePt t="67192" x="3848100" y="3876675"/>
          <p14:tracePt t="67207" x="3848100" y="3894138"/>
          <p14:tracePt t="67224" x="3857625" y="3902075"/>
          <p14:tracePt t="67240" x="3857625" y="3921125"/>
          <p14:tracePt t="67257" x="3857625" y="3948113"/>
          <p14:tracePt t="67274" x="3875088" y="3965575"/>
          <p14:tracePt t="67291" x="3884613" y="3983038"/>
          <p14:tracePt t="67308" x="3884613" y="3992563"/>
          <p14:tracePt t="67324" x="3894138" y="4010025"/>
          <p14:tracePt t="67340" x="3902075" y="4019550"/>
          <p14:tracePt t="67357" x="3911600" y="4019550"/>
          <p14:tracePt t="67426" x="3911600" y="4027488"/>
          <p14:tracePt t="67457" x="3919538" y="4027488"/>
          <p14:tracePt t="67465" x="3929063" y="4027488"/>
          <p14:tracePt t="67481" x="3938588" y="4037013"/>
          <p14:tracePt t="67490" x="3956050" y="4037013"/>
          <p14:tracePt t="67519" x="3965575" y="4044950"/>
          <p14:tracePt t="67576" x="3973513" y="4054475"/>
          <p14:tracePt t="67598" x="3973513" y="4064000"/>
          <p14:tracePt t="67606" x="3983038" y="4064000"/>
          <p14:tracePt t="67622" x="3990975" y="4071938"/>
          <p14:tracePt t="67749" x="4000500" y="4071938"/>
          <p14:tracePt t="67966" x="4010025" y="4071938"/>
          <p14:tracePt t="67974" x="4010025" y="4090988"/>
          <p14:tracePt t="68278" x="4010025" y="4098925"/>
          <p14:tracePt t="68286" x="4010025" y="4108450"/>
          <p14:tracePt t="68294" x="4010025" y="4116388"/>
          <p14:tracePt t="68307" x="4010025" y="4125913"/>
          <p14:tracePt t="68325" x="4010025" y="4162425"/>
          <p14:tracePt t="68343" x="4010025" y="4179888"/>
          <p14:tracePt t="68358" x="4000500" y="4197350"/>
          <p14:tracePt t="68375" x="3990975" y="4214813"/>
          <p14:tracePt t="68391" x="3983038" y="4233863"/>
          <p14:tracePt t="68408" x="3973513" y="4233863"/>
          <p14:tracePt t="68424" x="3973513" y="4241800"/>
          <p14:tracePt t="68506" x="3965575" y="4241800"/>
          <p14:tracePt t="68568" x="3965575" y="4251325"/>
          <p14:tracePt t="68694" x="3946525" y="4251325"/>
          <p14:tracePt t="68920" x="3938588" y="4251325"/>
          <p14:tracePt t="68960" x="3929063" y="4251325"/>
          <p14:tracePt t="69092" x="3938588" y="4251325"/>
          <p14:tracePt t="69100" x="3956050" y="4241800"/>
          <p14:tracePt t="69109" x="3965575" y="4241800"/>
          <p14:tracePt t="69146" x="3973513" y="4224338"/>
          <p14:tracePt t="69170" x="3973513" y="4214813"/>
          <p14:tracePt t="69178" x="3983038" y="4214813"/>
          <p14:tracePt t="69194" x="3983038" y="4206875"/>
          <p14:tracePt t="69218" x="3990975" y="4206875"/>
          <p14:tracePt t="69256" x="3990975" y="4197350"/>
          <p14:tracePt t="71806" x="4000500" y="4187825"/>
          <p14:tracePt t="71814" x="4027488" y="4179888"/>
          <p14:tracePt t="71824" x="4037013" y="4162425"/>
          <p14:tracePt t="71841" x="4054475" y="4143375"/>
          <p14:tracePt t="71858" x="4081463" y="4135438"/>
          <p14:tracePt t="71875" x="4089400" y="4125913"/>
          <p14:tracePt t="72771" x="4089400" y="4116388"/>
          <p14:tracePt t="72778" x="4098925" y="4108450"/>
          <p14:tracePt t="72791" x="4116388" y="4071938"/>
          <p14:tracePt t="72807" x="4133850" y="4054475"/>
          <p14:tracePt t="72824" x="4152900" y="4019550"/>
          <p14:tracePt t="72840" x="4170363" y="3983038"/>
          <p14:tracePt t="72857" x="4170363" y="3965575"/>
          <p14:tracePt t="72874" x="4179888" y="3956050"/>
          <p14:tracePt t="72917" x="4179888" y="3948113"/>
          <p14:tracePt t="72925" x="4179888" y="3938588"/>
          <p14:tracePt t="72933" x="4179888" y="3921125"/>
          <p14:tracePt t="72941" x="4170363" y="3884613"/>
          <p14:tracePt t="72958" x="4143375" y="3840163"/>
          <p14:tracePt t="72974" x="4125913" y="3813175"/>
          <p14:tracePt t="72991" x="4089400" y="3759200"/>
          <p14:tracePt t="73008" x="4062413" y="3697288"/>
          <p14:tracePt t="73025" x="4037013" y="3625850"/>
          <p14:tracePt t="73041" x="4017963" y="3589338"/>
          <p14:tracePt t="73058" x="4000500" y="3571875"/>
          <p14:tracePt t="73074" x="3973513" y="3554413"/>
          <p14:tracePt t="73091" x="3956050" y="3536950"/>
          <p14:tracePt t="73108" x="3946525" y="3517900"/>
          <p14:tracePt t="73125" x="3929063" y="3500438"/>
          <p14:tracePt t="73143" x="3902075" y="3492500"/>
          <p14:tracePt t="73159" x="3884613" y="3482975"/>
          <p14:tracePt t="73174" x="3867150" y="3473450"/>
          <p14:tracePt t="73191" x="3848100" y="3473450"/>
          <p14:tracePt t="73208" x="3822700" y="3473450"/>
          <p14:tracePt t="73225" x="3803650" y="3473450"/>
          <p14:tracePt t="73241" x="3786188" y="3473450"/>
          <p14:tracePt t="73258" x="3759200" y="3482975"/>
          <p14:tracePt t="73274" x="3751263" y="3492500"/>
          <p14:tracePt t="73291" x="3741738" y="3492500"/>
          <p14:tracePt t="73307" x="3741738" y="3500438"/>
          <p14:tracePt t="73385" x="3732213" y="3500438"/>
          <p14:tracePt t="73401" x="3724275" y="3500438"/>
          <p14:tracePt t="73409" x="3714750" y="3500438"/>
          <p14:tracePt t="73426" x="3705225" y="3500438"/>
          <p14:tracePt t="73463" x="3697288" y="3509963"/>
          <p14:tracePt t="73479" x="3679825" y="3509963"/>
          <p14:tracePt t="73495" x="3670300" y="3527425"/>
          <p14:tracePt t="73503" x="3660775" y="3527425"/>
          <p14:tracePt t="73511" x="3652838" y="3536950"/>
          <p14:tracePt t="73527" x="3643313" y="3544888"/>
          <p14:tracePt t="73542" x="3633788" y="3544888"/>
          <p14:tracePt t="73597" x="3625850" y="3544888"/>
          <p14:tracePt t="73605" x="3625850" y="3554413"/>
          <p14:tracePt t="73675" x="3608388" y="3563938"/>
          <p14:tracePt t="73847" x="3598863" y="3571875"/>
          <p14:tracePt t="73863" x="3598863" y="3581400"/>
          <p14:tracePt t="73871" x="3589338" y="3581400"/>
          <p14:tracePt t="74121" x="3581400" y="3598863"/>
          <p14:tracePt t="74129" x="3554413" y="3608388"/>
          <p14:tracePt t="74143" x="3536950" y="3625850"/>
          <p14:tracePt t="74159" x="3517900" y="3635375"/>
          <p14:tracePt t="74175" x="3500438" y="3635375"/>
          <p14:tracePt t="74191" x="3490913" y="3635375"/>
          <p14:tracePt t="74208" x="3473450" y="3635375"/>
          <p14:tracePt t="74225" x="3465513" y="3643313"/>
          <p14:tracePt t="74242" x="3455988" y="3643313"/>
          <p14:tracePt t="74275" x="3438525" y="3643313"/>
          <p14:tracePt t="74291" x="3419475" y="3643313"/>
          <p14:tracePt t="74307" x="3384550" y="3643313"/>
          <p14:tracePt t="74325" x="3367088" y="3643313"/>
          <p14:tracePt t="74341" x="3348038" y="3662363"/>
          <p14:tracePt t="74358" x="3322638" y="3679825"/>
          <p14:tracePt t="74375" x="3303588" y="3679825"/>
          <p14:tracePt t="74391" x="3286125" y="3697288"/>
          <p14:tracePt t="74409" x="3276600" y="3706813"/>
          <p14:tracePt t="74425" x="3251200" y="3714750"/>
          <p14:tracePt t="74441" x="3232150" y="3741738"/>
          <p14:tracePt t="74458" x="3214688" y="3759200"/>
          <p14:tracePt t="74475" x="3197225" y="3778250"/>
          <p14:tracePt t="74491" x="3170238" y="3786188"/>
          <p14:tracePt t="74508" x="3152775" y="3786188"/>
          <p14:tracePt t="74525" x="3143250" y="3795713"/>
          <p14:tracePt t="74542" x="3108325" y="3822700"/>
          <p14:tracePt t="74559" x="3098800" y="3840163"/>
          <p14:tracePt t="74575" x="3081338" y="3857625"/>
          <p14:tracePt t="74591" x="3062288" y="3884613"/>
          <p14:tracePt t="74608" x="3054350" y="3894138"/>
          <p14:tracePt t="74626" x="3027363" y="3911600"/>
          <p14:tracePt t="74643" x="3009900" y="3929063"/>
          <p14:tracePt t="74659" x="2990850" y="3938588"/>
          <p14:tracePt t="74675" x="2982913" y="3956050"/>
          <p14:tracePt t="74715" x="2982913" y="3965575"/>
          <p14:tracePt t="74725" x="2965450" y="3965575"/>
          <p14:tracePt t="74741" x="2965450" y="3973513"/>
          <p14:tracePt t="74758" x="2955925" y="3992563"/>
          <p14:tracePt t="74761" x="2955925" y="4000500"/>
          <p14:tracePt t="74775" x="2946400" y="4010025"/>
          <p14:tracePt t="74793" x="2928938" y="4044950"/>
          <p14:tracePt t="74809" x="2919413" y="4064000"/>
          <p14:tracePt t="74825" x="2911475" y="4081463"/>
          <p14:tracePt t="74841" x="2911475" y="4108450"/>
          <p14:tracePt t="74858" x="2901950" y="4116388"/>
          <p14:tracePt t="74902" x="2901950" y="4125913"/>
          <p14:tracePt t="74917" x="2884488" y="4135438"/>
          <p14:tracePt t="74926" x="2884488" y="4152900"/>
          <p14:tracePt t="74942" x="2874963" y="4179888"/>
          <p14:tracePt t="74958" x="2874963" y="4197350"/>
          <p14:tracePt t="74975" x="2867025" y="4214813"/>
          <p14:tracePt t="74991" x="2867025" y="4241800"/>
          <p14:tracePt t="75008" x="2867025" y="4259263"/>
          <p14:tracePt t="75025" x="2867025" y="4278313"/>
          <p14:tracePt t="75044" x="2894013" y="4305300"/>
          <p14:tracePt t="75059" x="2911475" y="4330700"/>
          <p14:tracePt t="75075" x="2928938" y="4349750"/>
          <p14:tracePt t="75091" x="2946400" y="4367213"/>
          <p14:tracePt t="75108" x="2973388" y="4394200"/>
          <p14:tracePt t="75125" x="2982913" y="4402138"/>
          <p14:tracePt t="75142" x="2990850" y="4421188"/>
          <p14:tracePt t="75158" x="3000375" y="4429125"/>
          <p14:tracePt t="75175" x="3009900" y="4438650"/>
          <p14:tracePt t="75191" x="3017838" y="4465638"/>
          <p14:tracePt t="75208" x="3044825" y="4483100"/>
          <p14:tracePt t="75225" x="3062288" y="4500563"/>
          <p14:tracePt t="75241" x="3081338" y="4510088"/>
          <p14:tracePt t="75258" x="3098800" y="4519613"/>
          <p14:tracePt t="75261" x="3116263" y="4537075"/>
          <p14:tracePt t="75276" x="3125788" y="4545013"/>
          <p14:tracePt t="75294" x="3152775" y="4564063"/>
          <p14:tracePt t="75309" x="3152775" y="4572000"/>
          <p14:tracePt t="75325" x="3160713" y="4581525"/>
          <p14:tracePt t="75342" x="3170238" y="4581525"/>
          <p14:tracePt t="75358" x="3197225" y="4581525"/>
          <p14:tracePt t="75375" x="3205163" y="4591050"/>
          <p14:tracePt t="75391" x="3224213" y="4591050"/>
          <p14:tracePt t="75408" x="3232150" y="4591050"/>
          <p14:tracePt t="75425" x="3241675" y="4591050"/>
          <p14:tracePt t="75442" x="3251200" y="4591050"/>
          <p14:tracePt t="75581" x="3268663" y="4598988"/>
          <p14:tracePt t="75589" x="3286125" y="4598988"/>
          <p14:tracePt t="75597" x="3313113" y="4598988"/>
          <p14:tracePt t="75608" x="3330575" y="4598988"/>
          <p14:tracePt t="75625" x="3348038" y="4598988"/>
          <p14:tracePt t="75641" x="3375025" y="4591050"/>
          <p14:tracePt t="75658" x="3384550" y="4591050"/>
          <p14:tracePt t="75675" x="3394075" y="4591050"/>
          <p14:tracePt t="75723" x="3411538" y="4591050"/>
          <p14:tracePt t="75762" x="3429000" y="4591050"/>
          <p14:tracePt t="89630" x="3429000" y="4581525"/>
          <p14:tracePt t="89638" x="3429000" y="4572000"/>
          <p14:tracePt t="89644" x="3438525" y="4564063"/>
          <p14:tracePt t="89660" x="3438525" y="4545013"/>
          <p14:tracePt t="89676" x="3446463" y="4519613"/>
          <p14:tracePt t="89693" x="3465513" y="4492625"/>
          <p14:tracePt t="89710" x="3509963" y="4438650"/>
          <p14:tracePt t="89727" x="3581400" y="4357688"/>
          <p14:tracePt t="89743" x="3643313" y="4313238"/>
          <p14:tracePt t="89762" x="3732213" y="4241800"/>
          <p14:tracePt t="89778" x="3813175" y="4206875"/>
          <p14:tracePt t="89794" x="3867150" y="4143375"/>
          <p14:tracePt t="89809" x="3902075" y="4090988"/>
          <p14:tracePt t="89826" x="3946525" y="4054475"/>
          <p14:tracePt t="89844" x="4027488" y="4019550"/>
          <p14:tracePt t="89860" x="4089400" y="3992563"/>
          <p14:tracePt t="89877" x="4116388" y="3983038"/>
          <p14:tracePt t="89894" x="4125913" y="3983038"/>
          <p14:tracePt t="89950" x="4133850" y="3983038"/>
          <p14:tracePt t="89958" x="4133850" y="4000500"/>
          <p14:tracePt t="89966" x="4143375" y="4027488"/>
          <p14:tracePt t="89977" x="4143375" y="4064000"/>
          <p14:tracePt t="89994" x="4143375" y="4143375"/>
          <p14:tracePt t="90012" x="4098925" y="4295775"/>
          <p14:tracePt t="90028" x="4037013" y="4357688"/>
          <p14:tracePt t="90043" x="3965575" y="4411663"/>
          <p14:tracePt t="90060" x="3902075" y="4438650"/>
          <p14:tracePt t="90077" x="3867150" y="4438650"/>
          <p14:tracePt t="90093" x="3848100" y="4438650"/>
          <p14:tracePt t="90110" x="3786188" y="4429125"/>
          <p14:tracePt t="90127" x="3714750" y="4402138"/>
          <p14:tracePt t="90143" x="3633788" y="4384675"/>
          <p14:tracePt t="90160" x="3571875" y="4349750"/>
          <p14:tracePt t="90177" x="3500438" y="4322763"/>
          <p14:tracePt t="90193" x="3446463" y="4295775"/>
          <p14:tracePt t="90210" x="3419475" y="4278313"/>
          <p14:tracePt t="90227" x="3402013" y="4251325"/>
          <p14:tracePt t="90243" x="3394075" y="4206875"/>
          <p14:tracePt t="90261" x="3384550" y="4125913"/>
          <p14:tracePt t="90278" x="3384550" y="4044950"/>
          <p14:tracePt t="90294" x="3384550" y="3983038"/>
          <p14:tracePt t="90310" x="3402013" y="3911600"/>
          <p14:tracePt t="90326" x="3429000" y="3849688"/>
          <p14:tracePt t="90343" x="3446463" y="3813175"/>
          <p14:tracePt t="90360" x="3473450" y="3759200"/>
          <p14:tracePt t="90376" x="3482975" y="3733800"/>
          <p14:tracePt t="90393" x="3500438" y="3697288"/>
          <p14:tracePt t="90410" x="3536950" y="3652838"/>
          <p14:tracePt t="90427" x="3554413" y="3635375"/>
          <p14:tracePt t="90443" x="3571875" y="3625850"/>
          <p14:tracePt t="90460" x="3589338" y="3616325"/>
          <p14:tracePt t="90477" x="3608388" y="3598863"/>
          <p14:tracePt t="90494" x="3616325" y="3598863"/>
          <p14:tracePt t="90511" x="3633788" y="3598863"/>
          <p14:tracePt t="90528" x="3697288" y="3608388"/>
          <p14:tracePt t="90544" x="3776663" y="3635375"/>
          <p14:tracePt t="90560" x="3813175" y="3652838"/>
          <p14:tracePt t="90577" x="3884613" y="3679825"/>
          <p14:tracePt t="90593" x="3946525" y="3706813"/>
          <p14:tracePt t="90610" x="4017963" y="3733800"/>
          <p14:tracePt t="90627" x="4044950" y="3751263"/>
          <p14:tracePt t="90643" x="4098925" y="3786188"/>
          <p14:tracePt t="90661" x="4125913" y="3830638"/>
          <p14:tracePt t="90677" x="4152900" y="3857625"/>
          <p14:tracePt t="90693" x="4170363" y="3876675"/>
          <p14:tracePt t="90710" x="4179888" y="3894138"/>
          <p14:tracePt t="90727" x="4187825" y="3911600"/>
          <p14:tracePt t="90743" x="4197350" y="3938588"/>
          <p14:tracePt t="90762" x="4187825" y="4019550"/>
          <p14:tracePt t="90778" x="4160838" y="4081463"/>
          <p14:tracePt t="90793" x="4133850" y="4143375"/>
          <p14:tracePt t="90810" x="4108450" y="4179888"/>
          <p14:tracePt t="90827" x="4062413" y="4214813"/>
          <p14:tracePt t="90843" x="3983038" y="4268788"/>
          <p14:tracePt t="90860" x="3867150" y="4349750"/>
          <p14:tracePt t="90878" x="3768725" y="4384675"/>
          <p14:tracePt t="90894" x="3687763" y="4402138"/>
          <p14:tracePt t="90912" x="3589338" y="4394200"/>
          <p14:tracePt t="90927" x="3536950" y="4376738"/>
          <p14:tracePt t="90944" x="3509963" y="4349750"/>
          <p14:tracePt t="90960" x="3482975" y="4330700"/>
          <p14:tracePt t="90977" x="3465513" y="4313238"/>
          <p14:tracePt t="90994" x="3446463" y="4286250"/>
          <p14:tracePt t="91012" x="3411538" y="4259263"/>
          <p14:tracePt t="91028" x="3402013" y="4241800"/>
          <p14:tracePt t="91044" x="3394075" y="4187825"/>
          <p14:tracePt t="91060" x="3394075" y="4143375"/>
          <p14:tracePt t="91077" x="3375025" y="4081463"/>
          <p14:tracePt t="91093" x="3384550" y="4037013"/>
          <p14:tracePt t="91110" x="3394075" y="3992563"/>
          <p14:tracePt t="91127" x="3419475" y="3929063"/>
          <p14:tracePt t="91143" x="3446463" y="3867150"/>
          <p14:tracePt t="91161" x="3473450" y="3830638"/>
          <p14:tracePt t="91177" x="3490913" y="3813175"/>
          <p14:tracePt t="91194" x="3517900" y="3795713"/>
          <p14:tracePt t="91210" x="3536950" y="3778250"/>
          <p14:tracePt t="91227" x="3571875" y="3751263"/>
          <p14:tracePt t="91243" x="3589338" y="3733800"/>
          <p14:tracePt t="91262" x="3616325" y="3714750"/>
          <p14:tracePt t="91278" x="3652838" y="3687763"/>
          <p14:tracePt t="91294" x="3687763" y="3670300"/>
          <p14:tracePt t="91310" x="3714750" y="3652838"/>
          <p14:tracePt t="91327" x="3724275" y="3635375"/>
          <p14:tracePt t="91343" x="3751263" y="3625850"/>
          <p14:tracePt t="91360" x="3768725" y="3625850"/>
          <p14:tracePt t="91377" x="3795713" y="3625850"/>
          <p14:tracePt t="91393" x="3822700" y="3625850"/>
          <p14:tracePt t="91409" x="3840163" y="3625850"/>
          <p14:tracePt t="91426" x="3875088" y="3643313"/>
          <p14:tracePt t="91442" x="3965575" y="3679825"/>
          <p14:tracePt t="91460" x="4027488" y="3706813"/>
          <p14:tracePt t="91477" x="4044950" y="3724275"/>
          <p14:tracePt t="91493" x="4081463" y="3741738"/>
          <p14:tracePt t="91511" x="4098925" y="3751263"/>
          <p14:tracePt t="91527" x="4116388" y="3768725"/>
          <p14:tracePt t="91544" x="4125913" y="3778250"/>
          <p14:tracePt t="91560" x="4152900" y="3795713"/>
          <p14:tracePt t="91576" x="4170363" y="3813175"/>
          <p14:tracePt t="91593" x="4187825" y="3840163"/>
          <p14:tracePt t="91610" x="4205288" y="3857625"/>
          <p14:tracePt t="91628" x="4232275" y="3876675"/>
          <p14:tracePt t="91643" x="4251325" y="3894138"/>
          <p14:tracePt t="91660" x="4268788" y="3921125"/>
          <p14:tracePt t="91679" x="4286250" y="3948113"/>
          <p14:tracePt t="91694" x="4313238" y="3965575"/>
          <p14:tracePt t="91710" x="4340225" y="3992563"/>
          <p14:tracePt t="91727" x="4367213" y="4010025"/>
          <p14:tracePt t="91743" x="4384675" y="4027488"/>
          <p14:tracePt t="91760" x="4394200" y="4054475"/>
          <p14:tracePt t="91763" x="4402138" y="4054475"/>
          <p14:tracePt t="91777" x="4402138" y="4064000"/>
          <p14:tracePt t="91794" x="4419600" y="4071938"/>
          <p14:tracePt t="91810" x="4446588" y="4081463"/>
          <p14:tracePt t="91827" x="4456113" y="4090988"/>
          <p14:tracePt t="91843" x="4473575" y="4108450"/>
          <p14:tracePt t="91860" x="4491038" y="4135438"/>
          <p14:tracePt t="91877" x="4518025" y="4152900"/>
          <p14:tracePt t="91895" x="4537075" y="4170363"/>
          <p14:tracePt t="91910" x="4545013" y="4179888"/>
          <p14:tracePt t="91927" x="4554538" y="4179888"/>
          <p14:tracePt t="91960" x="4562475" y="4179888"/>
          <p14:tracePt t="91977" x="4581525" y="4187825"/>
          <p14:tracePt t="91994" x="4589463" y="4187825"/>
          <p14:tracePt t="92036" x="4598988" y="4187825"/>
          <p14:tracePt t="92194" x="4572000" y="4187825"/>
          <p14:tracePt t="92202" x="4554538" y="4187825"/>
          <p14:tracePt t="92210" x="4545013" y="4187825"/>
          <p14:tracePt t="92227" x="4518025" y="4187825"/>
          <p14:tracePt t="92244" x="4500563" y="4206875"/>
          <p14:tracePt t="92260" x="4483100" y="4206875"/>
          <p14:tracePt t="92277" x="4456113" y="4214813"/>
          <p14:tracePt t="92293" x="4429125" y="4224338"/>
          <p14:tracePt t="92310" x="4384675" y="4233863"/>
          <p14:tracePt t="92326" x="4367213" y="4251325"/>
          <p14:tracePt t="92343" x="4330700" y="4278313"/>
          <p14:tracePt t="92360" x="4268788" y="4305300"/>
          <p14:tracePt t="92376" x="4224338" y="4322763"/>
          <p14:tracePt t="92393" x="4152900" y="4349750"/>
          <p14:tracePt t="92409" x="4125913" y="4376738"/>
          <p14:tracePt t="92426" x="4071938" y="4394200"/>
          <p14:tracePt t="92443" x="4044950" y="4429125"/>
          <p14:tracePt t="92460" x="4027488" y="4438650"/>
          <p14:tracePt t="92476" x="4017963" y="4456113"/>
          <p14:tracePt t="92493" x="3990975" y="4456113"/>
          <p14:tracePt t="92509" x="3983038" y="4456113"/>
          <p14:tracePt t="92568" x="3973513" y="4465638"/>
          <p14:tracePt t="92583" x="3965575" y="4473575"/>
          <p14:tracePt t="92592" x="3956050" y="4473575"/>
          <p14:tracePt t="92600" x="3946525" y="4492625"/>
          <p14:tracePt t="92616" x="3929063" y="4492625"/>
          <p14:tracePt t="92627" x="3919538" y="4492625"/>
          <p14:tracePt t="92643" x="3902075" y="4500563"/>
          <p14:tracePt t="92660" x="3884613" y="4500563"/>
          <p14:tracePt t="92678" x="3848100" y="4500563"/>
          <p14:tracePt t="92694" x="3830638" y="4500563"/>
          <p14:tracePt t="92710" x="3822700" y="4500563"/>
          <p14:tracePt t="92727" x="3803650" y="4483100"/>
          <p14:tracePt t="92743" x="3795713" y="4483100"/>
          <p14:tracePt t="92760" x="3768725" y="4483100"/>
          <p14:tracePt t="92764" x="3759200" y="4483100"/>
          <p14:tracePt t="92778" x="3751263" y="4492625"/>
          <p14:tracePt t="92794" x="3714750" y="4492625"/>
          <p14:tracePt t="92810" x="3687763" y="4492625"/>
          <p14:tracePt t="92827" x="3679825" y="4492625"/>
          <p14:tracePt t="92843" x="3670300" y="4483100"/>
          <p14:tracePt t="92860" x="3660775" y="4483100"/>
          <p14:tracePt t="92877" x="3660775" y="4473575"/>
          <p14:tracePt t="92894" x="3643313" y="4473575"/>
          <p14:tracePt t="92910" x="3633788" y="4465638"/>
          <p14:tracePt t="92928" x="3616325" y="4456113"/>
          <p14:tracePt t="92944" x="3608388" y="4448175"/>
          <p14:tracePt t="92960" x="3589338" y="4438650"/>
          <p14:tracePt t="92977" x="3571875" y="4411663"/>
          <p14:tracePt t="92994" x="3562350" y="4402138"/>
          <p14:tracePt t="93010" x="3554413" y="4384675"/>
          <p14:tracePt t="93027" x="3544888" y="4376738"/>
          <p14:tracePt t="93044" x="3536950" y="4376738"/>
          <p14:tracePt t="93060" x="3527425" y="4367213"/>
          <p14:tracePt t="93077" x="3517900" y="4357688"/>
          <p14:tracePt t="93110" x="3509963" y="4357688"/>
          <p14:tracePt t="93127" x="3509963" y="4349750"/>
          <p14:tracePt t="93143" x="3482975" y="4330700"/>
          <p14:tracePt t="93162" x="3455988" y="4330700"/>
          <p14:tracePt t="93179" x="3446463" y="4322763"/>
          <p14:tracePt t="93194" x="3438525" y="4322763"/>
          <p14:tracePt t="93210" x="3419475" y="4313238"/>
          <p14:tracePt t="93227" x="3411538" y="4305300"/>
          <p14:tracePt t="93244" x="3402013" y="4295775"/>
          <p14:tracePt t="93260" x="3394075" y="4286250"/>
          <p14:tracePt t="93277" x="3375025" y="4278313"/>
          <p14:tracePt t="93294" x="3348038" y="4259263"/>
          <p14:tracePt t="93310" x="3330575" y="4259263"/>
          <p14:tracePt t="93327" x="3303588" y="4251325"/>
          <p14:tracePt t="93343" x="3276600" y="4241800"/>
          <p14:tracePt t="93360" x="3268663" y="4233863"/>
          <p14:tracePt t="93377" x="3251200" y="4224338"/>
          <p14:tracePt t="93394" x="3232150" y="4214813"/>
          <p14:tracePt t="93410" x="3214688" y="4206875"/>
          <p14:tracePt t="93429" x="3179763" y="4179888"/>
          <p14:tracePt t="93444" x="3160713" y="4170363"/>
          <p14:tracePt t="93460" x="3152775" y="4162425"/>
          <p14:tracePt t="93477" x="3143250" y="4162425"/>
          <p14:tracePt t="93522" x="3125788" y="4162425"/>
          <p14:tracePt t="107721" x="3133725" y="4152900"/>
          <p14:tracePt t="107729" x="3143250" y="4143375"/>
          <p14:tracePt t="107737" x="3152775" y="4135438"/>
          <p14:tracePt t="107745" x="3160713" y="4135438"/>
          <p14:tracePt t="107762" x="3170238" y="4108450"/>
          <p14:tracePt t="107779" x="3179763" y="4090988"/>
          <p14:tracePt t="107796" x="3205163" y="4071938"/>
          <p14:tracePt t="107811" x="3224213" y="4037013"/>
          <p14:tracePt t="107828" x="3251200" y="3965575"/>
          <p14:tracePt t="107845" x="3268663" y="3921125"/>
          <p14:tracePt t="107861" x="3295650" y="3894138"/>
          <p14:tracePt t="107879" x="3313113" y="3876675"/>
          <p14:tracePt t="107896" x="3322638" y="3857625"/>
          <p14:tracePt t="107912" x="3330575" y="3822700"/>
          <p14:tracePt t="107929" x="3340100" y="3805238"/>
          <p14:tracePt t="107947" x="3348038" y="3778250"/>
          <p14:tracePt t="107963" x="3375025" y="3751263"/>
          <p14:tracePt t="107979" x="3394075" y="3724275"/>
          <p14:tracePt t="107996" x="3429000" y="3697288"/>
          <p14:tracePt t="108013" x="3446463" y="3679825"/>
          <p14:tracePt t="108029" x="3473450" y="3662363"/>
          <p14:tracePt t="108046" x="3517900" y="3635375"/>
          <p14:tracePt t="108062" x="3562350" y="3625850"/>
          <p14:tracePt t="108079" x="3608388" y="3625850"/>
          <p14:tracePt t="108095" x="3670300" y="3635375"/>
          <p14:tracePt t="108112" x="3714750" y="3662363"/>
          <p14:tracePt t="108129" x="3732213" y="3679825"/>
          <p14:tracePt t="108145" x="3759200" y="3687763"/>
          <p14:tracePt t="108162" x="3776663" y="3697288"/>
          <p14:tracePt t="108179" x="3795713" y="3714750"/>
          <p14:tracePt t="108197" x="3830638" y="3724275"/>
          <p14:tracePt t="108213" x="3840163" y="3733800"/>
          <p14:tracePt t="108229" x="3848100" y="3741738"/>
          <p14:tracePt t="108246" x="3867150" y="3759200"/>
          <p14:tracePt t="108262" x="3902075" y="3786188"/>
          <p14:tracePt t="108279" x="3946525" y="3805238"/>
          <p14:tracePt t="108296" x="3990975" y="3840163"/>
          <p14:tracePt t="108312" x="4027488" y="3867150"/>
          <p14:tracePt t="108329" x="4044950" y="3884613"/>
          <p14:tracePt t="108346" x="4071938" y="3911600"/>
          <p14:tracePt t="108362" x="4081463" y="3921125"/>
          <p14:tracePt t="108379" x="4098925" y="3948113"/>
          <p14:tracePt t="108396" x="4116388" y="3956050"/>
          <p14:tracePt t="108412" x="4125913" y="3973513"/>
          <p14:tracePt t="108429" x="4152900" y="3983038"/>
          <p14:tracePt t="108447" x="4170363" y="4000500"/>
          <p14:tracePt t="108464" x="4187825" y="4019550"/>
          <p14:tracePt t="108479" x="4214813" y="4027488"/>
          <p14:tracePt t="108496" x="4232275" y="4037013"/>
          <p14:tracePt t="108512" x="4241800" y="4054475"/>
          <p14:tracePt t="108529" x="4251325" y="4054475"/>
          <p14:tracePt t="108546" x="4268788" y="4071938"/>
          <p14:tracePt t="108562" x="4276725" y="4090988"/>
          <p14:tracePt t="108579" x="4303713" y="4098925"/>
          <p14:tracePt t="108596" x="4313238" y="4125913"/>
          <p14:tracePt t="108612" x="4322763" y="4135438"/>
          <p14:tracePt t="108645" x="4322763" y="4143375"/>
          <p14:tracePt t="108662" x="4322763" y="4170363"/>
          <p14:tracePt t="108679" x="4322763" y="4187825"/>
          <p14:tracePt t="108697" x="4303713" y="4214813"/>
          <p14:tracePt t="108714" x="4276725" y="4241800"/>
          <p14:tracePt t="108729" x="4259263" y="4259263"/>
          <p14:tracePt t="108745" x="4241800" y="4278313"/>
          <p14:tracePt t="108762" x="4205288" y="4305300"/>
          <p14:tracePt t="108779" x="4143375" y="4322763"/>
          <p14:tracePt t="108795" x="4062413" y="4349750"/>
          <p14:tracePt t="108812" x="3990975" y="4367213"/>
          <p14:tracePt t="108829" x="3929063" y="4367213"/>
          <p14:tracePt t="108845" x="3840163" y="4367213"/>
          <p14:tracePt t="108862" x="3803650" y="4376738"/>
          <p14:tracePt t="108879" x="3759200" y="4384675"/>
          <p14:tracePt t="108896" x="3714750" y="4384675"/>
          <p14:tracePt t="108912" x="3687763" y="4402138"/>
          <p14:tracePt t="108929" x="3652838" y="4411663"/>
          <p14:tracePt t="108947" x="3625850" y="4421188"/>
          <p14:tracePt t="108964" x="3598863" y="4421188"/>
          <p14:tracePt t="108979" x="3581400" y="4421188"/>
          <p14:tracePt t="108996" x="3536950" y="4421188"/>
          <p14:tracePt t="109012" x="3500438" y="4402138"/>
          <p14:tracePt t="109029" x="3455988" y="4376738"/>
          <p14:tracePt t="109045" x="3419475" y="4349750"/>
          <p14:tracePt t="109062" x="3402013" y="4330700"/>
          <p14:tracePt t="109079" x="3375025" y="4313238"/>
          <p14:tracePt t="109096" x="3340100" y="4268788"/>
          <p14:tracePt t="109112" x="3313113" y="4251325"/>
          <p14:tracePt t="109129" x="3303588" y="4224338"/>
          <p14:tracePt t="109146" x="3286125" y="4197350"/>
          <p14:tracePt t="109162" x="3276600" y="4170363"/>
          <p14:tracePt t="109179" x="3251200" y="4152900"/>
          <p14:tracePt t="109198" x="3232150" y="4125913"/>
          <p14:tracePt t="109214" x="3224213" y="4098925"/>
          <p14:tracePt t="109229" x="3224213" y="4081463"/>
          <p14:tracePt t="109246" x="3224213" y="4064000"/>
          <p14:tracePt t="109262" x="3224213" y="4044950"/>
          <p14:tracePt t="109279" x="3224213" y="4019550"/>
          <p14:tracePt t="109296" x="3232150" y="4000500"/>
          <p14:tracePt t="109311" x="3251200" y="3983038"/>
          <p14:tracePt t="109328" x="3330575" y="3956050"/>
          <p14:tracePt t="109345" x="3419475" y="3929063"/>
          <p14:tracePt t="109362" x="3554413" y="3894138"/>
          <p14:tracePt t="109378" x="3633788" y="3867150"/>
          <p14:tracePt t="109396" x="3714750" y="3840163"/>
          <p14:tracePt t="109412" x="3759200" y="3813175"/>
          <p14:tracePt t="109429" x="3786188" y="3795713"/>
          <p14:tracePt t="109448" x="3813175" y="3768725"/>
          <p14:tracePt t="109464" x="3813175" y="3759200"/>
          <p14:tracePt t="109479" x="3822700" y="3751263"/>
          <p14:tracePt t="109496" x="3840163" y="3741738"/>
          <p14:tracePt t="109512" x="3867150" y="3733800"/>
          <p14:tracePt t="109529" x="3884613" y="3724275"/>
          <p14:tracePt t="109545" x="3902075" y="3724275"/>
          <p14:tracePt t="109562" x="3919538" y="3724275"/>
          <p14:tracePt t="109579" x="3956050" y="3724275"/>
          <p14:tracePt t="109598" x="4000500" y="3733800"/>
          <p14:tracePt t="109612" x="4037013" y="3759200"/>
          <p14:tracePt t="109629" x="4081463" y="3778250"/>
          <p14:tracePt t="109646" x="4098925" y="3805238"/>
          <p14:tracePt t="109663" x="4116388" y="3813175"/>
          <p14:tracePt t="109678" x="4143375" y="3830638"/>
          <p14:tracePt t="109695" x="4160838" y="3849688"/>
          <p14:tracePt t="109711" x="4179888" y="3867150"/>
          <p14:tracePt t="109728" x="4214813" y="3894138"/>
          <p14:tracePt t="109745" x="4224338" y="3911600"/>
          <p14:tracePt t="109761" x="4241800" y="3929063"/>
          <p14:tracePt t="109778" x="4259263" y="3956050"/>
          <p14:tracePt t="109795" x="4268788" y="3965575"/>
          <p14:tracePt t="109811" x="4286250" y="3983038"/>
          <p14:tracePt t="109828" x="4295775" y="4000500"/>
          <p14:tracePt t="109845" x="4295775" y="4027488"/>
          <p14:tracePt t="109862" x="4303713" y="4044950"/>
          <p14:tracePt t="109878" x="4313238" y="4071938"/>
          <p14:tracePt t="109895" x="4313238" y="4098925"/>
          <p14:tracePt t="109911" x="4322763" y="4116388"/>
          <p14:tracePt t="109928" x="4330700" y="4143375"/>
          <p14:tracePt t="109945" x="4330700" y="4170363"/>
          <p14:tracePt t="109961" x="4330700" y="4187825"/>
          <p14:tracePt t="109978" x="4322763" y="4214813"/>
          <p14:tracePt t="109995" x="4322763" y="4233863"/>
          <p14:tracePt t="110042" x="4313238" y="4214813"/>
          <p14:tracePt t="110048" x="4295775" y="4162425"/>
          <p14:tracePt t="110061" x="4268788" y="4098925"/>
          <p14:tracePt t="110078" x="4241800" y="3992563"/>
          <p14:tracePt t="110095" x="4214813" y="3894138"/>
          <p14:tracePt t="110111" x="4187825" y="3822700"/>
          <p14:tracePt t="110128" x="4152900" y="3697288"/>
          <p14:tracePt t="110145" x="4125913" y="3635375"/>
          <p14:tracePt t="110162" x="4098925" y="3571875"/>
          <p14:tracePt t="110178" x="4071938" y="3527425"/>
          <p14:tracePt t="110195" x="4062413" y="3500438"/>
          <p14:tracePt t="110213" x="4044950" y="3492500"/>
          <p14:tracePt t="110229" x="4037013" y="3482975"/>
          <p14:tracePt t="110246" x="4010025" y="3465513"/>
          <p14:tracePt t="110262" x="4000500" y="3455988"/>
          <p14:tracePt t="110660" x="4000500" y="3446463"/>
          <p14:tracePt t="110675" x="4027488" y="3411538"/>
          <p14:tracePt t="110684" x="4054475" y="3349625"/>
          <p14:tracePt t="110696" x="4098925" y="3286125"/>
          <p14:tracePt t="110713" x="4197350" y="3160713"/>
          <p14:tracePt t="110729" x="4268788" y="3044825"/>
          <p14:tracePt t="110746" x="4375150" y="2867025"/>
          <p14:tracePt t="110762" x="4402138" y="2768600"/>
          <p14:tracePt t="110780" x="4429125" y="2679700"/>
          <p14:tracePt t="110796" x="4456113" y="2598738"/>
          <p14:tracePt t="110812" x="4465638" y="2563813"/>
          <p14:tracePt t="110829" x="4473575" y="2544763"/>
          <p14:tracePt t="110847" x="4500563" y="2500313"/>
          <p14:tracePt t="110864" x="4500563" y="2482850"/>
          <p14:tracePt t="110879" x="4510088" y="2455863"/>
          <p14:tracePt t="110896" x="4510088" y="2438400"/>
          <p14:tracePt t="110912" x="4510088" y="2428875"/>
          <p14:tracePt t="110929" x="4510088" y="2411413"/>
          <p14:tracePt t="110946" x="4510088" y="2401888"/>
          <p14:tracePt t="110962" x="4510088" y="2384425"/>
          <p14:tracePt t="110980" x="4510088" y="2366963"/>
          <p14:tracePt t="110995" x="4510088" y="2357438"/>
          <p14:tracePt t="111012" x="4510088" y="2349500"/>
          <p14:tracePt t="111090" x="4510088" y="2339975"/>
          <p14:tracePt t="111097" x="4510088" y="2330450"/>
          <p14:tracePt t="111113" x="4500563" y="2312988"/>
          <p14:tracePt t="111129" x="4483100" y="2303463"/>
          <p14:tracePt t="111145" x="4473575" y="2295525"/>
          <p14:tracePt t="111162" x="4456113" y="2286000"/>
          <p14:tracePt t="111179" x="4438650" y="2268538"/>
          <p14:tracePt t="111195" x="4411663" y="2259013"/>
          <p14:tracePt t="111212" x="4394200" y="2241550"/>
          <p14:tracePt t="111229" x="4375150" y="2224088"/>
          <p14:tracePt t="111245" x="4340225" y="2224088"/>
          <p14:tracePt t="111262" x="4313238" y="2214563"/>
          <p14:tracePt t="111279" x="4295775" y="2206625"/>
          <p14:tracePt t="111295" x="4268788" y="2206625"/>
          <p14:tracePt t="111312" x="4251325" y="2197100"/>
          <p14:tracePt t="111329" x="4241800" y="2197100"/>
          <p14:tracePt t="111345" x="4224338" y="2187575"/>
          <p14:tracePt t="111363" x="4197350" y="2170113"/>
          <p14:tracePt t="111395" x="4187825" y="2170113"/>
          <p14:tracePt t="111412" x="4170363" y="2170113"/>
          <p14:tracePt t="111457" x="4160838" y="2170113"/>
          <p14:tracePt t="111498" x="4160838" y="2160588"/>
          <p14:tracePt t="111520" x="4152900" y="2160588"/>
          <p14:tracePt t="111576" x="4143375" y="2160588"/>
          <p14:tracePt t="111598" x="4125913" y="2160588"/>
          <p14:tracePt t="111606" x="4125913" y="2187575"/>
          <p14:tracePt t="111614" x="4125913" y="2197100"/>
          <p14:tracePt t="111630" x="4116388" y="2241550"/>
          <p14:tracePt t="111646" x="4089400" y="2322513"/>
          <p14:tracePt t="111662" x="4017963" y="2420938"/>
          <p14:tracePt t="111679" x="3848100" y="2598738"/>
          <p14:tracePt t="111696" x="3643313" y="2813050"/>
          <p14:tracePt t="111713" x="3598863" y="2911475"/>
          <p14:tracePt t="111729" x="3616325" y="2946400"/>
          <p14:tracePt t="111748" x="3652838" y="2946400"/>
          <p14:tracePt t="111764" x="3660775" y="2955925"/>
          <p14:tracePt t="111780" x="3679825" y="2955925"/>
          <p14:tracePt t="111795" x="3697288" y="2955925"/>
          <p14:tracePt t="111812" x="3714750" y="2955925"/>
          <p14:tracePt t="111829" x="3732213" y="2955925"/>
          <p14:tracePt t="111846" x="3768725" y="2955925"/>
          <p14:tracePt t="111864" x="3776663" y="2946400"/>
          <p14:tracePt t="111896" x="3776663" y="2938463"/>
          <p14:tracePt t="111912" x="3776663" y="2928938"/>
          <p14:tracePt t="111929" x="3776663" y="2911475"/>
          <p14:tracePt t="111963" x="3795713" y="2894013"/>
          <p14:tracePt t="111996" x="3803650" y="2884488"/>
          <p14:tracePt t="112015" x="3803650" y="2857500"/>
          <p14:tracePt t="112029" x="3803650" y="2849563"/>
          <p14:tracePt t="112076" x="3803650" y="2840038"/>
          <p14:tracePt t="112122" x="3822700" y="2840038"/>
          <p14:tracePt t="112178" x="3830638" y="2840038"/>
          <p14:tracePt t="112194" x="3830638" y="2849563"/>
          <p14:tracePt t="112294" x="3840163" y="2849563"/>
          <p14:tracePt t="112310" x="3848100" y="2849563"/>
          <p14:tracePt t="112334" x="3857625" y="2849563"/>
          <p14:tracePt t="112372" x="3867150" y="2849563"/>
          <p14:tracePt t="112388" x="3875088" y="2849563"/>
          <p14:tracePt t="112412" x="3884613" y="2849563"/>
          <p14:tracePt t="112420" x="3902075" y="2849563"/>
          <p14:tracePt t="112429" x="3911600" y="2849563"/>
          <p14:tracePt t="112446" x="3929063" y="2849563"/>
          <p14:tracePt t="112463" x="3938588" y="2849563"/>
          <p14:tracePt t="112479" x="3956050" y="2849563"/>
          <p14:tracePt t="112496" x="3990975" y="2840038"/>
          <p14:tracePt t="112514" x="4081463" y="2795588"/>
          <p14:tracePt t="112529" x="4160838" y="2786063"/>
          <p14:tracePt t="112546" x="4224338" y="2759075"/>
          <p14:tracePt t="112562" x="4286250" y="2732088"/>
          <p14:tracePt t="112579" x="4303713" y="2714625"/>
          <p14:tracePt t="112596" x="4322763" y="2706688"/>
          <p14:tracePt t="112613" x="4348163" y="2697163"/>
          <p14:tracePt t="112630" x="4367213" y="2670175"/>
          <p14:tracePt t="112646" x="4375150" y="2652713"/>
          <p14:tracePt t="112663" x="4384675" y="2635250"/>
          <p14:tracePt t="112679" x="4384675" y="2616200"/>
          <p14:tracePt t="112696" x="4394200" y="2589213"/>
          <p14:tracePt t="112713" x="4402138" y="2571750"/>
          <p14:tracePt t="112729" x="4402138" y="2554288"/>
          <p14:tracePt t="112746" x="4402138" y="2544763"/>
          <p14:tracePt t="112764" x="4402138" y="2536825"/>
          <p14:tracePt t="112896" x="4402138" y="2517775"/>
          <p14:tracePt t="112904" x="4402138" y="2509838"/>
          <p14:tracePt t="112913" x="4402138" y="2500313"/>
          <p14:tracePt t="112929" x="4402138" y="2492375"/>
          <p14:tracePt t="112946" x="4419600" y="2473325"/>
          <p14:tracePt t="112963" x="4419600" y="2465388"/>
          <p14:tracePt t="112979" x="4419600" y="2438400"/>
          <p14:tracePt t="112996" x="4419600" y="2420938"/>
          <p14:tracePt t="113015" x="4402138" y="2393950"/>
          <p14:tracePt t="113030" x="4394200" y="2366963"/>
          <p14:tracePt t="113046" x="4384675" y="2357438"/>
          <p14:tracePt t="113062" x="4384675" y="2339975"/>
          <p14:tracePt t="113079" x="4367213" y="2322513"/>
          <p14:tracePt t="113096" x="4357688" y="2303463"/>
          <p14:tracePt t="113113" x="4340225" y="2286000"/>
          <p14:tracePt t="113129" x="4330700" y="2278063"/>
          <p14:tracePt t="113146" x="4322763" y="2259013"/>
          <p14:tracePt t="113163" x="4303713" y="2251075"/>
          <p14:tracePt t="113179" x="4295775" y="2241550"/>
          <p14:tracePt t="113196" x="4276725" y="2224088"/>
          <p14:tracePt t="113213" x="4251325" y="2206625"/>
          <p14:tracePt t="113229" x="4241800" y="2197100"/>
          <p14:tracePt t="113246" x="4224338" y="2187575"/>
          <p14:tracePt t="113264" x="4187825" y="2170113"/>
          <p14:tracePt t="113280" x="4170363" y="2152650"/>
          <p14:tracePt t="113296" x="4160838" y="2135188"/>
          <p14:tracePt t="113313" x="4143375" y="2125663"/>
          <p14:tracePt t="113329" x="4133850" y="2108200"/>
          <p14:tracePt t="113346" x="4108450" y="2081213"/>
          <p14:tracePt t="113363" x="4089400" y="2071688"/>
          <p14:tracePt t="113379" x="4071938" y="2063750"/>
          <p14:tracePt t="113396" x="4037013" y="2036763"/>
          <p14:tracePt t="113413" x="4010025" y="2009775"/>
          <p14:tracePt t="113429" x="3973513" y="2000250"/>
          <p14:tracePt t="113446" x="3956050" y="1982788"/>
          <p14:tracePt t="113463" x="3938588" y="1982788"/>
          <p14:tracePt t="113479" x="3911600" y="1982788"/>
          <p14:tracePt t="113496" x="3884613" y="1982788"/>
          <p14:tracePt t="113515" x="3830638" y="1982788"/>
          <p14:tracePt t="113530" x="3776663" y="1992313"/>
          <p14:tracePt t="113546" x="3732213" y="1992313"/>
          <p14:tracePt t="113563" x="3714750" y="1992313"/>
          <p14:tracePt t="113579" x="3679825" y="1992313"/>
          <p14:tracePt t="113596" x="3660775" y="2000250"/>
          <p14:tracePt t="113613" x="3625850" y="2000250"/>
          <p14:tracePt t="113630" x="3608388" y="2000250"/>
          <p14:tracePt t="113646" x="3554413" y="2017713"/>
          <p14:tracePt t="113663" x="3517900" y="2017713"/>
          <p14:tracePt t="113680" x="3500438" y="2017713"/>
          <p14:tracePt t="113696" x="3482975" y="2017713"/>
          <p14:tracePt t="113713" x="3473450" y="2017713"/>
          <p14:tracePt t="113749" x="3465513" y="2027238"/>
          <p14:tracePt t="113765" x="3438525" y="2036763"/>
          <p14:tracePt t="113780" x="3419475" y="2044700"/>
          <p14:tracePt t="113798" x="3411538" y="2054225"/>
          <p14:tracePt t="113812" x="3402013" y="2063750"/>
          <p14:tracePt t="113829" x="3375025" y="2071688"/>
          <p14:tracePt t="113845" x="3367088" y="2089150"/>
          <p14:tracePt t="113862" x="3348038" y="2098675"/>
          <p14:tracePt t="113880" x="3340100" y="2108200"/>
          <p14:tracePt t="113898" x="3330575" y="2116138"/>
          <p14:tracePt t="113913" x="3313113" y="2116138"/>
          <p14:tracePt t="113929" x="3286125" y="2125663"/>
          <p14:tracePt t="113946" x="3259138" y="2135188"/>
          <p14:tracePt t="113963" x="3241675" y="2135188"/>
          <p14:tracePt t="113979" x="3224213" y="2152650"/>
          <p14:tracePt t="113997" x="3205163" y="2152650"/>
          <p14:tracePt t="114014" x="3197225" y="2152650"/>
          <p14:tracePt t="114030" x="3187700" y="2160588"/>
          <p14:tracePt t="114046" x="3170238" y="2160588"/>
          <p14:tracePt t="114063" x="3152775" y="2179638"/>
          <p14:tracePt t="114079" x="3133725" y="2179638"/>
          <p14:tracePt t="114096" x="3125788" y="2187575"/>
          <p14:tracePt t="114140" x="3116263" y="2187575"/>
          <p14:tracePt t="114149" x="3116263" y="2197100"/>
          <p14:tracePt t="114163" x="3089275" y="2214563"/>
          <p14:tracePt t="114179" x="3071813" y="2241550"/>
          <p14:tracePt t="114196" x="3062288" y="2251075"/>
          <p14:tracePt t="114213" x="3062288" y="2259013"/>
          <p14:tracePt t="114229" x="3054350" y="2268538"/>
          <p14:tracePt t="114249" x="3054350" y="2278063"/>
          <p14:tracePt t="114265" x="3044825" y="2286000"/>
          <p14:tracePt t="114280" x="3036888" y="2312988"/>
          <p14:tracePt t="114297" x="3017838" y="2330450"/>
          <p14:tracePt t="114313" x="3009900" y="2349500"/>
          <p14:tracePt t="114330" x="3009900" y="2357438"/>
          <p14:tracePt t="114346" x="3009900" y="2384425"/>
          <p14:tracePt t="114363" x="3000375" y="2393950"/>
          <p14:tracePt t="114379" x="3000375" y="2411413"/>
          <p14:tracePt t="114398" x="3000375" y="2446338"/>
          <p14:tracePt t="114414" x="3000375" y="2465388"/>
          <p14:tracePt t="114429" x="3000375" y="2482850"/>
          <p14:tracePt t="114446" x="3000375" y="2500313"/>
          <p14:tracePt t="114463" x="3009900" y="2527300"/>
          <p14:tracePt t="114479" x="3009900" y="2536825"/>
          <p14:tracePt t="114496" x="3036888" y="2554288"/>
          <p14:tracePt t="114514" x="3062288" y="2581275"/>
          <p14:tracePt t="114530" x="3081338" y="2608263"/>
          <p14:tracePt t="114547" x="3108325" y="2625725"/>
          <p14:tracePt t="114563" x="3116263" y="2643188"/>
          <p14:tracePt t="114580" x="3133725" y="2670175"/>
          <p14:tracePt t="114596" x="3170238" y="2687638"/>
          <p14:tracePt t="114612" x="3197225" y="2697163"/>
          <p14:tracePt t="114629" x="3224213" y="2706688"/>
          <p14:tracePt t="114648" x="3251200" y="2732088"/>
          <p14:tracePt t="114664" x="3268663" y="2751138"/>
          <p14:tracePt t="114679" x="3295650" y="2759075"/>
          <p14:tracePt t="114697" x="3303588" y="2768600"/>
          <p14:tracePt t="114713" x="3322638" y="2768600"/>
          <p14:tracePt t="114729" x="3340100" y="2778125"/>
          <p14:tracePt t="114746" x="3367088" y="2786063"/>
          <p14:tracePt t="114764" x="3402013" y="2803525"/>
          <p14:tracePt t="114780" x="3455988" y="2822575"/>
          <p14:tracePt t="114796" x="3517900" y="2840038"/>
          <p14:tracePt t="114813" x="3581400" y="2849563"/>
          <p14:tracePt t="114829" x="3633788" y="2849563"/>
          <p14:tracePt t="114847" x="3714750" y="2867025"/>
          <p14:tracePt t="114863" x="3776663" y="2867025"/>
          <p14:tracePt t="114880" x="3822700" y="2867025"/>
          <p14:tracePt t="114898" x="3902075" y="2857500"/>
          <p14:tracePt t="114915" x="3983038" y="2830513"/>
          <p14:tracePt t="114930" x="4062413" y="2822575"/>
          <p14:tracePt t="114946" x="4098925" y="2813050"/>
          <p14:tracePt t="114963" x="4125913" y="2795588"/>
          <p14:tracePt t="114980" x="4143375" y="2795588"/>
          <p14:tracePt t="114996" x="4170363" y="2795588"/>
          <p14:tracePt t="115014" x="4197350" y="2778125"/>
          <p14:tracePt t="115030" x="4214813" y="2778125"/>
          <p14:tracePt t="115047" x="4241800" y="2768600"/>
          <p14:tracePt t="115063" x="4259263" y="2768600"/>
          <p14:tracePt t="115079" x="4276725" y="2759075"/>
          <p14:tracePt t="115096" x="4303713" y="2759075"/>
          <p14:tracePt t="115113" x="4322763" y="2751138"/>
          <p14:tracePt t="115130" x="4348163" y="2751138"/>
          <p14:tracePt t="115146" x="4375150" y="2741613"/>
          <p14:tracePt t="115164" x="4402138" y="2732088"/>
          <p14:tracePt t="115180" x="4411663" y="2714625"/>
          <p14:tracePt t="115196" x="4429125" y="2714625"/>
          <p14:tracePt t="115213" x="4456113" y="2697163"/>
          <p14:tracePt t="115230" x="4473575" y="2679700"/>
          <p14:tracePt t="115246" x="4491038" y="2660650"/>
          <p14:tracePt t="115264" x="4527550" y="2625725"/>
          <p14:tracePt t="115280" x="4545013" y="2608263"/>
          <p14:tracePt t="115297" x="4554538" y="2589213"/>
          <p14:tracePt t="115313" x="4562475" y="2563813"/>
          <p14:tracePt t="115330" x="4572000" y="2544763"/>
          <p14:tracePt t="115346" x="4589463" y="2500313"/>
          <p14:tracePt t="115363" x="4598988" y="2465388"/>
          <p14:tracePt t="115380" x="4608513" y="2401888"/>
          <p14:tracePt t="115397" x="4608513" y="2278063"/>
          <p14:tracePt t="115415" x="4608513" y="2214563"/>
          <p14:tracePt t="115431" x="4598988" y="2197100"/>
          <p14:tracePt t="115446" x="4581525" y="2170113"/>
          <p14:tracePt t="115463" x="4562475" y="2152650"/>
          <p14:tracePt t="115480" x="4537075" y="2135188"/>
          <p14:tracePt t="115496" x="4518025" y="2116138"/>
          <p14:tracePt t="115513" x="4483100" y="2089150"/>
          <p14:tracePt t="115531" x="4456113" y="2063750"/>
          <p14:tracePt t="115546" x="4419600" y="2027238"/>
          <p14:tracePt t="115563" x="4384675" y="1992313"/>
          <p14:tracePt t="115580" x="4357688" y="1973263"/>
          <p14:tracePt t="115596" x="4330700" y="1946275"/>
          <p14:tracePt t="115613" x="4313238" y="1928813"/>
          <p14:tracePt t="115629" x="4295775" y="1911350"/>
          <p14:tracePt t="115646" x="4276725" y="1893888"/>
          <p14:tracePt t="115664" x="4241800" y="1866900"/>
          <p14:tracePt t="115680" x="4214813" y="1849438"/>
          <p14:tracePt t="115696" x="4187825" y="1830388"/>
          <p14:tracePt t="115713" x="4143375" y="1803400"/>
          <p14:tracePt t="115730" x="4098925" y="1785938"/>
          <p14:tracePt t="115746" x="4037013" y="1758950"/>
          <p14:tracePt t="115763" x="3973513" y="1731963"/>
          <p14:tracePt t="115766" x="3929063" y="1714500"/>
          <p14:tracePt t="115780" x="3867150" y="1697038"/>
          <p14:tracePt t="115796" x="3840163" y="1679575"/>
          <p14:tracePt t="115813" x="3795713" y="1679575"/>
          <p14:tracePt t="115830" x="3714750" y="1679575"/>
          <p14:tracePt t="115846" x="3633788" y="1687513"/>
          <p14:tracePt t="115863" x="3527425" y="1714500"/>
          <p14:tracePt t="115880" x="3394075" y="1758950"/>
          <p14:tracePt t="115898" x="3197225" y="1822450"/>
          <p14:tracePt t="115915" x="3089275" y="1849438"/>
          <p14:tracePt t="115930" x="3000375" y="1874838"/>
          <p14:tracePt t="115947" x="2919413" y="1901825"/>
          <p14:tracePt t="115964" x="2857500" y="1911350"/>
          <p14:tracePt t="115980" x="2822575" y="1938338"/>
          <p14:tracePt t="115996" x="2786063" y="1955800"/>
          <p14:tracePt t="116013" x="2759075" y="1982788"/>
          <p14:tracePt t="116030" x="2724150" y="2000250"/>
          <p14:tracePt t="116046" x="2705100" y="2017713"/>
          <p14:tracePt t="116063" x="2687638" y="2036763"/>
          <p14:tracePt t="116080" x="2660650" y="2063750"/>
          <p14:tracePt t="116096" x="2652713" y="2081213"/>
          <p14:tracePt t="116113" x="2643188" y="2098675"/>
          <p14:tracePt t="116130" x="2633663" y="2160588"/>
          <p14:tracePt t="116147" x="2633663" y="2224088"/>
          <p14:tracePt t="116165" x="2633663" y="2322513"/>
          <p14:tracePt t="116181" x="2660650" y="2401888"/>
          <p14:tracePt t="116196" x="2670175" y="2428875"/>
          <p14:tracePt t="116213" x="2697163" y="2465388"/>
          <p14:tracePt t="116229" x="2705100" y="2482850"/>
          <p14:tracePt t="116246" x="2724150" y="2509838"/>
          <p14:tracePt t="116263" x="2741613" y="2536825"/>
          <p14:tracePt t="116267" x="2759075" y="2544763"/>
          <p14:tracePt t="116280" x="2768600" y="2571750"/>
          <p14:tracePt t="116296" x="2813050" y="2616200"/>
          <p14:tracePt t="116312" x="2830513" y="2635250"/>
          <p14:tracePt t="116330" x="2867025" y="2652713"/>
          <p14:tracePt t="116346" x="2894013" y="2679700"/>
          <p14:tracePt t="116363" x="2965450" y="2697163"/>
          <p14:tracePt t="116380" x="3036888" y="2724150"/>
          <p14:tracePt t="116397" x="3098800" y="2741613"/>
          <p14:tracePt t="116414" x="3224213" y="2751138"/>
          <p14:tracePt t="116431" x="3303588" y="2751138"/>
          <p14:tracePt t="116446" x="3394075" y="2751138"/>
          <p14:tracePt t="116463" x="3473450" y="2751138"/>
          <p14:tracePt t="116480" x="3544888" y="2751138"/>
          <p14:tracePt t="116496" x="3608388" y="2751138"/>
          <p14:tracePt t="116513" x="3670300" y="2732088"/>
          <p14:tracePt t="116530" x="3732213" y="2732088"/>
          <p14:tracePt t="116546" x="3867150" y="2697163"/>
          <p14:tracePt t="116563" x="3973513" y="2670175"/>
          <p14:tracePt t="116580" x="4089400" y="2643188"/>
          <p14:tracePt t="116596" x="4197350" y="2616200"/>
          <p14:tracePt t="116613" x="4276725" y="2598738"/>
          <p14:tracePt t="116630" x="4303713" y="2581275"/>
          <p14:tracePt t="116648" x="4340225" y="2544763"/>
          <p14:tracePt t="116665" x="4357688" y="2527300"/>
          <p14:tracePt t="116680" x="4384675" y="2482850"/>
          <p14:tracePt t="116697" x="4411663" y="2420938"/>
          <p14:tracePt t="116713" x="4411663" y="2357438"/>
          <p14:tracePt t="116730" x="4411663" y="2303463"/>
          <p14:tracePt t="116747" x="4402138" y="2278063"/>
          <p14:tracePt t="116763" x="4394200" y="2259013"/>
          <p14:tracePt t="116766" x="4384675" y="2251075"/>
          <p14:tracePt t="116780" x="4375150" y="2251075"/>
          <p14:tracePt t="116797" x="4357688" y="2214563"/>
          <p14:tracePt t="116813" x="4330700" y="2197100"/>
          <p14:tracePt t="116830" x="4322763" y="2179638"/>
          <p14:tracePt t="116846" x="4303713" y="2160588"/>
          <p14:tracePt t="116863" x="4295775" y="2152650"/>
          <p14:tracePt t="116880" x="4276725" y="2135188"/>
          <p14:tracePt t="116896" x="4251325" y="2116138"/>
          <p14:tracePt t="116915" x="4224338" y="2089150"/>
          <p14:tracePt t="116931" x="4205288" y="2071688"/>
          <p14:tracePt t="116947" x="4179888" y="2054225"/>
          <p14:tracePt t="116963" x="4133850" y="2017713"/>
          <p14:tracePt t="116980" x="4071938" y="1946275"/>
          <p14:tracePt t="116997" x="4044950" y="1911350"/>
          <p14:tracePt t="120293" x="4044950" y="1920875"/>
          <p14:tracePt t="120300" x="4044950" y="1928813"/>
          <p14:tracePt t="120313" x="4044950" y="1938338"/>
          <p14:tracePt t="120329" x="4044950" y="1982788"/>
          <p14:tracePt t="120346" x="4071938" y="2116138"/>
          <p14:tracePt t="120363" x="4089400" y="2241550"/>
          <p14:tracePt t="120379" x="4098925" y="2349500"/>
          <p14:tracePt t="120396" x="4116388" y="2455863"/>
          <p14:tracePt t="120413" x="4125913" y="2517775"/>
          <p14:tracePt t="120430" x="4125913" y="2598738"/>
          <p14:tracePt t="120447" x="4125913" y="2670175"/>
          <p14:tracePt t="120465" x="4143375" y="2786063"/>
          <p14:tracePt t="120481" x="4152900" y="2867025"/>
          <p14:tracePt t="120497" x="4152900" y="2928938"/>
          <p14:tracePt t="120513" x="4170363" y="3000375"/>
          <p14:tracePt t="120530" x="4170363" y="3044825"/>
          <p14:tracePt t="120547" x="4170363" y="3081338"/>
          <p14:tracePt t="120563" x="4179888" y="3125788"/>
          <p14:tracePt t="120580" x="4179888" y="3170238"/>
          <p14:tracePt t="120597" x="4187825" y="3286125"/>
          <p14:tracePt t="120613" x="4205288" y="3330575"/>
          <p14:tracePt t="120630" x="4205288" y="3411538"/>
          <p14:tracePt t="120647" x="4232275" y="3492500"/>
          <p14:tracePt t="120664" x="4241800" y="3581400"/>
          <p14:tracePt t="120680" x="4259263" y="3662363"/>
          <p14:tracePt t="120697" x="4268788" y="3733800"/>
          <p14:tracePt t="120715" x="4268788" y="3840163"/>
          <p14:tracePt t="120731" x="4268788" y="3911600"/>
          <p14:tracePt t="120747" x="4286250" y="3973513"/>
          <p14:tracePt t="120764" x="4295775" y="4037013"/>
          <p14:tracePt t="120780" x="4295775" y="4081463"/>
          <p14:tracePt t="120797" x="4295775" y="4108450"/>
          <p14:tracePt t="120813" x="4295775" y="4116388"/>
          <p14:tracePt t="120830" x="4295775" y="4125913"/>
          <p14:tracePt t="120847" x="4295775" y="4143375"/>
          <p14:tracePt t="121309" x="4295775" y="4197350"/>
          <p14:tracePt t="121317" x="4295775" y="4286250"/>
          <p14:tracePt t="121330" x="4276725" y="4429125"/>
          <p14:tracePt t="121347" x="4160838" y="4751388"/>
          <p14:tracePt t="121364" x="4125913" y="5019675"/>
          <p14:tracePt t="121645" x="4125913" y="5010150"/>
          <p14:tracePt t="121654" x="4125913" y="5000625"/>
          <p14:tracePt t="121664" x="4125913" y="4992688"/>
          <p14:tracePt t="121680" x="4125913" y="4965700"/>
          <p14:tracePt t="121697" x="4133850" y="4948238"/>
          <p14:tracePt t="121714" x="4160838" y="4902200"/>
          <p14:tracePt t="121732" x="4187825" y="4805363"/>
          <p14:tracePt t="121747" x="4205288" y="4751388"/>
          <p14:tracePt t="121764" x="4232275" y="4670425"/>
          <p14:tracePt t="121781" x="4259263" y="4598988"/>
          <p14:tracePt t="121796" x="4303713" y="4519613"/>
          <p14:tracePt t="121813" x="4313238" y="4473575"/>
          <p14:tracePt t="121830" x="4322763" y="4438650"/>
          <p14:tracePt t="121846" x="4330700" y="4402138"/>
          <p14:tracePt t="121863" x="4348163" y="4330700"/>
          <p14:tracePt t="121882" x="4348163" y="4259263"/>
          <p14:tracePt t="121897" x="4348163" y="4224338"/>
          <p14:tracePt t="121914" x="4348163" y="4206875"/>
          <p14:tracePt t="121930" x="4348163" y="4187825"/>
          <p14:tracePt t="121982" x="4348163" y="4179888"/>
          <p14:tracePt t="121989" x="4348163" y="4170363"/>
          <p14:tracePt t="121999" x="4348163" y="4152900"/>
          <p14:tracePt t="122170" x="4348163" y="4143375"/>
          <p14:tracePt t="122177" x="4348163" y="4135438"/>
          <p14:tracePt t="122186" x="4348163" y="4125913"/>
          <p14:tracePt t="122197" x="4348163" y="4116388"/>
          <p14:tracePt t="122214" x="4348163" y="4108450"/>
          <p14:tracePt t="122398" x="4340225" y="4108450"/>
          <p14:tracePt t="122406" x="4286250" y="4090988"/>
          <p14:tracePt t="122414" x="4251325" y="4081463"/>
          <p14:tracePt t="122430" x="4152900" y="4064000"/>
          <p14:tracePt t="122447" x="4062413" y="4054475"/>
          <p14:tracePt t="122464" x="3973513" y="4054475"/>
          <p14:tracePt t="122480" x="3875088" y="4037013"/>
          <p14:tracePt t="122497" x="3759200" y="4027488"/>
          <p14:tracePt t="122514" x="3687763" y="4027488"/>
          <p14:tracePt t="122530" x="3608388" y="4027488"/>
          <p14:tracePt t="122547" x="3536950" y="4027488"/>
          <p14:tracePt t="122564" x="3455988" y="4027488"/>
          <p14:tracePt t="122581" x="3394075" y="4054475"/>
          <p14:tracePt t="122597" x="3330575" y="4081463"/>
          <p14:tracePt t="122615" x="3303588" y="4090988"/>
          <p14:tracePt t="122632" x="3276600" y="4090988"/>
          <p14:tracePt t="122647" x="3259138" y="4098925"/>
          <p14:tracePt t="122664" x="3241675" y="4108450"/>
          <p14:tracePt t="122697" x="3232150" y="4108450"/>
          <p14:tracePt t="122714" x="3232150" y="4125913"/>
          <p14:tracePt t="122866" x="3232150" y="4135438"/>
          <p14:tracePt t="122874" x="3241675" y="4143375"/>
          <p14:tracePt t="122883" x="3251200" y="4152900"/>
          <p14:tracePt t="122897" x="3295650" y="4179888"/>
          <p14:tracePt t="122914" x="3357563" y="4197350"/>
          <p14:tracePt t="122931" x="3438525" y="4224338"/>
          <p14:tracePt t="122947" x="3527425" y="4241800"/>
          <p14:tracePt t="122964" x="3625850" y="4251325"/>
          <p14:tracePt t="122981" x="3697288" y="4251325"/>
          <p14:tracePt t="122997" x="3776663" y="4268788"/>
          <p14:tracePt t="123014" x="3830638" y="4268788"/>
          <p14:tracePt t="123031" x="3857625" y="4268788"/>
          <p14:tracePt t="123047" x="3875088" y="4268788"/>
          <p14:tracePt t="123064" x="3938588" y="4241800"/>
          <p14:tracePt t="123080" x="3956050" y="4233863"/>
          <p14:tracePt t="123097" x="3965575" y="4233863"/>
          <p14:tracePt t="123114" x="3973513" y="4224338"/>
          <p14:tracePt t="123194" x="3965575" y="4197350"/>
          <p14:tracePt t="123202" x="3946525" y="4187825"/>
          <p14:tracePt t="123214" x="3929063" y="4179888"/>
          <p14:tracePt t="123231" x="3875088" y="4152900"/>
          <p14:tracePt t="123247" x="3813175" y="4125913"/>
          <p14:tracePt t="123266" x="3714750" y="4098925"/>
          <p14:tracePt t="123281" x="3633788" y="4098925"/>
          <p14:tracePt t="123297" x="3608388" y="4098925"/>
          <p14:tracePt t="123313" x="3581400" y="4098925"/>
          <p14:tracePt t="123331" x="3562350" y="4108450"/>
          <p14:tracePt t="123422" x="3581400" y="4108450"/>
          <p14:tracePt t="123430" x="3598863" y="4108450"/>
          <p14:tracePt t="123436" x="3625850" y="4108450"/>
          <p14:tracePt t="123448" x="3643313" y="4108450"/>
          <p14:tracePt t="123464" x="3741738" y="4108450"/>
          <p14:tracePt t="123481" x="3911600" y="4090988"/>
          <p14:tracePt t="123497" x="4152900" y="4081463"/>
          <p14:tracePt t="123515" x="4608513" y="4064000"/>
          <p14:tracePt t="123531" x="4759325" y="4044950"/>
          <p14:tracePt t="123547" x="4813300" y="4027488"/>
          <p14:tracePt t="123624" x="4813300" y="4019550"/>
          <p14:tracePt t="123633" x="4776788" y="4019550"/>
          <p14:tracePt t="123648" x="4670425" y="4019550"/>
          <p14:tracePt t="123664" x="4537075" y="4010025"/>
          <p14:tracePt t="123681" x="4348163" y="4010025"/>
          <p14:tracePt t="123698" x="4197350" y="3992563"/>
          <p14:tracePt t="123714" x="4010025" y="3992563"/>
          <p14:tracePt t="123731" x="3857625" y="3992563"/>
          <p14:tracePt t="123747" x="3751263" y="3992563"/>
          <p14:tracePt t="123765" x="3652838" y="4010025"/>
          <p14:tracePt t="123782" x="3625850" y="4019550"/>
          <p14:tracePt t="123797" x="3616325" y="4019550"/>
          <p14:tracePt t="123874" x="3652838" y="4027488"/>
          <p14:tracePt t="123882" x="3687763" y="4027488"/>
          <p14:tracePt t="123898" x="3786188" y="4027488"/>
          <p14:tracePt t="123914" x="3894138" y="4027488"/>
          <p14:tracePt t="123931" x="4017963" y="4027488"/>
          <p14:tracePt t="123947" x="4143375" y="4027488"/>
          <p14:tracePt t="123964" x="4232275" y="4027488"/>
          <p14:tracePt t="123981" x="4268788" y="4027488"/>
          <p14:tracePt t="124040" x="4268788" y="4010025"/>
          <p14:tracePt t="124046" x="4232275" y="4000500"/>
          <p14:tracePt t="124064" x="4187825" y="4000500"/>
          <p14:tracePt t="124081" x="4152900" y="4000500"/>
          <p14:tracePt t="124097" x="4081463" y="4000500"/>
          <p14:tracePt t="124114" x="4000500" y="4000500"/>
          <p14:tracePt t="124132" x="3884613" y="4000500"/>
          <p14:tracePt t="124147" x="3813175" y="4000500"/>
          <p14:tracePt t="124164" x="3795713" y="4000500"/>
          <p14:tracePt t="124181" x="3768725" y="4000500"/>
          <p14:tracePt t="124234" x="3786188" y="4000500"/>
          <p14:tracePt t="124242" x="3822700" y="4000500"/>
          <p14:tracePt t="124250" x="3848100" y="4000500"/>
          <p14:tracePt t="124266" x="3894138" y="4000500"/>
          <p14:tracePt t="124282" x="3938588" y="4000500"/>
          <p14:tracePt t="124297" x="3973513" y="4000500"/>
          <p14:tracePt t="124314" x="3990975" y="4000500"/>
          <p14:tracePt t="124476" x="3965575" y="4019550"/>
          <p14:tracePt t="124484" x="3929063" y="4027488"/>
          <p14:tracePt t="124497" x="3884613" y="4027488"/>
          <p14:tracePt t="124515" x="3795713" y="4054475"/>
          <p14:tracePt t="124532" x="3660775" y="4081463"/>
          <p14:tracePt t="124548" x="3581400" y="4108450"/>
          <p14:tracePt t="124564" x="3536950" y="4135438"/>
          <p14:tracePt t="124581" x="3500438" y="4143375"/>
          <p14:tracePt t="124597" x="3482975" y="4152900"/>
          <p14:tracePt t="124614" x="3473450" y="4162425"/>
          <p14:tracePt t="124631" x="3465513" y="4162425"/>
          <p14:tracePt t="124680" x="3490913" y="4162425"/>
          <p14:tracePt t="124688" x="3509963" y="4162425"/>
          <p14:tracePt t="124698" x="3536950" y="4143375"/>
          <p14:tracePt t="124714" x="3616325" y="4135438"/>
          <p14:tracePt t="124731" x="3724275" y="4116388"/>
          <p14:tracePt t="124747" x="3848100" y="4116388"/>
          <p14:tracePt t="124766" x="4054475" y="4090988"/>
          <p14:tracePt t="124782" x="4160838" y="4090988"/>
          <p14:tracePt t="124798" x="4232275" y="4090988"/>
          <p14:tracePt t="124814" x="4259263" y="4081463"/>
          <p14:tracePt t="124892" x="4241800" y="4071938"/>
          <p14:tracePt t="124900" x="4214813" y="4054475"/>
          <p14:tracePt t="124914" x="4152900" y="4044950"/>
          <p14:tracePt t="124931" x="4037013" y="4027488"/>
          <p14:tracePt t="124949" x="3938588" y="4027488"/>
          <p14:tracePt t="124964" x="3840163" y="4027488"/>
          <p14:tracePt t="124981" x="3768725" y="4037013"/>
          <p14:tracePt t="124997" x="3732213" y="4037013"/>
          <p14:tracePt t="125014" x="3714750" y="4044950"/>
          <p14:tracePt t="125086" x="3724275" y="4044950"/>
          <p14:tracePt t="125094" x="3751263" y="4044950"/>
          <p14:tracePt t="125102" x="3768725" y="4044950"/>
          <p14:tracePt t="125114" x="3813175" y="4054475"/>
          <p14:tracePt t="125130" x="3902075" y="4054475"/>
          <p14:tracePt t="125147" x="4010025" y="4054475"/>
          <p14:tracePt t="125164" x="4152900" y="4071938"/>
          <p14:tracePt t="125180" x="4205288" y="4071938"/>
          <p14:tracePt t="125197" x="4214813" y="4071938"/>
          <p14:tracePt t="125266" x="4197350" y="4071938"/>
          <p14:tracePt t="125274" x="4179888" y="4071938"/>
          <p14:tracePt t="125282" x="4152900" y="4054475"/>
          <p14:tracePt t="125298" x="4081463" y="4044950"/>
          <p14:tracePt t="125314" x="4000500" y="4044950"/>
          <p14:tracePt t="125330" x="3911600" y="4044950"/>
          <p14:tracePt t="125347" x="3830638" y="4044950"/>
          <p14:tracePt t="125364" x="3768725" y="4044950"/>
          <p14:tracePt t="125381" x="3741738" y="4054475"/>
          <p14:tracePt t="125397" x="3724275" y="4054475"/>
          <p14:tracePt t="125438" x="3724275" y="4071938"/>
          <p14:tracePt t="125454" x="3724275" y="4081463"/>
          <p14:tracePt t="125470" x="3732213" y="4090988"/>
          <p14:tracePt t="125481" x="3741738" y="4090988"/>
          <p14:tracePt t="125498" x="3768725" y="4098925"/>
          <p14:tracePt t="125516" x="3894138" y="4108450"/>
          <p14:tracePt t="125532" x="4000500" y="4108450"/>
          <p14:tracePt t="125548" x="4133850" y="4108450"/>
          <p14:tracePt t="125564" x="4224338" y="4090988"/>
          <p14:tracePt t="125581" x="4268788" y="4090988"/>
          <p14:tracePt t="125598" x="4286250" y="4090988"/>
          <p14:tracePt t="125667" x="4276725" y="4081463"/>
          <p14:tracePt t="125673" x="4268788" y="4071938"/>
          <p14:tracePt t="125681" x="4232275" y="4071938"/>
          <p14:tracePt t="125698" x="4160838" y="4071938"/>
          <p14:tracePt t="125714" x="4071938" y="4071938"/>
          <p14:tracePt t="125731" x="3929063" y="4125913"/>
          <p14:tracePt t="125748" x="3813175" y="4206875"/>
          <p14:tracePt t="125764" x="3759200" y="4214813"/>
          <p14:tracePt t="125781" x="3751263" y="4214813"/>
          <p14:tracePt t="126110" x="3776663" y="4214813"/>
          <p14:tracePt t="126119" x="3786188" y="4214813"/>
          <p14:tracePt t="126135" x="3795713" y="4214813"/>
          <p14:tracePt t="126148" x="3803650" y="4214813"/>
          <p14:tracePt t="126164" x="3813175" y="4214813"/>
          <p14:tracePt t="126181" x="3822700" y="4214813"/>
          <p14:tracePt t="126198" x="3840163" y="4206875"/>
          <p14:tracePt t="126214" x="3848100" y="4206875"/>
          <p14:tracePt t="126231" x="3857625" y="4206875"/>
          <p14:tracePt t="126330" x="3875088" y="4206875"/>
          <p14:tracePt t="126338" x="3902075" y="4214813"/>
          <p14:tracePt t="126348" x="3938588" y="4214813"/>
          <p14:tracePt t="126364" x="3973513" y="4224338"/>
          <p14:tracePt t="126381" x="3990975" y="4224338"/>
          <p14:tracePt t="126398" x="4010025" y="4224338"/>
          <p14:tracePt t="126414" x="4017963" y="4224338"/>
          <p14:tracePt t="126447" x="4027488" y="4224338"/>
          <p14:tracePt t="126463" x="4037013" y="4224338"/>
          <p14:tracePt t="126471" x="4071938" y="4241800"/>
          <p14:tracePt t="126481" x="4081463" y="4241800"/>
          <p14:tracePt t="126498" x="4098925" y="4251325"/>
          <p14:tracePt t="126514" x="4108450" y="4259263"/>
          <p14:tracePt t="126533" x="4133850" y="4268788"/>
          <p14:tracePt t="126588" x="4143375" y="4268788"/>
          <p14:tracePt t="126612" x="4152900" y="4268788"/>
          <p14:tracePt t="126635" x="4160838" y="4268788"/>
          <p14:tracePt t="126642" x="4170363" y="4268788"/>
          <p14:tracePt t="126651" x="4179888" y="4268788"/>
          <p14:tracePt t="126665" x="4197350" y="4268788"/>
          <p14:tracePt t="126683" x="4224338" y="4259263"/>
          <p14:tracePt t="126698" x="4241800" y="4251325"/>
          <p14:tracePt t="126714" x="4268788" y="4251325"/>
          <p14:tracePt t="126748" x="4276725" y="4251325"/>
          <p14:tracePt t="127151" x="4286250" y="4251325"/>
          <p14:tracePt t="127159" x="4295775" y="4251325"/>
          <p14:tracePt t="127167" x="4303713" y="4241800"/>
          <p14:tracePt t="127183" x="4322763" y="4241800"/>
          <p14:tracePt t="127199" x="4330700" y="4233863"/>
          <p14:tracePt t="127214" x="4348163" y="4233863"/>
          <p14:tracePt t="127269" x="4348163" y="4214813"/>
          <p14:tracePt t="127293" x="4357688" y="4206875"/>
          <p14:tracePt t="127309" x="4357688" y="4197350"/>
          <p14:tracePt t="127315" x="4357688" y="4187825"/>
          <p14:tracePt t="127331" x="4357688" y="4179888"/>
          <p14:tracePt t="127348" x="4367213" y="4170363"/>
          <p14:tracePt t="127364" x="4367213" y="4162425"/>
          <p14:tracePt t="127386" x="4367213" y="4143375"/>
          <p14:tracePt t="127409" x="4367213" y="4135438"/>
          <p14:tracePt t="129763" x="4357688" y="4054475"/>
          <p14:tracePt t="129771" x="4322763" y="3884613"/>
          <p14:tracePt t="129781" x="4259263" y="3670300"/>
          <p14:tracePt t="129798" x="4152900" y="3349625"/>
          <p14:tracePt t="129815" x="4017963" y="3089275"/>
          <p14:tracePt t="129833" x="3965575" y="2938463"/>
          <p14:tracePt t="129849" x="3938588" y="2884488"/>
          <p14:tracePt t="129865" x="3929063" y="2867025"/>
          <p14:tracePt t="129881" x="3911600" y="2849563"/>
          <p14:tracePt t="129898" x="3902075" y="2813050"/>
          <p14:tracePt t="129915" x="3875088" y="2759075"/>
          <p14:tracePt t="129931" x="3848100" y="2732088"/>
          <p14:tracePt t="129948" x="3840163" y="2706688"/>
          <p14:tracePt t="129982" x="3813175" y="2687638"/>
          <p14:tracePt t="129998" x="3803650" y="2679700"/>
          <p14:tracePt t="130015" x="3795713" y="2660650"/>
          <p14:tracePt t="130031" x="3768725" y="2635250"/>
          <p14:tracePt t="130048" x="3751263" y="2616200"/>
          <p14:tracePt t="130065" x="3741738" y="2598738"/>
          <p14:tracePt t="130185" x="3741738" y="2589213"/>
          <p14:tracePt t="132946" x="3768725" y="2589213"/>
          <p14:tracePt t="132954" x="3803650" y="2598738"/>
          <p14:tracePt t="132965" x="3857625" y="2616200"/>
          <p14:tracePt t="132982" x="3938588" y="2652713"/>
          <p14:tracePt t="132998" x="4017963" y="2697163"/>
          <p14:tracePt t="133015" x="4081463" y="2732088"/>
          <p14:tracePt t="133032" x="4143375" y="2768600"/>
          <p14:tracePt t="133048" x="4160838" y="2778125"/>
          <p14:tracePt t="133065" x="4170363" y="2786063"/>
          <p14:tracePt t="133082" x="4179888" y="2795588"/>
          <p14:tracePt t="133098" x="4197350" y="2813050"/>
          <p14:tracePt t="133337" x="4197350" y="2803525"/>
          <p14:tracePt t="133440" x="4197350" y="2813050"/>
          <p14:tracePt t="133448" x="4197350" y="2822575"/>
          <p14:tracePt t="133456" x="4197350" y="2840038"/>
          <p14:tracePt t="133465" x="4205288" y="2884488"/>
          <p14:tracePt t="133482" x="4232275" y="2955925"/>
          <p14:tracePt t="133499" x="4259263" y="3071813"/>
          <p14:tracePt t="133515" x="4259263" y="3179763"/>
          <p14:tracePt t="133534" x="4232275" y="3278188"/>
          <p14:tracePt t="133791" x="4232275" y="3259138"/>
          <p14:tracePt t="133799" x="4241800" y="3232150"/>
          <p14:tracePt t="133805" x="4259263" y="3206750"/>
          <p14:tracePt t="133814" x="4268788" y="3206750"/>
          <p14:tracePt t="133831" x="4286250" y="3197225"/>
          <p14:tracePt t="133848" x="4303713" y="3197225"/>
          <p14:tracePt t="133865" x="4313238" y="3179763"/>
          <p14:tracePt t="133881" x="4340225" y="3170238"/>
          <p14:tracePt t="133899" x="4367213" y="3160713"/>
          <p14:tracePt t="133915" x="4384675" y="3135313"/>
          <p14:tracePt t="133931" x="4394200" y="3116263"/>
          <p14:tracePt t="133948" x="4394200" y="3098800"/>
          <p14:tracePt t="133965" x="4394200" y="3081338"/>
          <p14:tracePt t="133981" x="4394200" y="3054350"/>
          <p14:tracePt t="133998" x="4394200" y="3044825"/>
          <p14:tracePt t="134015" x="4394200" y="3036888"/>
          <p14:tracePt t="134031" x="4419600" y="3027363"/>
          <p14:tracePt t="134048" x="4419600" y="3017838"/>
          <p14:tracePt t="134071" x="4419600" y="3027363"/>
          <p14:tracePt t="134128" x="4429125" y="3036888"/>
          <p14:tracePt t="134136" x="4429125" y="3044825"/>
          <p14:tracePt t="134158" x="4429125" y="3054350"/>
          <p14:tracePt t="134167" x="4429125" y="3071813"/>
          <p14:tracePt t="134182" x="4419600" y="3089275"/>
          <p14:tracePt t="134199" x="4375150" y="3152775"/>
          <p14:tracePt t="134215" x="4357688" y="3224213"/>
          <p14:tracePt t="134232" x="4330700" y="3303588"/>
          <p14:tracePt t="134248" x="4303713" y="3402013"/>
          <p14:tracePt t="134265" x="4276725" y="3492500"/>
          <p14:tracePt t="134268" x="4259263" y="3536950"/>
          <p14:tracePt t="134283" x="4232275" y="3608388"/>
          <p14:tracePt t="134300" x="4205288" y="3687763"/>
          <p14:tracePt t="134315" x="4187825" y="3741738"/>
          <p14:tracePt t="134331" x="4187825" y="3795713"/>
          <p14:tracePt t="134348" x="4170363" y="3830638"/>
          <p14:tracePt t="134365" x="4170363" y="3867150"/>
          <p14:tracePt t="134381" x="4170363" y="3884613"/>
          <p14:tracePt t="134398" x="4170363" y="3902075"/>
          <p14:tracePt t="134415" x="4197350" y="3938588"/>
          <p14:tracePt t="134431" x="4205288" y="3956050"/>
          <p14:tracePt t="134449" x="4224338" y="3973513"/>
          <p14:tracePt t="134465" x="4241800" y="4000500"/>
          <p14:tracePt t="134482" x="4268788" y="4019550"/>
          <p14:tracePt t="134498" x="4286250" y="4037013"/>
          <p14:tracePt t="134515" x="4303713" y="4054475"/>
          <p14:tracePt t="134532" x="4340225" y="4090988"/>
          <p14:tracePt t="134550" x="4340225" y="4098925"/>
          <p14:tracePt t="134565" x="4348163" y="4098925"/>
          <p14:tracePt t="134628" x="4348163" y="4108450"/>
          <p14:tracePt t="134644" x="4348163" y="4135438"/>
          <p14:tracePt t="134652" x="4330700" y="4143375"/>
          <p14:tracePt t="134666" x="4322763" y="4162425"/>
          <p14:tracePt t="134682" x="4303713" y="4179888"/>
          <p14:tracePt t="134699" x="4295775" y="4206875"/>
          <p14:tracePt t="134715" x="4295775" y="4214813"/>
          <p14:tracePt t="134732" x="4295775" y="4224338"/>
          <p14:tracePt t="134862" x="4303713" y="4224338"/>
          <p14:tracePt t="134870" x="4313238" y="4224338"/>
          <p14:tracePt t="134887" x="4322763" y="4224338"/>
          <p14:tracePt t="134899" x="4340225" y="4224338"/>
          <p14:tracePt t="134916" x="4367213" y="4224338"/>
          <p14:tracePt t="134932" x="4384675" y="4224338"/>
          <p14:tracePt t="134949" x="4402138" y="4224338"/>
          <p14:tracePt t="134965" x="4429125" y="4224338"/>
          <p14:tracePt t="134982" x="4446588" y="4214813"/>
          <p14:tracePt t="134998" x="4465638" y="4197350"/>
          <p14:tracePt t="135015" x="4491038" y="4187825"/>
          <p14:tracePt t="135034" x="4510088" y="4170363"/>
          <p14:tracePt t="135050" x="4527550" y="4162425"/>
          <p14:tracePt t="135066" x="4537075" y="4152900"/>
          <p14:tracePt t="135082" x="4545013" y="4152900"/>
          <p14:tracePt t="135099" x="4572000" y="4143375"/>
          <p14:tracePt t="135115" x="4581525" y="4143375"/>
          <p14:tracePt t="135132" x="4589463" y="4125913"/>
          <p14:tracePt t="135149" x="4608513" y="4125913"/>
          <p14:tracePt t="135165" x="4633913" y="4116388"/>
          <p14:tracePt t="135182" x="4660900" y="4116388"/>
          <p14:tracePt t="135199" x="4660900" y="4108450"/>
          <p14:tracePt t="135254" x="4670425" y="4108450"/>
          <p14:tracePt t="135262" x="4679950" y="4108450"/>
          <p14:tracePt t="135269" x="4687888" y="4108450"/>
          <p14:tracePt t="135282" x="4697413" y="4108450"/>
          <p14:tracePt t="135308" x="4714875" y="4108450"/>
          <p14:tracePt t="135402" x="4724400" y="4108450"/>
          <p14:tracePt t="135410" x="4724400" y="4116388"/>
          <p14:tracePt t="135418" x="4732338" y="4135438"/>
          <p14:tracePt t="135432" x="4732338" y="4152900"/>
          <p14:tracePt t="135449" x="4732338" y="4170363"/>
          <p14:tracePt t="135466" x="4732338" y="4187825"/>
          <p14:tracePt t="135482" x="4732338" y="4214813"/>
          <p14:tracePt t="135499" x="4741863" y="4233863"/>
          <p14:tracePt t="135515" x="4741863" y="4251325"/>
          <p14:tracePt t="135534" x="4741863" y="4278313"/>
          <p14:tracePt t="135550" x="4741863" y="4295775"/>
          <p14:tracePt t="135566" x="4741863" y="4313238"/>
          <p14:tracePt t="135582" x="4732338" y="4330700"/>
          <p14:tracePt t="135599" x="4732338" y="4357688"/>
          <p14:tracePt t="135615" x="4732338" y="4376738"/>
          <p14:tracePt t="135632" x="4732338" y="4394200"/>
          <p14:tracePt t="135649" x="4724400" y="4411663"/>
          <p14:tracePt t="135665" x="4724400" y="4438650"/>
          <p14:tracePt t="135683" x="4724400" y="4465638"/>
          <p14:tracePt t="135699" x="4705350" y="4483100"/>
          <p14:tracePt t="135715" x="4697413" y="4510088"/>
          <p14:tracePt t="135732" x="4687888" y="4537075"/>
          <p14:tracePt t="135749" x="4679950" y="4572000"/>
          <p14:tracePt t="135765" x="4670425" y="4598988"/>
          <p14:tracePt t="135784" x="4670425" y="4635500"/>
          <p14:tracePt t="135801" x="4660900" y="4652963"/>
          <p14:tracePt t="135816" x="4660900" y="4670425"/>
          <p14:tracePt t="135832" x="4660900" y="4697413"/>
          <p14:tracePt t="135849" x="4652963" y="4706938"/>
          <p14:tracePt t="135865" x="4652963" y="4714875"/>
          <p14:tracePt t="135918" x="4652963" y="4724400"/>
          <p14:tracePt t="135926" x="4652963" y="4733925"/>
          <p14:tracePt t="135934" x="4652963" y="4741863"/>
          <p14:tracePt t="135949" x="4652963" y="4768850"/>
          <p14:tracePt t="135965" x="4652963" y="4778375"/>
          <p14:tracePt t="135982" x="4652963" y="4786313"/>
          <p14:tracePt t="136015" x="4652963" y="4795838"/>
          <p14:tracePt t="136032" x="4633913" y="4805363"/>
          <p14:tracePt t="136137" x="4643438" y="4805363"/>
          <p14:tracePt t="136152" x="4652963" y="4805363"/>
          <p14:tracePt t="136160" x="4660900" y="4805363"/>
          <p14:tracePt t="136168" x="4670425" y="4805363"/>
          <p14:tracePt t="136184" x="4687888" y="4795838"/>
          <p14:tracePt t="136200" x="4705350" y="4778375"/>
          <p14:tracePt t="136215" x="4724400" y="4751388"/>
          <p14:tracePt t="136232" x="4741863" y="4733925"/>
          <p14:tracePt t="136249" x="4751388" y="4697413"/>
          <p14:tracePt t="136265" x="4759325" y="4679950"/>
          <p14:tracePt t="136283" x="4776788" y="4652963"/>
          <p14:tracePt t="136300" x="4776788" y="4616450"/>
          <p14:tracePt t="136316" x="4776788" y="4598988"/>
          <p14:tracePt t="136333" x="4759325" y="4537075"/>
          <p14:tracePt t="136349" x="4732338" y="4500563"/>
          <p14:tracePt t="136365" x="4714875" y="4456113"/>
          <p14:tracePt t="136382" x="4687888" y="4421188"/>
          <p14:tracePt t="136399" x="4660900" y="4384675"/>
          <p14:tracePt t="136416" x="4625975" y="4367213"/>
          <p14:tracePt t="136434" x="4581525" y="4330700"/>
          <p14:tracePt t="136451" x="4562475" y="4313238"/>
          <p14:tracePt t="136466" x="4527550" y="4295775"/>
          <p14:tracePt t="136482" x="4491038" y="4259263"/>
          <p14:tracePt t="136499" x="4456113" y="4224338"/>
          <p14:tracePt t="136516" x="4402138" y="4179888"/>
          <p14:tracePt t="136532" x="4357688" y="4135438"/>
          <p14:tracePt t="136550" x="4276725" y="4037013"/>
          <p14:tracePt t="136566" x="4214813" y="3992563"/>
          <p14:tracePt t="136583" x="4143375" y="3948113"/>
          <p14:tracePt t="136599" x="4098925" y="3929063"/>
          <p14:tracePt t="136616" x="4081463" y="3911600"/>
          <p14:tracePt t="136632" x="4062413" y="3894138"/>
          <p14:tracePt t="136649" x="4037013" y="3876675"/>
          <p14:tracePt t="136665" x="3990975" y="3867150"/>
          <p14:tracePt t="136682" x="3965575" y="3857625"/>
          <p14:tracePt t="136701" x="3867150" y="3840163"/>
          <p14:tracePt t="136715" x="3830638" y="3840163"/>
          <p14:tracePt t="136732" x="3813175" y="3840163"/>
          <p14:tracePt t="136749" x="3768725" y="3857625"/>
          <p14:tracePt t="136765" x="3741738" y="3876675"/>
          <p14:tracePt t="136783" x="3697288" y="3902075"/>
          <p14:tracePt t="136800" x="3625850" y="3938588"/>
          <p14:tracePt t="136816" x="3571875" y="3965575"/>
          <p14:tracePt t="136832" x="3527425" y="3983038"/>
          <p14:tracePt t="136848" x="3473450" y="4010025"/>
          <p14:tracePt t="136865" x="3429000" y="4064000"/>
          <p14:tracePt t="136882" x="3375025" y="4143375"/>
          <p14:tracePt t="136898" x="3330575" y="4206875"/>
          <p14:tracePt t="136915" x="3313113" y="4286250"/>
          <p14:tracePt t="136932" x="3286125" y="4367213"/>
          <p14:tracePt t="136949" x="3268663" y="4448175"/>
          <p14:tracePt t="136966" x="3259138" y="4510088"/>
          <p14:tracePt t="136982" x="3259138" y="4545013"/>
          <p14:tracePt t="136998" x="3268663" y="4572000"/>
          <p14:tracePt t="137015" x="3295650" y="4608513"/>
          <p14:tracePt t="137032" x="3322638" y="4643438"/>
          <p14:tracePt t="137048" x="3357563" y="4662488"/>
          <p14:tracePt t="137066" x="3411538" y="4697413"/>
          <p14:tracePt t="137082" x="3473450" y="4706938"/>
          <p14:tracePt t="137098" x="3554413" y="4706938"/>
          <p14:tracePt t="137115" x="3643313" y="4687888"/>
          <p14:tracePt t="137132" x="3751263" y="4662488"/>
          <p14:tracePt t="137149" x="3848100" y="4616450"/>
          <p14:tracePt t="137166" x="3929063" y="4564063"/>
          <p14:tracePt t="137182" x="4017963" y="4500563"/>
          <p14:tracePt t="137200" x="4044950" y="4456113"/>
          <p14:tracePt t="137216" x="4071938" y="4394200"/>
          <p14:tracePt t="137233" x="4098925" y="4330700"/>
          <p14:tracePt t="137249" x="4098925" y="4224338"/>
          <p14:tracePt t="137265" x="4098925" y="4116388"/>
          <p14:tracePt t="137283" x="4081463" y="4000500"/>
          <p14:tracePt t="137299" x="4017963" y="3884613"/>
          <p14:tracePt t="137317" x="3938588" y="3778250"/>
          <p14:tracePt t="137333" x="3902075" y="3759200"/>
          <p14:tracePt t="137349" x="3884613" y="3751263"/>
          <p14:tracePt t="137365" x="3867150" y="3751263"/>
          <p14:tracePt t="137382" x="3848100" y="3751263"/>
          <p14:tracePt t="137399" x="3822700" y="3751263"/>
          <p14:tracePt t="137416" x="3813175" y="3768725"/>
          <p14:tracePt t="137432" x="3813175" y="3786188"/>
          <p14:tracePt t="137451" x="3830638" y="3884613"/>
          <p14:tracePt t="137467" x="3894138" y="3956050"/>
          <p14:tracePt t="137482" x="3973513" y="3992563"/>
          <p14:tracePt t="137499" x="4044950" y="4037013"/>
          <p14:tracePt t="137515" x="4133850" y="4064000"/>
          <p14:tracePt t="137532" x="4251325" y="4098925"/>
          <p14:tracePt t="137549" x="4473575" y="4170363"/>
          <p14:tracePt t="137566" x="4803775" y="4278313"/>
          <p14:tracePt t="137583" x="5010150" y="4313238"/>
          <p14:tracePt t="137599" x="5116513" y="4322763"/>
          <p14:tracePt t="137616" x="5160963" y="4322763"/>
          <p14:tracePt t="137632" x="5197475" y="4322763"/>
          <p14:tracePt t="137649" x="5207000" y="4322763"/>
          <p14:tracePt t="137666" x="5214938" y="4322763"/>
          <p14:tracePt t="137683" x="5224463" y="4286250"/>
          <p14:tracePt t="137701" x="5251450" y="4241800"/>
          <p14:tracePt t="137716" x="5259388" y="4197350"/>
          <p14:tracePt t="137733" x="5278438" y="4170363"/>
          <p14:tracePt t="137749" x="5278438" y="4152900"/>
          <p14:tracePt t="137766" x="5286375" y="4143375"/>
          <p14:tracePt t="137782" x="5286375" y="4135438"/>
          <p14:tracePt t="137802" x="5286375" y="4125913"/>
          <p14:tracePt t="137819" x="5286375" y="4116388"/>
          <p14:tracePt t="137832" x="5259388" y="4090988"/>
          <p14:tracePt t="137849" x="5251450" y="4071938"/>
          <p14:tracePt t="137866" x="5241925" y="4054475"/>
          <p14:tracePt t="137882" x="5232400" y="4044950"/>
          <p14:tracePt t="137899" x="5214938" y="4019550"/>
          <p14:tracePt t="137916" x="5207000" y="4000500"/>
          <p14:tracePt t="137934" x="5180013" y="3992563"/>
          <p14:tracePt t="137949" x="5170488" y="3992563"/>
          <p14:tracePt t="137967" x="5153025" y="3983038"/>
          <p14:tracePt t="137983" x="5135563" y="3983038"/>
          <p14:tracePt t="137999" x="5099050" y="3983038"/>
          <p14:tracePt t="138016" x="5081588" y="3983038"/>
          <p14:tracePt t="138032" x="5072063" y="3983038"/>
          <p14:tracePt t="138099" x="5054600" y="3983038"/>
          <p14:tracePt t="138115" x="5037138" y="3992563"/>
          <p14:tracePt t="138122" x="5027613" y="4000500"/>
          <p14:tracePt t="138132" x="5018088" y="4019550"/>
          <p14:tracePt t="138149" x="4992688" y="4037013"/>
          <p14:tracePt t="138166" x="4973638" y="4054475"/>
          <p14:tracePt t="138182" x="4956175" y="4071938"/>
          <p14:tracePt t="138201" x="4921250" y="4108450"/>
          <p14:tracePt t="138217" x="4902200" y="4135438"/>
          <p14:tracePt t="138233" x="4884738" y="4162425"/>
          <p14:tracePt t="138249" x="4875213" y="4179888"/>
          <p14:tracePt t="138266" x="4848225" y="4197350"/>
          <p14:tracePt t="138283" x="4840288" y="4233863"/>
          <p14:tracePt t="138299" x="4822825" y="4268788"/>
          <p14:tracePt t="138316" x="4795838" y="4322763"/>
          <p14:tracePt t="138333" x="4759325" y="4411663"/>
          <p14:tracePt t="138349" x="4741863" y="4473575"/>
          <p14:tracePt t="138366" x="4732338" y="4510088"/>
          <p14:tracePt t="138382" x="4732338" y="4527550"/>
          <p14:tracePt t="138399" x="4732338" y="4545013"/>
          <p14:tracePt t="138416" x="4732338" y="4581525"/>
          <p14:tracePt t="138432" x="4724400" y="4598988"/>
          <p14:tracePt t="138451" x="4724400" y="4635500"/>
          <p14:tracePt t="138467" x="4724400" y="4643438"/>
          <p14:tracePt t="138483" x="4724400" y="4652963"/>
          <p14:tracePt t="138499" x="4724400" y="4662488"/>
          <p14:tracePt t="138516" x="4724400" y="4679950"/>
          <p14:tracePt t="138532" x="4724400" y="4697413"/>
          <p14:tracePt t="138569" x="4724400" y="4706938"/>
          <p14:tracePt t="138623" x="4724400" y="4714875"/>
          <p14:tracePt t="138685" x="4724400" y="4724400"/>
          <p14:tracePt t="138693" x="4724400" y="4733925"/>
          <p14:tracePt t="138701" x="4724400" y="4741863"/>
          <p14:tracePt t="138717" x="4732338" y="4768850"/>
          <p14:tracePt t="138733" x="4732338" y="4778375"/>
          <p14:tracePt t="139413" x="4732338" y="4786313"/>
          <p14:tracePt t="139421" x="4724400" y="4795838"/>
          <p14:tracePt t="139433" x="4714875" y="4805363"/>
          <p14:tracePt t="139450" x="4687888" y="4813300"/>
          <p14:tracePt t="139467" x="4652963" y="4822825"/>
          <p14:tracePt t="139484" x="4616450" y="4822825"/>
          <p14:tracePt t="139499" x="4589463" y="4813300"/>
          <p14:tracePt t="139516" x="4554538" y="4795838"/>
          <p14:tracePt t="139532" x="4518025" y="4768850"/>
          <p14:tracePt t="139549" x="4483100" y="4751388"/>
          <p14:tracePt t="139566" x="4456113" y="4733925"/>
          <p14:tracePt t="139583" x="4438650" y="4724400"/>
          <p14:tracePt t="139599" x="4419600" y="4724400"/>
          <p14:tracePt t="139617" x="4402138" y="4714875"/>
          <p14:tracePt t="139633" x="4384675" y="4706938"/>
          <p14:tracePt t="139649" x="4367213" y="4706938"/>
          <p14:tracePt t="139666" x="4313238" y="4706938"/>
          <p14:tracePt t="139682" x="4276725" y="4741863"/>
          <p14:tracePt t="139699" x="4197350" y="4795838"/>
          <p14:tracePt t="139717" x="4089400" y="4921250"/>
          <p14:tracePt t="139733" x="4037013" y="5000625"/>
          <p14:tracePt t="139749" x="3983038" y="5064125"/>
          <p14:tracePt t="139766" x="3965575" y="5099050"/>
          <p14:tracePt t="139783" x="3938588" y="5126038"/>
          <p14:tracePt t="139799" x="3911600" y="5153025"/>
          <p14:tracePt t="139815" x="3875088" y="5180013"/>
          <p14:tracePt t="139833" x="3848100" y="5197475"/>
          <p14:tracePt t="139849" x="3830638" y="5207000"/>
          <p14:tracePt t="139961" x="3840163" y="5207000"/>
          <p14:tracePt t="139977" x="3848100" y="5207000"/>
          <p14:tracePt t="139984" x="3884613" y="5207000"/>
          <p14:tracePt t="139999" x="3929063" y="5180013"/>
          <p14:tracePt t="140016" x="3965575" y="5162550"/>
          <p14:tracePt t="140033" x="3983038" y="5153025"/>
          <p14:tracePt t="140049" x="4000500" y="5153025"/>
          <p14:tracePt t="140066" x="4027488" y="5153025"/>
          <p14:tracePt t="140084" x="4054475" y="5153025"/>
          <p14:tracePt t="140101" x="4071938" y="5153025"/>
          <p14:tracePt t="140117" x="4098925" y="5153025"/>
          <p14:tracePt t="140133" x="4116388" y="5153025"/>
          <p14:tracePt t="140166" x="4133850" y="5153025"/>
          <p14:tracePt t="140183" x="4160838" y="5153025"/>
          <p14:tracePt t="140199" x="4187825" y="5153025"/>
          <p14:tracePt t="140216" x="4224338" y="5153025"/>
          <p14:tracePt t="140233" x="4241800" y="5153025"/>
          <p14:tracePt t="140249" x="4268788" y="5153025"/>
          <p14:tracePt t="140266" x="4295775" y="5153025"/>
          <p14:tracePt t="140283" x="4313238" y="5153025"/>
          <p14:tracePt t="140299" x="4330700" y="5153025"/>
          <p14:tracePt t="140315" x="4348163" y="5153025"/>
          <p14:tracePt t="140333" x="4394200" y="5153025"/>
          <p14:tracePt t="140351" x="4483100" y="5153025"/>
          <p14:tracePt t="140367" x="4510088" y="5153025"/>
          <p14:tracePt t="140383" x="4554538" y="5153025"/>
          <p14:tracePt t="140399" x="4581525" y="5153025"/>
          <p14:tracePt t="140416" x="4598988" y="5153025"/>
          <p14:tracePt t="140433" x="4616450" y="5153025"/>
          <p14:tracePt t="140450" x="4643438" y="5162550"/>
          <p14:tracePt t="140466" x="4652963" y="5162550"/>
          <p14:tracePt t="140483" x="4660900" y="5162550"/>
          <p14:tracePt t="140499" x="4687888" y="5170488"/>
          <p14:tracePt t="140516" x="4714875" y="5170488"/>
          <p14:tracePt t="140533" x="4732338" y="5180013"/>
          <p14:tracePt t="140551" x="4751388" y="5180013"/>
          <p14:tracePt t="140567" x="4768850" y="5180013"/>
          <p14:tracePt t="140585" x="4803775" y="5180013"/>
          <p14:tracePt t="140600" x="4813300" y="5180013"/>
          <p14:tracePt t="140616" x="4830763" y="5180013"/>
          <p14:tracePt t="140632" x="4848225" y="5180013"/>
          <p14:tracePt t="140649" x="4884738" y="5180013"/>
          <p14:tracePt t="140665" x="4921250" y="5187950"/>
          <p14:tracePt t="140682" x="4938713" y="5207000"/>
          <p14:tracePt t="140699" x="4956175" y="5224463"/>
          <p14:tracePt t="140715" x="4973638" y="5241925"/>
          <p14:tracePt t="140732" x="5000625" y="5251450"/>
          <p14:tracePt t="140748" x="5037138" y="5259388"/>
          <p14:tracePt t="140765" x="5081588" y="5259388"/>
          <p14:tracePt t="140783" x="5108575" y="5251450"/>
          <p14:tracePt t="140799" x="5135563" y="5241925"/>
          <p14:tracePt t="140816" x="5160963" y="5241925"/>
          <p14:tracePt t="140833" x="5180013" y="5233988"/>
          <p14:tracePt t="140851" x="5207000" y="5224463"/>
          <p14:tracePt t="140867" x="5224463" y="5224463"/>
          <p14:tracePt t="140883" x="5251450" y="5224463"/>
          <p14:tracePt t="140899" x="5268913" y="5214938"/>
          <p14:tracePt t="140916" x="5278438" y="5214938"/>
          <p14:tracePt t="140953" x="5286375" y="5214938"/>
          <p14:tracePt t="140969" x="5295900" y="5214938"/>
          <p14:tracePt t="140983" x="5313363" y="5214938"/>
          <p14:tracePt t="140999" x="5340350" y="5197475"/>
          <p14:tracePt t="141016" x="5349875" y="5187950"/>
          <p14:tracePt t="141259" x="5349875" y="5180013"/>
          <p14:tracePt t="141273" x="5349875" y="5170488"/>
          <p14:tracePt t="141283" x="5340350" y="5170488"/>
          <p14:tracePt t="141299" x="5322888" y="5162550"/>
          <p14:tracePt t="141316" x="5278438" y="5162550"/>
          <p14:tracePt t="141332" x="5241925" y="5162550"/>
          <p14:tracePt t="141349" x="5160963" y="5162550"/>
          <p14:tracePt t="141366" x="5135563" y="5162550"/>
          <p14:tracePt t="141382" x="5108575" y="5162550"/>
          <p14:tracePt t="141399" x="5089525" y="5162550"/>
          <p14:tracePt t="141416" x="5054600" y="5162550"/>
          <p14:tracePt t="141433" x="5000625" y="5162550"/>
          <p14:tracePt t="141450" x="4965700" y="5162550"/>
          <p14:tracePt t="141466" x="4946650" y="5162550"/>
          <p14:tracePt t="141483" x="4929188" y="5153025"/>
          <p14:tracePt t="141719" x="4965700" y="5153025"/>
          <p14:tracePt t="141727" x="4973638" y="5153025"/>
          <p14:tracePt t="141736" x="4992688" y="5153025"/>
          <p14:tracePt t="141751" x="5018088" y="5153025"/>
          <p14:tracePt t="141768" x="5045075" y="5153025"/>
          <p14:tracePt t="141783" x="5089525" y="5153025"/>
          <p14:tracePt t="141800" x="5153025" y="5135563"/>
          <p14:tracePt t="141816" x="5187950" y="5126038"/>
          <p14:tracePt t="141833" x="5232400" y="5099050"/>
          <p14:tracePt t="141849" x="5259388" y="5099050"/>
          <p14:tracePt t="141867" x="5286375" y="5091113"/>
          <p14:tracePt t="141883" x="5295900" y="5081588"/>
          <p14:tracePt t="141900" x="5303838" y="5081588"/>
          <p14:tracePt t="142025" x="5286375" y="5081588"/>
          <p14:tracePt t="142033" x="5241925" y="5099050"/>
          <p14:tracePt t="142040" x="5207000" y="5099050"/>
          <p14:tracePt t="142049" x="5170488" y="5108575"/>
          <p14:tracePt t="142066" x="5064125" y="5108575"/>
          <p14:tracePt t="142083" x="4938713" y="5108575"/>
          <p14:tracePt t="142099" x="4830763" y="5108575"/>
          <p14:tracePt t="142117" x="4732338" y="5108575"/>
          <p14:tracePt t="142133" x="4697413" y="5081588"/>
          <p14:tracePt t="142150" x="4670425" y="5064125"/>
          <p14:tracePt t="142166" x="4652963" y="5054600"/>
          <p14:tracePt t="142183" x="4625975" y="5045075"/>
          <p14:tracePt t="142200" x="4589463" y="5037138"/>
          <p14:tracePt t="142216" x="4572000" y="5019675"/>
          <p14:tracePt t="142233" x="4545013" y="5010150"/>
          <p14:tracePt t="142251" x="4518025" y="5000625"/>
          <p14:tracePt t="142268" x="4500563" y="4992688"/>
          <p14:tracePt t="142283" x="4465638" y="4983163"/>
          <p14:tracePt t="142300" x="4419600" y="4965700"/>
          <p14:tracePt t="142316" x="4402138" y="4965700"/>
          <p14:tracePt t="142332" x="4357688" y="4965700"/>
          <p14:tracePt t="142349" x="4330700" y="4965700"/>
          <p14:tracePt t="142366" x="4313238" y="4965700"/>
          <p14:tracePt t="142383" x="4259263" y="4965700"/>
          <p14:tracePt t="142399" x="4241800" y="4973638"/>
          <p14:tracePt t="142416" x="4205288" y="4983163"/>
          <p14:tracePt t="142433" x="4187825" y="4983163"/>
          <p14:tracePt t="142450" x="4143375" y="4992688"/>
          <p14:tracePt t="142466" x="4108450" y="4992688"/>
          <p14:tracePt t="142485" x="4081463" y="4992688"/>
          <p14:tracePt t="142501" x="4062413" y="5000625"/>
          <p14:tracePt t="142517" x="4037013" y="5000625"/>
          <p14:tracePt t="142533" x="4017963" y="5000625"/>
          <p14:tracePt t="142549" x="4010025" y="5000625"/>
          <p14:tracePt t="142566" x="3990975" y="5010150"/>
          <p14:tracePt t="142583" x="3973513" y="5010150"/>
          <p14:tracePt t="142783" x="3965575" y="5010150"/>
          <p14:tracePt t="142963" x="3965575" y="5019675"/>
          <p14:tracePt t="142972" x="3983038" y="5037138"/>
          <p14:tracePt t="142983" x="3990975" y="5045075"/>
          <p14:tracePt t="142999" x="4010025" y="5054600"/>
          <p14:tracePt t="143016" x="4017963" y="5064125"/>
          <p14:tracePt t="143033" x="4044950" y="5081588"/>
          <p14:tracePt t="143050" x="4062413" y="5108575"/>
          <p14:tracePt t="143066" x="4081463" y="5126038"/>
          <p14:tracePt t="143083" x="4089400" y="5135563"/>
          <p14:tracePt t="143100" x="4116388" y="5143500"/>
          <p14:tracePt t="143116" x="4125913" y="5143500"/>
          <p14:tracePt t="143133" x="4143375" y="5170488"/>
          <p14:tracePt t="143150" x="4170363" y="5187950"/>
          <p14:tracePt t="143167" x="4197350" y="5197475"/>
          <p14:tracePt t="143183" x="4205288" y="5207000"/>
          <p14:tracePt t="143200" x="4224338" y="5224463"/>
          <p14:tracePt t="143299" x="4232275" y="5241925"/>
          <p14:tracePt t="143307" x="4241800" y="5241925"/>
          <p14:tracePt t="143316" x="4259263" y="5241925"/>
          <p14:tracePt t="143333" x="4276725" y="5241925"/>
          <p14:tracePt t="143350" x="4295775" y="5251450"/>
          <p14:tracePt t="143367" x="4313238" y="5251450"/>
          <p14:tracePt t="143384" x="4340225" y="5259388"/>
          <p14:tracePt t="144918" x="4348163" y="5259388"/>
          <p14:tracePt t="144926" x="4357688" y="5251450"/>
          <p14:tracePt t="144934" x="4367213" y="5233988"/>
          <p14:tracePt t="144951" x="4411663" y="5214938"/>
          <p14:tracePt t="144967" x="4491038" y="5187950"/>
          <p14:tracePt t="144983" x="4572000" y="5162550"/>
          <p14:tracePt t="145000" x="4608513" y="5135563"/>
          <p14:tracePt t="145017" x="4625975" y="5126038"/>
          <p14:tracePt t="145033" x="4633913" y="5116513"/>
          <p14:tracePt t="145050" x="4643438" y="5116513"/>
          <p14:tracePt t="145622" x="4643438" y="5126038"/>
          <p14:tracePt t="145630" x="4643438" y="5143500"/>
          <p14:tracePt t="145676" x="4633913" y="5143500"/>
          <p14:tracePt t="145700" x="4625975" y="5153025"/>
          <p14:tracePt t="145716" x="4616450" y="5162550"/>
          <p14:tracePt t="145732" x="4598988" y="5162550"/>
          <p14:tracePt t="145746" x="4589463" y="5162550"/>
          <p14:tracePt t="145770" x="4581525" y="5162550"/>
          <p14:tracePt t="145778" x="4572000" y="5162550"/>
          <p14:tracePt t="145793" x="4562475" y="5170488"/>
          <p14:tracePt t="145801" x="4554538" y="5170488"/>
          <p14:tracePt t="145816" x="4545013" y="5170488"/>
          <p14:tracePt t="145833" x="4527550" y="5180013"/>
          <p14:tracePt t="145849" x="4518025" y="5180013"/>
          <p14:tracePt t="145866" x="4510088" y="5180013"/>
          <p14:tracePt t="145883" x="4500563" y="5180013"/>
          <p14:tracePt t="145920" x="4491038" y="5180013"/>
          <p14:tracePt t="145934" x="4483100" y="5180013"/>
          <p14:tracePt t="145983" x="4473575" y="5170488"/>
          <p14:tracePt t="145998" x="4456113" y="5170488"/>
          <p14:tracePt t="146005" x="4446588" y="5170488"/>
          <p14:tracePt t="146017" x="4446588" y="5162550"/>
          <p14:tracePt t="146059" x="4438650" y="5162550"/>
          <p14:tracePt t="146075" x="4429125" y="5153025"/>
          <p14:tracePt t="146083" x="4419600" y="5135563"/>
          <p14:tracePt t="146091" x="4411663" y="5135563"/>
          <p14:tracePt t="146099" x="4411663" y="5126038"/>
          <p14:tracePt t="146116" x="4402138" y="5126038"/>
          <p14:tracePt t="146216" x="4384675" y="5126038"/>
          <p14:tracePt t="146584" x="4394200" y="5126038"/>
          <p14:tracePt t="146592" x="4402138" y="5143500"/>
          <p14:tracePt t="146600" x="4411663" y="5153025"/>
          <p14:tracePt t="146617" x="4429125" y="5170488"/>
          <p14:tracePt t="146633" x="4446588" y="5180013"/>
          <p14:tracePt t="146850" x="4465638" y="5180013"/>
          <p14:tracePt t="146866" x="4473575" y="5170488"/>
          <p14:tracePt t="146912" x="4483100" y="5170488"/>
          <p14:tracePt t="146920" x="4491038" y="5170488"/>
          <p14:tracePt t="146952" x="4500563" y="5170488"/>
          <p14:tracePt t="147052" x="4500563" y="5162550"/>
          <p14:tracePt t="147060" x="4500563" y="5143500"/>
          <p14:tracePt t="147069" x="4500563" y="5116513"/>
          <p14:tracePt t="147084" x="4473575" y="5019675"/>
          <p14:tracePt t="147100" x="4446588" y="4867275"/>
          <p14:tracePt t="147117" x="4411663" y="4643438"/>
          <p14:tracePt t="147133" x="4348163" y="4322763"/>
          <p14:tracePt t="147150" x="4295775" y="3938588"/>
          <p14:tracePt t="147167" x="4214813" y="3509963"/>
          <p14:tracePt t="147184" x="4143375" y="3187700"/>
          <p14:tracePt t="147203" x="4089400" y="2822575"/>
          <p14:tracePt t="147218" x="4062413" y="2706688"/>
          <p14:tracePt t="147233" x="4037013" y="2643188"/>
          <p14:tracePt t="147250" x="4027488" y="2608263"/>
          <p14:tracePt t="147267" x="4017963" y="2589213"/>
          <p14:tracePt t="147284" x="4017963" y="2581275"/>
          <p14:tracePt t="147302" x="4000500" y="2554288"/>
          <p14:tracePt t="147319" x="4000500" y="2544763"/>
          <p14:tracePt t="147334" x="4000500" y="2527300"/>
          <p14:tracePt t="147350" x="4000500" y="2509838"/>
          <p14:tracePt t="147367" x="3990975" y="2446338"/>
          <p14:tracePt t="147383" x="3965575" y="2357438"/>
          <p14:tracePt t="147400" x="3956050" y="2259013"/>
          <p14:tracePt t="147417" x="3929063" y="2170113"/>
          <p14:tracePt t="147434" x="3902075" y="2116138"/>
          <p14:tracePt t="147452" x="3884613" y="2081213"/>
          <p14:tracePt t="147468" x="3875088" y="2054225"/>
          <p14:tracePt t="147568" x="3857625" y="2054225"/>
          <p14:tracePt t="147577" x="3848100" y="2089150"/>
          <p14:tracePt t="147585" x="3840163" y="2108200"/>
          <p14:tracePt t="147600" x="3822700" y="2135188"/>
          <p14:tracePt t="147617" x="3803650" y="2152650"/>
          <p14:tracePt t="147633" x="3786188" y="2187575"/>
          <p14:tracePt t="147650" x="3776663" y="2251075"/>
          <p14:tracePt t="147667" x="3776663" y="2312988"/>
          <p14:tracePt t="147684" x="3759200" y="2357438"/>
          <p14:tracePt t="147702" x="3751263" y="2446338"/>
          <p14:tracePt t="147719" x="3724275" y="2527300"/>
          <p14:tracePt t="147733" x="3724275" y="2598738"/>
          <p14:tracePt t="147750" x="3724275" y="2687638"/>
          <p14:tracePt t="147767" x="3724275" y="2768600"/>
          <p14:tracePt t="147783" x="3724275" y="2857500"/>
          <p14:tracePt t="147800" x="3724275" y="2965450"/>
          <p14:tracePt t="147817" x="3724275" y="3108325"/>
          <p14:tracePt t="147834" x="3741738" y="3206750"/>
          <p14:tracePt t="147850" x="3741738" y="3295650"/>
          <p14:tracePt t="147867" x="3751263" y="3384550"/>
          <p14:tracePt t="147883" x="3768725" y="3482975"/>
          <p14:tracePt t="147900" x="3795713" y="3563938"/>
          <p14:tracePt t="147917" x="3822700" y="3635375"/>
          <p14:tracePt t="147934" x="3848100" y="3706813"/>
          <p14:tracePt t="147953" x="3875088" y="3768725"/>
          <p14:tracePt t="147969" x="3902075" y="3849688"/>
          <p14:tracePt t="147984" x="3929063" y="3948113"/>
          <p14:tracePt t="148000" x="3973513" y="4037013"/>
          <p14:tracePt t="148017" x="4037013" y="4116388"/>
          <p14:tracePt t="148034" x="4089400" y="4197350"/>
          <p14:tracePt t="148050" x="4116388" y="4268788"/>
          <p14:tracePt t="148069" x="4152900" y="4340225"/>
          <p14:tracePt t="148084" x="4179888" y="4411663"/>
          <p14:tracePt t="148100" x="4197350" y="4492625"/>
          <p14:tracePt t="148117" x="4214813" y="4572000"/>
          <p14:tracePt t="148134" x="4232275" y="4652963"/>
          <p14:tracePt t="148150" x="4259263" y="4724400"/>
          <p14:tracePt t="148167" x="4268788" y="4805363"/>
          <p14:tracePt t="148184" x="4268788" y="4849813"/>
          <p14:tracePt t="148202" x="4286250" y="4921250"/>
          <p14:tracePt t="148218" x="4286250" y="4938713"/>
          <p14:tracePt t="148234" x="4286250" y="4973638"/>
          <p14:tracePt t="148250" x="4286250" y="5000625"/>
          <p14:tracePt t="148267" x="4286250" y="5027613"/>
          <p14:tracePt t="148284" x="4276725" y="5037138"/>
          <p14:tracePt t="148300" x="4268788" y="5054600"/>
          <p14:tracePt t="148317" x="4259263" y="5072063"/>
          <p14:tracePt t="148334" x="4251325" y="5108575"/>
          <p14:tracePt t="148350" x="4251325" y="5126038"/>
          <p14:tracePt t="148367" x="4251325" y="5143500"/>
          <p14:tracePt t="148384" x="4251325" y="5153025"/>
          <p14:tracePt t="148444" x="4251325" y="5170488"/>
          <p14:tracePt t="148460" x="4286250" y="5180013"/>
          <p14:tracePt t="148469" x="4313238" y="5187950"/>
          <p14:tracePt t="148485" x="4394200" y="5214938"/>
          <p14:tracePt t="148500" x="4438650" y="5214938"/>
          <p14:tracePt t="148517" x="4456113" y="5224463"/>
          <p14:tracePt t="148640" x="4446588" y="5214938"/>
          <p14:tracePt t="148648" x="4438650" y="5207000"/>
          <p14:tracePt t="148656" x="4419600" y="5197475"/>
          <p14:tracePt t="148667" x="4411663" y="5187950"/>
          <p14:tracePt t="148684" x="4394200" y="5162550"/>
          <p14:tracePt t="148700" x="4375150" y="5143500"/>
          <p14:tracePt t="148719" x="4340225" y="5116513"/>
          <p14:tracePt t="148735" x="4322763" y="5108575"/>
          <p14:tracePt t="148750" x="4303713" y="5108575"/>
          <p14:tracePt t="148767" x="4286250" y="5108575"/>
          <p14:tracePt t="148785" x="4259263" y="5108575"/>
          <p14:tracePt t="148801" x="4241800" y="5108575"/>
          <p14:tracePt t="148817" x="4224338" y="5108575"/>
          <p14:tracePt t="148834" x="4197350" y="5108575"/>
          <p14:tracePt t="148850" x="4170363" y="5108575"/>
          <p14:tracePt t="148867" x="4160838" y="5108575"/>
          <p14:tracePt t="148884" x="4152900" y="5108575"/>
          <p14:tracePt t="148900" x="4143375" y="5108575"/>
          <p14:tracePt t="148917" x="4116388" y="5126038"/>
          <p14:tracePt t="148934" x="4108450" y="5143500"/>
          <p14:tracePt t="148950" x="4089400" y="5170488"/>
          <p14:tracePt t="148969" x="4081463" y="5207000"/>
          <p14:tracePt t="148985" x="4081463" y="5233988"/>
          <p14:tracePt t="149001" x="4081463" y="5259388"/>
          <p14:tracePt t="149017" x="4089400" y="5278438"/>
          <p14:tracePt t="149034" x="4098925" y="5305425"/>
          <p14:tracePt t="149050" x="4116388" y="5322888"/>
          <p14:tracePt t="149067" x="4143375" y="5340350"/>
          <p14:tracePt t="149084" x="4160838" y="5367338"/>
          <p14:tracePt t="149100" x="4179888" y="5394325"/>
          <p14:tracePt t="149117" x="4197350" y="5402263"/>
          <p14:tracePt t="149134" x="4232275" y="5421313"/>
          <p14:tracePt t="149150" x="4251325" y="5438775"/>
          <p14:tracePt t="149167" x="4295775" y="5438775"/>
          <p14:tracePt t="149184" x="4357688" y="5448300"/>
          <p14:tracePt t="149203" x="4429125" y="5456238"/>
          <p14:tracePt t="149218" x="4473575" y="5465763"/>
          <p14:tracePt t="149234" x="4510088" y="5483225"/>
          <p14:tracePt t="149251" x="4554538" y="5492750"/>
          <p14:tracePt t="149267" x="4616450" y="5500688"/>
          <p14:tracePt t="149284" x="4670425" y="5519738"/>
          <p14:tracePt t="149301" x="4697413" y="5527675"/>
          <p14:tracePt t="149317" x="4759325" y="5554663"/>
          <p14:tracePt t="149334" x="4840288" y="5564188"/>
          <p14:tracePt t="149350" x="4921250" y="5591175"/>
          <p14:tracePt t="149367" x="5045075" y="5618163"/>
          <p14:tracePt t="149384" x="5126038" y="5643563"/>
          <p14:tracePt t="149400" x="5187950" y="5653088"/>
          <p14:tracePt t="149417" x="5232400" y="5653088"/>
          <p14:tracePt t="149434" x="5259388" y="5653088"/>
          <p14:tracePt t="149450" x="5286375" y="5653088"/>
          <p14:tracePt t="149468" x="5322888" y="5635625"/>
          <p14:tracePt t="149485" x="5340350" y="5626100"/>
          <p14:tracePt t="149501" x="5349875" y="5608638"/>
          <p14:tracePt t="149517" x="5357813" y="5581650"/>
          <p14:tracePt t="149534" x="5384800" y="5564188"/>
          <p14:tracePt t="149550" x="5394325" y="5546725"/>
          <p14:tracePt t="149567" x="5411788" y="5519738"/>
          <p14:tracePt t="149584" x="5421313" y="5500688"/>
          <p14:tracePt t="149600" x="5421313" y="5483225"/>
          <p14:tracePt t="149617" x="5429250" y="5448300"/>
          <p14:tracePt t="149634" x="5429250" y="5421313"/>
          <p14:tracePt t="149650" x="5429250" y="5384800"/>
          <p14:tracePt t="149667" x="5421313" y="5349875"/>
          <p14:tracePt t="149684" x="5394325" y="5322888"/>
          <p14:tracePt t="149700" x="5375275" y="5305425"/>
          <p14:tracePt t="149719" x="5349875" y="5268913"/>
          <p14:tracePt t="149734" x="5322888" y="5251450"/>
          <p14:tracePt t="149750" x="5303838" y="5241925"/>
          <p14:tracePt t="149767" x="5286375" y="5233988"/>
          <p14:tracePt t="149784" x="5278438" y="5214938"/>
          <p14:tracePt t="149800" x="5251450" y="5214938"/>
          <p14:tracePt t="149834" x="5232400" y="5207000"/>
          <p14:tracePt t="149931" x="5224463" y="5197475"/>
          <p14:tracePt t="149939" x="5224463" y="5187950"/>
          <p14:tracePt t="149952" x="5214938" y="5170488"/>
          <p14:tracePt t="149967" x="5214938" y="5162550"/>
          <p14:tracePt t="164611" x="5116513" y="4983163"/>
          <p14:tracePt t="164619" x="5000625" y="4830763"/>
          <p14:tracePt t="164627" x="4929188" y="4706938"/>
          <p14:tracePt t="164636" x="4857750" y="4598988"/>
          <p14:tracePt t="164652" x="4768850" y="4492625"/>
          <p14:tracePt t="164669" x="4705350" y="4421188"/>
          <p14:tracePt t="164685" x="4625975" y="4384675"/>
          <p14:tracePt t="164702" x="4589463" y="4357688"/>
          <p14:tracePt t="164719" x="4554538" y="4349750"/>
          <p14:tracePt t="164736" x="4527550" y="4349750"/>
          <p14:tracePt t="164752" x="4510088" y="4340225"/>
          <p14:tracePt t="164769" x="4483100" y="4340225"/>
          <p14:tracePt t="164786" x="4429125" y="4340225"/>
          <p14:tracePt t="164802" x="4367213" y="4340225"/>
          <p14:tracePt t="164819" x="4330700" y="4330700"/>
          <p14:tracePt t="164838" x="4286250" y="4322763"/>
          <p14:tracePt t="164853" x="4224338" y="4295775"/>
          <p14:tracePt t="164870" x="4133850" y="4268788"/>
          <p14:tracePt t="164886" x="4017963" y="4224338"/>
          <p14:tracePt t="164902" x="3929063" y="4197350"/>
          <p14:tracePt t="164919" x="3786188" y="4152900"/>
          <p14:tracePt t="164935" x="3633788" y="4125913"/>
          <p14:tracePt t="164952" x="3500438" y="4090988"/>
          <p14:tracePt t="164969" x="3394075" y="4064000"/>
          <p14:tracePt t="164986" x="3259138" y="4037013"/>
          <p14:tracePt t="165002" x="3160713" y="4027488"/>
          <p14:tracePt t="165019" x="3071813" y="4000500"/>
          <p14:tracePt t="165036" x="3009900" y="4000500"/>
          <p14:tracePt t="165052" x="2919413" y="3983038"/>
          <p14:tracePt t="165069" x="2840038" y="3983038"/>
          <p14:tracePt t="165087" x="2724150" y="4000500"/>
          <p14:tracePt t="165104" x="2616200" y="4027488"/>
          <p14:tracePt t="165119" x="2509838" y="4044950"/>
          <p14:tracePt t="165136" x="2411413" y="4054475"/>
          <p14:tracePt t="165152" x="2322513" y="4081463"/>
          <p14:tracePt t="165169" x="2259013" y="4098925"/>
          <p14:tracePt t="165186" x="2224088" y="4098925"/>
          <p14:tracePt t="165202" x="2205038" y="4108450"/>
          <p14:tracePt t="165219" x="2197100" y="4108450"/>
          <p14:tracePt t="165235" x="2179638" y="4116388"/>
          <p14:tracePt t="165252" x="2170113" y="4116388"/>
          <p14:tracePt t="165286" x="2160588" y="4125913"/>
          <p14:tracePt t="165302" x="2143125" y="4143375"/>
          <p14:tracePt t="165319" x="2133600" y="4162425"/>
          <p14:tracePt t="165338" x="2116138" y="4197350"/>
          <p14:tracePt t="165354" x="2098675" y="4214813"/>
          <p14:tracePt t="165369" x="2089150" y="4233863"/>
          <p14:tracePt t="165386" x="2089150" y="4259263"/>
          <p14:tracePt t="165402" x="2089150" y="4305300"/>
          <p14:tracePt t="165419" x="2089150" y="4349750"/>
          <p14:tracePt t="165436" x="2098675" y="4411663"/>
          <p14:tracePt t="165452" x="2098675" y="4473575"/>
          <p14:tracePt t="165469" x="2108200" y="4500563"/>
          <p14:tracePt t="165486" x="2108200" y="4537075"/>
          <p14:tracePt t="165502" x="2116138" y="4564063"/>
          <p14:tracePt t="165519" x="2125663" y="4598988"/>
          <p14:tracePt t="165535" x="2133600" y="4616450"/>
          <p14:tracePt t="165552" x="2152650" y="4635500"/>
          <p14:tracePt t="165569" x="2160588" y="4643438"/>
          <p14:tracePt t="165588" x="2160588" y="4662488"/>
          <p14:tracePt t="165612" x="2170113" y="4662488"/>
          <p14:tracePt t="165635" x="2179638" y="4670425"/>
          <p14:tracePt t="165651" x="2197100" y="4679950"/>
          <p14:tracePt t="165659" x="2224088" y="4687888"/>
          <p14:tracePt t="165669" x="2232025" y="4697413"/>
          <p14:tracePt t="165685" x="2268538" y="4714875"/>
          <p14:tracePt t="165702" x="2303463" y="4714875"/>
          <p14:tracePt t="165719" x="2330450" y="4714875"/>
          <p14:tracePt t="165737" x="2366963" y="4724400"/>
          <p14:tracePt t="165752" x="2384425" y="4724400"/>
          <p14:tracePt t="165769" x="2411413" y="4724400"/>
          <p14:tracePt t="165786" x="2465388" y="4724400"/>
          <p14:tracePt t="165803" x="2509838" y="4697413"/>
          <p14:tracePt t="165819" x="2554288" y="4697413"/>
          <p14:tracePt t="165838" x="2581275" y="4679950"/>
          <p14:tracePt t="165854" x="2608263" y="4679950"/>
          <p14:tracePt t="165869" x="2616200" y="4662488"/>
          <p14:tracePt t="165886" x="2633663" y="4643438"/>
          <p14:tracePt t="165903" x="2652713" y="4625975"/>
          <p14:tracePt t="165919" x="2679700" y="4608513"/>
          <p14:tracePt t="165936" x="2687638" y="4581525"/>
          <p14:tracePt t="165952" x="2705100" y="4564063"/>
          <p14:tracePt t="165969" x="2714625" y="4545013"/>
          <p14:tracePt t="165988" x="2724150" y="4510088"/>
          <p14:tracePt t="166002" x="2741613" y="4465638"/>
          <p14:tracePt t="166019" x="2741613" y="4438650"/>
          <p14:tracePt t="166036" x="2741613" y="4394200"/>
          <p14:tracePt t="166052" x="2741613" y="4357688"/>
          <p14:tracePt t="166069" x="2741613" y="4340225"/>
          <p14:tracePt t="166088" x="2741613" y="4305300"/>
          <p14:tracePt t="166102" x="2741613" y="4295775"/>
          <p14:tracePt t="166119" x="2741613" y="4278313"/>
          <p14:tracePt t="166136" x="2741613" y="4268788"/>
          <p14:tracePt t="166152" x="2741613" y="4251325"/>
          <p14:tracePt t="166169" x="2741613" y="4224338"/>
          <p14:tracePt t="166186" x="2741613" y="4206875"/>
          <p14:tracePt t="166202" x="2741613" y="4187825"/>
          <p14:tracePt t="166219" x="2741613" y="4162425"/>
          <p14:tracePt t="166425" x="2732088" y="4152900"/>
          <p14:tracePt t="166434" x="2714625" y="4143375"/>
          <p14:tracePt t="166448" x="2705100" y="4135438"/>
          <p14:tracePt t="166496" x="2697163" y="4135438"/>
          <p14:tracePt t="166534" x="2687638" y="4135438"/>
          <p14:tracePt t="166542" x="2679700" y="4135438"/>
          <p14:tracePt t="166553" x="2670175" y="4143375"/>
          <p14:tracePt t="166569" x="2643188" y="4152900"/>
          <p14:tracePt t="166586" x="2625725" y="4170363"/>
          <p14:tracePt t="166604" x="2598738" y="4179888"/>
          <p14:tracePt t="166619" x="2589213" y="4179888"/>
          <p14:tracePt t="166636" x="2571750" y="4179888"/>
          <p14:tracePt t="166754" x="2562225" y="4187825"/>
          <p14:tracePt t="166762" x="2554288" y="4197350"/>
          <p14:tracePt t="166771" x="2554288" y="4206875"/>
          <p14:tracePt t="166786" x="2544763" y="4214813"/>
          <p14:tracePt t="166802" x="2527300" y="4241800"/>
          <p14:tracePt t="166819" x="2517775" y="4251325"/>
          <p14:tracePt t="166836" x="2500313" y="4268788"/>
          <p14:tracePt t="166852" x="2482850" y="4286250"/>
          <p14:tracePt t="166869" x="2446338" y="4357688"/>
          <p14:tracePt t="166886" x="2428875" y="4394200"/>
          <p14:tracePt t="166902" x="2411413" y="4411663"/>
          <p14:tracePt t="166919" x="2384425" y="4429125"/>
          <p14:tracePt t="166936" x="2374900" y="4456113"/>
          <p14:tracePt t="166952" x="2374900" y="4465638"/>
          <p14:tracePt t="166969" x="2374900" y="4483100"/>
          <p14:tracePt t="166988" x="2366963" y="4492625"/>
          <p14:tracePt t="167004" x="2366963" y="4510088"/>
          <p14:tracePt t="167019" x="2357438" y="4527550"/>
          <p14:tracePt t="167036" x="2357438" y="4537075"/>
          <p14:tracePt t="167183" x="2357438" y="4519613"/>
          <p14:tracePt t="167386" x="2347913" y="4510088"/>
          <p14:tracePt t="167393" x="2347913" y="4500563"/>
          <p14:tracePt t="167403" x="2347913" y="4492625"/>
          <p14:tracePt t="167419" x="2339975" y="4492625"/>
          <p14:tracePt t="167457" x="2347913" y="4438650"/>
          <p14:tracePt t="167465" x="2374900" y="4402138"/>
          <p14:tracePt t="167471" x="2401888" y="4367213"/>
          <p14:tracePt t="167485" x="2419350" y="4322763"/>
          <p14:tracePt t="167503" x="2455863" y="4224338"/>
          <p14:tracePt t="167519" x="2482850" y="4152900"/>
          <p14:tracePt t="167535" x="2509838" y="4081463"/>
          <p14:tracePt t="167553" x="2544763" y="4000500"/>
          <p14:tracePt t="167569" x="2571750" y="3948113"/>
          <p14:tracePt t="167586" x="2608263" y="3902075"/>
          <p14:tracePt t="167603" x="2633663" y="3876675"/>
          <p14:tracePt t="167619" x="2652713" y="3857625"/>
          <p14:tracePt t="167636" x="2679700" y="3830638"/>
          <p14:tracePt t="167653" x="2705100" y="3813175"/>
          <p14:tracePt t="167669" x="2732088" y="3786188"/>
          <p14:tracePt t="167686" x="2768600" y="3768725"/>
          <p14:tracePt t="167702" x="2786063" y="3741738"/>
          <p14:tracePt t="167719" x="2822575" y="3733800"/>
          <p14:tracePt t="167737" x="2847975" y="3714750"/>
          <p14:tracePt t="167754" x="2857500" y="3706813"/>
          <p14:tracePt t="167769" x="2867025" y="3706813"/>
          <p14:tracePt t="167786" x="2894013" y="3706813"/>
          <p14:tracePt t="167803" x="2901950" y="3706813"/>
          <p14:tracePt t="167819" x="2919413" y="3706813"/>
          <p14:tracePt t="167836" x="2938463" y="3724275"/>
          <p14:tracePt t="167853" x="2965450" y="3733800"/>
          <p14:tracePt t="167869" x="2982913" y="3751263"/>
          <p14:tracePt t="167887" x="3009900" y="3751263"/>
          <p14:tracePt t="167902" x="3017838" y="3759200"/>
          <p14:tracePt t="167919" x="3036888" y="3759200"/>
          <p14:tracePt t="167936" x="3044825" y="3759200"/>
          <p14:tracePt t="167969" x="3054350" y="3768725"/>
          <p14:tracePt t="167988" x="3071813" y="3786188"/>
          <p14:tracePt t="168003" x="3081338" y="3795713"/>
          <p14:tracePt t="168176" x="3089275" y="3795713"/>
          <p14:tracePt t="168458" x="3089275" y="3805238"/>
          <p14:tracePt t="168474" x="3071813" y="3840163"/>
          <p14:tracePt t="168482" x="3054350" y="3894138"/>
          <p14:tracePt t="168490" x="3044825" y="3938588"/>
          <p14:tracePt t="168504" x="3000375" y="4000500"/>
          <p14:tracePt t="168520" x="2982913" y="4019550"/>
          <p14:tracePt t="168536" x="2965450" y="4044950"/>
          <p14:tracePt t="168553" x="2955925" y="4054475"/>
          <p14:tracePt t="168569" x="2955925" y="4064000"/>
          <p14:tracePt t="177952" x="2955925" y="4108450"/>
          <p14:tracePt t="177960" x="2955925" y="4143375"/>
          <p14:tracePt t="177970" x="2955925" y="4187825"/>
          <p14:tracePt t="177987" x="2965450" y="4233863"/>
          <p14:tracePt t="178004" x="2982913" y="4251325"/>
          <p14:tracePt t="178020" x="3000375" y="4278313"/>
          <p14:tracePt t="178037" x="3027363" y="4340225"/>
          <p14:tracePt t="178054" x="3071813" y="4402138"/>
          <p14:tracePt t="178071" x="3133725" y="4473575"/>
          <p14:tracePt t="178087" x="3187700" y="4537075"/>
          <p14:tracePt t="178104" x="3259138" y="4616450"/>
          <p14:tracePt t="178120" x="3340100" y="4706938"/>
          <p14:tracePt t="178137" x="3419475" y="4768850"/>
          <p14:tracePt t="178155" x="3562350" y="4884738"/>
          <p14:tracePt t="178172" x="3679825" y="4948238"/>
          <p14:tracePt t="178187" x="3822700" y="5000625"/>
          <p14:tracePt t="178204" x="3938588" y="5045075"/>
          <p14:tracePt t="178220" x="4054475" y="5126038"/>
          <p14:tracePt t="178237" x="4179888" y="5197475"/>
          <p14:tracePt t="178254" x="4259263" y="5251450"/>
          <p14:tracePt t="178271" x="4303713" y="5295900"/>
          <p14:tracePt t="178274" x="4313238" y="5305425"/>
          <p14:tracePt t="178287" x="4340225" y="5313363"/>
          <p14:tracePt t="178304" x="4348163" y="5322888"/>
          <p14:tracePt t="178320" x="4348163" y="5330825"/>
          <p14:tracePt t="178337" x="4357688" y="5330825"/>
          <p14:tracePt t="178390" x="4357688" y="5340350"/>
          <p14:tracePt t="178429" x="4367213" y="5340350"/>
          <p14:tracePt t="178454" x="4367213" y="5349875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685800" y="304800"/>
            <a:ext cx="7772400" cy="7620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3000" b="0" i="0">
                <a:solidFill>
                  <a:schemeClr val="accent1"/>
                </a:solidFill>
                <a:latin typeface="Neo Sans Intel"/>
                <a:ea typeface="+mj-ea"/>
                <a:cs typeface="Neo Sans Intel"/>
              </a:defRPr>
            </a:lvl1pPr>
            <a:lvl2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2pPr>
            <a:lvl3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3pPr>
            <a:lvl4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4pPr>
            <a:lvl5pPr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5pPr>
            <a:lvl6pPr marL="4572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6pPr>
            <a:lvl7pPr marL="9144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7pPr>
            <a:lvl8pPr marL="13716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8pPr>
            <a:lvl9pPr marL="1828800" algn="l" rtl="0" eaLnBrk="1" fontAlgn="base" hangingPunct="1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hlink"/>
                </a:solidFill>
                <a:latin typeface="Neo Sans Intel Medium" pitchFamily="34" charset="0"/>
                <a:cs typeface="Arial" pitchFamily="34" charset="0"/>
              </a:defRPr>
            </a:lvl9pPr>
          </a:lstStyle>
          <a:p>
            <a:r>
              <a:rPr lang="en-US" kern="0" dirty="0" smtClean="0">
                <a:solidFill>
                  <a:srgbClr val="0070C0"/>
                </a:solidFill>
              </a:rPr>
              <a:t>Adding a BTB to the Pipeline</a:t>
            </a:r>
          </a:p>
        </p:txBody>
      </p:sp>
      <p:grpSp>
        <p:nvGrpSpPr>
          <p:cNvPr id="3" name="Group 239"/>
          <p:cNvGrpSpPr>
            <a:grpSpLocks/>
          </p:cNvGrpSpPr>
          <p:nvPr/>
        </p:nvGrpSpPr>
        <p:grpSpPr bwMode="auto">
          <a:xfrm>
            <a:off x="519483" y="1066800"/>
            <a:ext cx="8446785" cy="4727575"/>
            <a:chOff x="436" y="912"/>
            <a:chExt cx="4892" cy="2738"/>
          </a:xfrm>
        </p:grpSpPr>
        <p:sp>
          <p:nvSpPr>
            <p:cNvPr id="4" name="AutoShape 151"/>
            <p:cNvSpPr>
              <a:spLocks noChangeArrowheads="1"/>
            </p:cNvSpPr>
            <p:nvPr/>
          </p:nvSpPr>
          <p:spPr bwMode="auto">
            <a:xfrm rot="5400000">
              <a:off x="4939" y="2562"/>
              <a:ext cx="297" cy="88"/>
            </a:xfrm>
            <a:prstGeom prst="flowChartTerminator">
              <a:avLst/>
            </a:prstGeom>
            <a:solidFill>
              <a:srgbClr val="EAEAEA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" name="AutoShape 138"/>
            <p:cNvSpPr>
              <a:spLocks noChangeArrowheads="1"/>
            </p:cNvSpPr>
            <p:nvPr/>
          </p:nvSpPr>
          <p:spPr bwMode="auto">
            <a:xfrm rot="5400000">
              <a:off x="2959" y="3266"/>
              <a:ext cx="297" cy="89"/>
            </a:xfrm>
            <a:prstGeom prst="flowChartTerminator">
              <a:avLst/>
            </a:prstGeom>
            <a:solidFill>
              <a:srgbClr val="EAEAEA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Freeform 39"/>
            <p:cNvSpPr>
              <a:spLocks/>
            </p:cNvSpPr>
            <p:nvPr/>
          </p:nvSpPr>
          <p:spPr bwMode="auto">
            <a:xfrm>
              <a:off x="2960" y="1992"/>
              <a:ext cx="151" cy="179"/>
            </a:xfrm>
            <a:custGeom>
              <a:avLst/>
              <a:gdLst>
                <a:gd name="T0" fmla="*/ 73 w 151"/>
                <a:gd name="T1" fmla="*/ 177 h 239"/>
                <a:gd name="T2" fmla="*/ 86 w 151"/>
                <a:gd name="T3" fmla="*/ 177 h 239"/>
                <a:gd name="T4" fmla="*/ 98 w 151"/>
                <a:gd name="T5" fmla="*/ 174 h 239"/>
                <a:gd name="T6" fmla="*/ 109 w 151"/>
                <a:gd name="T7" fmla="*/ 168 h 239"/>
                <a:gd name="T8" fmla="*/ 119 w 151"/>
                <a:gd name="T9" fmla="*/ 161 h 239"/>
                <a:gd name="T10" fmla="*/ 129 w 151"/>
                <a:gd name="T11" fmla="*/ 152 h 239"/>
                <a:gd name="T12" fmla="*/ 134 w 151"/>
                <a:gd name="T13" fmla="*/ 141 h 239"/>
                <a:gd name="T14" fmla="*/ 142 w 151"/>
                <a:gd name="T15" fmla="*/ 129 h 239"/>
                <a:gd name="T16" fmla="*/ 146 w 151"/>
                <a:gd name="T17" fmla="*/ 116 h 239"/>
                <a:gd name="T18" fmla="*/ 150 w 151"/>
                <a:gd name="T19" fmla="*/ 103 h 239"/>
                <a:gd name="T20" fmla="*/ 150 w 151"/>
                <a:gd name="T21" fmla="*/ 89 h 239"/>
                <a:gd name="T22" fmla="*/ 150 w 151"/>
                <a:gd name="T23" fmla="*/ 75 h 239"/>
                <a:gd name="T24" fmla="*/ 146 w 151"/>
                <a:gd name="T25" fmla="*/ 60 h 239"/>
                <a:gd name="T26" fmla="*/ 142 w 151"/>
                <a:gd name="T27" fmla="*/ 47 h 239"/>
                <a:gd name="T28" fmla="*/ 134 w 151"/>
                <a:gd name="T29" fmla="*/ 36 h 239"/>
                <a:gd name="T30" fmla="*/ 129 w 151"/>
                <a:gd name="T31" fmla="*/ 25 h 239"/>
                <a:gd name="T32" fmla="*/ 119 w 151"/>
                <a:gd name="T33" fmla="*/ 17 h 239"/>
                <a:gd name="T34" fmla="*/ 109 w 151"/>
                <a:gd name="T35" fmla="*/ 10 h 239"/>
                <a:gd name="T36" fmla="*/ 98 w 151"/>
                <a:gd name="T37" fmla="*/ 4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4 h 239"/>
                <a:gd name="T46" fmla="*/ 40 w 151"/>
                <a:gd name="T47" fmla="*/ 10 h 239"/>
                <a:gd name="T48" fmla="*/ 31 w 151"/>
                <a:gd name="T49" fmla="*/ 17 h 239"/>
                <a:gd name="T50" fmla="*/ 21 w 151"/>
                <a:gd name="T51" fmla="*/ 25 h 239"/>
                <a:gd name="T52" fmla="*/ 14 w 151"/>
                <a:gd name="T53" fmla="*/ 36 h 239"/>
                <a:gd name="T54" fmla="*/ 8 w 151"/>
                <a:gd name="T55" fmla="*/ 47 h 239"/>
                <a:gd name="T56" fmla="*/ 4 w 151"/>
                <a:gd name="T57" fmla="*/ 60 h 239"/>
                <a:gd name="T58" fmla="*/ 0 w 151"/>
                <a:gd name="T59" fmla="*/ 75 h 239"/>
                <a:gd name="T60" fmla="*/ 0 w 151"/>
                <a:gd name="T61" fmla="*/ 89 h 239"/>
                <a:gd name="T62" fmla="*/ 0 w 151"/>
                <a:gd name="T63" fmla="*/ 103 h 239"/>
                <a:gd name="T64" fmla="*/ 4 w 151"/>
                <a:gd name="T65" fmla="*/ 116 h 239"/>
                <a:gd name="T66" fmla="*/ 8 w 151"/>
                <a:gd name="T67" fmla="*/ 129 h 239"/>
                <a:gd name="T68" fmla="*/ 14 w 151"/>
                <a:gd name="T69" fmla="*/ 141 h 239"/>
                <a:gd name="T70" fmla="*/ 21 w 151"/>
                <a:gd name="T71" fmla="*/ 152 h 239"/>
                <a:gd name="T72" fmla="*/ 31 w 151"/>
                <a:gd name="T73" fmla="*/ 161 h 239"/>
                <a:gd name="T74" fmla="*/ 40 w 151"/>
                <a:gd name="T75" fmla="*/ 168 h 239"/>
                <a:gd name="T76" fmla="*/ 50 w 151"/>
                <a:gd name="T77" fmla="*/ 174 h 239"/>
                <a:gd name="T78" fmla="*/ 62 w 151"/>
                <a:gd name="T79" fmla="*/ 177 h 239"/>
                <a:gd name="T80" fmla="*/ 75 w 151"/>
                <a:gd name="T81" fmla="*/ 178 h 239"/>
                <a:gd name="T82" fmla="*/ 75 w 151"/>
                <a:gd name="T83" fmla="*/ 17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Rectangle 44"/>
            <p:cNvSpPr>
              <a:spLocks noChangeArrowheads="1"/>
            </p:cNvSpPr>
            <p:nvPr/>
          </p:nvSpPr>
          <p:spPr bwMode="auto">
            <a:xfrm>
              <a:off x="2985" y="2022"/>
              <a:ext cx="119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Shift </a:t>
              </a:r>
            </a:p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left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8" name="AutoShape 142"/>
            <p:cNvSpPr>
              <a:spLocks noChangeArrowheads="1"/>
            </p:cNvSpPr>
            <p:nvPr/>
          </p:nvSpPr>
          <p:spPr bwMode="auto">
            <a:xfrm rot="5400000">
              <a:off x="2992" y="2540"/>
              <a:ext cx="297" cy="89"/>
            </a:xfrm>
            <a:prstGeom prst="flowChartTerminator">
              <a:avLst/>
            </a:prstGeom>
            <a:solidFill>
              <a:srgbClr val="EAEAEA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AutoShape 147"/>
            <p:cNvSpPr>
              <a:spLocks noChangeArrowheads="1"/>
            </p:cNvSpPr>
            <p:nvPr/>
          </p:nvSpPr>
          <p:spPr bwMode="auto">
            <a:xfrm rot="16200000" flipH="1">
              <a:off x="1006" y="1425"/>
              <a:ext cx="327" cy="88"/>
            </a:xfrm>
            <a:prstGeom prst="flowChartTerminator">
              <a:avLst/>
            </a:prstGeom>
            <a:solidFill>
              <a:srgbClr val="EAEAEA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Rectangle 153"/>
            <p:cNvSpPr>
              <a:spLocks noChangeArrowheads="1"/>
            </p:cNvSpPr>
            <p:nvPr/>
          </p:nvSpPr>
          <p:spPr bwMode="auto">
            <a:xfrm>
              <a:off x="1162" y="2852"/>
              <a:ext cx="436" cy="58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Line 3"/>
            <p:cNvSpPr>
              <a:spLocks noChangeShapeType="1"/>
            </p:cNvSpPr>
            <p:nvPr/>
          </p:nvSpPr>
          <p:spPr bwMode="auto">
            <a:xfrm flipV="1">
              <a:off x="1566" y="1584"/>
              <a:ext cx="0" cy="3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Line 4"/>
            <p:cNvSpPr>
              <a:spLocks noChangeShapeType="1"/>
            </p:cNvSpPr>
            <p:nvPr/>
          </p:nvSpPr>
          <p:spPr bwMode="auto">
            <a:xfrm>
              <a:off x="1041" y="2136"/>
              <a:ext cx="12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Line 5"/>
            <p:cNvSpPr>
              <a:spLocks noChangeShapeType="1"/>
            </p:cNvSpPr>
            <p:nvPr/>
          </p:nvSpPr>
          <p:spPr bwMode="auto">
            <a:xfrm flipH="1" flipV="1">
              <a:off x="2334" y="2959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Rectangle 6"/>
            <p:cNvSpPr>
              <a:spLocks noChangeArrowheads="1"/>
            </p:cNvSpPr>
            <p:nvPr/>
          </p:nvSpPr>
          <p:spPr bwMode="auto">
            <a:xfrm>
              <a:off x="2260" y="3037"/>
              <a:ext cx="107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" name="Line 7"/>
            <p:cNvSpPr>
              <a:spLocks noChangeShapeType="1"/>
            </p:cNvSpPr>
            <p:nvPr/>
          </p:nvSpPr>
          <p:spPr bwMode="auto">
            <a:xfrm flipH="1" flipV="1">
              <a:off x="2656" y="2959"/>
              <a:ext cx="30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8"/>
            <p:cNvSpPr>
              <a:spLocks/>
            </p:cNvSpPr>
            <p:nvPr/>
          </p:nvSpPr>
          <p:spPr bwMode="auto">
            <a:xfrm>
              <a:off x="2169" y="2112"/>
              <a:ext cx="479" cy="612"/>
            </a:xfrm>
            <a:custGeom>
              <a:avLst/>
              <a:gdLst>
                <a:gd name="T0" fmla="*/ 478 w 519"/>
                <a:gd name="T1" fmla="*/ 611 h 541"/>
                <a:gd name="T2" fmla="*/ 47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478 w 519"/>
                <a:gd name="T9" fmla="*/ 611 h 541"/>
                <a:gd name="T10" fmla="*/ 47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Rectangle 9"/>
            <p:cNvSpPr>
              <a:spLocks noChangeArrowheads="1"/>
            </p:cNvSpPr>
            <p:nvPr/>
          </p:nvSpPr>
          <p:spPr bwMode="auto">
            <a:xfrm>
              <a:off x="2233" y="2154"/>
              <a:ext cx="107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8" name="Line 10"/>
            <p:cNvSpPr>
              <a:spLocks noChangeShapeType="1"/>
            </p:cNvSpPr>
            <p:nvPr/>
          </p:nvSpPr>
          <p:spPr bwMode="auto">
            <a:xfrm>
              <a:off x="2028" y="2987"/>
              <a:ext cx="40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Line 11"/>
            <p:cNvSpPr>
              <a:spLocks noChangeShapeType="1"/>
            </p:cNvSpPr>
            <p:nvPr/>
          </p:nvSpPr>
          <p:spPr bwMode="auto">
            <a:xfrm flipV="1">
              <a:off x="2623" y="2987"/>
              <a:ext cx="12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12"/>
            <p:cNvSpPr>
              <a:spLocks/>
            </p:cNvSpPr>
            <p:nvPr/>
          </p:nvSpPr>
          <p:spPr bwMode="auto">
            <a:xfrm>
              <a:off x="2002" y="2441"/>
              <a:ext cx="22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7 w 24"/>
                <a:gd name="T7" fmla="*/ 21 h 24"/>
                <a:gd name="T8" fmla="*/ 17 w 24"/>
                <a:gd name="T9" fmla="*/ 21 h 24"/>
                <a:gd name="T10" fmla="*/ 18 w 24"/>
                <a:gd name="T11" fmla="*/ 19 h 24"/>
                <a:gd name="T12" fmla="*/ 20 w 24"/>
                <a:gd name="T13" fmla="*/ 19 h 24"/>
                <a:gd name="T14" fmla="*/ 20 w 24"/>
                <a:gd name="T15" fmla="*/ 17 h 24"/>
                <a:gd name="T16" fmla="*/ 21 w 24"/>
                <a:gd name="T17" fmla="*/ 15 h 24"/>
                <a:gd name="T18" fmla="*/ 21 w 24"/>
                <a:gd name="T19" fmla="*/ 13 h 24"/>
                <a:gd name="T20" fmla="*/ 21 w 24"/>
                <a:gd name="T21" fmla="*/ 11 h 24"/>
                <a:gd name="T22" fmla="*/ 21 w 24"/>
                <a:gd name="T23" fmla="*/ 9 h 24"/>
                <a:gd name="T24" fmla="*/ 21 w 24"/>
                <a:gd name="T25" fmla="*/ 7 h 24"/>
                <a:gd name="T26" fmla="*/ 20 w 24"/>
                <a:gd name="T27" fmla="*/ 5 h 24"/>
                <a:gd name="T28" fmla="*/ 20 w 24"/>
                <a:gd name="T29" fmla="*/ 5 h 24"/>
                <a:gd name="T30" fmla="*/ 18 w 24"/>
                <a:gd name="T31" fmla="*/ 4 h 24"/>
                <a:gd name="T32" fmla="*/ 17 w 24"/>
                <a:gd name="T33" fmla="*/ 2 h 24"/>
                <a:gd name="T34" fmla="*/ 17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/>
            <p:cNvSpPr>
              <a:spLocks/>
            </p:cNvSpPr>
            <p:nvPr/>
          </p:nvSpPr>
          <p:spPr bwMode="auto">
            <a:xfrm>
              <a:off x="2002" y="2348"/>
              <a:ext cx="22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7 w 24"/>
                <a:gd name="T7" fmla="*/ 21 h 24"/>
                <a:gd name="T8" fmla="*/ 17 w 24"/>
                <a:gd name="T9" fmla="*/ 21 h 24"/>
                <a:gd name="T10" fmla="*/ 18 w 24"/>
                <a:gd name="T11" fmla="*/ 19 h 24"/>
                <a:gd name="T12" fmla="*/ 20 w 24"/>
                <a:gd name="T13" fmla="*/ 19 h 24"/>
                <a:gd name="T14" fmla="*/ 20 w 24"/>
                <a:gd name="T15" fmla="*/ 17 h 24"/>
                <a:gd name="T16" fmla="*/ 21 w 24"/>
                <a:gd name="T17" fmla="*/ 15 h 24"/>
                <a:gd name="T18" fmla="*/ 21 w 24"/>
                <a:gd name="T19" fmla="*/ 13 h 24"/>
                <a:gd name="T20" fmla="*/ 21 w 24"/>
                <a:gd name="T21" fmla="*/ 11 h 24"/>
                <a:gd name="T22" fmla="*/ 21 w 24"/>
                <a:gd name="T23" fmla="*/ 9 h 24"/>
                <a:gd name="T24" fmla="*/ 21 w 24"/>
                <a:gd name="T25" fmla="*/ 7 h 24"/>
                <a:gd name="T26" fmla="*/ 20 w 24"/>
                <a:gd name="T27" fmla="*/ 5 h 24"/>
                <a:gd name="T28" fmla="*/ 20 w 24"/>
                <a:gd name="T29" fmla="*/ 5 h 24"/>
                <a:gd name="T30" fmla="*/ 18 w 24"/>
                <a:gd name="T31" fmla="*/ 4 h 24"/>
                <a:gd name="T32" fmla="*/ 17 w 24"/>
                <a:gd name="T33" fmla="*/ 2 h 24"/>
                <a:gd name="T34" fmla="*/ 17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/>
            <p:cNvSpPr>
              <a:spLocks/>
            </p:cNvSpPr>
            <p:nvPr/>
          </p:nvSpPr>
          <p:spPr bwMode="auto">
            <a:xfrm>
              <a:off x="2002" y="3194"/>
              <a:ext cx="22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8 w 24"/>
                <a:gd name="T11" fmla="*/ 19 h 24"/>
                <a:gd name="T12" fmla="*/ 20 w 24"/>
                <a:gd name="T13" fmla="*/ 18 h 24"/>
                <a:gd name="T14" fmla="*/ 20 w 24"/>
                <a:gd name="T15" fmla="*/ 18 h 24"/>
                <a:gd name="T16" fmla="*/ 20 w 24"/>
                <a:gd name="T17" fmla="*/ 16 h 24"/>
                <a:gd name="T18" fmla="*/ 21 w 24"/>
                <a:gd name="T19" fmla="*/ 14 h 24"/>
                <a:gd name="T20" fmla="*/ 21 w 24"/>
                <a:gd name="T21" fmla="*/ 12 h 24"/>
                <a:gd name="T22" fmla="*/ 21 w 24"/>
                <a:gd name="T23" fmla="*/ 10 h 24"/>
                <a:gd name="T24" fmla="*/ 20 w 24"/>
                <a:gd name="T25" fmla="*/ 8 h 24"/>
                <a:gd name="T26" fmla="*/ 20 w 24"/>
                <a:gd name="T27" fmla="*/ 6 h 24"/>
                <a:gd name="T28" fmla="*/ 20 w 24"/>
                <a:gd name="T29" fmla="*/ 4 h 24"/>
                <a:gd name="T30" fmla="*/ 18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Line 15"/>
            <p:cNvSpPr>
              <a:spLocks noChangeShapeType="1"/>
            </p:cNvSpPr>
            <p:nvPr/>
          </p:nvSpPr>
          <p:spPr bwMode="auto">
            <a:xfrm>
              <a:off x="1836" y="2449"/>
              <a:ext cx="18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Line 16"/>
            <p:cNvSpPr>
              <a:spLocks noChangeShapeType="1"/>
            </p:cNvSpPr>
            <p:nvPr/>
          </p:nvSpPr>
          <p:spPr bwMode="auto">
            <a:xfrm flipV="1">
              <a:off x="2028" y="3203"/>
              <a:ext cx="71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Line 17"/>
            <p:cNvSpPr>
              <a:spLocks noChangeShapeType="1"/>
            </p:cNvSpPr>
            <p:nvPr/>
          </p:nvSpPr>
          <p:spPr bwMode="auto">
            <a:xfrm flipH="1">
              <a:off x="1834" y="1920"/>
              <a:ext cx="91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auto">
            <a:xfrm>
              <a:off x="4841" y="1679"/>
              <a:ext cx="86" cy="1777"/>
            </a:xfrm>
            <a:custGeom>
              <a:avLst/>
              <a:gdLst>
                <a:gd name="T0" fmla="*/ 85 w 93"/>
                <a:gd name="T1" fmla="*/ 1776 h 1777"/>
                <a:gd name="T2" fmla="*/ 85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85 w 93"/>
                <a:gd name="T9" fmla="*/ 1776 h 1777"/>
                <a:gd name="T10" fmla="*/ 85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/>
            <p:cNvSpPr>
              <a:spLocks/>
            </p:cNvSpPr>
            <p:nvPr/>
          </p:nvSpPr>
          <p:spPr bwMode="auto">
            <a:xfrm>
              <a:off x="2747" y="1679"/>
              <a:ext cx="86" cy="1777"/>
            </a:xfrm>
            <a:custGeom>
              <a:avLst/>
              <a:gdLst>
                <a:gd name="T0" fmla="*/ 85 w 93"/>
                <a:gd name="T1" fmla="*/ 1776 h 1777"/>
                <a:gd name="T2" fmla="*/ 85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85 w 93"/>
                <a:gd name="T9" fmla="*/ 1776 h 1777"/>
                <a:gd name="T10" fmla="*/ 85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Line 20"/>
            <p:cNvSpPr>
              <a:spLocks noChangeShapeType="1"/>
            </p:cNvSpPr>
            <p:nvPr/>
          </p:nvSpPr>
          <p:spPr bwMode="auto">
            <a:xfrm flipV="1">
              <a:off x="3107" y="3457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Line 21"/>
            <p:cNvSpPr>
              <a:spLocks noChangeShapeType="1"/>
            </p:cNvSpPr>
            <p:nvPr/>
          </p:nvSpPr>
          <p:spPr bwMode="auto">
            <a:xfrm>
              <a:off x="3134" y="2388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Line 22"/>
            <p:cNvSpPr>
              <a:spLocks noChangeShapeType="1"/>
            </p:cNvSpPr>
            <p:nvPr/>
          </p:nvSpPr>
          <p:spPr bwMode="auto">
            <a:xfrm flipV="1">
              <a:off x="3273" y="3168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Line 23"/>
            <p:cNvSpPr>
              <a:spLocks noChangeShapeType="1"/>
            </p:cNvSpPr>
            <p:nvPr/>
          </p:nvSpPr>
          <p:spPr bwMode="auto">
            <a:xfrm flipV="1">
              <a:off x="3604" y="2395"/>
              <a:ext cx="198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4"/>
            <p:cNvSpPr>
              <a:spLocks/>
            </p:cNvSpPr>
            <p:nvPr/>
          </p:nvSpPr>
          <p:spPr bwMode="auto">
            <a:xfrm>
              <a:off x="3154" y="2817"/>
              <a:ext cx="226" cy="345"/>
            </a:xfrm>
            <a:custGeom>
              <a:avLst/>
              <a:gdLst>
                <a:gd name="T0" fmla="*/ 113 w 174"/>
                <a:gd name="T1" fmla="*/ 344 h 367"/>
                <a:gd name="T2" fmla="*/ 132 w 174"/>
                <a:gd name="T3" fmla="*/ 342 h 367"/>
                <a:gd name="T4" fmla="*/ 149 w 174"/>
                <a:gd name="T5" fmla="*/ 336 h 367"/>
                <a:gd name="T6" fmla="*/ 165 w 174"/>
                <a:gd name="T7" fmla="*/ 324 h 367"/>
                <a:gd name="T8" fmla="*/ 179 w 174"/>
                <a:gd name="T9" fmla="*/ 312 h 367"/>
                <a:gd name="T10" fmla="*/ 192 w 174"/>
                <a:gd name="T11" fmla="*/ 294 h 367"/>
                <a:gd name="T12" fmla="*/ 204 w 174"/>
                <a:gd name="T13" fmla="*/ 274 h 367"/>
                <a:gd name="T14" fmla="*/ 212 w 174"/>
                <a:gd name="T15" fmla="*/ 251 h 367"/>
                <a:gd name="T16" fmla="*/ 220 w 174"/>
                <a:gd name="T17" fmla="*/ 227 h 367"/>
                <a:gd name="T18" fmla="*/ 225 w 174"/>
                <a:gd name="T19" fmla="*/ 200 h 367"/>
                <a:gd name="T20" fmla="*/ 225 w 174"/>
                <a:gd name="T21" fmla="*/ 171 h 367"/>
                <a:gd name="T22" fmla="*/ 225 w 174"/>
                <a:gd name="T23" fmla="*/ 145 h 367"/>
                <a:gd name="T24" fmla="*/ 220 w 174"/>
                <a:gd name="T25" fmla="*/ 118 h 367"/>
                <a:gd name="T26" fmla="*/ 212 w 174"/>
                <a:gd name="T27" fmla="*/ 92 h 367"/>
                <a:gd name="T28" fmla="*/ 204 w 174"/>
                <a:gd name="T29" fmla="*/ 71 h 367"/>
                <a:gd name="T30" fmla="*/ 192 w 174"/>
                <a:gd name="T31" fmla="*/ 51 h 367"/>
                <a:gd name="T32" fmla="*/ 179 w 174"/>
                <a:gd name="T33" fmla="*/ 33 h 367"/>
                <a:gd name="T34" fmla="*/ 165 w 174"/>
                <a:gd name="T35" fmla="*/ 19 h 367"/>
                <a:gd name="T36" fmla="*/ 149 w 174"/>
                <a:gd name="T37" fmla="*/ 8 h 367"/>
                <a:gd name="T38" fmla="*/ 132 w 174"/>
                <a:gd name="T39" fmla="*/ 2 h 367"/>
                <a:gd name="T40" fmla="*/ 113 w 174"/>
                <a:gd name="T41" fmla="*/ 0 h 367"/>
                <a:gd name="T42" fmla="*/ 95 w 174"/>
                <a:gd name="T43" fmla="*/ 2 h 367"/>
                <a:gd name="T44" fmla="*/ 78 w 174"/>
                <a:gd name="T45" fmla="*/ 8 h 367"/>
                <a:gd name="T46" fmla="*/ 62 w 174"/>
                <a:gd name="T47" fmla="*/ 19 h 367"/>
                <a:gd name="T48" fmla="*/ 48 w 174"/>
                <a:gd name="T49" fmla="*/ 33 h 367"/>
                <a:gd name="T50" fmla="*/ 35 w 174"/>
                <a:gd name="T51" fmla="*/ 51 h 367"/>
                <a:gd name="T52" fmla="*/ 22 w 174"/>
                <a:gd name="T53" fmla="*/ 71 h 367"/>
                <a:gd name="T54" fmla="*/ 13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3 w 174"/>
                <a:gd name="T67" fmla="*/ 251 h 367"/>
                <a:gd name="T68" fmla="*/ 22 w 174"/>
                <a:gd name="T69" fmla="*/ 274 h 367"/>
                <a:gd name="T70" fmla="*/ 35 w 174"/>
                <a:gd name="T71" fmla="*/ 294 h 367"/>
                <a:gd name="T72" fmla="*/ 48 w 174"/>
                <a:gd name="T73" fmla="*/ 312 h 367"/>
                <a:gd name="T74" fmla="*/ 62 w 174"/>
                <a:gd name="T75" fmla="*/ 324 h 367"/>
                <a:gd name="T76" fmla="*/ 78 w 174"/>
                <a:gd name="T77" fmla="*/ 336 h 367"/>
                <a:gd name="T78" fmla="*/ 95 w 174"/>
                <a:gd name="T79" fmla="*/ 342 h 367"/>
                <a:gd name="T80" fmla="*/ 113 w 174"/>
                <a:gd name="T81" fmla="*/ 344 h 367"/>
                <a:gd name="T82" fmla="*/ 11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Line 25"/>
            <p:cNvSpPr>
              <a:spLocks noChangeShapeType="1"/>
            </p:cNvSpPr>
            <p:nvPr/>
          </p:nvSpPr>
          <p:spPr bwMode="auto">
            <a:xfrm>
              <a:off x="2834" y="2987"/>
              <a:ext cx="32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Rectangle 26"/>
            <p:cNvSpPr>
              <a:spLocks noChangeArrowheads="1"/>
            </p:cNvSpPr>
            <p:nvPr/>
          </p:nvSpPr>
          <p:spPr bwMode="auto">
            <a:xfrm>
              <a:off x="2946" y="2304"/>
              <a:ext cx="264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ALUSrc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35" name="Line 27"/>
            <p:cNvSpPr>
              <a:spLocks noChangeShapeType="1"/>
            </p:cNvSpPr>
            <p:nvPr/>
          </p:nvSpPr>
          <p:spPr bwMode="auto">
            <a:xfrm flipH="1" flipV="1">
              <a:off x="2836" y="1920"/>
              <a:ext cx="3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Freeform 28"/>
            <p:cNvSpPr>
              <a:spLocks/>
            </p:cNvSpPr>
            <p:nvPr/>
          </p:nvSpPr>
          <p:spPr bwMode="auto">
            <a:xfrm>
              <a:off x="2973" y="2472"/>
              <a:ext cx="24" cy="24"/>
            </a:xfrm>
            <a:custGeom>
              <a:avLst/>
              <a:gdLst>
                <a:gd name="T0" fmla="*/ 10 w 26"/>
                <a:gd name="T1" fmla="*/ 23 h 24"/>
                <a:gd name="T2" fmla="*/ 12 w 26"/>
                <a:gd name="T3" fmla="*/ 23 h 24"/>
                <a:gd name="T4" fmla="*/ 14 w 26"/>
                <a:gd name="T5" fmla="*/ 23 h 24"/>
                <a:gd name="T6" fmla="*/ 16 w 26"/>
                <a:gd name="T7" fmla="*/ 23 h 24"/>
                <a:gd name="T8" fmla="*/ 18 w 26"/>
                <a:gd name="T9" fmla="*/ 21 h 24"/>
                <a:gd name="T10" fmla="*/ 19 w 26"/>
                <a:gd name="T11" fmla="*/ 21 h 24"/>
                <a:gd name="T12" fmla="*/ 19 w 26"/>
                <a:gd name="T13" fmla="*/ 19 h 24"/>
                <a:gd name="T14" fmla="*/ 21 w 26"/>
                <a:gd name="T15" fmla="*/ 17 h 24"/>
                <a:gd name="T16" fmla="*/ 21 w 26"/>
                <a:gd name="T17" fmla="*/ 15 h 24"/>
                <a:gd name="T18" fmla="*/ 21 w 26"/>
                <a:gd name="T19" fmla="*/ 14 h 24"/>
                <a:gd name="T20" fmla="*/ 23 w 26"/>
                <a:gd name="T21" fmla="*/ 12 h 24"/>
                <a:gd name="T22" fmla="*/ 21 w 26"/>
                <a:gd name="T23" fmla="*/ 10 h 24"/>
                <a:gd name="T24" fmla="*/ 21 w 26"/>
                <a:gd name="T25" fmla="*/ 10 h 24"/>
                <a:gd name="T26" fmla="*/ 21 w 26"/>
                <a:gd name="T27" fmla="*/ 8 h 24"/>
                <a:gd name="T28" fmla="*/ 19 w 26"/>
                <a:gd name="T29" fmla="*/ 6 h 24"/>
                <a:gd name="T30" fmla="*/ 19 w 26"/>
                <a:gd name="T31" fmla="*/ 4 h 24"/>
                <a:gd name="T32" fmla="*/ 18 w 26"/>
                <a:gd name="T33" fmla="*/ 4 h 24"/>
                <a:gd name="T34" fmla="*/ 16 w 26"/>
                <a:gd name="T35" fmla="*/ 2 h 24"/>
                <a:gd name="T36" fmla="*/ 14 w 26"/>
                <a:gd name="T37" fmla="*/ 2 h 24"/>
                <a:gd name="T38" fmla="*/ 12 w 26"/>
                <a:gd name="T39" fmla="*/ 2 h 24"/>
                <a:gd name="T40" fmla="*/ 10 w 26"/>
                <a:gd name="T41" fmla="*/ 0 h 24"/>
                <a:gd name="T42" fmla="*/ 10 w 26"/>
                <a:gd name="T43" fmla="*/ 2 h 24"/>
                <a:gd name="T44" fmla="*/ 8 w 26"/>
                <a:gd name="T45" fmla="*/ 2 h 24"/>
                <a:gd name="T46" fmla="*/ 7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7 w 26"/>
                <a:gd name="T75" fmla="*/ 23 h 24"/>
                <a:gd name="T76" fmla="*/ 8 w 26"/>
                <a:gd name="T77" fmla="*/ 23 h 24"/>
                <a:gd name="T78" fmla="*/ 10 w 26"/>
                <a:gd name="T79" fmla="*/ 23 h 24"/>
                <a:gd name="T80" fmla="*/ 10 w 26"/>
                <a:gd name="T81" fmla="*/ 23 h 24"/>
                <a:gd name="T82" fmla="*/ 10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29"/>
            <p:cNvSpPr>
              <a:spLocks noChangeShapeType="1"/>
            </p:cNvSpPr>
            <p:nvPr/>
          </p:nvSpPr>
          <p:spPr bwMode="auto">
            <a:xfrm>
              <a:off x="3031" y="2175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30"/>
            <p:cNvSpPr>
              <a:spLocks/>
            </p:cNvSpPr>
            <p:nvPr/>
          </p:nvSpPr>
          <p:spPr bwMode="auto">
            <a:xfrm>
              <a:off x="3023" y="2679"/>
              <a:ext cx="22" cy="24"/>
            </a:xfrm>
            <a:custGeom>
              <a:avLst/>
              <a:gdLst>
                <a:gd name="T0" fmla="*/ 8 w 24"/>
                <a:gd name="T1" fmla="*/ 23 h 24"/>
                <a:gd name="T2" fmla="*/ 12 w 24"/>
                <a:gd name="T3" fmla="*/ 23 h 24"/>
                <a:gd name="T4" fmla="*/ 14 w 24"/>
                <a:gd name="T5" fmla="*/ 23 h 24"/>
                <a:gd name="T6" fmla="*/ 14 w 24"/>
                <a:gd name="T7" fmla="*/ 21 h 24"/>
                <a:gd name="T8" fmla="*/ 16 w 24"/>
                <a:gd name="T9" fmla="*/ 21 h 24"/>
                <a:gd name="T10" fmla="*/ 17 w 24"/>
                <a:gd name="T11" fmla="*/ 19 h 24"/>
                <a:gd name="T12" fmla="*/ 19 w 24"/>
                <a:gd name="T13" fmla="*/ 19 h 24"/>
                <a:gd name="T14" fmla="*/ 19 w 24"/>
                <a:gd name="T15" fmla="*/ 17 h 24"/>
                <a:gd name="T16" fmla="*/ 19 w 24"/>
                <a:gd name="T17" fmla="*/ 15 h 24"/>
                <a:gd name="T18" fmla="*/ 21 w 24"/>
                <a:gd name="T19" fmla="*/ 13 h 24"/>
                <a:gd name="T20" fmla="*/ 21 w 24"/>
                <a:gd name="T21" fmla="*/ 12 h 24"/>
                <a:gd name="T22" fmla="*/ 21 w 24"/>
                <a:gd name="T23" fmla="*/ 10 h 24"/>
                <a:gd name="T24" fmla="*/ 19 w 24"/>
                <a:gd name="T25" fmla="*/ 8 h 24"/>
                <a:gd name="T26" fmla="*/ 19 w 24"/>
                <a:gd name="T27" fmla="*/ 6 h 24"/>
                <a:gd name="T28" fmla="*/ 19 w 24"/>
                <a:gd name="T29" fmla="*/ 6 h 24"/>
                <a:gd name="T30" fmla="*/ 17 w 24"/>
                <a:gd name="T31" fmla="*/ 4 h 24"/>
                <a:gd name="T32" fmla="*/ 16 w 24"/>
                <a:gd name="T33" fmla="*/ 2 h 24"/>
                <a:gd name="T34" fmla="*/ 14 w 24"/>
                <a:gd name="T35" fmla="*/ 2 h 24"/>
                <a:gd name="T36" fmla="*/ 14 w 24"/>
                <a:gd name="T37" fmla="*/ 0 h 24"/>
                <a:gd name="T38" fmla="*/ 12 w 24"/>
                <a:gd name="T39" fmla="*/ 0 h 24"/>
                <a:gd name="T40" fmla="*/ 10 w 24"/>
                <a:gd name="T41" fmla="*/ 0 h 24"/>
                <a:gd name="T42" fmla="*/ 8 w 24"/>
                <a:gd name="T43" fmla="*/ 0 h 24"/>
                <a:gd name="T44" fmla="*/ 6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6 w 24"/>
                <a:gd name="T77" fmla="*/ 23 h 24"/>
                <a:gd name="T78" fmla="*/ 8 w 24"/>
                <a:gd name="T79" fmla="*/ 23 h 24"/>
                <a:gd name="T80" fmla="*/ 10 w 24"/>
                <a:gd name="T81" fmla="*/ 23 h 24"/>
                <a:gd name="T82" fmla="*/ 10 w 24"/>
                <a:gd name="T83" fmla="*/ 23 h 24"/>
                <a:gd name="T84" fmla="*/ 8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/>
            <p:cNvSpPr>
              <a:spLocks/>
            </p:cNvSpPr>
            <p:nvPr/>
          </p:nvSpPr>
          <p:spPr bwMode="auto">
            <a:xfrm>
              <a:off x="3023" y="2976"/>
              <a:ext cx="22" cy="24"/>
            </a:xfrm>
            <a:custGeom>
              <a:avLst/>
              <a:gdLst>
                <a:gd name="T0" fmla="*/ 8 w 24"/>
                <a:gd name="T1" fmla="*/ 23 h 24"/>
                <a:gd name="T2" fmla="*/ 12 w 24"/>
                <a:gd name="T3" fmla="*/ 23 h 24"/>
                <a:gd name="T4" fmla="*/ 14 w 24"/>
                <a:gd name="T5" fmla="*/ 23 h 24"/>
                <a:gd name="T6" fmla="*/ 14 w 24"/>
                <a:gd name="T7" fmla="*/ 23 h 24"/>
                <a:gd name="T8" fmla="*/ 16 w 24"/>
                <a:gd name="T9" fmla="*/ 21 h 24"/>
                <a:gd name="T10" fmla="*/ 17 w 24"/>
                <a:gd name="T11" fmla="*/ 19 h 24"/>
                <a:gd name="T12" fmla="*/ 17 w 24"/>
                <a:gd name="T13" fmla="*/ 19 h 24"/>
                <a:gd name="T14" fmla="*/ 19 w 24"/>
                <a:gd name="T15" fmla="*/ 17 h 24"/>
                <a:gd name="T16" fmla="*/ 19 w 24"/>
                <a:gd name="T17" fmla="*/ 15 h 24"/>
                <a:gd name="T18" fmla="*/ 21 w 24"/>
                <a:gd name="T19" fmla="*/ 13 h 24"/>
                <a:gd name="T20" fmla="*/ 21 w 24"/>
                <a:gd name="T21" fmla="*/ 11 h 24"/>
                <a:gd name="T22" fmla="*/ 21 w 24"/>
                <a:gd name="T23" fmla="*/ 10 h 24"/>
                <a:gd name="T24" fmla="*/ 19 w 24"/>
                <a:gd name="T25" fmla="*/ 8 h 24"/>
                <a:gd name="T26" fmla="*/ 19 w 24"/>
                <a:gd name="T27" fmla="*/ 6 h 24"/>
                <a:gd name="T28" fmla="*/ 17 w 24"/>
                <a:gd name="T29" fmla="*/ 6 h 24"/>
                <a:gd name="T30" fmla="*/ 17 w 24"/>
                <a:gd name="T31" fmla="*/ 4 h 24"/>
                <a:gd name="T32" fmla="*/ 16 w 24"/>
                <a:gd name="T33" fmla="*/ 2 h 24"/>
                <a:gd name="T34" fmla="*/ 14 w 24"/>
                <a:gd name="T35" fmla="*/ 2 h 24"/>
                <a:gd name="T36" fmla="*/ 14 w 24"/>
                <a:gd name="T37" fmla="*/ 0 h 24"/>
                <a:gd name="T38" fmla="*/ 12 w 24"/>
                <a:gd name="T39" fmla="*/ 0 h 24"/>
                <a:gd name="T40" fmla="*/ 10 w 24"/>
                <a:gd name="T41" fmla="*/ 0 h 24"/>
                <a:gd name="T42" fmla="*/ 8 w 24"/>
                <a:gd name="T43" fmla="*/ 0 h 24"/>
                <a:gd name="T44" fmla="*/ 6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6 w 24"/>
                <a:gd name="T77" fmla="*/ 23 h 24"/>
                <a:gd name="T78" fmla="*/ 8 w 24"/>
                <a:gd name="T79" fmla="*/ 23 h 24"/>
                <a:gd name="T80" fmla="*/ 10 w 24"/>
                <a:gd name="T81" fmla="*/ 23 h 24"/>
                <a:gd name="T82" fmla="*/ 10 w 24"/>
                <a:gd name="T83" fmla="*/ 23 h 24"/>
                <a:gd name="T84" fmla="*/ 8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32"/>
            <p:cNvSpPr>
              <a:spLocks noChangeShapeType="1"/>
            </p:cNvSpPr>
            <p:nvPr/>
          </p:nvSpPr>
          <p:spPr bwMode="auto">
            <a:xfrm flipH="1" flipV="1">
              <a:off x="3068" y="2959"/>
              <a:ext cx="33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Rectangle 33"/>
            <p:cNvSpPr>
              <a:spLocks noChangeArrowheads="1"/>
            </p:cNvSpPr>
            <p:nvPr/>
          </p:nvSpPr>
          <p:spPr bwMode="auto">
            <a:xfrm>
              <a:off x="3025" y="2880"/>
              <a:ext cx="143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6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" name="Line 34"/>
            <p:cNvSpPr>
              <a:spLocks noChangeShapeType="1"/>
            </p:cNvSpPr>
            <p:nvPr/>
          </p:nvSpPr>
          <p:spPr bwMode="auto">
            <a:xfrm flipH="1" flipV="1">
              <a:off x="2836" y="2289"/>
              <a:ext cx="406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35"/>
            <p:cNvSpPr>
              <a:spLocks/>
            </p:cNvSpPr>
            <p:nvPr/>
          </p:nvSpPr>
          <p:spPr bwMode="auto">
            <a:xfrm>
              <a:off x="2983" y="2484"/>
              <a:ext cx="822" cy="284"/>
            </a:xfrm>
            <a:custGeom>
              <a:avLst/>
              <a:gdLst>
                <a:gd name="T0" fmla="*/ 821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6"/>
            <p:cNvSpPr>
              <a:spLocks/>
            </p:cNvSpPr>
            <p:nvPr/>
          </p:nvSpPr>
          <p:spPr bwMode="auto">
            <a:xfrm>
              <a:off x="3805" y="1584"/>
              <a:ext cx="86" cy="1872"/>
            </a:xfrm>
            <a:custGeom>
              <a:avLst/>
              <a:gdLst>
                <a:gd name="T0" fmla="*/ 83 w 93"/>
                <a:gd name="T1" fmla="*/ 1871 h 1777"/>
                <a:gd name="T2" fmla="*/ 85 w 93"/>
                <a:gd name="T3" fmla="*/ 0 h 1777"/>
                <a:gd name="T4" fmla="*/ 0 w 93"/>
                <a:gd name="T5" fmla="*/ 0 h 1777"/>
                <a:gd name="T6" fmla="*/ 0 w 93"/>
                <a:gd name="T7" fmla="*/ 1871 h 1777"/>
                <a:gd name="T8" fmla="*/ 85 w 93"/>
                <a:gd name="T9" fmla="*/ 1871 h 1777"/>
                <a:gd name="T10" fmla="*/ 85 w 93"/>
                <a:gd name="T11" fmla="*/ 1871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7"/>
            <p:cNvSpPr>
              <a:spLocks/>
            </p:cNvSpPr>
            <p:nvPr/>
          </p:nvSpPr>
          <p:spPr bwMode="auto">
            <a:xfrm>
              <a:off x="3230" y="1864"/>
              <a:ext cx="192" cy="276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11 h 422"/>
                <a:gd name="T4" fmla="*/ 40 w 301"/>
                <a:gd name="T5" fmla="*/ 137 h 422"/>
                <a:gd name="T6" fmla="*/ 0 w 301"/>
                <a:gd name="T7" fmla="*/ 164 h 422"/>
                <a:gd name="T8" fmla="*/ 0 w 301"/>
                <a:gd name="T9" fmla="*/ 275 h 422"/>
                <a:gd name="T10" fmla="*/ 191 w 301"/>
                <a:gd name="T11" fmla="*/ 186 h 422"/>
                <a:gd name="T12" fmla="*/ 191 w 301"/>
                <a:gd name="T13" fmla="*/ 90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8"/>
            <p:cNvSpPr>
              <a:spLocks/>
            </p:cNvSpPr>
            <p:nvPr/>
          </p:nvSpPr>
          <p:spPr bwMode="auto">
            <a:xfrm>
              <a:off x="3239" y="2223"/>
              <a:ext cx="36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73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60 w 300"/>
                <a:gd name="T11" fmla="*/ 309 h 422"/>
                <a:gd name="T12" fmla="*/ 36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Rectangle 40"/>
            <p:cNvSpPr>
              <a:spLocks noChangeArrowheads="1"/>
            </p:cNvSpPr>
            <p:nvPr/>
          </p:nvSpPr>
          <p:spPr bwMode="auto">
            <a:xfrm>
              <a:off x="3251" y="2499"/>
              <a:ext cx="19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ALU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8" name="Rectangle 41"/>
            <p:cNvSpPr>
              <a:spLocks noChangeArrowheads="1"/>
            </p:cNvSpPr>
            <p:nvPr/>
          </p:nvSpPr>
          <p:spPr bwMode="auto">
            <a:xfrm>
              <a:off x="3428" y="2459"/>
              <a:ext cx="175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result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9" name="Rectangle 42"/>
            <p:cNvSpPr>
              <a:spLocks noChangeArrowheads="1"/>
            </p:cNvSpPr>
            <p:nvPr/>
          </p:nvSpPr>
          <p:spPr bwMode="auto">
            <a:xfrm>
              <a:off x="3460" y="2366"/>
              <a:ext cx="139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Zero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50" name="Rectangle 43"/>
            <p:cNvSpPr>
              <a:spLocks noChangeArrowheads="1"/>
            </p:cNvSpPr>
            <p:nvPr/>
          </p:nvSpPr>
          <p:spPr bwMode="auto">
            <a:xfrm>
              <a:off x="3318" y="1941"/>
              <a:ext cx="5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+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51" name="Line 45"/>
            <p:cNvSpPr>
              <a:spLocks noChangeShapeType="1"/>
            </p:cNvSpPr>
            <p:nvPr/>
          </p:nvSpPr>
          <p:spPr bwMode="auto">
            <a:xfrm flipH="1" flipV="1">
              <a:off x="3182" y="2582"/>
              <a:ext cx="6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Line 46"/>
            <p:cNvSpPr>
              <a:spLocks noChangeShapeType="1"/>
            </p:cNvSpPr>
            <p:nvPr/>
          </p:nvSpPr>
          <p:spPr bwMode="auto">
            <a:xfrm flipH="1" flipV="1">
              <a:off x="2830" y="2483"/>
              <a:ext cx="268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Line 47"/>
            <p:cNvSpPr>
              <a:spLocks noChangeShapeType="1"/>
            </p:cNvSpPr>
            <p:nvPr/>
          </p:nvSpPr>
          <p:spPr bwMode="auto">
            <a:xfrm flipH="1" flipV="1">
              <a:off x="3033" y="2687"/>
              <a:ext cx="66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Line 48"/>
            <p:cNvSpPr>
              <a:spLocks noChangeShapeType="1"/>
            </p:cNvSpPr>
            <p:nvPr/>
          </p:nvSpPr>
          <p:spPr bwMode="auto">
            <a:xfrm flipH="1" flipV="1">
              <a:off x="3422" y="1998"/>
              <a:ext cx="38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Line 49"/>
            <p:cNvSpPr>
              <a:spLocks noChangeShapeType="1"/>
            </p:cNvSpPr>
            <p:nvPr/>
          </p:nvSpPr>
          <p:spPr bwMode="auto">
            <a:xfrm flipH="1" flipV="1">
              <a:off x="3596" y="2510"/>
              <a:ext cx="209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Line 50"/>
            <p:cNvSpPr>
              <a:spLocks noChangeShapeType="1"/>
            </p:cNvSpPr>
            <p:nvPr/>
          </p:nvSpPr>
          <p:spPr bwMode="auto">
            <a:xfrm flipH="1">
              <a:off x="2827" y="3213"/>
              <a:ext cx="23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Line 51"/>
            <p:cNvSpPr>
              <a:spLocks noChangeShapeType="1"/>
            </p:cNvSpPr>
            <p:nvPr/>
          </p:nvSpPr>
          <p:spPr bwMode="auto">
            <a:xfrm flipH="1" flipV="1">
              <a:off x="2830" y="3409"/>
              <a:ext cx="23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Rectangle 52"/>
            <p:cNvSpPr>
              <a:spLocks noChangeArrowheads="1"/>
            </p:cNvSpPr>
            <p:nvPr/>
          </p:nvSpPr>
          <p:spPr bwMode="auto">
            <a:xfrm>
              <a:off x="3155" y="2889"/>
              <a:ext cx="227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ALU</a:t>
              </a:r>
            </a:p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59" name="Rectangle 53"/>
            <p:cNvSpPr>
              <a:spLocks noChangeArrowheads="1"/>
            </p:cNvSpPr>
            <p:nvPr/>
          </p:nvSpPr>
          <p:spPr bwMode="auto">
            <a:xfrm>
              <a:off x="3197" y="3196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ALUOp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60" name="Rectangle 54"/>
            <p:cNvSpPr>
              <a:spLocks noChangeArrowheads="1"/>
            </p:cNvSpPr>
            <p:nvPr/>
          </p:nvSpPr>
          <p:spPr bwMode="auto">
            <a:xfrm>
              <a:off x="3121" y="3462"/>
              <a:ext cx="252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RegDst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61" name="Line 55"/>
            <p:cNvSpPr>
              <a:spLocks noChangeShapeType="1"/>
            </p:cNvSpPr>
            <p:nvPr/>
          </p:nvSpPr>
          <p:spPr bwMode="auto">
            <a:xfrm flipH="1">
              <a:off x="3152" y="3317"/>
              <a:ext cx="649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" name="Line 56"/>
            <p:cNvSpPr>
              <a:spLocks noChangeShapeType="1"/>
            </p:cNvSpPr>
            <p:nvPr/>
          </p:nvSpPr>
          <p:spPr bwMode="auto">
            <a:xfrm flipH="1" flipV="1">
              <a:off x="3107" y="2076"/>
              <a:ext cx="12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3" name="Rectangle 57"/>
            <p:cNvSpPr>
              <a:spLocks noChangeArrowheads="1"/>
            </p:cNvSpPr>
            <p:nvPr/>
          </p:nvSpPr>
          <p:spPr bwMode="auto">
            <a:xfrm>
              <a:off x="2258" y="1968"/>
              <a:ext cx="3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RegWrite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64" name="Rectangle 58"/>
            <p:cNvSpPr>
              <a:spLocks noChangeArrowheads="1"/>
            </p:cNvSpPr>
            <p:nvPr/>
          </p:nvSpPr>
          <p:spPr bwMode="auto">
            <a:xfrm>
              <a:off x="2182" y="2136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65" name="Rectangle 59"/>
            <p:cNvSpPr>
              <a:spLocks noChangeArrowheads="1"/>
            </p:cNvSpPr>
            <p:nvPr/>
          </p:nvSpPr>
          <p:spPr bwMode="auto">
            <a:xfrm>
              <a:off x="2181" y="2286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66" name="Rectangle 60"/>
            <p:cNvSpPr>
              <a:spLocks noChangeArrowheads="1"/>
            </p:cNvSpPr>
            <p:nvPr/>
          </p:nvSpPr>
          <p:spPr bwMode="auto">
            <a:xfrm>
              <a:off x="2187" y="2445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67" name="Rectangle 61"/>
            <p:cNvSpPr>
              <a:spLocks noChangeArrowheads="1"/>
            </p:cNvSpPr>
            <p:nvPr/>
          </p:nvSpPr>
          <p:spPr bwMode="auto">
            <a:xfrm>
              <a:off x="2190" y="2598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68" name="Rectangle 62"/>
            <p:cNvSpPr>
              <a:spLocks noChangeArrowheads="1"/>
            </p:cNvSpPr>
            <p:nvPr/>
          </p:nvSpPr>
          <p:spPr bwMode="auto">
            <a:xfrm>
              <a:off x="2473" y="2232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69" name="Rectangle 63"/>
            <p:cNvSpPr>
              <a:spLocks noChangeArrowheads="1"/>
            </p:cNvSpPr>
            <p:nvPr/>
          </p:nvSpPr>
          <p:spPr bwMode="auto">
            <a:xfrm>
              <a:off x="2464" y="2406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2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0" name="Rectangle 64"/>
            <p:cNvSpPr>
              <a:spLocks noChangeArrowheads="1"/>
            </p:cNvSpPr>
            <p:nvPr/>
          </p:nvSpPr>
          <p:spPr bwMode="auto">
            <a:xfrm rot="-5400000">
              <a:off x="2106" y="2358"/>
              <a:ext cx="57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Register File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1" name="Rectangle 65"/>
            <p:cNvSpPr>
              <a:spLocks noChangeArrowheads="1"/>
            </p:cNvSpPr>
            <p:nvPr/>
          </p:nvSpPr>
          <p:spPr bwMode="auto">
            <a:xfrm>
              <a:off x="2107" y="2899"/>
              <a:ext cx="19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2" name="Rectangle 66"/>
            <p:cNvSpPr>
              <a:spLocks noChangeArrowheads="1"/>
            </p:cNvSpPr>
            <p:nvPr/>
          </p:nvSpPr>
          <p:spPr bwMode="auto">
            <a:xfrm>
              <a:off x="2104" y="3120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[20-16]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3" name="Rectangle 67"/>
            <p:cNvSpPr>
              <a:spLocks noChangeArrowheads="1"/>
            </p:cNvSpPr>
            <p:nvPr/>
          </p:nvSpPr>
          <p:spPr bwMode="auto">
            <a:xfrm>
              <a:off x="2107" y="3312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[15-11]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4" name="Freeform 68"/>
            <p:cNvSpPr>
              <a:spLocks/>
            </p:cNvSpPr>
            <p:nvPr/>
          </p:nvSpPr>
          <p:spPr bwMode="auto">
            <a:xfrm>
              <a:off x="2002" y="2975"/>
              <a:ext cx="22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8 w 24"/>
                <a:gd name="T11" fmla="*/ 19 h 24"/>
                <a:gd name="T12" fmla="*/ 20 w 24"/>
                <a:gd name="T13" fmla="*/ 18 h 24"/>
                <a:gd name="T14" fmla="*/ 20 w 24"/>
                <a:gd name="T15" fmla="*/ 18 h 24"/>
                <a:gd name="T16" fmla="*/ 20 w 24"/>
                <a:gd name="T17" fmla="*/ 16 h 24"/>
                <a:gd name="T18" fmla="*/ 21 w 24"/>
                <a:gd name="T19" fmla="*/ 14 h 24"/>
                <a:gd name="T20" fmla="*/ 21 w 24"/>
                <a:gd name="T21" fmla="*/ 12 h 24"/>
                <a:gd name="T22" fmla="*/ 21 w 24"/>
                <a:gd name="T23" fmla="*/ 10 h 24"/>
                <a:gd name="T24" fmla="*/ 20 w 24"/>
                <a:gd name="T25" fmla="*/ 8 h 24"/>
                <a:gd name="T26" fmla="*/ 20 w 24"/>
                <a:gd name="T27" fmla="*/ 6 h 24"/>
                <a:gd name="T28" fmla="*/ 20 w 24"/>
                <a:gd name="T29" fmla="*/ 4 h 24"/>
                <a:gd name="T30" fmla="*/ 18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69"/>
            <p:cNvSpPr>
              <a:spLocks/>
            </p:cNvSpPr>
            <p:nvPr/>
          </p:nvSpPr>
          <p:spPr bwMode="auto">
            <a:xfrm>
              <a:off x="2428" y="2801"/>
              <a:ext cx="199" cy="367"/>
            </a:xfrm>
            <a:custGeom>
              <a:avLst/>
              <a:gdLst>
                <a:gd name="T0" fmla="*/ 99 w 173"/>
                <a:gd name="T1" fmla="*/ 366 h 367"/>
                <a:gd name="T2" fmla="*/ 114 w 173"/>
                <a:gd name="T3" fmla="*/ 364 h 367"/>
                <a:gd name="T4" fmla="*/ 130 w 173"/>
                <a:gd name="T5" fmla="*/ 357 h 367"/>
                <a:gd name="T6" fmla="*/ 145 w 173"/>
                <a:gd name="T7" fmla="*/ 345 h 367"/>
                <a:gd name="T8" fmla="*/ 159 w 173"/>
                <a:gd name="T9" fmla="*/ 332 h 367"/>
                <a:gd name="T10" fmla="*/ 169 w 173"/>
                <a:gd name="T11" fmla="*/ 313 h 367"/>
                <a:gd name="T12" fmla="*/ 178 w 173"/>
                <a:gd name="T13" fmla="*/ 292 h 367"/>
                <a:gd name="T14" fmla="*/ 187 w 173"/>
                <a:gd name="T15" fmla="*/ 267 h 367"/>
                <a:gd name="T16" fmla="*/ 193 w 173"/>
                <a:gd name="T17" fmla="*/ 242 h 367"/>
                <a:gd name="T18" fmla="*/ 198 w 173"/>
                <a:gd name="T19" fmla="*/ 213 h 367"/>
                <a:gd name="T20" fmla="*/ 198 w 173"/>
                <a:gd name="T21" fmla="*/ 182 h 367"/>
                <a:gd name="T22" fmla="*/ 198 w 173"/>
                <a:gd name="T23" fmla="*/ 154 h 367"/>
                <a:gd name="T24" fmla="*/ 193 w 173"/>
                <a:gd name="T25" fmla="*/ 125 h 367"/>
                <a:gd name="T26" fmla="*/ 187 w 173"/>
                <a:gd name="T27" fmla="*/ 98 h 367"/>
                <a:gd name="T28" fmla="*/ 178 w 173"/>
                <a:gd name="T29" fmla="*/ 75 h 367"/>
                <a:gd name="T30" fmla="*/ 169 w 173"/>
                <a:gd name="T31" fmla="*/ 54 h 367"/>
                <a:gd name="T32" fmla="*/ 159 w 173"/>
                <a:gd name="T33" fmla="*/ 35 h 367"/>
                <a:gd name="T34" fmla="*/ 145 w 173"/>
                <a:gd name="T35" fmla="*/ 20 h 367"/>
                <a:gd name="T36" fmla="*/ 130 w 173"/>
                <a:gd name="T37" fmla="*/ 8 h 367"/>
                <a:gd name="T38" fmla="*/ 114 w 173"/>
                <a:gd name="T39" fmla="*/ 2 h 367"/>
                <a:gd name="T40" fmla="*/ 99 w 173"/>
                <a:gd name="T41" fmla="*/ 0 h 367"/>
                <a:gd name="T42" fmla="*/ 84 w 173"/>
                <a:gd name="T43" fmla="*/ 2 h 367"/>
                <a:gd name="T44" fmla="*/ 68 w 173"/>
                <a:gd name="T45" fmla="*/ 8 h 367"/>
                <a:gd name="T46" fmla="*/ 53 w 173"/>
                <a:gd name="T47" fmla="*/ 20 h 367"/>
                <a:gd name="T48" fmla="*/ 41 w 173"/>
                <a:gd name="T49" fmla="*/ 35 h 367"/>
                <a:gd name="T50" fmla="*/ 29 w 173"/>
                <a:gd name="T51" fmla="*/ 54 h 367"/>
                <a:gd name="T52" fmla="*/ 20 w 173"/>
                <a:gd name="T53" fmla="*/ 75 h 367"/>
                <a:gd name="T54" fmla="*/ 10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0 w 173"/>
                <a:gd name="T67" fmla="*/ 267 h 367"/>
                <a:gd name="T68" fmla="*/ 20 w 173"/>
                <a:gd name="T69" fmla="*/ 292 h 367"/>
                <a:gd name="T70" fmla="*/ 29 w 173"/>
                <a:gd name="T71" fmla="*/ 313 h 367"/>
                <a:gd name="T72" fmla="*/ 41 w 173"/>
                <a:gd name="T73" fmla="*/ 332 h 367"/>
                <a:gd name="T74" fmla="*/ 53 w 173"/>
                <a:gd name="T75" fmla="*/ 345 h 367"/>
                <a:gd name="T76" fmla="*/ 68 w 173"/>
                <a:gd name="T77" fmla="*/ 357 h 367"/>
                <a:gd name="T78" fmla="*/ 84 w 173"/>
                <a:gd name="T79" fmla="*/ 364 h 367"/>
                <a:gd name="T80" fmla="*/ 99 w 173"/>
                <a:gd name="T81" fmla="*/ 366 h 367"/>
                <a:gd name="T82" fmla="*/ 99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Rectangle 70"/>
            <p:cNvSpPr>
              <a:spLocks noChangeArrowheads="1"/>
            </p:cNvSpPr>
            <p:nvPr/>
          </p:nvSpPr>
          <p:spPr bwMode="auto">
            <a:xfrm>
              <a:off x="2425" y="2886"/>
              <a:ext cx="207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extend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7" name="Rectangle 71"/>
            <p:cNvSpPr>
              <a:spLocks noChangeArrowheads="1"/>
            </p:cNvSpPr>
            <p:nvPr/>
          </p:nvSpPr>
          <p:spPr bwMode="auto">
            <a:xfrm>
              <a:off x="2315" y="2885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8" name="Rectangle 72"/>
            <p:cNvSpPr>
              <a:spLocks noChangeArrowheads="1"/>
            </p:cNvSpPr>
            <p:nvPr/>
          </p:nvSpPr>
          <p:spPr bwMode="auto">
            <a:xfrm>
              <a:off x="2639" y="2889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79" name="Line 73"/>
            <p:cNvSpPr>
              <a:spLocks noChangeShapeType="1"/>
            </p:cNvSpPr>
            <p:nvPr/>
          </p:nvSpPr>
          <p:spPr bwMode="auto">
            <a:xfrm flipH="1">
              <a:off x="2009" y="2360"/>
              <a:ext cx="1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0" name="Line 74"/>
            <p:cNvSpPr>
              <a:spLocks noChangeShapeType="1"/>
            </p:cNvSpPr>
            <p:nvPr/>
          </p:nvSpPr>
          <p:spPr bwMode="auto">
            <a:xfrm flipH="1">
              <a:off x="2007" y="2196"/>
              <a:ext cx="16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1" name="Line 75"/>
            <p:cNvSpPr>
              <a:spLocks noChangeShapeType="1"/>
            </p:cNvSpPr>
            <p:nvPr/>
          </p:nvSpPr>
          <p:spPr bwMode="auto">
            <a:xfrm flipH="1">
              <a:off x="2644" y="2289"/>
              <a:ext cx="10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2" name="Line 76"/>
            <p:cNvSpPr>
              <a:spLocks noChangeShapeType="1"/>
            </p:cNvSpPr>
            <p:nvPr/>
          </p:nvSpPr>
          <p:spPr bwMode="auto">
            <a:xfrm flipH="1">
              <a:off x="2644" y="2483"/>
              <a:ext cx="10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" name="Line 77"/>
            <p:cNvSpPr>
              <a:spLocks noChangeShapeType="1"/>
            </p:cNvSpPr>
            <p:nvPr/>
          </p:nvSpPr>
          <p:spPr bwMode="auto">
            <a:xfrm flipH="1">
              <a:off x="2403" y="206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4" name="Rectangle 78"/>
            <p:cNvSpPr>
              <a:spLocks noChangeArrowheads="1"/>
            </p:cNvSpPr>
            <p:nvPr/>
          </p:nvSpPr>
          <p:spPr bwMode="auto">
            <a:xfrm>
              <a:off x="2676" y="1554"/>
              <a:ext cx="25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85" name="Rectangle 79"/>
            <p:cNvSpPr>
              <a:spLocks noChangeArrowheads="1"/>
            </p:cNvSpPr>
            <p:nvPr/>
          </p:nvSpPr>
          <p:spPr bwMode="auto">
            <a:xfrm>
              <a:off x="3682" y="1440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EX/MEM</a:t>
              </a:r>
              <a:endParaRPr lang="en-US" sz="8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86" name="Rectangle 80"/>
            <p:cNvSpPr>
              <a:spLocks noChangeArrowheads="1"/>
            </p:cNvSpPr>
            <p:nvPr/>
          </p:nvSpPr>
          <p:spPr bwMode="auto">
            <a:xfrm>
              <a:off x="4768" y="1392"/>
              <a:ext cx="224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</a:t>
              </a:r>
            </a:p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/WB</a:t>
              </a:r>
            </a:p>
          </p:txBody>
        </p:sp>
        <p:sp>
          <p:nvSpPr>
            <p:cNvPr id="87" name="Rectangle 81"/>
            <p:cNvSpPr>
              <a:spLocks noChangeArrowheads="1"/>
            </p:cNvSpPr>
            <p:nvPr/>
          </p:nvSpPr>
          <p:spPr bwMode="auto">
            <a:xfrm rot="16200000" flipH="1">
              <a:off x="1731" y="2182"/>
              <a:ext cx="413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88" name="Freeform 82"/>
            <p:cNvSpPr>
              <a:spLocks/>
            </p:cNvSpPr>
            <p:nvPr/>
          </p:nvSpPr>
          <p:spPr bwMode="auto">
            <a:xfrm>
              <a:off x="3996" y="2497"/>
              <a:ext cx="22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3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8 w 24"/>
                <a:gd name="T11" fmla="*/ 19 h 24"/>
                <a:gd name="T12" fmla="*/ 18 w 24"/>
                <a:gd name="T13" fmla="*/ 19 h 24"/>
                <a:gd name="T14" fmla="*/ 19 w 24"/>
                <a:gd name="T15" fmla="*/ 17 h 24"/>
                <a:gd name="T16" fmla="*/ 19 w 24"/>
                <a:gd name="T17" fmla="*/ 15 h 24"/>
                <a:gd name="T18" fmla="*/ 21 w 24"/>
                <a:gd name="T19" fmla="*/ 13 h 24"/>
                <a:gd name="T20" fmla="*/ 21 w 24"/>
                <a:gd name="T21" fmla="*/ 12 h 24"/>
                <a:gd name="T22" fmla="*/ 21 w 24"/>
                <a:gd name="T23" fmla="*/ 10 h 24"/>
                <a:gd name="T24" fmla="*/ 19 w 24"/>
                <a:gd name="T25" fmla="*/ 8 h 24"/>
                <a:gd name="T26" fmla="*/ 19 w 24"/>
                <a:gd name="T27" fmla="*/ 6 h 24"/>
                <a:gd name="T28" fmla="*/ 18 w 24"/>
                <a:gd name="T29" fmla="*/ 6 h 24"/>
                <a:gd name="T30" fmla="*/ 18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3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Line 83"/>
            <p:cNvSpPr>
              <a:spLocks noChangeShapeType="1"/>
            </p:cNvSpPr>
            <p:nvPr/>
          </p:nvSpPr>
          <p:spPr bwMode="auto">
            <a:xfrm flipH="1">
              <a:off x="3895" y="2765"/>
              <a:ext cx="231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0" name="Freeform 84"/>
            <p:cNvSpPr>
              <a:spLocks/>
            </p:cNvSpPr>
            <p:nvPr/>
          </p:nvSpPr>
          <p:spPr bwMode="auto">
            <a:xfrm>
              <a:off x="4007" y="2509"/>
              <a:ext cx="834" cy="611"/>
            </a:xfrm>
            <a:custGeom>
              <a:avLst/>
              <a:gdLst>
                <a:gd name="T0" fmla="*/ 833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Line 85"/>
            <p:cNvSpPr>
              <a:spLocks noChangeShapeType="1"/>
            </p:cNvSpPr>
            <p:nvPr/>
          </p:nvSpPr>
          <p:spPr bwMode="auto">
            <a:xfrm>
              <a:off x="3893" y="3320"/>
              <a:ext cx="94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2" name="Line 86"/>
            <p:cNvSpPr>
              <a:spLocks noChangeShapeType="1"/>
            </p:cNvSpPr>
            <p:nvPr/>
          </p:nvSpPr>
          <p:spPr bwMode="auto">
            <a:xfrm flipH="1">
              <a:off x="3895" y="2509"/>
              <a:ext cx="23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3" name="Line 87"/>
            <p:cNvSpPr>
              <a:spLocks noChangeShapeType="1"/>
            </p:cNvSpPr>
            <p:nvPr/>
          </p:nvSpPr>
          <p:spPr bwMode="auto">
            <a:xfrm flipH="1">
              <a:off x="4700" y="2504"/>
              <a:ext cx="143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4" name="Line 88"/>
            <p:cNvSpPr>
              <a:spLocks noChangeShapeType="1"/>
            </p:cNvSpPr>
            <p:nvPr/>
          </p:nvSpPr>
          <p:spPr bwMode="auto">
            <a:xfrm flipH="1" flipV="1">
              <a:off x="4415" y="2244"/>
              <a:ext cx="0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5" name="Line 89"/>
            <p:cNvSpPr>
              <a:spLocks noChangeShapeType="1"/>
            </p:cNvSpPr>
            <p:nvPr/>
          </p:nvSpPr>
          <p:spPr bwMode="auto">
            <a:xfrm flipH="1">
              <a:off x="4420" y="2870"/>
              <a:ext cx="1" cy="105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6" name="Rectangle 90"/>
            <p:cNvSpPr>
              <a:spLocks noChangeArrowheads="1"/>
            </p:cNvSpPr>
            <p:nvPr/>
          </p:nvSpPr>
          <p:spPr bwMode="auto">
            <a:xfrm>
              <a:off x="4258" y="2973"/>
              <a:ext cx="340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MemRead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97" name="Rectangle 91"/>
            <p:cNvSpPr>
              <a:spLocks noChangeArrowheads="1"/>
            </p:cNvSpPr>
            <p:nvPr/>
          </p:nvSpPr>
          <p:spPr bwMode="auto">
            <a:xfrm>
              <a:off x="4322" y="2160"/>
              <a:ext cx="382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0" tIns="0" rIns="0" bIns="0">
              <a:spAutoFit/>
            </a:bodyPr>
            <a:lstStyle/>
            <a:p>
              <a:pPr algn="ctr"/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MemWrite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98" name="Rectangle 92"/>
            <p:cNvSpPr>
              <a:spLocks noChangeArrowheads="1"/>
            </p:cNvSpPr>
            <p:nvPr/>
          </p:nvSpPr>
          <p:spPr bwMode="auto">
            <a:xfrm>
              <a:off x="4132" y="2315"/>
              <a:ext cx="562" cy="55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9" name="Rectangle 93"/>
            <p:cNvSpPr>
              <a:spLocks noChangeArrowheads="1"/>
            </p:cNvSpPr>
            <p:nvPr/>
          </p:nvSpPr>
          <p:spPr bwMode="auto">
            <a:xfrm>
              <a:off x="4145" y="2478"/>
              <a:ext cx="264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Address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00" name="Rectangle 94"/>
            <p:cNvSpPr>
              <a:spLocks noChangeArrowheads="1"/>
            </p:cNvSpPr>
            <p:nvPr/>
          </p:nvSpPr>
          <p:spPr bwMode="auto">
            <a:xfrm>
              <a:off x="4147" y="2699"/>
              <a:ext cx="168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01" name="Rectangle 95"/>
            <p:cNvSpPr>
              <a:spLocks noChangeArrowheads="1"/>
            </p:cNvSpPr>
            <p:nvPr/>
          </p:nvSpPr>
          <p:spPr bwMode="auto">
            <a:xfrm>
              <a:off x="4517" y="2411"/>
              <a:ext cx="172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02" name="Rectangle 96"/>
            <p:cNvSpPr>
              <a:spLocks noChangeArrowheads="1"/>
            </p:cNvSpPr>
            <p:nvPr/>
          </p:nvSpPr>
          <p:spPr bwMode="auto">
            <a:xfrm>
              <a:off x="4323" y="2630"/>
              <a:ext cx="367" cy="2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Data</a:t>
              </a:r>
            </a:p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03" name="Freeform 97"/>
            <p:cNvSpPr>
              <a:spLocks/>
            </p:cNvSpPr>
            <p:nvPr/>
          </p:nvSpPr>
          <p:spPr bwMode="auto">
            <a:xfrm>
              <a:off x="3965" y="2104"/>
              <a:ext cx="66" cy="72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65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Freeform 98"/>
            <p:cNvSpPr>
              <a:spLocks/>
            </p:cNvSpPr>
            <p:nvPr/>
          </p:nvSpPr>
          <p:spPr bwMode="auto">
            <a:xfrm>
              <a:off x="3901" y="2256"/>
              <a:ext cx="130" cy="135"/>
            </a:xfrm>
            <a:custGeom>
              <a:avLst/>
              <a:gdLst>
                <a:gd name="T0" fmla="*/ 0 w 141"/>
                <a:gd name="T1" fmla="*/ 134 h 229"/>
                <a:gd name="T2" fmla="*/ 65 w 141"/>
                <a:gd name="T3" fmla="*/ 134 h 229"/>
                <a:gd name="T4" fmla="*/ 65 w 141"/>
                <a:gd name="T5" fmla="*/ 0 h 229"/>
                <a:gd name="T6" fmla="*/ 129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99"/>
            <p:cNvSpPr>
              <a:spLocks/>
            </p:cNvSpPr>
            <p:nvPr/>
          </p:nvSpPr>
          <p:spPr bwMode="auto">
            <a:xfrm>
              <a:off x="4030" y="2154"/>
              <a:ext cx="134" cy="122"/>
            </a:xfrm>
            <a:custGeom>
              <a:avLst/>
              <a:gdLst>
                <a:gd name="T0" fmla="*/ 79 w 145"/>
                <a:gd name="T1" fmla="*/ 119 h 122"/>
                <a:gd name="T2" fmla="*/ 89 w 145"/>
                <a:gd name="T3" fmla="*/ 119 h 122"/>
                <a:gd name="T4" fmla="*/ 96 w 145"/>
                <a:gd name="T5" fmla="*/ 117 h 122"/>
                <a:gd name="T6" fmla="*/ 104 w 145"/>
                <a:gd name="T7" fmla="*/ 113 h 122"/>
                <a:gd name="T8" fmla="*/ 112 w 145"/>
                <a:gd name="T9" fmla="*/ 107 h 122"/>
                <a:gd name="T10" fmla="*/ 117 w 145"/>
                <a:gd name="T11" fmla="*/ 102 h 122"/>
                <a:gd name="T12" fmla="*/ 122 w 145"/>
                <a:gd name="T13" fmla="*/ 96 h 122"/>
                <a:gd name="T14" fmla="*/ 128 w 145"/>
                <a:gd name="T15" fmla="*/ 88 h 122"/>
                <a:gd name="T16" fmla="*/ 131 w 145"/>
                <a:gd name="T17" fmla="*/ 79 h 122"/>
                <a:gd name="T18" fmla="*/ 133 w 145"/>
                <a:gd name="T19" fmla="*/ 69 h 122"/>
                <a:gd name="T20" fmla="*/ 133 w 145"/>
                <a:gd name="T21" fmla="*/ 60 h 122"/>
                <a:gd name="T22" fmla="*/ 133 w 145"/>
                <a:gd name="T23" fmla="*/ 50 h 122"/>
                <a:gd name="T24" fmla="*/ 131 w 145"/>
                <a:gd name="T25" fmla="*/ 40 h 122"/>
                <a:gd name="T26" fmla="*/ 128 w 145"/>
                <a:gd name="T27" fmla="*/ 33 h 122"/>
                <a:gd name="T28" fmla="*/ 122 w 145"/>
                <a:gd name="T29" fmla="*/ 25 h 122"/>
                <a:gd name="T30" fmla="*/ 117 w 145"/>
                <a:gd name="T31" fmla="*/ 17 h 122"/>
                <a:gd name="T32" fmla="*/ 112 w 145"/>
                <a:gd name="T33" fmla="*/ 12 h 122"/>
                <a:gd name="T34" fmla="*/ 104 w 145"/>
                <a:gd name="T35" fmla="*/ 6 h 122"/>
                <a:gd name="T36" fmla="*/ 96 w 145"/>
                <a:gd name="T37" fmla="*/ 2 h 122"/>
                <a:gd name="T38" fmla="*/ 89 w 145"/>
                <a:gd name="T39" fmla="*/ 0 h 122"/>
                <a:gd name="T40" fmla="*/ 79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79 w 145"/>
                <a:gd name="T47" fmla="*/ 121 h 122"/>
                <a:gd name="T48" fmla="*/ 79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Rectangle 100"/>
            <p:cNvSpPr>
              <a:spLocks noChangeArrowheads="1"/>
            </p:cNvSpPr>
            <p:nvPr/>
          </p:nvSpPr>
          <p:spPr bwMode="auto">
            <a:xfrm>
              <a:off x="3945" y="2024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Branch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107" name="Rectangle 101"/>
            <p:cNvSpPr>
              <a:spLocks noChangeArrowheads="1"/>
            </p:cNvSpPr>
            <p:nvPr/>
          </p:nvSpPr>
          <p:spPr bwMode="auto">
            <a:xfrm>
              <a:off x="4243" y="1344"/>
              <a:ext cx="2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PCSrc</a:t>
              </a:r>
            </a:p>
          </p:txBody>
        </p:sp>
        <p:sp>
          <p:nvSpPr>
            <p:cNvPr id="108" name="Line 102"/>
            <p:cNvSpPr>
              <a:spLocks noChangeShapeType="1"/>
            </p:cNvSpPr>
            <p:nvPr/>
          </p:nvSpPr>
          <p:spPr bwMode="auto">
            <a:xfrm>
              <a:off x="1922" y="3566"/>
              <a:ext cx="310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9" name="Line 103"/>
            <p:cNvSpPr>
              <a:spLocks noChangeShapeType="1"/>
            </p:cNvSpPr>
            <p:nvPr/>
          </p:nvSpPr>
          <p:spPr bwMode="auto">
            <a:xfrm flipV="1">
              <a:off x="1924" y="2513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0" name="Line 104"/>
            <p:cNvSpPr>
              <a:spLocks noChangeShapeType="1"/>
            </p:cNvSpPr>
            <p:nvPr/>
          </p:nvSpPr>
          <p:spPr bwMode="auto">
            <a:xfrm>
              <a:off x="1921" y="2510"/>
              <a:ext cx="24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" name="Line 105"/>
            <p:cNvSpPr>
              <a:spLocks noChangeShapeType="1"/>
            </p:cNvSpPr>
            <p:nvPr/>
          </p:nvSpPr>
          <p:spPr bwMode="auto">
            <a:xfrm>
              <a:off x="2090" y="2657"/>
              <a:ext cx="7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2" name="Line 106"/>
            <p:cNvSpPr>
              <a:spLocks noChangeShapeType="1"/>
            </p:cNvSpPr>
            <p:nvPr/>
          </p:nvSpPr>
          <p:spPr bwMode="auto">
            <a:xfrm flipV="1">
              <a:off x="2093" y="2657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3" name="Line 107"/>
            <p:cNvSpPr>
              <a:spLocks noChangeShapeType="1"/>
            </p:cNvSpPr>
            <p:nvPr/>
          </p:nvSpPr>
          <p:spPr bwMode="auto">
            <a:xfrm>
              <a:off x="2093" y="3644"/>
              <a:ext cx="3081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4" name="Line 108"/>
            <p:cNvSpPr>
              <a:spLocks noChangeShapeType="1"/>
            </p:cNvSpPr>
            <p:nvPr/>
          </p:nvSpPr>
          <p:spPr bwMode="auto">
            <a:xfrm flipV="1">
              <a:off x="5080" y="2413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5" name="Line 109"/>
            <p:cNvSpPr>
              <a:spLocks noChangeShapeType="1"/>
            </p:cNvSpPr>
            <p:nvPr/>
          </p:nvSpPr>
          <p:spPr bwMode="auto">
            <a:xfrm flipH="1">
              <a:off x="4930" y="2506"/>
              <a:ext cx="10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" name="Freeform 110"/>
            <p:cNvSpPr>
              <a:spLocks/>
            </p:cNvSpPr>
            <p:nvPr/>
          </p:nvSpPr>
          <p:spPr bwMode="auto">
            <a:xfrm>
              <a:off x="4930" y="2715"/>
              <a:ext cx="110" cy="405"/>
            </a:xfrm>
            <a:custGeom>
              <a:avLst/>
              <a:gdLst>
                <a:gd name="T0" fmla="*/ 109 w 104"/>
                <a:gd name="T1" fmla="*/ 0 h 204"/>
                <a:gd name="T2" fmla="*/ 55 w 104"/>
                <a:gd name="T3" fmla="*/ 0 h 204"/>
                <a:gd name="T4" fmla="*/ 55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Rectangle 111"/>
            <p:cNvSpPr>
              <a:spLocks noChangeArrowheads="1"/>
            </p:cNvSpPr>
            <p:nvPr/>
          </p:nvSpPr>
          <p:spPr bwMode="auto">
            <a:xfrm>
              <a:off x="4960" y="2323"/>
              <a:ext cx="36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MemtoReg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118" name="Line 112"/>
            <p:cNvSpPr>
              <a:spLocks noChangeShapeType="1"/>
            </p:cNvSpPr>
            <p:nvPr/>
          </p:nvSpPr>
          <p:spPr bwMode="auto">
            <a:xfrm>
              <a:off x="4933" y="3320"/>
              <a:ext cx="8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9" name="Line 113"/>
            <p:cNvSpPr>
              <a:spLocks noChangeShapeType="1"/>
            </p:cNvSpPr>
            <p:nvPr/>
          </p:nvSpPr>
          <p:spPr bwMode="auto">
            <a:xfrm rot="5400000">
              <a:off x="4892" y="3443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0" name="Line 114"/>
            <p:cNvSpPr>
              <a:spLocks noChangeShapeType="1"/>
            </p:cNvSpPr>
            <p:nvPr/>
          </p:nvSpPr>
          <p:spPr bwMode="auto">
            <a:xfrm flipV="1">
              <a:off x="5176" y="2609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" name="Line 115"/>
            <p:cNvSpPr>
              <a:spLocks noChangeShapeType="1"/>
            </p:cNvSpPr>
            <p:nvPr/>
          </p:nvSpPr>
          <p:spPr bwMode="auto">
            <a:xfrm flipV="1">
              <a:off x="5138" y="2609"/>
              <a:ext cx="38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2" name="Freeform 116"/>
            <p:cNvSpPr>
              <a:spLocks/>
            </p:cNvSpPr>
            <p:nvPr/>
          </p:nvSpPr>
          <p:spPr bwMode="auto">
            <a:xfrm>
              <a:off x="1085" y="1824"/>
              <a:ext cx="255" cy="1104"/>
            </a:xfrm>
            <a:custGeom>
              <a:avLst/>
              <a:gdLst>
                <a:gd name="T0" fmla="*/ 254 w 194"/>
                <a:gd name="T1" fmla="*/ 0 h 631"/>
                <a:gd name="T2" fmla="*/ 0 w 194"/>
                <a:gd name="T3" fmla="*/ 3 h 631"/>
                <a:gd name="T4" fmla="*/ 0 w 194"/>
                <a:gd name="T5" fmla="*/ 1102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Freeform 117"/>
            <p:cNvSpPr>
              <a:spLocks/>
            </p:cNvSpPr>
            <p:nvPr/>
          </p:nvSpPr>
          <p:spPr bwMode="auto">
            <a:xfrm>
              <a:off x="1074" y="2126"/>
              <a:ext cx="22" cy="24"/>
            </a:xfrm>
            <a:custGeom>
              <a:avLst/>
              <a:gdLst>
                <a:gd name="T0" fmla="*/ 11 w 24"/>
                <a:gd name="T1" fmla="*/ 21 h 24"/>
                <a:gd name="T2" fmla="*/ 13 w 24"/>
                <a:gd name="T3" fmla="*/ 21 h 24"/>
                <a:gd name="T4" fmla="*/ 15 w 24"/>
                <a:gd name="T5" fmla="*/ 21 h 24"/>
                <a:gd name="T6" fmla="*/ 16 w 24"/>
                <a:gd name="T7" fmla="*/ 21 h 24"/>
                <a:gd name="T8" fmla="*/ 17 w 24"/>
                <a:gd name="T9" fmla="*/ 19 h 24"/>
                <a:gd name="T10" fmla="*/ 17 w 24"/>
                <a:gd name="T11" fmla="*/ 19 h 24"/>
                <a:gd name="T12" fmla="*/ 19 w 24"/>
                <a:gd name="T13" fmla="*/ 18 h 24"/>
                <a:gd name="T14" fmla="*/ 21 w 24"/>
                <a:gd name="T15" fmla="*/ 16 h 24"/>
                <a:gd name="T16" fmla="*/ 21 w 24"/>
                <a:gd name="T17" fmla="*/ 14 h 24"/>
                <a:gd name="T18" fmla="*/ 21 w 24"/>
                <a:gd name="T19" fmla="*/ 14 h 24"/>
                <a:gd name="T20" fmla="*/ 21 w 24"/>
                <a:gd name="T21" fmla="*/ 12 h 24"/>
                <a:gd name="T22" fmla="*/ 21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4 h 24"/>
                <a:gd name="T30" fmla="*/ 17 w 24"/>
                <a:gd name="T31" fmla="*/ 2 h 24"/>
                <a:gd name="T32" fmla="*/ 17 w 24"/>
                <a:gd name="T33" fmla="*/ 2 h 24"/>
                <a:gd name="T34" fmla="*/ 16 w 24"/>
                <a:gd name="T35" fmla="*/ 0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7 w 24"/>
                <a:gd name="T77" fmla="*/ 21 h 24"/>
                <a:gd name="T78" fmla="*/ 9 w 24"/>
                <a:gd name="T79" fmla="*/ 21 h 24"/>
                <a:gd name="T80" fmla="*/ 11 w 24"/>
                <a:gd name="T81" fmla="*/ 23 h 24"/>
                <a:gd name="T82" fmla="*/ 11 w 24"/>
                <a:gd name="T83" fmla="*/ 23 h 24"/>
                <a:gd name="T84" fmla="*/ 11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Rectangle 118"/>
            <p:cNvSpPr>
              <a:spLocks noChangeArrowheads="1"/>
            </p:cNvSpPr>
            <p:nvPr/>
          </p:nvSpPr>
          <p:spPr bwMode="auto">
            <a:xfrm>
              <a:off x="1179" y="1936"/>
              <a:ext cx="53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25" name="Freeform 119"/>
            <p:cNvSpPr>
              <a:spLocks/>
            </p:cNvSpPr>
            <p:nvPr/>
          </p:nvSpPr>
          <p:spPr bwMode="auto">
            <a:xfrm>
              <a:off x="1752" y="1679"/>
              <a:ext cx="86" cy="1777"/>
            </a:xfrm>
            <a:custGeom>
              <a:avLst/>
              <a:gdLst>
                <a:gd name="T0" fmla="*/ 83 w 93"/>
                <a:gd name="T1" fmla="*/ 1776 h 1777"/>
                <a:gd name="T2" fmla="*/ 85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85 w 93"/>
                <a:gd name="T9" fmla="*/ 1776 h 1777"/>
                <a:gd name="T10" fmla="*/ 85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Line 120"/>
            <p:cNvSpPr>
              <a:spLocks noChangeShapeType="1"/>
            </p:cNvSpPr>
            <p:nvPr/>
          </p:nvSpPr>
          <p:spPr bwMode="auto">
            <a:xfrm flipH="1" flipV="1">
              <a:off x="1505" y="1920"/>
              <a:ext cx="24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7" name="Freeform 121"/>
            <p:cNvSpPr>
              <a:spLocks noChangeAspect="1"/>
            </p:cNvSpPr>
            <p:nvPr/>
          </p:nvSpPr>
          <p:spPr bwMode="auto">
            <a:xfrm>
              <a:off x="1550" y="1901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Freeform 122"/>
            <p:cNvSpPr>
              <a:spLocks/>
            </p:cNvSpPr>
            <p:nvPr/>
          </p:nvSpPr>
          <p:spPr bwMode="auto">
            <a:xfrm>
              <a:off x="1342" y="1788"/>
              <a:ext cx="160" cy="264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07 h 413"/>
                <a:gd name="T4" fmla="*/ 51 w 210"/>
                <a:gd name="T5" fmla="*/ 132 h 413"/>
                <a:gd name="T6" fmla="*/ 0 w 210"/>
                <a:gd name="T7" fmla="*/ 157 h 413"/>
                <a:gd name="T8" fmla="*/ 0 w 210"/>
                <a:gd name="T9" fmla="*/ 263 h 413"/>
                <a:gd name="T10" fmla="*/ 159 w 210"/>
                <a:gd name="T11" fmla="*/ 183 h 413"/>
                <a:gd name="T12" fmla="*/ 159 w 210"/>
                <a:gd name="T13" fmla="*/ 81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9" name="Line 123"/>
            <p:cNvSpPr>
              <a:spLocks noChangeShapeType="1"/>
            </p:cNvSpPr>
            <p:nvPr/>
          </p:nvSpPr>
          <p:spPr bwMode="auto">
            <a:xfrm flipH="1" flipV="1">
              <a:off x="1247" y="1992"/>
              <a:ext cx="9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0" name="Rectangle 124"/>
            <p:cNvSpPr>
              <a:spLocks noChangeArrowheads="1"/>
            </p:cNvSpPr>
            <p:nvPr/>
          </p:nvSpPr>
          <p:spPr bwMode="auto">
            <a:xfrm>
              <a:off x="1418" y="1856"/>
              <a:ext cx="5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+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1" name="Rectangle 125"/>
            <p:cNvSpPr>
              <a:spLocks noChangeArrowheads="1"/>
            </p:cNvSpPr>
            <p:nvPr/>
          </p:nvSpPr>
          <p:spPr bwMode="auto">
            <a:xfrm>
              <a:off x="1716" y="1552"/>
              <a:ext cx="20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</a:t>
              </a:r>
            </a:p>
          </p:txBody>
        </p:sp>
        <p:sp>
          <p:nvSpPr>
            <p:cNvPr id="132" name="Freeform 126"/>
            <p:cNvSpPr>
              <a:spLocks/>
            </p:cNvSpPr>
            <p:nvPr/>
          </p:nvSpPr>
          <p:spPr bwMode="auto">
            <a:xfrm>
              <a:off x="897" y="2016"/>
              <a:ext cx="144" cy="245"/>
            </a:xfrm>
            <a:custGeom>
              <a:avLst/>
              <a:gdLst>
                <a:gd name="T0" fmla="*/ 143 w 104"/>
                <a:gd name="T1" fmla="*/ 242 h 245"/>
                <a:gd name="T2" fmla="*/ 143 w 104"/>
                <a:gd name="T3" fmla="*/ 0 h 245"/>
                <a:gd name="T4" fmla="*/ 0 w 104"/>
                <a:gd name="T5" fmla="*/ 0 h 245"/>
                <a:gd name="T6" fmla="*/ 0 w 104"/>
                <a:gd name="T7" fmla="*/ 244 h 245"/>
                <a:gd name="T8" fmla="*/ 143 w 104"/>
                <a:gd name="T9" fmla="*/ 244 h 245"/>
                <a:gd name="T10" fmla="*/ 143 w 104"/>
                <a:gd name="T11" fmla="*/ 244 h 24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4"/>
                <a:gd name="T19" fmla="*/ 0 h 245"/>
                <a:gd name="T20" fmla="*/ 104 w 104"/>
                <a:gd name="T21" fmla="*/ 245 h 24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4" h="245">
                  <a:moveTo>
                    <a:pt x="103" y="242"/>
                  </a:moveTo>
                  <a:lnTo>
                    <a:pt x="103" y="0"/>
                  </a:lnTo>
                  <a:lnTo>
                    <a:pt x="0" y="0"/>
                  </a:lnTo>
                  <a:lnTo>
                    <a:pt x="0" y="244"/>
                  </a:lnTo>
                  <a:lnTo>
                    <a:pt x="103" y="244"/>
                  </a:lnTo>
                </a:path>
              </a:pathLst>
            </a:custGeom>
            <a:solidFill>
              <a:srgbClr val="FFE6CD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3" name="Rectangle 127"/>
            <p:cNvSpPr>
              <a:spLocks noChangeArrowheads="1"/>
            </p:cNvSpPr>
            <p:nvPr/>
          </p:nvSpPr>
          <p:spPr bwMode="auto">
            <a:xfrm>
              <a:off x="907" y="2081"/>
              <a:ext cx="133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PC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4" name="Line 128"/>
            <p:cNvSpPr>
              <a:spLocks noChangeShapeType="1"/>
            </p:cNvSpPr>
            <p:nvPr/>
          </p:nvSpPr>
          <p:spPr bwMode="auto">
            <a:xfrm flipH="1">
              <a:off x="1598" y="3096"/>
              <a:ext cx="15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5" name="Line 129"/>
            <p:cNvSpPr>
              <a:spLocks noChangeShapeType="1"/>
            </p:cNvSpPr>
            <p:nvPr/>
          </p:nvSpPr>
          <p:spPr bwMode="auto">
            <a:xfrm flipH="1" flipV="1">
              <a:off x="4142" y="1344"/>
              <a:ext cx="0" cy="6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6" name="Line 130"/>
            <p:cNvSpPr>
              <a:spLocks noChangeShapeType="1"/>
            </p:cNvSpPr>
            <p:nvPr/>
          </p:nvSpPr>
          <p:spPr bwMode="auto">
            <a:xfrm rot="16200000" flipH="1">
              <a:off x="1390" y="1408"/>
              <a:ext cx="0" cy="35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7" name="Line 131"/>
            <p:cNvSpPr>
              <a:spLocks noChangeShapeType="1"/>
            </p:cNvSpPr>
            <p:nvPr/>
          </p:nvSpPr>
          <p:spPr bwMode="auto">
            <a:xfrm rot="5400000">
              <a:off x="4105" y="1785"/>
              <a:ext cx="0" cy="43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8" name="Line 132"/>
            <p:cNvSpPr>
              <a:spLocks noChangeShapeType="1"/>
            </p:cNvSpPr>
            <p:nvPr/>
          </p:nvSpPr>
          <p:spPr bwMode="auto">
            <a:xfrm rot="16200000" flipV="1">
              <a:off x="979" y="1303"/>
              <a:ext cx="0" cy="29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9" name="Line 133"/>
            <p:cNvSpPr>
              <a:spLocks noChangeShapeType="1"/>
            </p:cNvSpPr>
            <p:nvPr/>
          </p:nvSpPr>
          <p:spPr bwMode="auto">
            <a:xfrm flipV="1">
              <a:off x="830" y="1445"/>
              <a:ext cx="0" cy="69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0" name="Line 134"/>
            <p:cNvSpPr>
              <a:spLocks noChangeShapeType="1"/>
            </p:cNvSpPr>
            <p:nvPr/>
          </p:nvSpPr>
          <p:spPr bwMode="auto">
            <a:xfrm rot="16200000" flipV="1">
              <a:off x="861" y="2106"/>
              <a:ext cx="0" cy="6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1" name="Rectangle 135"/>
            <p:cNvSpPr>
              <a:spLocks noChangeArrowheads="1"/>
            </p:cNvSpPr>
            <p:nvPr/>
          </p:nvSpPr>
          <p:spPr bwMode="auto">
            <a:xfrm>
              <a:off x="3027" y="3153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2" name="Rectangle 136"/>
            <p:cNvSpPr>
              <a:spLocks noChangeArrowheads="1"/>
            </p:cNvSpPr>
            <p:nvPr/>
          </p:nvSpPr>
          <p:spPr bwMode="auto">
            <a:xfrm>
              <a:off x="3024" y="3354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3" name="Rectangle 137"/>
            <p:cNvSpPr>
              <a:spLocks noChangeArrowheads="1"/>
            </p:cNvSpPr>
            <p:nvPr/>
          </p:nvSpPr>
          <p:spPr bwMode="auto">
            <a:xfrm>
              <a:off x="3080" y="3230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4" name="Rectangle 139"/>
            <p:cNvSpPr>
              <a:spLocks noChangeArrowheads="1"/>
            </p:cNvSpPr>
            <p:nvPr/>
          </p:nvSpPr>
          <p:spPr bwMode="auto">
            <a:xfrm>
              <a:off x="3060" y="2427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5" name="Rectangle 140"/>
            <p:cNvSpPr>
              <a:spLocks noChangeArrowheads="1"/>
            </p:cNvSpPr>
            <p:nvPr/>
          </p:nvSpPr>
          <p:spPr bwMode="auto">
            <a:xfrm>
              <a:off x="3057" y="2628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6" name="Rectangle 141"/>
            <p:cNvSpPr>
              <a:spLocks noChangeArrowheads="1"/>
            </p:cNvSpPr>
            <p:nvPr/>
          </p:nvSpPr>
          <p:spPr bwMode="auto">
            <a:xfrm>
              <a:off x="3113" y="2504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7" name="Line 143"/>
            <p:cNvSpPr>
              <a:spLocks noChangeShapeType="1"/>
            </p:cNvSpPr>
            <p:nvPr/>
          </p:nvSpPr>
          <p:spPr bwMode="auto">
            <a:xfrm flipV="1">
              <a:off x="3423" y="2606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8" name="Line 144"/>
            <p:cNvSpPr>
              <a:spLocks noChangeShapeType="1"/>
            </p:cNvSpPr>
            <p:nvPr/>
          </p:nvSpPr>
          <p:spPr bwMode="auto">
            <a:xfrm rot="5400000" flipV="1">
              <a:off x="3399" y="2967"/>
              <a:ext cx="0" cy="48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9" name="Rectangle 145"/>
            <p:cNvSpPr>
              <a:spLocks noChangeArrowheads="1"/>
            </p:cNvSpPr>
            <p:nvPr/>
          </p:nvSpPr>
          <p:spPr bwMode="auto">
            <a:xfrm flipH="1">
              <a:off x="1180" y="1334"/>
              <a:ext cx="27" cy="58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0" name="Rectangle 146"/>
            <p:cNvSpPr>
              <a:spLocks noChangeArrowheads="1"/>
            </p:cNvSpPr>
            <p:nvPr/>
          </p:nvSpPr>
          <p:spPr bwMode="auto">
            <a:xfrm flipH="1">
              <a:off x="1136" y="1393"/>
              <a:ext cx="43" cy="123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1" name="Rectangle 148"/>
            <p:cNvSpPr>
              <a:spLocks noChangeArrowheads="1"/>
            </p:cNvSpPr>
            <p:nvPr/>
          </p:nvSpPr>
          <p:spPr bwMode="auto">
            <a:xfrm>
              <a:off x="5008" y="2448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2" name="Rectangle 149"/>
            <p:cNvSpPr>
              <a:spLocks noChangeArrowheads="1"/>
            </p:cNvSpPr>
            <p:nvPr/>
          </p:nvSpPr>
          <p:spPr bwMode="auto">
            <a:xfrm>
              <a:off x="5005" y="2649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3" name="Rectangle 150"/>
            <p:cNvSpPr>
              <a:spLocks noChangeArrowheads="1"/>
            </p:cNvSpPr>
            <p:nvPr/>
          </p:nvSpPr>
          <p:spPr bwMode="auto">
            <a:xfrm>
              <a:off x="5061" y="2525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4" name="Rectangle 152"/>
            <p:cNvSpPr>
              <a:spLocks noChangeArrowheads="1"/>
            </p:cNvSpPr>
            <p:nvPr/>
          </p:nvSpPr>
          <p:spPr bwMode="auto">
            <a:xfrm>
              <a:off x="1214" y="3186"/>
              <a:ext cx="367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Inst.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5" name="Rectangle 154"/>
            <p:cNvSpPr>
              <a:spLocks noChangeArrowheads="1"/>
            </p:cNvSpPr>
            <p:nvPr/>
          </p:nvSpPr>
          <p:spPr bwMode="auto">
            <a:xfrm>
              <a:off x="1187" y="2893"/>
              <a:ext cx="288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6" name="Rectangle 155"/>
            <p:cNvSpPr>
              <a:spLocks noChangeArrowheads="1"/>
            </p:cNvSpPr>
            <p:nvPr/>
          </p:nvSpPr>
          <p:spPr bwMode="auto">
            <a:xfrm>
              <a:off x="1214" y="3060"/>
              <a:ext cx="37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7" name="Line 156"/>
            <p:cNvSpPr>
              <a:spLocks noChangeShapeType="1"/>
            </p:cNvSpPr>
            <p:nvPr/>
          </p:nvSpPr>
          <p:spPr bwMode="auto">
            <a:xfrm flipV="1">
              <a:off x="2010" y="2193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8" name="Line 157"/>
            <p:cNvSpPr>
              <a:spLocks noChangeShapeType="1"/>
            </p:cNvSpPr>
            <p:nvPr/>
          </p:nvSpPr>
          <p:spPr bwMode="auto">
            <a:xfrm flipV="1">
              <a:off x="2011" y="3405"/>
              <a:ext cx="73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9" name="Line 158"/>
            <p:cNvSpPr>
              <a:spLocks noChangeShapeType="1"/>
            </p:cNvSpPr>
            <p:nvPr/>
          </p:nvSpPr>
          <p:spPr bwMode="auto">
            <a:xfrm flipH="1">
              <a:off x="1215" y="1356"/>
              <a:ext cx="292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0" name="Line 159"/>
            <p:cNvSpPr>
              <a:spLocks noChangeShapeType="1"/>
            </p:cNvSpPr>
            <p:nvPr/>
          </p:nvSpPr>
          <p:spPr bwMode="auto">
            <a:xfrm flipV="1">
              <a:off x="4162" y="2211"/>
              <a:ext cx="60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1" name="Line 160"/>
            <p:cNvSpPr>
              <a:spLocks noChangeShapeType="1"/>
            </p:cNvSpPr>
            <p:nvPr/>
          </p:nvSpPr>
          <p:spPr bwMode="auto">
            <a:xfrm rot="-5400000" flipH="1" flipV="1">
              <a:off x="3714" y="1703"/>
              <a:ext cx="1008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2" name="Line 161"/>
            <p:cNvSpPr>
              <a:spLocks noChangeShapeType="1"/>
            </p:cNvSpPr>
            <p:nvPr/>
          </p:nvSpPr>
          <p:spPr bwMode="auto">
            <a:xfrm>
              <a:off x="686" y="1200"/>
              <a:ext cx="3535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3" name="Line 162"/>
            <p:cNvSpPr>
              <a:spLocks noChangeShapeType="1"/>
            </p:cNvSpPr>
            <p:nvPr/>
          </p:nvSpPr>
          <p:spPr bwMode="auto">
            <a:xfrm rot="-5400000" flipH="1" flipV="1">
              <a:off x="945" y="1108"/>
              <a:ext cx="395" cy="3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4" name="Rectangle 163"/>
            <p:cNvSpPr>
              <a:spLocks noChangeArrowheads="1"/>
            </p:cNvSpPr>
            <p:nvPr/>
          </p:nvSpPr>
          <p:spPr bwMode="auto">
            <a:xfrm>
              <a:off x="1166" y="2100"/>
              <a:ext cx="432" cy="636"/>
            </a:xfrm>
            <a:prstGeom prst="rect">
              <a:avLst/>
            </a:prstGeom>
            <a:solidFill>
              <a:srgbClr val="66FFCC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tIns="0"/>
            <a:lstStyle/>
            <a:p>
              <a:pPr algn="ctr"/>
              <a:r>
                <a:rPr lang="en-US" sz="1200" b="1">
                  <a:latin typeface="Arial" charset="0"/>
                </a:rPr>
                <a:t>BTB</a:t>
              </a:r>
            </a:p>
          </p:txBody>
        </p:sp>
        <p:sp>
          <p:nvSpPr>
            <p:cNvPr id="165" name="Line 164"/>
            <p:cNvSpPr>
              <a:spLocks noChangeShapeType="1"/>
            </p:cNvSpPr>
            <p:nvPr/>
          </p:nvSpPr>
          <p:spPr bwMode="auto">
            <a:xfrm>
              <a:off x="1086" y="2928"/>
              <a:ext cx="81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6" name="Line 165"/>
            <p:cNvSpPr>
              <a:spLocks noChangeShapeType="1"/>
            </p:cNvSpPr>
            <p:nvPr/>
          </p:nvSpPr>
          <p:spPr bwMode="auto">
            <a:xfrm flipH="1">
              <a:off x="686" y="1200"/>
              <a:ext cx="0" cy="124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7" name="Line 166"/>
            <p:cNvSpPr>
              <a:spLocks noChangeShapeType="1"/>
            </p:cNvSpPr>
            <p:nvPr/>
          </p:nvSpPr>
          <p:spPr bwMode="auto">
            <a:xfrm rot="10800000" flipH="1" flipV="1">
              <a:off x="686" y="2440"/>
              <a:ext cx="480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8" name="Rectangle 167"/>
            <p:cNvSpPr>
              <a:spLocks noChangeArrowheads="1"/>
            </p:cNvSpPr>
            <p:nvPr/>
          </p:nvSpPr>
          <p:spPr bwMode="auto">
            <a:xfrm flipH="1">
              <a:off x="1182" y="1404"/>
              <a:ext cx="27" cy="58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69" name="Rectangle 168"/>
            <p:cNvSpPr>
              <a:spLocks noChangeArrowheads="1"/>
            </p:cNvSpPr>
            <p:nvPr/>
          </p:nvSpPr>
          <p:spPr bwMode="auto">
            <a:xfrm flipH="1">
              <a:off x="1180" y="1488"/>
              <a:ext cx="27" cy="58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2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70" name="Line 169"/>
            <p:cNvSpPr>
              <a:spLocks noChangeShapeType="1"/>
            </p:cNvSpPr>
            <p:nvPr/>
          </p:nvSpPr>
          <p:spPr bwMode="auto">
            <a:xfrm flipV="1">
              <a:off x="1646" y="1512"/>
              <a:ext cx="0" cy="7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1" name="Line 170"/>
            <p:cNvSpPr>
              <a:spLocks noChangeShapeType="1"/>
            </p:cNvSpPr>
            <p:nvPr/>
          </p:nvSpPr>
          <p:spPr bwMode="auto">
            <a:xfrm rot="16200000" flipH="1">
              <a:off x="1430" y="1300"/>
              <a:ext cx="0" cy="43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2" name="Line 171"/>
            <p:cNvSpPr>
              <a:spLocks noChangeShapeType="1"/>
            </p:cNvSpPr>
            <p:nvPr/>
          </p:nvSpPr>
          <p:spPr bwMode="auto">
            <a:xfrm flipV="1">
              <a:off x="1598" y="2265"/>
              <a:ext cx="48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3" name="Rectangle 172"/>
            <p:cNvSpPr>
              <a:spLocks noChangeArrowheads="1"/>
            </p:cNvSpPr>
            <p:nvPr/>
          </p:nvSpPr>
          <p:spPr bwMode="auto">
            <a:xfrm>
              <a:off x="1251" y="2226"/>
              <a:ext cx="335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pred target</a:t>
              </a:r>
            </a:p>
          </p:txBody>
        </p:sp>
        <p:sp>
          <p:nvSpPr>
            <p:cNvPr id="174" name="Rectangle 173"/>
            <p:cNvSpPr>
              <a:spLocks noChangeArrowheads="1"/>
            </p:cNvSpPr>
            <p:nvPr/>
          </p:nvSpPr>
          <p:spPr bwMode="auto">
            <a:xfrm>
              <a:off x="1255" y="2316"/>
              <a:ext cx="239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pred dir</a:t>
              </a:r>
            </a:p>
          </p:txBody>
        </p:sp>
        <p:sp>
          <p:nvSpPr>
            <p:cNvPr id="175" name="Line 174"/>
            <p:cNvSpPr>
              <a:spLocks noChangeShapeType="1"/>
            </p:cNvSpPr>
            <p:nvPr/>
          </p:nvSpPr>
          <p:spPr bwMode="auto">
            <a:xfrm rot="5400000" flipH="1">
              <a:off x="1646" y="2304"/>
              <a:ext cx="0" cy="9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6" name="Line 175"/>
            <p:cNvSpPr>
              <a:spLocks noChangeShapeType="1"/>
            </p:cNvSpPr>
            <p:nvPr/>
          </p:nvSpPr>
          <p:spPr bwMode="auto">
            <a:xfrm flipH="1">
              <a:off x="1694" y="1248"/>
              <a:ext cx="0" cy="1107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7" name="Line 176"/>
            <p:cNvSpPr>
              <a:spLocks noChangeShapeType="1"/>
            </p:cNvSpPr>
            <p:nvPr/>
          </p:nvSpPr>
          <p:spPr bwMode="auto">
            <a:xfrm rot="5400000" flipH="1">
              <a:off x="1447" y="1000"/>
              <a:ext cx="0" cy="495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8" name="Line 177"/>
            <p:cNvSpPr>
              <a:spLocks noChangeShapeType="1"/>
            </p:cNvSpPr>
            <p:nvPr/>
          </p:nvSpPr>
          <p:spPr bwMode="auto">
            <a:xfrm rot="-5400000" flipH="1" flipV="1">
              <a:off x="1171" y="1277"/>
              <a:ext cx="59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9" name="Rectangle 178"/>
            <p:cNvSpPr>
              <a:spLocks noChangeArrowheads="1"/>
            </p:cNvSpPr>
            <p:nvPr/>
          </p:nvSpPr>
          <p:spPr bwMode="auto">
            <a:xfrm>
              <a:off x="1838" y="1352"/>
              <a:ext cx="891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chemeClr val="accent2"/>
                  </a:solidFill>
                  <a:latin typeface="Arial" charset="0"/>
                  <a:cs typeface="Arial" charset="0"/>
                </a:rPr>
                <a:t>PC+4 (Not-taken target)</a:t>
              </a:r>
            </a:p>
          </p:txBody>
        </p:sp>
        <p:sp>
          <p:nvSpPr>
            <p:cNvPr id="180" name="Rectangle 179"/>
            <p:cNvSpPr>
              <a:spLocks noChangeArrowheads="1"/>
            </p:cNvSpPr>
            <p:nvPr/>
          </p:nvSpPr>
          <p:spPr bwMode="auto">
            <a:xfrm>
              <a:off x="1838" y="1248"/>
              <a:ext cx="452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chemeClr val="accent2"/>
                  </a:solidFill>
                  <a:latin typeface="Arial" charset="0"/>
                  <a:cs typeface="Arial" charset="0"/>
                </a:rPr>
                <a:t>taken target</a:t>
              </a:r>
            </a:p>
          </p:txBody>
        </p:sp>
        <p:sp>
          <p:nvSpPr>
            <p:cNvPr id="181" name="Line 180"/>
            <p:cNvSpPr>
              <a:spLocks noChangeShapeType="1"/>
            </p:cNvSpPr>
            <p:nvPr/>
          </p:nvSpPr>
          <p:spPr bwMode="auto">
            <a:xfrm flipH="1">
              <a:off x="3038" y="1632"/>
              <a:ext cx="768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2" name="Freeform 181"/>
            <p:cNvSpPr>
              <a:spLocks noChangeAspect="1"/>
            </p:cNvSpPr>
            <p:nvPr/>
          </p:nvSpPr>
          <p:spPr bwMode="auto">
            <a:xfrm>
              <a:off x="3026" y="1905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Line 182"/>
            <p:cNvSpPr>
              <a:spLocks noChangeShapeType="1"/>
            </p:cNvSpPr>
            <p:nvPr/>
          </p:nvSpPr>
          <p:spPr bwMode="auto">
            <a:xfrm>
              <a:off x="3038" y="1632"/>
              <a:ext cx="0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Line 183"/>
            <p:cNvSpPr>
              <a:spLocks noChangeShapeType="1"/>
            </p:cNvSpPr>
            <p:nvPr/>
          </p:nvSpPr>
          <p:spPr bwMode="auto">
            <a:xfrm rot="16200000" flipV="1">
              <a:off x="3920" y="1602"/>
              <a:ext cx="0" cy="6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" name="Line 184"/>
            <p:cNvSpPr>
              <a:spLocks noChangeShapeType="1"/>
            </p:cNvSpPr>
            <p:nvPr/>
          </p:nvSpPr>
          <p:spPr bwMode="auto">
            <a:xfrm rot="10800000" flipV="1">
              <a:off x="3950" y="1434"/>
              <a:ext cx="1" cy="19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" name="Rectangle 185"/>
            <p:cNvSpPr>
              <a:spLocks noChangeArrowheads="1"/>
            </p:cNvSpPr>
            <p:nvPr/>
          </p:nvSpPr>
          <p:spPr bwMode="auto">
            <a:xfrm flipH="1">
              <a:off x="1179" y="1548"/>
              <a:ext cx="27" cy="58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he-IL" sz="600" b="1">
                  <a:solidFill>
                    <a:srgbClr val="000000"/>
                  </a:solidFill>
                  <a:latin typeface="Arial" charset="0"/>
                  <a:cs typeface="Arial" charset="0"/>
                </a:rPr>
                <a:t>3</a:t>
              </a:r>
              <a:endParaRPr lang="en-US" sz="600">
                <a:solidFill>
                  <a:srgbClr val="000000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87" name="Line 186"/>
            <p:cNvSpPr>
              <a:spLocks noChangeShapeType="1"/>
            </p:cNvSpPr>
            <p:nvPr/>
          </p:nvSpPr>
          <p:spPr bwMode="auto">
            <a:xfrm rot="16200000" flipH="1">
              <a:off x="2582" y="68"/>
              <a:ext cx="0" cy="273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" name="Line 187"/>
            <p:cNvSpPr>
              <a:spLocks noChangeShapeType="1"/>
            </p:cNvSpPr>
            <p:nvPr/>
          </p:nvSpPr>
          <p:spPr bwMode="auto">
            <a:xfrm>
              <a:off x="590" y="2516"/>
              <a:ext cx="57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9" name="Line 188"/>
            <p:cNvSpPr>
              <a:spLocks noChangeShapeType="1"/>
            </p:cNvSpPr>
            <p:nvPr/>
          </p:nvSpPr>
          <p:spPr bwMode="auto">
            <a:xfrm flipV="1">
              <a:off x="590" y="1104"/>
              <a:ext cx="0" cy="140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0" name="Line 189"/>
            <p:cNvSpPr>
              <a:spLocks noChangeShapeType="1"/>
            </p:cNvSpPr>
            <p:nvPr/>
          </p:nvSpPr>
          <p:spPr bwMode="auto">
            <a:xfrm rot="16200000" flipV="1">
              <a:off x="998" y="696"/>
              <a:ext cx="0" cy="8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1" name="Line 190"/>
            <p:cNvSpPr>
              <a:spLocks noChangeShapeType="1"/>
            </p:cNvSpPr>
            <p:nvPr/>
          </p:nvSpPr>
          <p:spPr bwMode="auto">
            <a:xfrm>
              <a:off x="1406" y="1104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91"/>
            <p:cNvSpPr>
              <a:spLocks noChangeAspect="1"/>
            </p:cNvSpPr>
            <p:nvPr/>
          </p:nvSpPr>
          <p:spPr bwMode="auto">
            <a:xfrm>
              <a:off x="1394" y="1344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Line 192"/>
            <p:cNvSpPr>
              <a:spLocks noChangeShapeType="1"/>
            </p:cNvSpPr>
            <p:nvPr/>
          </p:nvSpPr>
          <p:spPr bwMode="auto">
            <a:xfrm rot="5400000" flipV="1">
              <a:off x="1478" y="1368"/>
              <a:ext cx="624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" name="Line 193"/>
            <p:cNvSpPr>
              <a:spLocks noChangeShapeType="1"/>
            </p:cNvSpPr>
            <p:nvPr/>
          </p:nvSpPr>
          <p:spPr bwMode="auto">
            <a:xfrm rot="5400000" flipV="1">
              <a:off x="2486" y="1368"/>
              <a:ext cx="624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" name="Line 194"/>
            <p:cNvSpPr>
              <a:spLocks noChangeShapeType="1"/>
            </p:cNvSpPr>
            <p:nvPr/>
          </p:nvSpPr>
          <p:spPr bwMode="auto">
            <a:xfrm rot="5400000" flipV="1">
              <a:off x="3590" y="1320"/>
              <a:ext cx="528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6" name="Line 195"/>
            <p:cNvSpPr>
              <a:spLocks noChangeShapeType="1"/>
            </p:cNvSpPr>
            <p:nvPr/>
          </p:nvSpPr>
          <p:spPr bwMode="auto">
            <a:xfrm rot="5400000" flipH="1">
              <a:off x="3464" y="-616"/>
              <a:ext cx="0" cy="334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Oval 196"/>
            <p:cNvSpPr>
              <a:spLocks noChangeAspect="1" noChangeArrowheads="1"/>
            </p:cNvSpPr>
            <p:nvPr/>
          </p:nvSpPr>
          <p:spPr bwMode="auto">
            <a:xfrm>
              <a:off x="2782" y="1044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8" name="AutoShape 197"/>
            <p:cNvSpPr>
              <a:spLocks noChangeArrowheads="1"/>
            </p:cNvSpPr>
            <p:nvPr/>
          </p:nvSpPr>
          <p:spPr bwMode="auto">
            <a:xfrm>
              <a:off x="4320" y="1584"/>
              <a:ext cx="384" cy="480"/>
            </a:xfrm>
            <a:prstGeom prst="roundRect">
              <a:avLst>
                <a:gd name="adj" fmla="val 22222"/>
              </a:avLst>
            </a:prstGeom>
            <a:solidFill>
              <a:srgbClr val="66FFCC"/>
            </a:solidFill>
            <a:ln w="28575" algn="ctr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tIns="0"/>
            <a:lstStyle/>
            <a:p>
              <a:pPr algn="ctr"/>
              <a:r>
                <a:rPr lang="en-US" sz="1000" b="1">
                  <a:latin typeface="Arial" charset="0"/>
                </a:rPr>
                <a:t>Mis-</a:t>
              </a:r>
            </a:p>
            <a:p>
              <a:pPr algn="ctr"/>
              <a:r>
                <a:rPr lang="en-US" sz="1000" b="1">
                  <a:latin typeface="Arial" charset="0"/>
                </a:rPr>
                <a:t>predict</a:t>
              </a:r>
            </a:p>
            <a:p>
              <a:pPr algn="ctr"/>
              <a:r>
                <a:rPr lang="en-US" sz="1000" b="1">
                  <a:latin typeface="Arial" charset="0"/>
                </a:rPr>
                <a:t>Detection</a:t>
              </a:r>
            </a:p>
            <a:p>
              <a:pPr algn="ctr"/>
              <a:r>
                <a:rPr lang="en-US" sz="1000" b="1">
                  <a:latin typeface="Arial" charset="0"/>
                </a:rPr>
                <a:t>Unit</a:t>
              </a:r>
            </a:p>
          </p:txBody>
        </p:sp>
        <p:sp>
          <p:nvSpPr>
            <p:cNvPr id="199" name="Oval 198"/>
            <p:cNvSpPr>
              <a:spLocks noChangeAspect="1" noChangeArrowheads="1"/>
            </p:cNvSpPr>
            <p:nvPr/>
          </p:nvSpPr>
          <p:spPr bwMode="auto">
            <a:xfrm>
              <a:off x="3840" y="1048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0" name="Oval 199"/>
            <p:cNvSpPr>
              <a:spLocks noChangeAspect="1" noChangeArrowheads="1"/>
            </p:cNvSpPr>
            <p:nvPr/>
          </p:nvSpPr>
          <p:spPr bwMode="auto">
            <a:xfrm>
              <a:off x="4206" y="1632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Rectangle 200"/>
            <p:cNvSpPr>
              <a:spLocks noChangeArrowheads="1"/>
            </p:cNvSpPr>
            <p:nvPr/>
          </p:nvSpPr>
          <p:spPr bwMode="auto">
            <a:xfrm>
              <a:off x="3936" y="960"/>
              <a:ext cx="192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Flush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02" name="Freeform 201"/>
            <p:cNvSpPr>
              <a:spLocks noChangeAspect="1"/>
            </p:cNvSpPr>
            <p:nvPr/>
          </p:nvSpPr>
          <p:spPr bwMode="auto">
            <a:xfrm>
              <a:off x="4129" y="1984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Line 202"/>
            <p:cNvSpPr>
              <a:spLocks noChangeShapeType="1"/>
            </p:cNvSpPr>
            <p:nvPr/>
          </p:nvSpPr>
          <p:spPr bwMode="auto">
            <a:xfrm flipH="1">
              <a:off x="1834" y="1824"/>
              <a:ext cx="910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" name="Line 203"/>
            <p:cNvSpPr>
              <a:spLocks noChangeShapeType="1"/>
            </p:cNvSpPr>
            <p:nvPr/>
          </p:nvSpPr>
          <p:spPr bwMode="auto">
            <a:xfrm flipH="1" flipV="1">
              <a:off x="1646" y="1824"/>
              <a:ext cx="10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Freeform 204"/>
            <p:cNvSpPr>
              <a:spLocks noChangeAspect="1"/>
            </p:cNvSpPr>
            <p:nvPr/>
          </p:nvSpPr>
          <p:spPr bwMode="auto">
            <a:xfrm>
              <a:off x="1634" y="1808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Line 205"/>
            <p:cNvSpPr>
              <a:spLocks noChangeShapeType="1"/>
            </p:cNvSpPr>
            <p:nvPr/>
          </p:nvSpPr>
          <p:spPr bwMode="auto">
            <a:xfrm flipH="1">
              <a:off x="2826" y="1824"/>
              <a:ext cx="97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" name="Rectangle 206"/>
            <p:cNvSpPr>
              <a:spLocks noChangeArrowheads="1"/>
            </p:cNvSpPr>
            <p:nvPr/>
          </p:nvSpPr>
          <p:spPr bwMode="auto">
            <a:xfrm>
              <a:off x="1982" y="1728"/>
              <a:ext cx="603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chemeClr val="accent2"/>
                  </a:solidFill>
                  <a:latin typeface="Arial" charset="0"/>
                  <a:cs typeface="Arial" charset="0"/>
                </a:rPr>
                <a:t>predicted target</a:t>
              </a:r>
            </a:p>
          </p:txBody>
        </p:sp>
        <p:sp>
          <p:nvSpPr>
            <p:cNvPr id="208" name="Rectangle 207"/>
            <p:cNvSpPr>
              <a:spLocks noChangeArrowheads="1"/>
            </p:cNvSpPr>
            <p:nvPr/>
          </p:nvSpPr>
          <p:spPr bwMode="auto">
            <a:xfrm>
              <a:off x="1846" y="1836"/>
              <a:ext cx="891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chemeClr val="accent2"/>
                  </a:solidFill>
                  <a:latin typeface="Arial" charset="0"/>
                  <a:cs typeface="Arial" charset="0"/>
                </a:rPr>
                <a:t>PC+4 (Not-taken target)</a:t>
              </a:r>
            </a:p>
          </p:txBody>
        </p:sp>
        <p:sp>
          <p:nvSpPr>
            <p:cNvPr id="209" name="Line 208"/>
            <p:cNvSpPr>
              <a:spLocks noChangeShapeType="1"/>
            </p:cNvSpPr>
            <p:nvPr/>
          </p:nvSpPr>
          <p:spPr bwMode="auto">
            <a:xfrm>
              <a:off x="1838" y="1730"/>
              <a:ext cx="901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" name="Line 209"/>
            <p:cNvSpPr>
              <a:spLocks noChangeShapeType="1"/>
            </p:cNvSpPr>
            <p:nvPr/>
          </p:nvSpPr>
          <p:spPr bwMode="auto">
            <a:xfrm flipV="1">
              <a:off x="2838" y="1729"/>
              <a:ext cx="962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1" name="Rectangle 210"/>
            <p:cNvSpPr>
              <a:spLocks noChangeArrowheads="1"/>
            </p:cNvSpPr>
            <p:nvPr/>
          </p:nvSpPr>
          <p:spPr bwMode="auto">
            <a:xfrm>
              <a:off x="1920" y="1632"/>
              <a:ext cx="718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chemeClr val="accent2"/>
                  </a:solidFill>
                  <a:latin typeface="Arial" charset="0"/>
                  <a:cs typeface="Arial" charset="0"/>
                </a:rPr>
                <a:t>predicted direction</a:t>
              </a:r>
            </a:p>
          </p:txBody>
        </p:sp>
        <p:sp>
          <p:nvSpPr>
            <p:cNvPr id="212" name="Line 211"/>
            <p:cNvSpPr>
              <a:spLocks noChangeShapeType="1"/>
            </p:cNvSpPr>
            <p:nvPr/>
          </p:nvSpPr>
          <p:spPr bwMode="auto">
            <a:xfrm>
              <a:off x="1694" y="1728"/>
              <a:ext cx="56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Oval 212"/>
            <p:cNvSpPr>
              <a:spLocks noChangeAspect="1" noChangeArrowheads="1"/>
            </p:cNvSpPr>
            <p:nvPr/>
          </p:nvSpPr>
          <p:spPr bwMode="auto">
            <a:xfrm>
              <a:off x="1678" y="1716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4" name="Line 213"/>
            <p:cNvSpPr>
              <a:spLocks noChangeShapeType="1"/>
            </p:cNvSpPr>
            <p:nvPr/>
          </p:nvSpPr>
          <p:spPr bwMode="auto">
            <a:xfrm rot="5400000">
              <a:off x="4104" y="1512"/>
              <a:ext cx="0" cy="43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" name="Line 214"/>
            <p:cNvSpPr>
              <a:spLocks noChangeShapeType="1"/>
            </p:cNvSpPr>
            <p:nvPr/>
          </p:nvSpPr>
          <p:spPr bwMode="auto">
            <a:xfrm rot="5400000" flipH="1">
              <a:off x="5033" y="1720"/>
              <a:ext cx="0" cy="207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6" name="Line 215"/>
            <p:cNvSpPr>
              <a:spLocks noChangeShapeType="1"/>
            </p:cNvSpPr>
            <p:nvPr/>
          </p:nvSpPr>
          <p:spPr bwMode="auto">
            <a:xfrm rot="-5400000" flipH="1" flipV="1">
              <a:off x="1113" y="1253"/>
              <a:ext cx="107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Oval 216"/>
            <p:cNvSpPr>
              <a:spLocks noChangeAspect="1" noChangeArrowheads="1"/>
            </p:cNvSpPr>
            <p:nvPr/>
          </p:nvSpPr>
          <p:spPr bwMode="auto">
            <a:xfrm>
              <a:off x="1154" y="1188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8" name="Line 217"/>
            <p:cNvSpPr>
              <a:spLocks noChangeShapeType="1"/>
            </p:cNvSpPr>
            <p:nvPr/>
          </p:nvSpPr>
          <p:spPr bwMode="auto">
            <a:xfrm flipH="1">
              <a:off x="3888" y="1824"/>
              <a:ext cx="43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9" name="Line 218"/>
            <p:cNvSpPr>
              <a:spLocks noChangeShapeType="1"/>
            </p:cNvSpPr>
            <p:nvPr/>
          </p:nvSpPr>
          <p:spPr bwMode="auto">
            <a:xfrm rot="5400000">
              <a:off x="4270" y="1594"/>
              <a:ext cx="0" cy="10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0" name="Line 219"/>
            <p:cNvSpPr>
              <a:spLocks noChangeShapeType="1"/>
            </p:cNvSpPr>
            <p:nvPr/>
          </p:nvSpPr>
          <p:spPr bwMode="auto">
            <a:xfrm rot="5400000">
              <a:off x="4776" y="1752"/>
              <a:ext cx="0" cy="14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1" name="Line 220"/>
            <p:cNvSpPr>
              <a:spLocks noChangeShapeType="1"/>
            </p:cNvSpPr>
            <p:nvPr/>
          </p:nvSpPr>
          <p:spPr bwMode="auto">
            <a:xfrm rot="10800000" flipH="1">
              <a:off x="5136" y="1056"/>
              <a:ext cx="0" cy="768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2" name="Line 221"/>
            <p:cNvSpPr>
              <a:spLocks noChangeShapeType="1"/>
            </p:cNvSpPr>
            <p:nvPr/>
          </p:nvSpPr>
          <p:spPr bwMode="auto">
            <a:xfrm rot="10800000" flipH="1">
              <a:off x="4752" y="912"/>
              <a:ext cx="0" cy="91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3" name="Line 222"/>
            <p:cNvSpPr>
              <a:spLocks noChangeShapeType="1"/>
            </p:cNvSpPr>
            <p:nvPr/>
          </p:nvSpPr>
          <p:spPr bwMode="auto">
            <a:xfrm rot="5400000" flipH="1">
              <a:off x="2952" y="-888"/>
              <a:ext cx="0" cy="360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4" name="Oval 223"/>
            <p:cNvSpPr>
              <a:spLocks noChangeAspect="1" noChangeArrowheads="1"/>
            </p:cNvSpPr>
            <p:nvPr/>
          </p:nvSpPr>
          <p:spPr bwMode="auto">
            <a:xfrm>
              <a:off x="4744" y="1808"/>
              <a:ext cx="23" cy="23"/>
            </a:xfrm>
            <a:prstGeom prst="ellipse">
              <a:avLst/>
            </a:prstGeom>
            <a:solidFill>
              <a:srgbClr val="EC7600"/>
            </a:solidFill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5" name="Line 224"/>
            <p:cNvSpPr>
              <a:spLocks noChangeShapeType="1"/>
            </p:cNvSpPr>
            <p:nvPr/>
          </p:nvSpPr>
          <p:spPr bwMode="auto">
            <a:xfrm flipH="1">
              <a:off x="1536" y="1008"/>
              <a:ext cx="0" cy="43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225"/>
            <p:cNvSpPr>
              <a:spLocks noChangeAspect="1"/>
            </p:cNvSpPr>
            <p:nvPr/>
          </p:nvSpPr>
          <p:spPr bwMode="auto">
            <a:xfrm>
              <a:off x="1522" y="1420"/>
              <a:ext cx="29" cy="31"/>
            </a:xfrm>
            <a:custGeom>
              <a:avLst/>
              <a:gdLst>
                <a:gd name="T0" fmla="*/ 11 w 24"/>
                <a:gd name="T1" fmla="*/ 30 h 24"/>
                <a:gd name="T2" fmla="*/ 16 w 24"/>
                <a:gd name="T3" fmla="*/ 30 h 24"/>
                <a:gd name="T4" fmla="*/ 18 w 24"/>
                <a:gd name="T5" fmla="*/ 30 h 24"/>
                <a:gd name="T6" fmla="*/ 18 w 24"/>
                <a:gd name="T7" fmla="*/ 27 h 24"/>
                <a:gd name="T8" fmla="*/ 21 w 24"/>
                <a:gd name="T9" fmla="*/ 27 h 24"/>
                <a:gd name="T10" fmla="*/ 23 w 24"/>
                <a:gd name="T11" fmla="*/ 25 h 24"/>
                <a:gd name="T12" fmla="*/ 23 w 24"/>
                <a:gd name="T13" fmla="*/ 25 h 24"/>
                <a:gd name="T14" fmla="*/ 25 w 24"/>
                <a:gd name="T15" fmla="*/ 22 h 24"/>
                <a:gd name="T16" fmla="*/ 25 w 24"/>
                <a:gd name="T17" fmla="*/ 19 h 24"/>
                <a:gd name="T18" fmla="*/ 28 w 24"/>
                <a:gd name="T19" fmla="*/ 17 h 24"/>
                <a:gd name="T20" fmla="*/ 28 w 24"/>
                <a:gd name="T21" fmla="*/ 14 h 24"/>
                <a:gd name="T22" fmla="*/ 28 w 24"/>
                <a:gd name="T23" fmla="*/ 12 h 24"/>
                <a:gd name="T24" fmla="*/ 25 w 24"/>
                <a:gd name="T25" fmla="*/ 10 h 24"/>
                <a:gd name="T26" fmla="*/ 25 w 24"/>
                <a:gd name="T27" fmla="*/ 8 h 24"/>
                <a:gd name="T28" fmla="*/ 23 w 24"/>
                <a:gd name="T29" fmla="*/ 8 h 24"/>
                <a:gd name="T30" fmla="*/ 23 w 24"/>
                <a:gd name="T31" fmla="*/ 5 h 24"/>
                <a:gd name="T32" fmla="*/ 21 w 24"/>
                <a:gd name="T33" fmla="*/ 3 h 24"/>
                <a:gd name="T34" fmla="*/ 18 w 24"/>
                <a:gd name="T35" fmla="*/ 3 h 24"/>
                <a:gd name="T36" fmla="*/ 18 w 24"/>
                <a:gd name="T37" fmla="*/ 0 h 24"/>
                <a:gd name="T38" fmla="*/ 16 w 24"/>
                <a:gd name="T39" fmla="*/ 0 h 24"/>
                <a:gd name="T40" fmla="*/ 13 w 24"/>
                <a:gd name="T41" fmla="*/ 0 h 24"/>
                <a:gd name="T42" fmla="*/ 11 w 24"/>
                <a:gd name="T43" fmla="*/ 0 h 24"/>
                <a:gd name="T44" fmla="*/ 8 w 24"/>
                <a:gd name="T45" fmla="*/ 0 h 24"/>
                <a:gd name="T46" fmla="*/ 6 w 24"/>
                <a:gd name="T47" fmla="*/ 3 h 24"/>
                <a:gd name="T48" fmla="*/ 5 w 24"/>
                <a:gd name="T49" fmla="*/ 3 h 24"/>
                <a:gd name="T50" fmla="*/ 2 w 24"/>
                <a:gd name="T51" fmla="*/ 5 h 24"/>
                <a:gd name="T52" fmla="*/ 2 w 24"/>
                <a:gd name="T53" fmla="*/ 8 h 24"/>
                <a:gd name="T54" fmla="*/ 0 w 24"/>
                <a:gd name="T55" fmla="*/ 8 h 24"/>
                <a:gd name="T56" fmla="*/ 0 w 24"/>
                <a:gd name="T57" fmla="*/ 10 h 24"/>
                <a:gd name="T58" fmla="*/ 0 w 24"/>
                <a:gd name="T59" fmla="*/ 12 h 24"/>
                <a:gd name="T60" fmla="*/ 0 w 24"/>
                <a:gd name="T61" fmla="*/ 14 h 24"/>
                <a:gd name="T62" fmla="*/ 0 w 24"/>
                <a:gd name="T63" fmla="*/ 17 h 24"/>
                <a:gd name="T64" fmla="*/ 0 w 24"/>
                <a:gd name="T65" fmla="*/ 19 h 24"/>
                <a:gd name="T66" fmla="*/ 0 w 24"/>
                <a:gd name="T67" fmla="*/ 22 h 24"/>
                <a:gd name="T68" fmla="*/ 2 w 24"/>
                <a:gd name="T69" fmla="*/ 25 h 24"/>
                <a:gd name="T70" fmla="*/ 2 w 24"/>
                <a:gd name="T71" fmla="*/ 25 h 24"/>
                <a:gd name="T72" fmla="*/ 5 w 24"/>
                <a:gd name="T73" fmla="*/ 27 h 24"/>
                <a:gd name="T74" fmla="*/ 6 w 24"/>
                <a:gd name="T75" fmla="*/ 27 h 24"/>
                <a:gd name="T76" fmla="*/ 8 w 24"/>
                <a:gd name="T77" fmla="*/ 30 h 24"/>
                <a:gd name="T78" fmla="*/ 11 w 24"/>
                <a:gd name="T79" fmla="*/ 30 h 24"/>
                <a:gd name="T80" fmla="*/ 13 w 24"/>
                <a:gd name="T81" fmla="*/ 30 h 24"/>
                <a:gd name="T82" fmla="*/ 13 w 24"/>
                <a:gd name="T83" fmla="*/ 30 h 24"/>
                <a:gd name="T84" fmla="*/ 11 w 24"/>
                <a:gd name="T85" fmla="*/ 30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Line 226"/>
            <p:cNvSpPr>
              <a:spLocks noChangeShapeType="1"/>
            </p:cNvSpPr>
            <p:nvPr/>
          </p:nvSpPr>
          <p:spPr bwMode="auto">
            <a:xfrm rot="16200000" flipV="1">
              <a:off x="1008" y="480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8" name="Line 227"/>
            <p:cNvSpPr>
              <a:spLocks noChangeShapeType="1"/>
            </p:cNvSpPr>
            <p:nvPr/>
          </p:nvSpPr>
          <p:spPr bwMode="auto">
            <a:xfrm flipV="1">
              <a:off x="480" y="1008"/>
              <a:ext cx="0" cy="158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9" name="Freeform 228"/>
            <p:cNvSpPr>
              <a:spLocks/>
            </p:cNvSpPr>
            <p:nvPr/>
          </p:nvSpPr>
          <p:spPr bwMode="auto">
            <a:xfrm>
              <a:off x="608" y="2552"/>
              <a:ext cx="160" cy="264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07 h 413"/>
                <a:gd name="T4" fmla="*/ 51 w 210"/>
                <a:gd name="T5" fmla="*/ 132 h 413"/>
                <a:gd name="T6" fmla="*/ 0 w 210"/>
                <a:gd name="T7" fmla="*/ 157 h 413"/>
                <a:gd name="T8" fmla="*/ 0 w 210"/>
                <a:gd name="T9" fmla="*/ 263 h 413"/>
                <a:gd name="T10" fmla="*/ 159 w 210"/>
                <a:gd name="T11" fmla="*/ 183 h 413"/>
                <a:gd name="T12" fmla="*/ 159 w 210"/>
                <a:gd name="T13" fmla="*/ 81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66FFCC"/>
            </a:solidFill>
            <a:ln w="28575" cap="flat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wrap="none" tIns="0"/>
            <a:lstStyle/>
            <a:p>
              <a:endParaRPr lang="en-US"/>
            </a:p>
          </p:txBody>
        </p:sp>
        <p:sp>
          <p:nvSpPr>
            <p:cNvPr id="230" name="Line 229"/>
            <p:cNvSpPr>
              <a:spLocks noChangeShapeType="1"/>
            </p:cNvSpPr>
            <p:nvPr/>
          </p:nvSpPr>
          <p:spPr bwMode="auto">
            <a:xfrm>
              <a:off x="768" y="2688"/>
              <a:ext cx="392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1" name="Rectangle 230"/>
            <p:cNvSpPr>
              <a:spLocks noChangeArrowheads="1"/>
            </p:cNvSpPr>
            <p:nvPr/>
          </p:nvSpPr>
          <p:spPr bwMode="auto">
            <a:xfrm>
              <a:off x="696" y="2628"/>
              <a:ext cx="5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  <a:cs typeface="Arial" charset="0"/>
                </a:rPr>
                <a:t>−</a:t>
              </a:r>
              <a:endParaRPr lang="en-US" sz="500">
                <a:solidFill>
                  <a:srgbClr val="000000"/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232" name="Line 231"/>
            <p:cNvSpPr>
              <a:spLocks noChangeShapeType="1"/>
            </p:cNvSpPr>
            <p:nvPr/>
          </p:nvSpPr>
          <p:spPr bwMode="auto">
            <a:xfrm flipH="1" flipV="1">
              <a:off x="1343" y="2088"/>
              <a:ext cx="9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3" name="Rectangle 232"/>
            <p:cNvSpPr>
              <a:spLocks noChangeArrowheads="1"/>
            </p:cNvSpPr>
            <p:nvPr/>
          </p:nvSpPr>
          <p:spPr bwMode="auto">
            <a:xfrm>
              <a:off x="436" y="2705"/>
              <a:ext cx="53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4" name="Line 233"/>
            <p:cNvSpPr>
              <a:spLocks noChangeShapeType="1"/>
            </p:cNvSpPr>
            <p:nvPr/>
          </p:nvSpPr>
          <p:spPr bwMode="auto">
            <a:xfrm flipH="1" flipV="1">
              <a:off x="504" y="2761"/>
              <a:ext cx="9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5" name="Line 234"/>
            <p:cNvSpPr>
              <a:spLocks noChangeShapeType="1"/>
            </p:cNvSpPr>
            <p:nvPr/>
          </p:nvSpPr>
          <p:spPr bwMode="auto">
            <a:xfrm flipH="1" flipV="1">
              <a:off x="480" y="2592"/>
              <a:ext cx="12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6" name="Rectangle 235"/>
            <p:cNvSpPr>
              <a:spLocks noChangeArrowheads="1"/>
            </p:cNvSpPr>
            <p:nvPr/>
          </p:nvSpPr>
          <p:spPr bwMode="auto">
            <a:xfrm>
              <a:off x="1264" y="2647"/>
              <a:ext cx="247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address</a:t>
              </a:r>
            </a:p>
          </p:txBody>
        </p:sp>
        <p:sp>
          <p:nvSpPr>
            <p:cNvPr id="237" name="Rectangle 236"/>
            <p:cNvSpPr>
              <a:spLocks noChangeArrowheads="1"/>
            </p:cNvSpPr>
            <p:nvPr/>
          </p:nvSpPr>
          <p:spPr bwMode="auto">
            <a:xfrm>
              <a:off x="1262" y="2496"/>
              <a:ext cx="178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target</a:t>
              </a:r>
            </a:p>
          </p:txBody>
        </p:sp>
        <p:sp>
          <p:nvSpPr>
            <p:cNvPr id="238" name="Rectangle 237"/>
            <p:cNvSpPr>
              <a:spLocks noChangeArrowheads="1"/>
            </p:cNvSpPr>
            <p:nvPr/>
          </p:nvSpPr>
          <p:spPr bwMode="auto">
            <a:xfrm>
              <a:off x="1262" y="2403"/>
              <a:ext cx="271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direction</a:t>
              </a:r>
            </a:p>
          </p:txBody>
        </p:sp>
        <p:sp>
          <p:nvSpPr>
            <p:cNvPr id="239" name="Rectangle 238"/>
            <p:cNvSpPr>
              <a:spLocks noChangeArrowheads="1"/>
            </p:cNvSpPr>
            <p:nvPr/>
          </p:nvSpPr>
          <p:spPr bwMode="auto">
            <a:xfrm rot="5400000" flipH="1">
              <a:off x="1062" y="2525"/>
              <a:ext cx="303" cy="7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alloc/updt</a:t>
              </a:r>
            </a:p>
          </p:txBody>
        </p:sp>
      </p:grpSp>
      <p:pic>
        <p:nvPicPr>
          <p:cNvPr id="240" name="Audio 23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63518"/>
      </p:ext>
    </p:extLst>
  </p:cSld>
  <p:clrMapOvr>
    <a:masterClrMapping/>
  </p:clrMapOvr>
  <p:transition advTm="38842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0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351" x="4367213" y="5330825"/>
          <p14:tracePt t="365" x="4367213" y="5286375"/>
          <p14:tracePt t="383" x="4357688" y="5126038"/>
          <p14:tracePt t="399" x="4330700" y="4902200"/>
          <p14:tracePt t="414" x="4268788" y="4581525"/>
          <p14:tracePt t="431" x="4214813" y="4313238"/>
          <p14:tracePt t="448" x="4125913" y="4037013"/>
          <p14:tracePt t="465" x="4037013" y="3805238"/>
          <p14:tracePt t="481" x="3946525" y="3598863"/>
          <p14:tracePt t="499" x="3867150" y="3357563"/>
          <p14:tracePt t="515" x="3803650" y="3224213"/>
          <p14:tracePt t="532" x="3768725" y="3108325"/>
          <p14:tracePt t="548" x="3687763" y="2982913"/>
          <p14:tracePt t="565" x="3633788" y="2901950"/>
          <p14:tracePt t="581" x="3598863" y="2840038"/>
          <p14:tracePt t="598" x="3571875" y="2803525"/>
          <p14:tracePt t="614" x="3554413" y="2786063"/>
          <p14:tracePt t="631" x="3554413" y="2778125"/>
          <p14:tracePt t="648" x="3554413" y="2768600"/>
          <p14:tracePt t="664" x="3544888" y="2751138"/>
          <p14:tracePt t="681" x="3544888" y="2732088"/>
          <p14:tracePt t="1109" x="3544888" y="2724150"/>
          <p14:tracePt t="1121" x="3562350" y="2714625"/>
          <p14:tracePt t="1134" x="3589338" y="2706688"/>
          <p14:tracePt t="1150" x="3625850" y="2732088"/>
          <p14:tracePt t="1165" x="3652838" y="2822575"/>
          <p14:tracePt t="1181" x="3643313" y="2928938"/>
          <p14:tracePt t="1198" x="3616325" y="3089275"/>
          <p14:tracePt t="1215" x="3598863" y="3197225"/>
          <p14:tracePt t="1231" x="3581400" y="3259138"/>
          <p14:tracePt t="1264" x="3581400" y="3295650"/>
          <p14:tracePt t="1517" x="3589338" y="3278188"/>
          <p14:tracePt t="1529" x="3616325" y="3232150"/>
          <p14:tracePt t="1548" x="3625850" y="3206750"/>
          <p14:tracePt t="1565" x="3625850" y="3187700"/>
          <p14:tracePt t="1581" x="3633788" y="3160713"/>
          <p14:tracePt t="1598" x="3643313" y="3143250"/>
          <p14:tracePt t="1615" x="3670300" y="3108325"/>
          <p14:tracePt t="1632" x="3687763" y="3081338"/>
          <p14:tracePt t="1649" x="3697288" y="3063875"/>
          <p14:tracePt t="1665" x="3714750" y="3027363"/>
          <p14:tracePt t="1681" x="3741738" y="2992438"/>
          <p14:tracePt t="1697" x="3759200" y="2973388"/>
          <p14:tracePt t="1714" x="3759200" y="2955925"/>
          <p14:tracePt t="1732" x="3768725" y="2955925"/>
          <p14:tracePt t="1748" x="3768725" y="2938463"/>
          <p14:tracePt t="1765" x="3768725" y="2928938"/>
          <p14:tracePt t="1782" x="3768725" y="2901950"/>
          <p14:tracePt t="1799" x="3768725" y="2884488"/>
          <p14:tracePt t="1832" x="3768725" y="2874963"/>
          <p14:tracePt t="1849" x="3768725" y="2867025"/>
          <p14:tracePt t="1865" x="3768725" y="2857500"/>
          <p14:tracePt t="1890" x="3759200" y="2857500"/>
          <p14:tracePt t="2980" x="3751263" y="2857500"/>
          <p14:tracePt t="2991" x="3714750" y="2874963"/>
          <p14:tracePt t="3004" x="3633788" y="2928938"/>
          <p14:tracePt t="3017" x="3554413" y="2955925"/>
          <p14:tracePt t="3034" x="3455988" y="3000375"/>
          <p14:tracePt t="3049" x="3384550" y="3027363"/>
          <p14:tracePt t="3065" x="3313113" y="3054350"/>
          <p14:tracePt t="3082" x="3286125" y="3063875"/>
          <p14:tracePt t="3098" x="3268663" y="3081338"/>
          <p14:tracePt t="3115" x="3251200" y="3081338"/>
          <p14:tracePt t="3132" x="3241675" y="3089275"/>
          <p14:tracePt t="3165" x="3232150" y="3089275"/>
          <p14:tracePt t="3354" x="3224213" y="3098800"/>
          <p14:tracePt t="3365" x="3214688" y="3116263"/>
          <p14:tracePt t="3382" x="3170238" y="3135313"/>
          <p14:tracePt t="3398" x="3133725" y="3160713"/>
          <p14:tracePt t="3415" x="3089275" y="3179763"/>
          <p14:tracePt t="3431" x="3000375" y="3214688"/>
          <p14:tracePt t="3448" x="2919413" y="3241675"/>
          <p14:tracePt t="3465" x="2840038" y="3268663"/>
          <p14:tracePt t="3481" x="2759075" y="3295650"/>
          <p14:tracePt t="3498" x="2687638" y="3322638"/>
          <p14:tracePt t="3515" x="2608263" y="3349625"/>
          <p14:tracePt t="3532" x="2517775" y="3384550"/>
          <p14:tracePt t="3549" x="2500313" y="3411538"/>
          <p14:tracePt t="3565" x="2473325" y="3429000"/>
          <p14:tracePt t="3581" x="2455863" y="3446463"/>
          <p14:tracePt t="3598" x="2438400" y="3465513"/>
          <p14:tracePt t="3615" x="2411413" y="3492500"/>
          <p14:tracePt t="3632" x="2393950" y="3509963"/>
          <p14:tracePt t="3648" x="2374900" y="3527425"/>
          <p14:tracePt t="3665" x="2357438" y="3554413"/>
          <p14:tracePt t="3681" x="2322513" y="3571875"/>
          <p14:tracePt t="3698" x="2322513" y="3581400"/>
          <p14:tracePt t="3715" x="2312988" y="3581400"/>
          <p14:tracePt t="3753" x="2312988" y="3589338"/>
          <p14:tracePt t="3767" x="2303463" y="3598863"/>
          <p14:tracePt t="4377" x="2312988" y="3589338"/>
          <p14:tracePt t="4392" x="2322513" y="3589338"/>
          <p14:tracePt t="4636" x="2322513" y="3581400"/>
          <p14:tracePt t="4652" x="2322513" y="3571875"/>
          <p14:tracePt t="4666" x="2339975" y="3571875"/>
          <p14:tracePt t="4754" x="2339975" y="3563938"/>
          <p14:tracePt t="4770" x="2339975" y="3544888"/>
          <p14:tracePt t="4783" x="2339975" y="3536950"/>
          <p14:tracePt t="4799" x="2347913" y="3517900"/>
          <p14:tracePt t="4831" x="2357438" y="3509963"/>
          <p14:tracePt t="4918" x="2366963" y="3500438"/>
          <p14:tracePt t="4934" x="2366963" y="3492500"/>
          <p14:tracePt t="4945" x="2374900" y="3492500"/>
          <p14:tracePt t="4958" x="2374900" y="3473450"/>
          <p14:tracePt t="4970" x="2384425" y="3455988"/>
          <p14:tracePt t="4998" x="2393950" y="3446463"/>
          <p14:tracePt t="5015" x="2401888" y="3438525"/>
          <p14:tracePt t="5036" x="2401888" y="3429000"/>
          <p14:tracePt t="5052" x="2419350" y="3429000"/>
          <p14:tracePt t="5114" x="2428875" y="3421063"/>
          <p14:tracePt t="5176" x="2438400" y="3421063"/>
          <p14:tracePt t="5192" x="2446338" y="3402013"/>
          <p14:tracePt t="5205" x="2455863" y="3394075"/>
          <p14:tracePt t="5215" x="2473325" y="3384550"/>
          <p14:tracePt t="5232" x="2490788" y="3375025"/>
          <p14:tracePt t="5248" x="2500313" y="3375025"/>
          <p14:tracePt t="5474" x="2509838" y="3367088"/>
          <p14:tracePt t="6012" x="2517775" y="3367088"/>
          <p14:tracePt t="6024" x="2527300" y="3367088"/>
          <p14:tracePt t="6076" x="2536825" y="3367088"/>
          <p14:tracePt t="6088" x="2544763" y="3367088"/>
          <p14:tracePt t="6630" x="2544763" y="3357563"/>
          <p14:tracePt t="6643" x="2544763" y="3349625"/>
          <p14:tracePt t="6656" x="2544763" y="3322638"/>
          <p14:tracePt t="6671" x="2544763" y="3313113"/>
          <p14:tracePt t="6683" x="2544763" y="3303588"/>
          <p14:tracePt t="8695" x="2544763" y="3295650"/>
          <p14:tracePt t="8707" x="2536825" y="3286125"/>
          <p14:tracePt t="8719" x="2517775" y="3278188"/>
          <p14:tracePt t="8735" x="2500313" y="3251200"/>
          <p14:tracePt t="8750" x="2482850" y="3232150"/>
          <p14:tracePt t="8765" x="2465388" y="3214688"/>
          <p14:tracePt t="8782" x="2446338" y="3206750"/>
          <p14:tracePt t="8799" x="2428875" y="3197225"/>
          <p14:tracePt t="8815" x="2411413" y="3179763"/>
          <p14:tracePt t="8832" x="2393950" y="3170238"/>
          <p14:tracePt t="8850" x="2366963" y="3170238"/>
          <p14:tracePt t="8866" x="2330450" y="3170238"/>
          <p14:tracePt t="8882" x="2303463" y="3170238"/>
          <p14:tracePt t="8899" x="2251075" y="3160713"/>
          <p14:tracePt t="8915" x="2205038" y="3135313"/>
          <p14:tracePt t="8932" x="2152650" y="3108325"/>
          <p14:tracePt t="8949" x="2125663" y="3089275"/>
          <p14:tracePt t="8965" x="2108200" y="3071813"/>
          <p14:tracePt t="8982" x="2071688" y="3063875"/>
          <p14:tracePt t="9000" x="2027238" y="3054350"/>
          <p14:tracePt t="9015" x="2009775" y="3054350"/>
          <p14:tracePt t="9032" x="1990725" y="3036888"/>
          <p14:tracePt t="9049" x="1965325" y="3036888"/>
          <p14:tracePt t="9065" x="1946275" y="3027363"/>
          <p14:tracePt t="9082" x="1928813" y="3027363"/>
          <p14:tracePt t="9100" x="1901825" y="3027363"/>
          <p14:tracePt t="9116" x="1874838" y="3027363"/>
          <p14:tracePt t="9132" x="1866900" y="3044825"/>
          <p14:tracePt t="9149" x="1857375" y="3044825"/>
          <p14:tracePt t="9165" x="1839913" y="3063875"/>
          <p14:tracePt t="9182" x="1830388" y="3071813"/>
          <p14:tracePt t="9199" x="1812925" y="3081338"/>
          <p14:tracePt t="9216" x="1795463" y="3089275"/>
          <p14:tracePt t="9232" x="1785938" y="3098800"/>
          <p14:tracePt t="9250" x="1758950" y="3135313"/>
          <p14:tracePt t="9266" x="1741488" y="3152775"/>
          <p14:tracePt t="9282" x="1724025" y="3170238"/>
          <p14:tracePt t="9298" x="1714500" y="3197225"/>
          <p14:tracePt t="9315" x="1697038" y="3214688"/>
          <p14:tracePt t="9332" x="1697038" y="3224213"/>
          <p14:tracePt t="9349" x="1697038" y="3232150"/>
          <p14:tracePt t="9366" x="1687513" y="3278188"/>
          <p14:tracePt t="9382" x="1670050" y="3303588"/>
          <p14:tracePt t="9399" x="1660525" y="3367088"/>
          <p14:tracePt t="9415" x="1660525" y="3421063"/>
          <p14:tracePt t="9432" x="1652588" y="3438525"/>
          <p14:tracePt t="9449" x="1652588" y="3455988"/>
          <p14:tracePt t="9466" x="1652588" y="3473450"/>
          <p14:tracePt t="9482" x="1643063" y="3500438"/>
          <p14:tracePt t="9500" x="1643063" y="3527425"/>
          <p14:tracePt t="9516" x="1625600" y="3571875"/>
          <p14:tracePt t="9532" x="1616075" y="3608388"/>
          <p14:tracePt t="9549" x="1608138" y="3625850"/>
          <p14:tracePt t="9565" x="1598613" y="3643313"/>
          <p14:tracePt t="9582" x="1598613" y="3670300"/>
          <p14:tracePt t="9599" x="1589088" y="3687763"/>
          <p14:tracePt t="9616" x="1589088" y="3706813"/>
          <p14:tracePt t="9632" x="1581150" y="3733800"/>
          <p14:tracePt t="9649" x="1571625" y="3759200"/>
          <p14:tracePt t="9665" x="1571625" y="3778250"/>
          <p14:tracePt t="9682" x="1571625" y="3795713"/>
          <p14:tracePt t="9699" x="1554163" y="3830638"/>
          <p14:tracePt t="9716" x="1554163" y="3867150"/>
          <p14:tracePt t="9732" x="1554163" y="3884613"/>
          <p14:tracePt t="9749" x="1554163" y="3902075"/>
          <p14:tracePt t="9765" x="1554163" y="3911600"/>
          <p14:tracePt t="9799" x="1554163" y="3938588"/>
          <p14:tracePt t="9815" x="1554163" y="3956050"/>
          <p14:tracePt t="9832" x="1554163" y="3973513"/>
          <p14:tracePt t="9849" x="1581150" y="4010025"/>
          <p14:tracePt t="9867" x="1589088" y="4027488"/>
          <p14:tracePt t="9883" x="1598613" y="4064000"/>
          <p14:tracePt t="9899" x="1608138" y="4071938"/>
          <p14:tracePt t="9916" x="1608138" y="4081463"/>
          <p14:tracePt t="9938" x="1608138" y="4090988"/>
          <p14:tracePt t="9949" x="1616075" y="4090988"/>
          <p14:tracePt t="9965" x="1633538" y="4098925"/>
          <p14:tracePt t="9982" x="1643063" y="4108450"/>
          <p14:tracePt t="9998" x="1652588" y="4108450"/>
          <p14:tracePt t="10047" x="1660525" y="4116388"/>
          <p14:tracePt t="10063" x="1670050" y="4116388"/>
          <p14:tracePt t="10073" x="1679575" y="4125913"/>
          <p14:tracePt t="10083" x="1687513" y="4125913"/>
          <p14:tracePt t="10099" x="1714500" y="4143375"/>
          <p14:tracePt t="10116" x="1768475" y="4152900"/>
          <p14:tracePt t="10132" x="1857375" y="4162425"/>
          <p14:tracePt t="10150" x="1901825" y="4162425"/>
          <p14:tracePt t="10165" x="1973263" y="4162425"/>
          <p14:tracePt t="10182" x="2036763" y="4162425"/>
          <p14:tracePt t="10198" x="2116138" y="4152900"/>
          <p14:tracePt t="10215" x="2152650" y="4135438"/>
          <p14:tracePt t="10232" x="2197100" y="4125913"/>
          <p14:tracePt t="10248" x="2276475" y="4125913"/>
          <p14:tracePt t="10266" x="2357438" y="4125913"/>
          <p14:tracePt t="10282" x="2393950" y="4125913"/>
          <p14:tracePt t="10298" x="2419350" y="4125913"/>
          <p14:tracePt t="10315" x="2438400" y="4125913"/>
          <p14:tracePt t="10332" x="2465388" y="4125913"/>
          <p14:tracePt t="10348" x="2482850" y="4125913"/>
          <p14:tracePt t="10365" x="2500313" y="4135438"/>
          <p14:tracePt t="10382" x="2509838" y="4135438"/>
          <p14:tracePt t="10446" x="2527300" y="4135438"/>
          <p14:tracePt t="10453" x="2536825" y="4135438"/>
          <p14:tracePt t="10467" x="2544763" y="4135438"/>
          <p14:tracePt t="10482" x="2554288" y="4135438"/>
          <p14:tracePt t="10500" x="2562225" y="4125913"/>
          <p14:tracePt t="10563" x="2562225" y="4116388"/>
          <p14:tracePt t="10641" x="2571750" y="4108450"/>
          <p14:tracePt t="13301" x="2571750" y="4098925"/>
          <p14:tracePt t="13318" x="2581275" y="4081463"/>
          <p14:tracePt t="13331" x="2589213" y="4064000"/>
          <p14:tracePt t="13345" x="2608263" y="4054475"/>
          <p14:tracePt t="13357" x="2608263" y="4037013"/>
          <p14:tracePt t="13369" x="2608263" y="4027488"/>
          <p14:tracePt t="13383" x="2571750" y="4010025"/>
          <p14:tracePt t="13402" x="2490788" y="3992563"/>
          <p14:tracePt t="13418" x="2482850" y="3965575"/>
          <p14:tracePt t="13433" x="2500313" y="3956050"/>
          <p14:tracePt t="13481" x="2509838" y="3956050"/>
          <p14:tracePt t="13496" x="2500313" y="3983038"/>
          <p14:tracePt t="13508" x="2490788" y="4010025"/>
          <p14:tracePt t="13521" x="2465388" y="4098925"/>
          <p14:tracePt t="13533" x="2465388" y="4125913"/>
          <p14:tracePt t="13581" x="2455863" y="4135438"/>
          <p14:tracePt t="13794" x="2482850" y="4108450"/>
          <p14:tracePt t="13806" x="2482850" y="4098925"/>
          <p14:tracePt t="13819" x="2500313" y="4081463"/>
          <p14:tracePt t="13834" x="2509838" y="4064000"/>
          <p14:tracePt t="13850" x="2527300" y="4027488"/>
          <p14:tracePt t="13867" x="2544763" y="4010025"/>
          <p14:tracePt t="13883" x="2562225" y="3992563"/>
          <p14:tracePt t="13900" x="2581275" y="3965575"/>
          <p14:tracePt t="13916" x="2589213" y="3948113"/>
          <p14:tracePt t="13932" x="2616200" y="3902075"/>
          <p14:tracePt t="13949" x="2633663" y="3884613"/>
          <p14:tracePt t="13966" x="2652713" y="3867150"/>
          <p14:tracePt t="13983" x="2670175" y="3840163"/>
          <p14:tracePt t="14000" x="2687638" y="3822700"/>
          <p14:tracePt t="14033" x="2697163" y="3813175"/>
          <p14:tracePt t="14052" x="2714625" y="3795713"/>
          <p14:tracePt t="14067" x="2724150" y="3786188"/>
          <p14:tracePt t="14083" x="2732088" y="3786188"/>
          <p14:tracePt t="14100" x="2741613" y="3786188"/>
          <p14:tracePt t="14116" x="2759075" y="3786188"/>
          <p14:tracePt t="14145" x="2768600" y="3778250"/>
          <p14:tracePt t="14161" x="2768600" y="3759200"/>
          <p14:tracePt t="14169" x="2768600" y="3751263"/>
          <p14:tracePt t="14183" x="2776538" y="3733800"/>
          <p14:tracePt t="14200" x="2776538" y="3724275"/>
          <p14:tracePt t="14216" x="2795588" y="3706813"/>
          <p14:tracePt t="14233" x="2803525" y="3706813"/>
          <p14:tracePt t="14249" x="2813050" y="3706813"/>
          <p14:tracePt t="14269" x="2813050" y="3714750"/>
          <p14:tracePt t="14293" x="2813050" y="3724275"/>
          <p14:tracePt t="15068" x="2813050" y="3733800"/>
          <p14:tracePt t="15080" x="2813050" y="3741738"/>
          <p14:tracePt t="15093" x="2803525" y="3768725"/>
          <p14:tracePt t="15107" x="2795588" y="3813175"/>
          <p14:tracePt t="15122" x="2795588" y="3884613"/>
          <p14:tracePt t="15134" x="2795588" y="3921125"/>
          <p14:tracePt t="15185" x="2795588" y="3929063"/>
          <p14:tracePt t="15240" x="2795588" y="3884613"/>
          <p14:tracePt t="15251" x="2795588" y="3813175"/>
          <p14:tracePt t="15267" x="2803525" y="3751263"/>
          <p14:tracePt t="15284" x="2803525" y="3697288"/>
          <p14:tracePt t="15302" x="2795588" y="3662363"/>
          <p14:tracePt t="15318" x="2786063" y="3643313"/>
          <p14:tracePt t="15334" x="2786063" y="3625850"/>
          <p14:tracePt t="15350" x="2786063" y="3581400"/>
          <p14:tracePt t="15367" x="2813050" y="3527425"/>
          <p14:tracePt t="15383" x="2822575" y="3492500"/>
          <p14:tracePt t="15400" x="2822575" y="3473450"/>
          <p14:tracePt t="15416" x="2822575" y="3465513"/>
          <p14:tracePt t="15433" x="2803525" y="3446463"/>
          <p14:tracePt t="15450" x="2803525" y="3429000"/>
          <p14:tracePt t="15466" x="2786063" y="3411538"/>
          <p14:tracePt t="15483" x="2776538" y="3402013"/>
          <p14:tracePt t="15500" x="2768600" y="3394075"/>
          <p14:tracePt t="15517" x="2768600" y="3384550"/>
          <p14:tracePt t="15533" x="2759075" y="3357563"/>
          <p14:tracePt t="15550" x="2751138" y="3340100"/>
          <p14:tracePt t="15567" x="2741613" y="3313113"/>
          <p14:tracePt t="15583" x="2732088" y="3295650"/>
          <p14:tracePt t="15599" x="2714625" y="3268663"/>
          <p14:tracePt t="15616" x="2705100" y="3259138"/>
          <p14:tracePt t="15633" x="2687638" y="3251200"/>
          <p14:tracePt t="15650" x="2670175" y="3232150"/>
          <p14:tracePt t="15667" x="2643188" y="3206750"/>
          <p14:tracePt t="15684" x="2625725" y="3187700"/>
          <p14:tracePt t="15702" x="2598738" y="3160713"/>
          <p14:tracePt t="15718" x="2562225" y="3135313"/>
          <p14:tracePt t="15734" x="2527300" y="3116263"/>
          <p14:tracePt t="15750" x="2509838" y="3108325"/>
          <p14:tracePt t="15766" x="2482850" y="3098800"/>
          <p14:tracePt t="15783" x="2455863" y="3098800"/>
          <p14:tracePt t="15800" x="2438400" y="3098800"/>
          <p14:tracePt t="15817" x="2393950" y="3071813"/>
          <p14:tracePt t="15833" x="2357438" y="3054350"/>
          <p14:tracePt t="15850" x="2312988" y="3027363"/>
          <p14:tracePt t="15866" x="2295525" y="3017838"/>
          <p14:tracePt t="15883" x="2276475" y="3017838"/>
          <p14:tracePt t="15900" x="2241550" y="3017838"/>
          <p14:tracePt t="15916" x="2197100" y="3017838"/>
          <p14:tracePt t="15933" x="2170113" y="3017838"/>
          <p14:tracePt t="15950" x="2133600" y="3017838"/>
          <p14:tracePt t="15968" x="2081213" y="3036888"/>
          <p14:tracePt t="15983" x="2062163" y="3044825"/>
          <p14:tracePt t="16001" x="2027238" y="3044825"/>
          <p14:tracePt t="16017" x="2009775" y="3044825"/>
          <p14:tracePt t="16034" x="1973263" y="3044825"/>
          <p14:tracePt t="16050" x="1946275" y="3044825"/>
          <p14:tracePt t="16067" x="1911350" y="3044825"/>
          <p14:tracePt t="16083" x="1893888" y="3044825"/>
          <p14:tracePt t="16100" x="1884363" y="3054350"/>
          <p14:tracePt t="16116" x="1866900" y="3054350"/>
          <p14:tracePt t="16133" x="1839913" y="3063875"/>
          <p14:tracePt t="16150" x="1822450" y="3063875"/>
          <p14:tracePt t="16166" x="1812925" y="3081338"/>
          <p14:tracePt t="16183" x="1795463" y="3108325"/>
          <p14:tracePt t="16200" x="1768475" y="3125788"/>
          <p14:tracePt t="16217" x="1741488" y="3143250"/>
          <p14:tracePt t="16233" x="1731963" y="3152775"/>
          <p14:tracePt t="16250" x="1724025" y="3160713"/>
          <p14:tracePt t="16267" x="1704975" y="3160713"/>
          <p14:tracePt t="16295" x="1697038" y="3179763"/>
          <p14:tracePt t="16312" x="1687513" y="3187700"/>
          <p14:tracePt t="16324" x="1679575" y="3197225"/>
          <p14:tracePt t="16337" x="1670050" y="3206750"/>
          <p14:tracePt t="16351" x="1652588" y="3224213"/>
          <p14:tracePt t="16367" x="1625600" y="3241675"/>
          <p14:tracePt t="16383" x="1608138" y="3268663"/>
          <p14:tracePt t="16400" x="1589088" y="3286125"/>
          <p14:tracePt t="16416" x="1581150" y="3303588"/>
          <p14:tracePt t="16433" x="1571625" y="3330575"/>
          <p14:tracePt t="16451" x="1554163" y="3349625"/>
          <p14:tracePt t="16467" x="1544638" y="3367088"/>
          <p14:tracePt t="16483" x="1544638" y="3384550"/>
          <p14:tracePt t="16500" x="1536700" y="3411538"/>
          <p14:tracePt t="16516" x="1527175" y="3429000"/>
          <p14:tracePt t="16534" x="1517650" y="3446463"/>
          <p14:tracePt t="16550" x="1509713" y="3455988"/>
          <p14:tracePt t="16567" x="1509713" y="3482975"/>
          <p14:tracePt t="16583" x="1500188" y="3509963"/>
          <p14:tracePt t="16600" x="1500188" y="3527425"/>
          <p14:tracePt t="16616" x="1500188" y="3571875"/>
          <p14:tracePt t="16633" x="1500188" y="3608388"/>
          <p14:tracePt t="16650" x="1500188" y="3643313"/>
          <p14:tracePt t="16666" x="1500188" y="3662363"/>
          <p14:tracePt t="16683" x="1500188" y="3706813"/>
          <p14:tracePt t="16700" x="1500188" y="3768725"/>
          <p14:tracePt t="16717" x="1500188" y="3867150"/>
          <p14:tracePt t="16733" x="1509713" y="3902075"/>
          <p14:tracePt t="16750" x="1527175" y="3956050"/>
          <p14:tracePt t="16766" x="1536700" y="3983038"/>
          <p14:tracePt t="16783" x="1544638" y="4000500"/>
          <p14:tracePt t="16800" x="1554163" y="4019550"/>
          <p14:tracePt t="16816" x="1562100" y="4037013"/>
          <p14:tracePt t="16833" x="1589088" y="4098925"/>
          <p14:tracePt t="16850" x="1598613" y="4108450"/>
          <p14:tracePt t="16866" x="1608138" y="4125913"/>
          <p14:tracePt t="16883" x="1608138" y="4135438"/>
          <p14:tracePt t="16900" x="1608138" y="4143375"/>
          <p14:tracePt t="16916" x="1625600" y="4170363"/>
          <p14:tracePt t="16933" x="1652588" y="4187825"/>
          <p14:tracePt t="16950" x="1670050" y="4206875"/>
          <p14:tracePt t="16967" x="1697038" y="4241800"/>
          <p14:tracePt t="16983" x="1724025" y="4251325"/>
          <p14:tracePt t="17000" x="1741488" y="4268788"/>
          <p14:tracePt t="17017" x="1758950" y="4286250"/>
          <p14:tracePt t="17033" x="1785938" y="4305300"/>
          <p14:tracePt t="17050" x="1803400" y="4322763"/>
          <p14:tracePt t="17067" x="1822450" y="4340225"/>
          <p14:tracePt t="17084" x="1857375" y="4357688"/>
          <p14:tracePt t="17100" x="1874838" y="4384675"/>
          <p14:tracePt t="17116" x="1893888" y="4394200"/>
          <p14:tracePt t="17133" x="1911350" y="4402138"/>
          <p14:tracePt t="17150" x="1946275" y="4421188"/>
          <p14:tracePt t="17167" x="1990725" y="4438650"/>
          <p14:tracePt t="17183" x="2036763" y="4448175"/>
          <p14:tracePt t="17200" x="2098675" y="4483100"/>
          <p14:tracePt t="17218" x="2143125" y="4492625"/>
          <p14:tracePt t="17233" x="2179638" y="4492625"/>
          <p14:tracePt t="17250" x="2224088" y="4492625"/>
          <p14:tracePt t="17267" x="2268538" y="4492625"/>
          <p14:tracePt t="17283" x="2330450" y="4492625"/>
          <p14:tracePt t="17300" x="2401888" y="4492625"/>
          <p14:tracePt t="17316" x="2482850" y="4473575"/>
          <p14:tracePt t="17334" x="2527300" y="4465638"/>
          <p14:tracePt t="17335" x="2536825" y="4465638"/>
          <p14:tracePt t="17350" x="2562225" y="4465638"/>
          <p14:tracePt t="17366" x="2581275" y="4456113"/>
          <p14:tracePt t="17383" x="2598738" y="4429125"/>
          <p14:tracePt t="17400" x="2625725" y="4411663"/>
          <p14:tracePt t="17417" x="2643188" y="4394200"/>
          <p14:tracePt t="17433" x="2660650" y="4376738"/>
          <p14:tracePt t="17450" x="2670175" y="4349750"/>
          <p14:tracePt t="17468" x="2687638" y="4322763"/>
          <p14:tracePt t="17483" x="2705100" y="4305300"/>
          <p14:tracePt t="17500" x="2714625" y="4251325"/>
          <p14:tracePt t="17516" x="2741613" y="4206875"/>
          <p14:tracePt t="17533" x="2751138" y="4170363"/>
          <p14:tracePt t="17550" x="2759075" y="4152900"/>
          <p14:tracePt t="17567" x="2759075" y="4125913"/>
          <p14:tracePt t="17583" x="2759075" y="4098925"/>
          <p14:tracePt t="17600" x="2759075" y="4071938"/>
          <p14:tracePt t="17616" x="2768600" y="4037013"/>
          <p14:tracePt t="17633" x="2768600" y="3992563"/>
          <p14:tracePt t="17650" x="2768600" y="3929063"/>
          <p14:tracePt t="17667" x="2768600" y="3884613"/>
          <p14:tracePt t="17683" x="2768600" y="3867150"/>
          <p14:tracePt t="17700" x="2768600" y="3849688"/>
          <p14:tracePt t="17718" x="2768600" y="3805238"/>
          <p14:tracePt t="17733" x="2759075" y="3768725"/>
          <p14:tracePt t="17750" x="2741613" y="3706813"/>
          <p14:tracePt t="17766" x="2732088" y="3643313"/>
          <p14:tracePt t="17783" x="2724150" y="3616325"/>
          <p14:tracePt t="17800" x="2697163" y="3563938"/>
          <p14:tracePt t="17817" x="2687638" y="3544888"/>
          <p14:tracePt t="17833" x="2679700" y="3527425"/>
          <p14:tracePt t="17835" x="2670175" y="3500438"/>
          <p14:tracePt t="17850" x="2652713" y="3492500"/>
          <p14:tracePt t="17867" x="2633663" y="3438525"/>
          <p14:tracePt t="17883" x="2616200" y="3421063"/>
          <p14:tracePt t="17900" x="2598738" y="3394075"/>
          <p14:tracePt t="17916" x="2589213" y="3375025"/>
          <p14:tracePt t="17933" x="2571750" y="3357563"/>
          <p14:tracePt t="17950" x="2554288" y="3330575"/>
          <p14:tracePt t="17968" x="2517775" y="3295650"/>
          <p14:tracePt t="17983" x="2500313" y="3268663"/>
          <p14:tracePt t="18000" x="2465388" y="3251200"/>
          <p14:tracePt t="18017" x="2446338" y="3232150"/>
          <p14:tracePt t="18033" x="2428875" y="3224213"/>
          <p14:tracePt t="18050" x="2419350" y="3197225"/>
          <p14:tracePt t="18067" x="2393950" y="3179763"/>
          <p14:tracePt t="18083" x="2374900" y="3170238"/>
          <p14:tracePt t="18100" x="2357438" y="3152775"/>
          <p14:tracePt t="18117" x="2312988" y="3125788"/>
          <p14:tracePt t="18133" x="2276475" y="3116263"/>
          <p14:tracePt t="18150" x="2251075" y="3108325"/>
          <p14:tracePt t="18167" x="2232025" y="3108325"/>
          <p14:tracePt t="18183" x="2197100" y="3098800"/>
          <p14:tracePt t="18201" x="2152650" y="3081338"/>
          <p14:tracePt t="18218" x="2125663" y="3081338"/>
          <p14:tracePt t="18233" x="2081213" y="3071813"/>
          <p14:tracePt t="18250" x="2027238" y="3071813"/>
          <p14:tracePt t="18267" x="1973263" y="3071813"/>
          <p14:tracePt t="18283" x="1938338" y="3071813"/>
          <p14:tracePt t="18299" x="1919288" y="3071813"/>
          <p14:tracePt t="18316" x="1893888" y="3071813"/>
          <p14:tracePt t="18333" x="1884363" y="3071813"/>
          <p14:tracePt t="18350" x="1874838" y="3071813"/>
          <p14:tracePt t="18367" x="1857375" y="3098800"/>
          <p14:tracePt t="18384" x="1839913" y="3108325"/>
          <p14:tracePt t="18401" x="1812925" y="3125788"/>
          <p14:tracePt t="18416" x="1795463" y="3143250"/>
          <p14:tracePt t="18433" x="1776413" y="3160713"/>
          <p14:tracePt t="18450" x="1758950" y="3187700"/>
          <p14:tracePt t="18468" x="1724025" y="3214688"/>
          <p14:tracePt t="18484" x="1714500" y="3232150"/>
          <p14:tracePt t="18501" x="1697038" y="3268663"/>
          <p14:tracePt t="18517" x="1670050" y="3303588"/>
          <p14:tracePt t="18533" x="1652588" y="3349625"/>
          <p14:tracePt t="18550" x="1625600" y="3367088"/>
          <p14:tracePt t="18567" x="1608138" y="3394075"/>
          <p14:tracePt t="18583" x="1598613" y="3411538"/>
          <p14:tracePt t="18600" x="1589088" y="3438525"/>
          <p14:tracePt t="18618" x="1554163" y="3482975"/>
          <p14:tracePt t="18633" x="1536700" y="3517900"/>
          <p14:tracePt t="18650" x="1527175" y="3544888"/>
          <p14:tracePt t="18667" x="1517650" y="3571875"/>
          <p14:tracePt t="18683" x="1500188" y="3589338"/>
          <p14:tracePt t="18700" x="1490663" y="3608388"/>
          <p14:tracePt t="18718" x="1482725" y="3652838"/>
          <p14:tracePt t="18734" x="1482725" y="3670300"/>
          <p14:tracePt t="18750" x="1473200" y="3697288"/>
          <p14:tracePt t="18767" x="1473200" y="3714750"/>
          <p14:tracePt t="18783" x="1473200" y="3733800"/>
          <p14:tracePt t="18800" x="1473200" y="3768725"/>
          <p14:tracePt t="18816" x="1473200" y="3786188"/>
          <p14:tracePt t="18835" x="1473200" y="3805238"/>
          <p14:tracePt t="18838" x="1473200" y="3830638"/>
          <p14:tracePt t="18853" x="1482725" y="3849688"/>
          <p14:tracePt t="18867" x="1490663" y="3867150"/>
          <p14:tracePt t="18883" x="1509713" y="3884613"/>
          <p14:tracePt t="18900" x="1527175" y="3911600"/>
          <p14:tracePt t="18917" x="1544638" y="3929063"/>
          <p14:tracePt t="18933" x="1562100" y="3938588"/>
          <p14:tracePt t="18950" x="1581150" y="3956050"/>
          <p14:tracePt t="18968" x="1608138" y="3992563"/>
          <p14:tracePt t="18983" x="1616075" y="4010025"/>
          <p14:tracePt t="19000" x="1633538" y="4027488"/>
          <p14:tracePt t="19017" x="1643063" y="4054475"/>
          <p14:tracePt t="19033" x="1670050" y="4071938"/>
          <p14:tracePt t="19050" x="1687513" y="4090988"/>
          <p14:tracePt t="19067" x="1704975" y="4125913"/>
          <p14:tracePt t="19084" x="1731963" y="4143375"/>
          <p14:tracePt t="19100" x="1751013" y="4162425"/>
          <p14:tracePt t="19119" x="1776413" y="4197350"/>
          <p14:tracePt t="19134" x="1803400" y="4214813"/>
          <p14:tracePt t="19152" x="1822450" y="4224338"/>
          <p14:tracePt t="19167" x="1839913" y="4251325"/>
          <p14:tracePt t="19184" x="1874838" y="4259263"/>
          <p14:tracePt t="19201" x="1919288" y="4268788"/>
          <p14:tracePt t="19219" x="1965325" y="4278313"/>
          <p14:tracePt t="19234" x="1982788" y="4278313"/>
          <p14:tracePt t="19251" x="2000250" y="4278313"/>
          <p14:tracePt t="19267" x="2036763" y="4278313"/>
          <p14:tracePt t="19283" x="2062163" y="4268788"/>
          <p14:tracePt t="19300" x="2098675" y="4268788"/>
          <p14:tracePt t="19317" x="2133600" y="4251325"/>
          <p14:tracePt t="19334" x="2160588" y="4233863"/>
          <p14:tracePt t="19336" x="2187575" y="4224338"/>
          <p14:tracePt t="19350" x="2197100" y="4214813"/>
          <p14:tracePt t="19368" x="2251075" y="4197350"/>
          <p14:tracePt t="19383" x="2276475" y="4187825"/>
          <p14:tracePt t="19400" x="2295525" y="4179888"/>
          <p14:tracePt t="19417" x="2312988" y="4162425"/>
          <p14:tracePt t="19433" x="2330450" y="4152900"/>
          <p14:tracePt t="19450" x="2347913" y="4125913"/>
          <p14:tracePt t="19468" x="2374900" y="4116388"/>
          <p14:tracePt t="19484" x="2384425" y="4116388"/>
          <p14:tracePt t="19500" x="2393950" y="4108450"/>
          <p14:tracePt t="19517" x="2419350" y="4098925"/>
          <p14:tracePt t="19533" x="2428875" y="4090988"/>
          <p14:tracePt t="19550" x="2446338" y="4081463"/>
          <p14:tracePt t="19567" x="2465388" y="4064000"/>
          <p14:tracePt t="19583" x="2473325" y="4054475"/>
          <p14:tracePt t="19600" x="2500313" y="4037013"/>
          <p14:tracePt t="19618" x="2527300" y="4010025"/>
          <p14:tracePt t="19633" x="2544763" y="3983038"/>
          <p14:tracePt t="19651" x="2571750" y="3965575"/>
          <p14:tracePt t="19667" x="2589213" y="3921125"/>
          <p14:tracePt t="19684" x="2598738" y="3884613"/>
          <p14:tracePt t="19701" x="2616200" y="3857625"/>
          <p14:tracePt t="19717" x="2616200" y="3830638"/>
          <p14:tracePt t="19734" x="2608263" y="3741738"/>
          <p14:tracePt t="19750" x="2598738" y="3643313"/>
          <p14:tracePt t="19767" x="2571750" y="3554413"/>
          <p14:tracePt t="19783" x="2554288" y="3473450"/>
          <p14:tracePt t="19800" x="2527300" y="3394075"/>
          <p14:tracePt t="19817" x="2517775" y="3313113"/>
          <p14:tracePt t="19834" x="2490788" y="3268663"/>
          <p14:tracePt t="19835" x="2482850" y="3259138"/>
          <p14:tracePt t="19850" x="2482850" y="3251200"/>
          <p14:tracePt t="19866" x="2465388" y="3224213"/>
          <p14:tracePt t="19883" x="2438400" y="3197225"/>
          <p14:tracePt t="19900" x="2419350" y="3179763"/>
          <p14:tracePt t="19916" x="2401888" y="3152775"/>
          <p14:tracePt t="19933" x="2384425" y="3135313"/>
          <p14:tracePt t="19950" x="2357438" y="3116263"/>
          <p14:tracePt t="19966" x="2330450" y="3098800"/>
          <p14:tracePt t="19983" x="2268538" y="3063875"/>
          <p14:tracePt t="20000" x="2214563" y="3036888"/>
          <p14:tracePt t="20017" x="2170113" y="3027363"/>
          <p14:tracePt t="20034" x="2133600" y="3027363"/>
          <p14:tracePt t="20051" x="2098675" y="3027363"/>
          <p14:tracePt t="20067" x="2081213" y="3027363"/>
          <p14:tracePt t="20083" x="2062163" y="3027363"/>
          <p14:tracePt t="20100" x="2027238" y="3027363"/>
          <p14:tracePt t="20118" x="2000250" y="3027363"/>
          <p14:tracePt t="20133" x="1982788" y="3027363"/>
          <p14:tracePt t="20150" x="1946275" y="3036888"/>
          <p14:tracePt t="20166" x="1928813" y="3054350"/>
          <p14:tracePt t="20183" x="1911350" y="3063875"/>
          <p14:tracePt t="20200" x="1884363" y="3071813"/>
          <p14:tracePt t="20217" x="1857375" y="3081338"/>
          <p14:tracePt t="20233" x="1822450" y="3098800"/>
          <p14:tracePt t="20250" x="1803400" y="3108325"/>
          <p14:tracePt t="20267" x="1785938" y="3125788"/>
          <p14:tracePt t="20283" x="1758950" y="3135313"/>
          <p14:tracePt t="20300" x="1731963" y="3152775"/>
          <p14:tracePt t="20316" x="1697038" y="3179763"/>
          <p14:tracePt t="20333" x="1679575" y="3197225"/>
          <p14:tracePt t="20350" x="1652588" y="3214688"/>
          <p14:tracePt t="20367" x="1633538" y="3232150"/>
          <p14:tracePt t="20383" x="1608138" y="3268663"/>
          <p14:tracePt t="20400" x="1589088" y="3286125"/>
          <p14:tracePt t="20417" x="1571625" y="3303588"/>
          <p14:tracePt t="20434" x="1562100" y="3330575"/>
          <p14:tracePt t="20450" x="1544638" y="3349625"/>
          <p14:tracePt t="20467" x="1536700" y="3367088"/>
          <p14:tracePt t="20484" x="1517650" y="3394075"/>
          <p14:tracePt t="20500" x="1509713" y="3446463"/>
          <p14:tracePt t="20517" x="1500188" y="3465513"/>
          <p14:tracePt t="20534" x="1500188" y="3482975"/>
          <p14:tracePt t="20550" x="1490663" y="3500438"/>
          <p14:tracePt t="20567" x="1490663" y="3527425"/>
          <p14:tracePt t="20584" x="1490663" y="3554413"/>
          <p14:tracePt t="20600" x="1490663" y="3571875"/>
          <p14:tracePt t="20619" x="1490663" y="3616325"/>
          <p14:tracePt t="20634" x="1490663" y="3635375"/>
          <p14:tracePt t="20650" x="1490663" y="3670300"/>
          <p14:tracePt t="20667" x="1509713" y="3706813"/>
          <p14:tracePt t="20684" x="1527175" y="3733800"/>
          <p14:tracePt t="20700" x="1554163" y="3786188"/>
          <p14:tracePt t="20717" x="1571625" y="3813175"/>
          <p14:tracePt t="20734" x="1589088" y="3840163"/>
          <p14:tracePt t="20750" x="1625600" y="3884613"/>
          <p14:tracePt t="20767" x="1652588" y="3929063"/>
          <p14:tracePt t="20783" x="1670050" y="3965575"/>
          <p14:tracePt t="20800" x="1697038" y="4010025"/>
          <p14:tracePt t="20817" x="1714500" y="4027488"/>
          <p14:tracePt t="20833" x="1731963" y="4044950"/>
          <p14:tracePt t="20835" x="1741488" y="4064000"/>
          <p14:tracePt t="20850" x="1751013" y="4071938"/>
          <p14:tracePt t="20867" x="1785938" y="4098925"/>
          <p14:tracePt t="20884" x="1803400" y="4116388"/>
          <p14:tracePt t="20900" x="1822450" y="4143375"/>
          <p14:tracePt t="20916" x="1874838" y="4187825"/>
          <p14:tracePt t="20933" x="1901825" y="4224338"/>
          <p14:tracePt t="20950" x="1938338" y="4241800"/>
          <p14:tracePt t="20968" x="1973263" y="4259263"/>
          <p14:tracePt t="20984" x="1990725" y="4286250"/>
          <p14:tracePt t="21003" x="2017713" y="4295775"/>
          <p14:tracePt t="21018" x="2044700" y="4305300"/>
          <p14:tracePt t="21034" x="2062163" y="4313238"/>
          <p14:tracePt t="21050" x="2098675" y="4313238"/>
          <p14:tracePt t="21067" x="2116138" y="4313238"/>
          <p14:tracePt t="21084" x="2133600" y="4313238"/>
          <p14:tracePt t="21100" x="2152650" y="4305300"/>
          <p14:tracePt t="21118" x="2187575" y="4286250"/>
          <p14:tracePt t="21134" x="2205038" y="4259263"/>
          <p14:tracePt t="21150" x="2224088" y="4251325"/>
          <p14:tracePt t="21167" x="2241550" y="4241800"/>
          <p14:tracePt t="21184" x="2259013" y="4224338"/>
          <p14:tracePt t="21200" x="2276475" y="4197350"/>
          <p14:tracePt t="21217" x="2295525" y="4187825"/>
          <p14:tracePt t="21233" x="2303463" y="4170363"/>
          <p14:tracePt t="21250" x="2330450" y="4143375"/>
          <p14:tracePt t="21267" x="2347913" y="4116388"/>
          <p14:tracePt t="21283" x="2357438" y="4098925"/>
          <p14:tracePt t="21300" x="2366963" y="4081463"/>
          <p14:tracePt t="21317" x="2374900" y="4064000"/>
          <p14:tracePt t="21333" x="2374900" y="4037013"/>
          <p14:tracePt t="21350" x="2393950" y="4019550"/>
          <p14:tracePt t="21367" x="2393950" y="4000500"/>
          <p14:tracePt t="21383" x="2393950" y="3965575"/>
          <p14:tracePt t="21400" x="2393950" y="3956050"/>
          <p14:tracePt t="21417" x="2393950" y="3938588"/>
          <p14:tracePt t="21434" x="2401888" y="3921125"/>
          <p14:tracePt t="21451" x="2401888" y="3884613"/>
          <p14:tracePt t="21467" x="2411413" y="3867150"/>
          <p14:tracePt t="21484" x="2411413" y="3840163"/>
          <p14:tracePt t="21502" x="2411413" y="3813175"/>
          <p14:tracePt t="21518" x="2411413" y="3795713"/>
          <p14:tracePt t="21534" x="2411413" y="3759200"/>
          <p14:tracePt t="21551" x="2393950" y="3724275"/>
          <p14:tracePt t="21567" x="2374900" y="3662363"/>
          <p14:tracePt t="21584" x="2347913" y="3589338"/>
          <p14:tracePt t="21600" x="2322513" y="3544888"/>
          <p14:tracePt t="21617" x="2312988" y="3509963"/>
          <p14:tracePt t="21634" x="2295525" y="3492500"/>
          <p14:tracePt t="21650" x="2268538" y="3455988"/>
          <p14:tracePt t="21667" x="2251075" y="3429000"/>
          <p14:tracePt t="21683" x="2232025" y="3402013"/>
          <p14:tracePt t="21700" x="2205038" y="3384550"/>
          <p14:tracePt t="21716" x="2179638" y="3367088"/>
          <p14:tracePt t="21733" x="2160588" y="3340100"/>
          <p14:tracePt t="21750" x="2133600" y="3322638"/>
          <p14:tracePt t="21767" x="2116138" y="3313113"/>
          <p14:tracePt t="21783" x="2089150" y="3295650"/>
          <p14:tracePt t="21800" x="2062163" y="3268663"/>
          <p14:tracePt t="21816" x="2044700" y="3259138"/>
          <p14:tracePt t="21833" x="2027238" y="3241675"/>
          <p14:tracePt t="21850" x="2000250" y="3232150"/>
          <p14:tracePt t="21867" x="1973263" y="3224213"/>
          <p14:tracePt t="21884" x="1938338" y="3197225"/>
          <p14:tracePt t="21900" x="1919288" y="3197225"/>
          <p14:tracePt t="21916" x="1901825" y="3187700"/>
          <p14:tracePt t="21933" x="1884363" y="3179763"/>
          <p14:tracePt t="21950" x="1866900" y="3179763"/>
          <p14:tracePt t="21983" x="1857375" y="3170238"/>
          <p14:tracePt t="22000" x="1839913" y="3170238"/>
          <p14:tracePt t="22019" x="1822450" y="3170238"/>
          <p14:tracePt t="22034" x="1812925" y="3170238"/>
          <p14:tracePt t="22051" x="1795463" y="3179763"/>
          <p14:tracePt t="22068" x="1776413" y="3187700"/>
          <p14:tracePt t="22085" x="1758950" y="3187700"/>
          <p14:tracePt t="22117" x="1751013" y="3187700"/>
          <p14:tracePt t="22135" x="1741488" y="3197225"/>
          <p14:tracePt t="22151" x="1714500" y="3197225"/>
          <p14:tracePt t="22167" x="1697038" y="3214688"/>
          <p14:tracePt t="22184" x="1670050" y="3214688"/>
          <p14:tracePt t="22200" x="1643063" y="3224213"/>
          <p14:tracePt t="22217" x="1616075" y="3232150"/>
          <p14:tracePt t="22234" x="1589088" y="3241675"/>
          <p14:tracePt t="22250" x="1571625" y="3241675"/>
          <p14:tracePt t="22268" x="1554163" y="3241675"/>
          <p14:tracePt t="22284" x="1544638" y="3241675"/>
          <p14:tracePt t="22322" x="1536700" y="3251200"/>
          <p14:tracePt t="22363" x="1517650" y="3251200"/>
          <p14:tracePt t="22573" x="1527175" y="3251200"/>
          <p14:tracePt t="22586" x="1536700" y="3251200"/>
          <p14:tracePt t="22601" x="1554163" y="3232150"/>
          <p14:tracePt t="22618" x="1589088" y="3206750"/>
          <p14:tracePt t="22635" x="1625600" y="3197225"/>
          <p14:tracePt t="22651" x="1660525" y="3197225"/>
          <p14:tracePt t="22668" x="1679575" y="3197225"/>
          <p14:tracePt t="22684" x="1687513" y="3187700"/>
          <p14:tracePt t="22831" x="1704975" y="3187700"/>
          <p14:tracePt t="22893" x="1697038" y="3187700"/>
          <p14:tracePt t="22905" x="1687513" y="3187700"/>
          <p14:tracePt t="22918" x="1670050" y="3197225"/>
          <p14:tracePt t="22935" x="1652588" y="3206750"/>
          <p14:tracePt t="22951" x="1608138" y="3206750"/>
          <p14:tracePt t="22968" x="1571625" y="3206750"/>
          <p14:tracePt t="22984" x="1554163" y="3206750"/>
          <p14:tracePt t="23000" x="1517650" y="3197225"/>
          <p14:tracePt t="23020" x="1490663" y="3197225"/>
          <p14:tracePt t="23035" x="1465263" y="3197225"/>
          <p14:tracePt t="23051" x="1446213" y="3197225"/>
          <p14:tracePt t="23067" x="1428750" y="3197225"/>
          <p14:tracePt t="23084" x="1419225" y="3197225"/>
          <p14:tracePt t="23101" x="1411288" y="3197225"/>
          <p14:tracePt t="23117" x="1401763" y="3197225"/>
          <p14:tracePt t="23215" x="1411288" y="3197225"/>
          <p14:tracePt t="23227" x="1428750" y="3197225"/>
          <p14:tracePt t="23240" x="1465263" y="3197225"/>
          <p14:tracePt t="23251" x="1490663" y="3197225"/>
          <p14:tracePt t="23269" x="1554163" y="3197225"/>
          <p14:tracePt t="23284" x="1633538" y="3214688"/>
          <p14:tracePt t="23300" x="1679575" y="3214688"/>
          <p14:tracePt t="23317" x="1697038" y="3214688"/>
          <p14:tracePt t="23334" x="1724025" y="3214688"/>
          <p14:tracePt t="23433" x="1714500" y="3214688"/>
          <p14:tracePt t="23445" x="1704975" y="3214688"/>
          <p14:tracePt t="23458" x="1687513" y="3214688"/>
          <p14:tracePt t="23471" x="1652588" y="3214688"/>
          <p14:tracePt t="23485" x="1608138" y="3206750"/>
          <p14:tracePt t="23501" x="1562100" y="3206750"/>
          <p14:tracePt t="23520" x="1490663" y="3206750"/>
          <p14:tracePt t="23535" x="1455738" y="3206750"/>
          <p14:tracePt t="23551" x="1428750" y="3197225"/>
          <p14:tracePt t="23568" x="1411288" y="3197225"/>
          <p14:tracePt t="23715" x="1419225" y="3197225"/>
          <p14:tracePt t="23727" x="1438275" y="3197225"/>
          <p14:tracePt t="23739" x="1465263" y="3197225"/>
          <p14:tracePt t="23754" x="1490663" y="3197225"/>
          <p14:tracePt t="23770" x="1509713" y="3206750"/>
          <p14:tracePt t="23785" x="1536700" y="3206750"/>
          <p14:tracePt t="23801" x="1562100" y="3206750"/>
          <p14:tracePt t="23818" x="1589088" y="3206750"/>
          <p14:tracePt t="23835" x="1608138" y="3206750"/>
          <p14:tracePt t="23856" x="1616075" y="3206750"/>
          <p14:tracePt t="24011" x="1608138" y="3206750"/>
          <p14:tracePt t="24023" x="1581150" y="3206750"/>
          <p14:tracePt t="24036" x="1536700" y="3206750"/>
          <p14:tracePt t="24051" x="1500188" y="3206750"/>
          <p14:tracePt t="24068" x="1482725" y="3206750"/>
          <p14:tracePt t="24084" x="1465263" y="3206750"/>
          <p14:tracePt t="24101" x="1455738" y="3206750"/>
          <p14:tracePt t="24261" x="1473200" y="3206750"/>
          <p14:tracePt t="24277" x="1490663" y="3206750"/>
          <p14:tracePt t="24291" x="1509713" y="3206750"/>
          <p14:tracePt t="24301" x="1544638" y="3206750"/>
          <p14:tracePt t="24317" x="1571625" y="3206750"/>
          <p14:tracePt t="24334" x="1589088" y="3197225"/>
          <p14:tracePt t="24351" x="1608138" y="3197225"/>
          <p14:tracePt t="24368" x="1616075" y="3197225"/>
          <p14:tracePt t="24535" x="1608138" y="3197225"/>
          <p14:tracePt t="24547" x="1589088" y="3197225"/>
          <p14:tracePt t="24560" x="1536700" y="3197225"/>
          <p14:tracePt t="24574" x="1482725" y="3197225"/>
          <p14:tracePt t="24588" x="1473200" y="3206750"/>
          <p14:tracePt t="24601" x="1438275" y="3224213"/>
          <p14:tracePt t="24618" x="1419225" y="3232150"/>
          <p14:tracePt t="24635" x="1401763" y="3241675"/>
          <p14:tracePt t="24651" x="1393825" y="3241675"/>
          <p14:tracePt t="24777" x="1401763" y="3241675"/>
          <p14:tracePt t="24789" x="1411288" y="3241675"/>
          <p14:tracePt t="24802" x="1455738" y="3241675"/>
          <p14:tracePt t="24817" x="1517650" y="3251200"/>
          <p14:tracePt t="24835" x="1581150" y="3268663"/>
          <p14:tracePt t="24851" x="1643063" y="3268663"/>
          <p14:tracePt t="24868" x="1724025" y="3295650"/>
          <p14:tracePt t="24885" x="1785938" y="3313113"/>
          <p14:tracePt t="24902" x="1874838" y="3340100"/>
          <p14:tracePt t="24920" x="2009775" y="3357563"/>
          <p14:tracePt t="24935" x="2081213" y="3357563"/>
          <p14:tracePt t="24951" x="2133600" y="3357563"/>
          <p14:tracePt t="24967" x="2152650" y="3367088"/>
          <p14:tracePt t="25022" x="2160588" y="3375025"/>
          <p14:tracePt t="25036" x="2170113" y="3384550"/>
          <p14:tracePt t="25051" x="2179638" y="3411538"/>
          <p14:tracePt t="25068" x="2205038" y="3429000"/>
          <p14:tracePt t="25084" x="2224088" y="3446463"/>
          <p14:tracePt t="25101" x="2241550" y="3465513"/>
          <p14:tracePt t="25117" x="2251075" y="3482975"/>
          <p14:tracePt t="25194" x="2259013" y="3482975"/>
          <p14:tracePt t="25205" x="2276475" y="3482975"/>
          <p14:tracePt t="25221" x="2295525" y="3482975"/>
          <p14:tracePt t="25234" x="2312988" y="3482975"/>
          <p14:tracePt t="25251" x="2330450" y="3482975"/>
          <p14:tracePt t="25267" x="2339975" y="3482975"/>
          <p14:tracePt t="25284" x="2374900" y="3473450"/>
          <p14:tracePt t="25300" x="2393950" y="3465513"/>
          <p14:tracePt t="25317" x="2401888" y="3455988"/>
          <p14:tracePt t="25334" x="2428875" y="3446463"/>
          <p14:tracePt t="25352" x="2438400" y="3438525"/>
          <p14:tracePt t="25368" x="2455863" y="3429000"/>
          <p14:tracePt t="25385" x="2473325" y="3402013"/>
          <p14:tracePt t="25404" x="2509838" y="3375025"/>
          <p14:tracePt t="25420" x="2527300" y="3357563"/>
          <p14:tracePt t="25435" x="2536825" y="3330575"/>
          <p14:tracePt t="25451" x="2544763" y="3322638"/>
          <p14:tracePt t="25468" x="2554288" y="3303588"/>
          <p14:tracePt t="25484" x="2571750" y="3268663"/>
          <p14:tracePt t="25501" x="2581275" y="3251200"/>
          <p14:tracePt t="25517" x="2581275" y="3206750"/>
          <p14:tracePt t="25536" x="2581275" y="3170238"/>
          <p14:tracePt t="25551" x="2581275" y="3135313"/>
          <p14:tracePt t="25569" x="2581275" y="3089275"/>
          <p14:tracePt t="25584" x="2581275" y="3071813"/>
          <p14:tracePt t="25601" x="2581275" y="3044825"/>
          <p14:tracePt t="25617" x="2581275" y="3017838"/>
          <p14:tracePt t="25634" x="2581275" y="3000375"/>
          <p14:tracePt t="25651" x="2581275" y="2973388"/>
          <p14:tracePt t="25668" x="2589213" y="2955925"/>
          <p14:tracePt t="25685" x="2589213" y="2911475"/>
          <p14:tracePt t="25701" x="2589213" y="2884488"/>
          <p14:tracePt t="25717" x="2571750" y="2849563"/>
          <p14:tracePt t="25734" x="2562225" y="2813050"/>
          <p14:tracePt t="25751" x="2554288" y="2795588"/>
          <p14:tracePt t="25768" x="2544763" y="2778125"/>
          <p14:tracePt t="25784" x="2544763" y="2751138"/>
          <p14:tracePt t="25801" x="2536825" y="2724150"/>
          <p14:tracePt t="25817" x="2517775" y="2706688"/>
          <p14:tracePt t="25835" x="2517775" y="2679700"/>
          <p14:tracePt t="25851" x="2517775" y="2660650"/>
          <p14:tracePt t="25868" x="2517775" y="2643188"/>
          <p14:tracePt t="25884" x="2517775" y="2625725"/>
          <p14:tracePt t="25901" x="2509838" y="2598738"/>
          <p14:tracePt t="25918" x="2509838" y="2581275"/>
          <p14:tracePt t="25936" x="2509838" y="2563813"/>
          <p14:tracePt t="25951" x="2500313" y="2536825"/>
          <p14:tracePt t="25968" x="2490788" y="2517775"/>
          <p14:tracePt t="25984" x="2490788" y="2500313"/>
          <p14:tracePt t="26001" x="2482850" y="2482850"/>
          <p14:tracePt t="26018" x="2482850" y="2455863"/>
          <p14:tracePt t="26034" x="2482850" y="2446338"/>
          <p14:tracePt t="26051" x="2473325" y="2438400"/>
          <p14:tracePt t="26068" x="2446338" y="2411413"/>
          <p14:tracePt t="26084" x="2438400" y="2384425"/>
          <p14:tracePt t="26101" x="2419350" y="2374900"/>
          <p14:tracePt t="26117" x="2401888" y="2357438"/>
          <p14:tracePt t="26135" x="2374900" y="2349500"/>
          <p14:tracePt t="26155" x="2339975" y="2312988"/>
          <p14:tracePt t="26170" x="2312988" y="2295525"/>
          <p14:tracePt t="26186" x="2295525" y="2278063"/>
          <p14:tracePt t="26202" x="2276475" y="2268538"/>
          <p14:tracePt t="26218" x="2259013" y="2241550"/>
          <p14:tracePt t="26235" x="2232025" y="2232025"/>
          <p14:tracePt t="26251" x="2214563" y="2214563"/>
          <p14:tracePt t="26268" x="2197100" y="2206625"/>
          <p14:tracePt t="26284" x="2170113" y="2197100"/>
          <p14:tracePt t="26301" x="2143125" y="2170113"/>
          <p14:tracePt t="26318" x="2133600" y="2170113"/>
          <p14:tracePt t="26334" x="2116138" y="2160588"/>
          <p14:tracePt t="26351" x="2089150" y="2152650"/>
          <p14:tracePt t="26368" x="2071688" y="2143125"/>
          <p14:tracePt t="26384" x="2054225" y="2125663"/>
          <p14:tracePt t="26401" x="2017713" y="2098675"/>
          <p14:tracePt t="26418" x="2000250" y="2089150"/>
          <p14:tracePt t="26435" x="1965325" y="2081213"/>
          <p14:tracePt t="26451" x="1946275" y="2081213"/>
          <p14:tracePt t="26468" x="1938338" y="2071688"/>
          <p14:tracePt t="26484" x="1928813" y="2071688"/>
          <p14:tracePt t="26501" x="1919288" y="2071688"/>
          <p14:tracePt t="26616" x="1911350" y="2071688"/>
          <p14:tracePt t="26640" x="1901825" y="2071688"/>
          <p14:tracePt t="26654" x="1884363" y="2063750"/>
          <p14:tracePt t="26669" x="1874838" y="2063750"/>
          <p14:tracePt t="26684" x="1866900" y="2063750"/>
          <p14:tracePt t="26701" x="1857375" y="2063750"/>
          <p14:tracePt t="26718" x="1847850" y="2063750"/>
          <p14:tracePt t="26734" x="1839913" y="2063750"/>
          <p14:tracePt t="26751" x="1830388" y="2063750"/>
          <p14:tracePt t="26768" x="1812925" y="2063750"/>
          <p14:tracePt t="26784" x="1803400" y="2063750"/>
          <p14:tracePt t="26801" x="1795463" y="2063750"/>
          <p14:tracePt t="26817" x="1776413" y="2063750"/>
          <p14:tracePt t="27078" x="1776413" y="2081213"/>
          <p14:tracePt t="27092" x="1795463" y="2197100"/>
          <p14:tracePt t="27105" x="1803400" y="2232025"/>
          <p14:tracePt t="27118" x="1830388" y="2312988"/>
          <p14:tracePt t="27134" x="1857375" y="2393950"/>
          <p14:tracePt t="27151" x="1884363" y="2465388"/>
          <p14:tracePt t="27168" x="1911350" y="2544763"/>
          <p14:tracePt t="27185" x="1946275" y="2635250"/>
          <p14:tracePt t="27201" x="1973263" y="2714625"/>
          <p14:tracePt t="27218" x="2000250" y="2795588"/>
          <p14:tracePt t="27234" x="2027238" y="2857500"/>
          <p14:tracePt t="27251" x="2054225" y="2901950"/>
          <p14:tracePt t="27268" x="2062163" y="2928938"/>
          <p14:tracePt t="27284" x="2062163" y="2946400"/>
          <p14:tracePt t="27301" x="2062163" y="2965450"/>
          <p14:tracePt t="27318" x="2071688" y="2982913"/>
          <p14:tracePt t="27335" x="2081213" y="3027363"/>
          <p14:tracePt t="27351" x="2089150" y="3063875"/>
          <p14:tracePt t="27368" x="2108200" y="3081338"/>
          <p14:tracePt t="27384" x="2108200" y="3108325"/>
          <p14:tracePt t="27401" x="2108200" y="3135313"/>
          <p14:tracePt t="27418" x="2108200" y="3187700"/>
          <p14:tracePt t="27435" x="2116138" y="3224213"/>
          <p14:tracePt t="27451" x="2116138" y="3251200"/>
          <p14:tracePt t="27468" x="2116138" y="3286125"/>
          <p14:tracePt t="27484" x="2116138" y="3303588"/>
          <p14:tracePt t="27501" x="2125663" y="3322638"/>
          <p14:tracePt t="27518" x="2125663" y="3340100"/>
          <p14:tracePt t="27534" x="2133600" y="3367088"/>
          <p14:tracePt t="27551" x="2133600" y="3375025"/>
          <p14:tracePt t="27567" x="2143125" y="3384550"/>
          <p14:tracePt t="27586" x="2143125" y="3394075"/>
          <p14:tracePt t="27615" x="2143125" y="3402013"/>
          <p14:tracePt t="27624" x="2143125" y="3411538"/>
          <p14:tracePt t="27636" x="2143125" y="3429000"/>
          <p14:tracePt t="27655" x="2143125" y="3438525"/>
          <p14:tracePt t="27671" x="2143125" y="3446463"/>
          <p14:tracePt t="27693" x="2143125" y="3455988"/>
          <p14:tracePt t="27709" x="2133600" y="3465513"/>
          <p14:tracePt t="27717" x="2133600" y="3473450"/>
          <p14:tracePt t="27734" x="2125663" y="3473450"/>
          <p14:tracePt t="27750" x="2125663" y="3482975"/>
          <p14:tracePt t="27779" x="2116138" y="3482975"/>
          <p14:tracePt t="27804" x="2108200" y="3482975"/>
          <p14:tracePt t="27820" x="2081213" y="3482975"/>
          <p14:tracePt t="27830" x="2071688" y="3482975"/>
          <p14:tracePt t="27844" x="2054225" y="3482975"/>
          <p14:tracePt t="27856" x="2044700" y="3482975"/>
          <p14:tracePt t="27868" x="2017713" y="3482975"/>
          <p14:tracePt t="27890" x="2009775" y="3473450"/>
          <p14:tracePt t="27906" x="2000250" y="3473450"/>
          <p14:tracePt t="28023" x="2000250" y="3465513"/>
          <p14:tracePt t="28034" x="2027238" y="3465513"/>
          <p14:tracePt t="28052" x="2089150" y="3455988"/>
          <p14:tracePt t="28070" x="2232025" y="3429000"/>
          <p14:tracePt t="28086" x="2312988" y="3411538"/>
          <p14:tracePt t="28101" x="2374900" y="3402013"/>
          <p14:tracePt t="28118" x="2411413" y="3384550"/>
          <p14:tracePt t="28134" x="2428875" y="3384550"/>
          <p14:tracePt t="28151" x="2446338" y="3375025"/>
          <p14:tracePt t="28168" x="2473325" y="3367088"/>
          <p14:tracePt t="28184" x="2482850" y="3357563"/>
          <p14:tracePt t="28201" x="2500313" y="3349625"/>
          <p14:tracePt t="28218" x="2517775" y="3349625"/>
          <p14:tracePt t="28235" x="2517775" y="3340100"/>
          <p14:tracePt t="28265" x="2517775" y="3322638"/>
          <p14:tracePt t="28272" x="2517775" y="3303588"/>
          <p14:tracePt t="28284" x="2536825" y="3278188"/>
          <p14:tracePt t="28301" x="2536825" y="3224213"/>
          <p14:tracePt t="28318" x="2536825" y="3125788"/>
          <p14:tracePt t="28335" x="2527300" y="2982913"/>
          <p14:tracePt t="28352" x="2517775" y="2894013"/>
          <p14:tracePt t="28369" x="2500313" y="2830513"/>
          <p14:tracePt t="28385" x="2473325" y="2759075"/>
          <p14:tracePt t="28402" x="2455863" y="2687638"/>
          <p14:tracePt t="28418" x="2428875" y="2608263"/>
          <p14:tracePt t="28434" x="2401888" y="2527300"/>
          <p14:tracePt t="28451" x="2357438" y="2411413"/>
          <p14:tracePt t="28468" x="2312988" y="2357438"/>
          <p14:tracePt t="28484" x="2232025" y="2322513"/>
          <p14:tracePt t="28501" x="2152650" y="2295525"/>
          <p14:tracePt t="28518" x="2089150" y="2268538"/>
          <p14:tracePt t="28534" x="2036763" y="2241550"/>
          <p14:tracePt t="28551" x="2017713" y="2232025"/>
          <p14:tracePt t="28568" x="2000250" y="2214563"/>
          <p14:tracePt t="28586" x="1965325" y="2170113"/>
          <p14:tracePt t="28601" x="1946275" y="2143125"/>
          <p14:tracePt t="28618" x="1928813" y="2116138"/>
          <p14:tracePt t="28634" x="1901825" y="2098675"/>
          <p14:tracePt t="28651" x="1893888" y="2089150"/>
          <p14:tracePt t="28668" x="1874838" y="2081213"/>
          <p14:tracePt t="28685" x="1866900" y="2054225"/>
          <p14:tracePt t="28701" x="1830388" y="2036763"/>
          <p14:tracePt t="28718" x="1812925" y="2017713"/>
          <p14:tracePt t="28734" x="1795463" y="2009775"/>
          <p14:tracePt t="28751" x="1768475" y="2009775"/>
          <p14:tracePt t="28768" x="1751013" y="2009775"/>
          <p14:tracePt t="28785" x="1731963" y="2009775"/>
          <p14:tracePt t="28801" x="1714500" y="2009775"/>
          <p14:tracePt t="28819" x="1679575" y="2036763"/>
          <p14:tracePt t="28836" x="1660525" y="2071688"/>
          <p14:tracePt t="28851" x="1633538" y="2135188"/>
          <p14:tracePt t="28868" x="1633538" y="2206625"/>
          <p14:tracePt t="28885" x="1633538" y="2241550"/>
          <p14:tracePt t="28901" x="1643063" y="2259013"/>
          <p14:tracePt t="28918" x="1660525" y="2278063"/>
          <p14:tracePt t="28934" x="1679575" y="2295525"/>
          <p14:tracePt t="28968" x="1697038" y="2303463"/>
          <p14:tracePt t="28984" x="1714500" y="2303463"/>
          <p14:tracePt t="29001" x="1731963" y="2303463"/>
          <p14:tracePt t="29019" x="1741488" y="2303463"/>
          <p14:tracePt t="29035" x="1758950" y="2286000"/>
          <p14:tracePt t="29052" x="1776413" y="2268538"/>
          <p14:tracePt t="29070" x="1812925" y="2241550"/>
          <p14:tracePt t="29086" x="1830388" y="2206625"/>
          <p14:tracePt t="29101" x="1857375" y="2160588"/>
          <p14:tracePt t="29118" x="1857375" y="2081213"/>
          <p14:tracePt t="29134" x="1866900" y="1992313"/>
          <p14:tracePt t="29151" x="1866900" y="1911350"/>
          <p14:tracePt t="29168" x="1866900" y="1849438"/>
          <p14:tracePt t="29185" x="1839913" y="1803400"/>
          <p14:tracePt t="29202" x="1812925" y="1751013"/>
          <p14:tracePt t="29218" x="1785938" y="1704975"/>
          <p14:tracePt t="29235" x="1768475" y="1687513"/>
          <p14:tracePt t="29251" x="1741488" y="1679575"/>
          <p14:tracePt t="29268" x="1731963" y="1679575"/>
          <p14:tracePt t="29284" x="1724025" y="1679575"/>
          <p14:tracePt t="29311" x="1714500" y="1679575"/>
          <p14:tracePt t="29319" x="1704975" y="1679575"/>
          <p14:tracePt t="29334" x="1697038" y="1679575"/>
          <p14:tracePt t="29336" x="1687513" y="1679575"/>
          <p14:tracePt t="29351" x="1625600" y="1679575"/>
          <p14:tracePt t="29367" x="1598613" y="1704975"/>
          <p14:tracePt t="29384" x="1581150" y="1724025"/>
          <p14:tracePt t="29401" x="1571625" y="1768475"/>
          <p14:tracePt t="29417" x="1571625" y="1812925"/>
          <p14:tracePt t="29434" x="1571625" y="1857375"/>
          <p14:tracePt t="29451" x="1571625" y="1920875"/>
          <p14:tracePt t="29468" x="1589088" y="2000250"/>
          <p14:tracePt t="29484" x="1625600" y="2116138"/>
          <p14:tracePt t="29501" x="1652588" y="2197100"/>
          <p14:tracePt t="29517" x="1679575" y="2278063"/>
          <p14:tracePt t="29534" x="1704975" y="2339975"/>
          <p14:tracePt t="29551" x="1724025" y="2374900"/>
          <p14:tracePt t="29568" x="1751013" y="2393950"/>
          <p14:tracePt t="29584" x="1768475" y="2411413"/>
          <p14:tracePt t="29601" x="1785938" y="2438400"/>
          <p14:tracePt t="29617" x="1803400" y="2446338"/>
          <p14:tracePt t="29634" x="1830388" y="2446338"/>
          <p14:tracePt t="29651" x="1857375" y="2446338"/>
          <p14:tracePt t="29667" x="1884363" y="2446338"/>
          <p14:tracePt t="29684" x="1911350" y="2428875"/>
          <p14:tracePt t="29701" x="1928813" y="2411413"/>
          <p14:tracePt t="29717" x="1955800" y="2393950"/>
          <p14:tracePt t="29734" x="1982788" y="2349500"/>
          <p14:tracePt t="29751" x="2009775" y="2312988"/>
          <p14:tracePt t="29768" x="2017713" y="2251075"/>
          <p14:tracePt t="29784" x="2017713" y="2197100"/>
          <p14:tracePt t="29801" x="2017713" y="2116138"/>
          <p14:tracePt t="29817" x="2017713" y="2054225"/>
          <p14:tracePt t="29834" x="1990725" y="1992313"/>
          <p14:tracePt t="29836" x="1973263" y="1946275"/>
          <p14:tracePt t="29851" x="1955800" y="1884363"/>
          <p14:tracePt t="29868" x="1928813" y="1839913"/>
          <p14:tracePt t="29885" x="1901825" y="1776413"/>
          <p14:tracePt t="29902" x="1884363" y="1758950"/>
          <p14:tracePt t="29918" x="1866900" y="1741488"/>
          <p14:tracePt t="29935" x="1839913" y="1724025"/>
          <p14:tracePt t="29952" x="1822450" y="1724025"/>
          <p14:tracePt t="29970" x="1795463" y="1714500"/>
          <p14:tracePt t="29985" x="1768475" y="1714500"/>
          <p14:tracePt t="30002" x="1751013" y="1714500"/>
          <p14:tracePt t="30018" x="1724025" y="1714500"/>
          <p14:tracePt t="30035" x="1670050" y="1731963"/>
          <p14:tracePt t="30052" x="1643063" y="1741488"/>
          <p14:tracePt t="30071" x="1598613" y="1768475"/>
          <p14:tracePt t="30087" x="1571625" y="1785938"/>
          <p14:tracePt t="30102" x="1554163" y="1803400"/>
          <p14:tracePt t="30119" x="1536700" y="1849438"/>
          <p14:tracePt t="30135" x="1509713" y="1901825"/>
          <p14:tracePt t="30153" x="1482725" y="1946275"/>
          <p14:tracePt t="30168" x="1465263" y="1982788"/>
          <p14:tracePt t="30185" x="1465263" y="2027238"/>
          <p14:tracePt t="30202" x="1465263" y="2071688"/>
          <p14:tracePt t="30220" x="1465263" y="2143125"/>
          <p14:tracePt t="30237" x="1490663" y="2224088"/>
          <p14:tracePt t="30252" x="1517650" y="2303463"/>
          <p14:tracePt t="30268" x="1544638" y="2349500"/>
          <p14:tracePt t="30285" x="1562100" y="2384425"/>
          <p14:tracePt t="30301" x="1598613" y="2420938"/>
          <p14:tracePt t="30318" x="1643063" y="2438400"/>
          <p14:tracePt t="30336" x="1687513" y="2465388"/>
          <p14:tracePt t="30351" x="1731963" y="2465388"/>
          <p14:tracePt t="30369" x="1751013" y="2465388"/>
          <p14:tracePt t="30385" x="1795463" y="2455863"/>
          <p14:tracePt t="30402" x="1857375" y="2438400"/>
          <p14:tracePt t="30418" x="1893888" y="2411413"/>
          <p14:tracePt t="30435" x="1928813" y="2366963"/>
          <p14:tracePt t="30451" x="1955800" y="2286000"/>
          <p14:tracePt t="30468" x="1973263" y="2224088"/>
          <p14:tracePt t="30486" x="1973263" y="2143125"/>
          <p14:tracePt t="30501" x="1965325" y="2089150"/>
          <p14:tracePt t="30519" x="1946275" y="2044700"/>
          <p14:tracePt t="30535" x="1919288" y="2009775"/>
          <p14:tracePt t="30551" x="1893888" y="1973263"/>
          <p14:tracePt t="30568" x="1874838" y="1965325"/>
          <p14:tracePt t="30586" x="1847850" y="1955800"/>
          <p14:tracePt t="30602" x="1830388" y="1955800"/>
          <p14:tracePt t="30618" x="1812925" y="1955800"/>
          <p14:tracePt t="30635" x="1795463" y="1955800"/>
          <p14:tracePt t="30652" x="1776413" y="1982788"/>
          <p14:tracePt t="30668" x="1751013" y="2054225"/>
          <p14:tracePt t="30686" x="1724025" y="2152650"/>
          <p14:tracePt t="30702" x="1714500" y="2241550"/>
          <p14:tracePt t="30718" x="1714500" y="2349500"/>
          <p14:tracePt t="30736" x="1714500" y="2465388"/>
          <p14:tracePt t="30751" x="1714500" y="2544763"/>
          <p14:tracePt t="30768" x="1741488" y="2608263"/>
          <p14:tracePt t="30785" x="1768475" y="2670175"/>
          <p14:tracePt t="30801" x="1795463" y="2732088"/>
          <p14:tracePt t="30818" x="1803400" y="2759075"/>
          <p14:tracePt t="30836" x="1812925" y="2803525"/>
          <p14:tracePt t="30851" x="1822450" y="2822575"/>
          <p14:tracePt t="30868" x="1839913" y="2840038"/>
          <p14:tracePt t="30885" x="1839913" y="2849563"/>
          <p14:tracePt t="30902" x="1847850" y="2849563"/>
          <p14:tracePt t="31073" x="1830388" y="2849563"/>
          <p14:tracePt t="31084" x="1822450" y="2849563"/>
          <p14:tracePt t="31102" x="1795463" y="2840038"/>
          <p14:tracePt t="31118" x="1758950" y="2813050"/>
          <p14:tracePt t="31135" x="1751013" y="2813050"/>
          <p14:tracePt t="31151" x="1731963" y="2803525"/>
          <p14:tracePt t="31168" x="1714500" y="2795588"/>
          <p14:tracePt t="31185" x="1687513" y="2795588"/>
          <p14:tracePt t="31201" x="1670050" y="2786063"/>
          <p14:tracePt t="31218" x="1652588" y="2786063"/>
          <p14:tracePt t="31236" x="1598613" y="2786063"/>
          <p14:tracePt t="31252" x="1562100" y="2786063"/>
          <p14:tracePt t="31269" x="1517650" y="2803525"/>
          <p14:tracePt t="31285" x="1482725" y="2822575"/>
          <p14:tracePt t="31301" x="1438275" y="2849563"/>
          <p14:tracePt t="31318" x="1384300" y="2867025"/>
          <p14:tracePt t="31335" x="1347788" y="2894013"/>
          <p14:tracePt t="31337" x="1312863" y="2901950"/>
          <p14:tracePt t="31352" x="1295400" y="2928938"/>
          <p14:tracePt t="31368" x="1276350" y="2946400"/>
          <p14:tracePt t="31385" x="1258888" y="2965450"/>
          <p14:tracePt t="31401" x="1231900" y="2982913"/>
          <p14:tracePt t="31419" x="1214438" y="3017838"/>
          <p14:tracePt t="31435" x="1187450" y="3063875"/>
          <p14:tracePt t="31452" x="1169988" y="3116263"/>
          <p14:tracePt t="31471" x="1152525" y="3160713"/>
          <p14:tracePt t="31488" x="1143000" y="3179763"/>
          <p14:tracePt t="31502" x="1143000" y="3214688"/>
          <p14:tracePt t="31518" x="1152525" y="3241675"/>
          <p14:tracePt t="31535" x="1179513" y="3259138"/>
          <p14:tracePt t="31551" x="1196975" y="3286125"/>
          <p14:tracePt t="31568" x="1214438" y="3295650"/>
          <p14:tracePt t="31585" x="1223963" y="3295650"/>
          <p14:tracePt t="31602" x="1268413" y="3295650"/>
          <p14:tracePt t="31618" x="1285875" y="3286125"/>
          <p14:tracePt t="31635" x="1312863" y="3259138"/>
          <p14:tracePt t="31652" x="1330325" y="3241675"/>
          <p14:tracePt t="31668" x="1347788" y="3224213"/>
          <p14:tracePt t="31685" x="1384300" y="3160713"/>
          <p14:tracePt t="31701" x="1428750" y="3081338"/>
          <p14:tracePt t="31718" x="1455738" y="3000375"/>
          <p14:tracePt t="31736" x="1465263" y="2921000"/>
          <p14:tracePt t="31752" x="1465263" y="2884488"/>
          <p14:tracePt t="31768" x="1438275" y="2867025"/>
          <p14:tracePt t="31785" x="1419225" y="2857500"/>
          <p14:tracePt t="31802" x="1401763" y="2857500"/>
          <p14:tracePt t="31818" x="1384300" y="2857500"/>
          <p14:tracePt t="31835" x="1347788" y="2857500"/>
          <p14:tracePt t="31838" x="1339850" y="2867025"/>
          <p14:tracePt t="31852" x="1322388" y="2884488"/>
          <p14:tracePt t="31868" x="1295400" y="2911475"/>
          <p14:tracePt t="31886" x="1276350" y="2938463"/>
          <p14:tracePt t="31902" x="1250950" y="3000375"/>
          <p14:tracePt t="31918" x="1223963" y="3081338"/>
          <p14:tracePt t="31935" x="1196975" y="3160713"/>
          <p14:tracePt t="31952" x="1169988" y="3251200"/>
          <p14:tracePt t="31968" x="1160463" y="3313113"/>
          <p14:tracePt t="31986" x="1169988" y="3357563"/>
          <p14:tracePt t="32002" x="1196975" y="3367088"/>
          <p14:tracePt t="32018" x="1214438" y="3375025"/>
          <p14:tracePt t="32035" x="1241425" y="3375025"/>
          <p14:tracePt t="32051" x="1285875" y="3375025"/>
          <p14:tracePt t="32068" x="1322388" y="3357563"/>
          <p14:tracePt t="32085" x="1339850" y="3340100"/>
          <p14:tracePt t="32102" x="1366838" y="3313113"/>
          <p14:tracePt t="32118" x="1393825" y="3286125"/>
          <p14:tracePt t="32135" x="1419225" y="3224213"/>
          <p14:tracePt t="32152" x="1438275" y="3179763"/>
          <p14:tracePt t="32168" x="1465263" y="3098800"/>
          <p14:tracePt t="32185" x="1465263" y="3036888"/>
          <p14:tracePt t="32202" x="1465263" y="2992438"/>
          <p14:tracePt t="32218" x="1455738" y="2982913"/>
          <p14:tracePt t="32236" x="1401763" y="2973388"/>
          <p14:tracePt t="32252" x="1384300" y="2973388"/>
          <p14:tracePt t="32269" x="1357313" y="2982913"/>
          <p14:tracePt t="32285" x="1330325" y="3000375"/>
          <p14:tracePt t="32301" x="1276350" y="3054350"/>
          <p14:tracePt t="32318" x="1250950" y="3098800"/>
          <p14:tracePt t="32335" x="1231900" y="3135313"/>
          <p14:tracePt t="32351" x="1204913" y="3170238"/>
          <p14:tracePt t="32368" x="1169988" y="3241675"/>
          <p14:tracePt t="32385" x="1160463" y="3286125"/>
          <p14:tracePt t="32402" x="1160463" y="3313113"/>
          <p14:tracePt t="32419" x="1160463" y="3330575"/>
          <p14:tracePt t="32436" x="1179513" y="3349625"/>
          <p14:tracePt t="32452" x="1187450" y="3357563"/>
          <p14:tracePt t="32471" x="1214438" y="3367088"/>
          <p14:tracePt t="32488" x="1231900" y="3367088"/>
          <p14:tracePt t="32503" x="1268413" y="3367088"/>
          <p14:tracePt t="32519" x="1303338" y="3357563"/>
          <p14:tracePt t="32536" x="1347788" y="3330575"/>
          <p14:tracePt t="32552" x="1366838" y="3313113"/>
          <p14:tracePt t="32569" x="1384300" y="3295650"/>
          <p14:tracePt t="32587" x="1411288" y="3278188"/>
          <p14:tracePt t="32602" x="1428750" y="3214688"/>
          <p14:tracePt t="32618" x="1473200" y="3108325"/>
          <p14:tracePt t="32636" x="1473200" y="3063875"/>
          <p14:tracePt t="32653" x="1473200" y="3044825"/>
          <p14:tracePt t="32669" x="1473200" y="3027363"/>
          <p14:tracePt t="32686" x="1446213" y="3009900"/>
          <p14:tracePt t="32702" x="1419225" y="3009900"/>
          <p14:tracePt t="32718" x="1384300" y="3009900"/>
          <p14:tracePt t="32736" x="1330325" y="3036888"/>
          <p14:tracePt t="32752" x="1303338" y="3054350"/>
          <p14:tracePt t="32769" x="1285875" y="3081338"/>
          <p14:tracePt t="32785" x="1268413" y="3098800"/>
          <p14:tracePt t="32802" x="1258888" y="3116263"/>
          <p14:tracePt t="32818" x="1241425" y="3143250"/>
          <p14:tracePt t="32835" x="1223963" y="3160713"/>
          <p14:tracePt t="32852" x="1223963" y="3179763"/>
          <p14:tracePt t="32868" x="1223963" y="3214688"/>
          <p14:tracePt t="32885" x="1223963" y="3241675"/>
          <p14:tracePt t="32902" x="1231900" y="3259138"/>
          <p14:tracePt t="32918" x="1250950" y="3268663"/>
          <p14:tracePt t="32935" x="1268413" y="3286125"/>
          <p14:tracePt t="32952" x="1312863" y="3286125"/>
          <p14:tracePt t="32968" x="1357313" y="3278188"/>
          <p14:tracePt t="32986" x="1401763" y="3259138"/>
          <p14:tracePt t="33002" x="1411288" y="3251200"/>
          <p14:tracePt t="33034" x="1428750" y="3232150"/>
          <p14:tracePt t="33051" x="1446213" y="3206750"/>
          <p14:tracePt t="33068" x="1473200" y="3160713"/>
          <p14:tracePt t="33085" x="1490663" y="3108325"/>
          <p14:tracePt t="33101" x="1509713" y="3071813"/>
          <p14:tracePt t="33118" x="1509713" y="3044825"/>
          <p14:tracePt t="33135" x="1490663" y="3009900"/>
          <p14:tracePt t="33153" x="1473200" y="3000375"/>
          <p14:tracePt t="33169" x="1446213" y="3000375"/>
          <p14:tracePt t="33185" x="1419225" y="2992438"/>
          <p14:tracePt t="33202" x="1401763" y="2992438"/>
          <p14:tracePt t="33218" x="1384300" y="3000375"/>
          <p14:tracePt t="33236" x="1366838" y="3027363"/>
          <p14:tracePt t="33252" x="1347788" y="3027363"/>
          <p14:tracePt t="33268" x="1330325" y="3044825"/>
          <p14:tracePt t="33285" x="1312863" y="3063875"/>
          <p14:tracePt t="33301" x="1303338" y="3081338"/>
          <p14:tracePt t="33318" x="1295400" y="3108325"/>
          <p14:tracePt t="33335" x="1276350" y="3125788"/>
          <p14:tracePt t="33352" x="1276350" y="3143250"/>
          <p14:tracePt t="33371" x="1268413" y="3179763"/>
          <p14:tracePt t="33385" x="1268413" y="3197225"/>
          <p14:tracePt t="33402" x="1295400" y="3197225"/>
          <p14:tracePt t="33418" x="1312863" y="3197225"/>
          <p14:tracePt t="33435" x="1330325" y="3197225"/>
          <p14:tracePt t="33452" x="1366838" y="3170238"/>
          <p14:tracePt t="33468" x="1384300" y="3152775"/>
          <p14:tracePt t="33486" x="1490663" y="3071813"/>
          <p14:tracePt t="33502" x="1571625" y="2992438"/>
          <p14:tracePt t="33519" x="1643063" y="2894013"/>
          <p14:tracePt t="33535" x="1714500" y="2786063"/>
          <p14:tracePt t="33552" x="1795463" y="2670175"/>
          <p14:tracePt t="33568" x="1830388" y="2554288"/>
          <p14:tracePt t="33586" x="1874838" y="2473325"/>
          <p14:tracePt t="33602" x="1901825" y="2393950"/>
          <p14:tracePt t="33618" x="1911350" y="2349500"/>
          <p14:tracePt t="33636" x="1919288" y="2303463"/>
          <p14:tracePt t="33652" x="1919288" y="2286000"/>
          <p14:tracePt t="33668" x="1919288" y="2268538"/>
          <p14:tracePt t="33685" x="1919288" y="2241550"/>
          <p14:tracePt t="33718" x="1919288" y="2232025"/>
          <p14:tracePt t="33735" x="1919288" y="2224088"/>
          <p14:tracePt t="33785" x="1919288" y="2214563"/>
          <p14:tracePt t="33797" x="1919288" y="2206625"/>
          <p14:tracePt t="33810" x="1911350" y="2187575"/>
          <p14:tracePt t="33823" x="1901825" y="2152650"/>
          <p14:tracePt t="33835" x="1893888" y="2125663"/>
          <p14:tracePt t="33852" x="1874838" y="2098675"/>
          <p14:tracePt t="33869" x="1866900" y="2071688"/>
          <p14:tracePt t="33887" x="1847850" y="2044700"/>
          <p14:tracePt t="33901" x="1830388" y="2027238"/>
          <p14:tracePt t="33918" x="1803400" y="1982788"/>
          <p14:tracePt t="33935" x="1785938" y="1955800"/>
          <p14:tracePt t="33951" x="1776413" y="1938338"/>
          <p14:tracePt t="33968" x="1768475" y="1920875"/>
          <p14:tracePt t="33988" x="1741488" y="1893888"/>
          <p14:tracePt t="34003" x="1731963" y="1884363"/>
          <p14:tracePt t="34018" x="1714500" y="1874838"/>
          <p14:tracePt t="34035" x="1670050" y="1866900"/>
          <p14:tracePt t="34052" x="1625600" y="1866900"/>
          <p14:tracePt t="34069" x="1608138" y="1874838"/>
          <p14:tracePt t="34086" x="1581150" y="1884363"/>
          <p14:tracePt t="34102" x="1562100" y="1901825"/>
          <p14:tracePt t="34120" x="1536700" y="1928813"/>
          <p14:tracePt t="34138" x="1517650" y="1946275"/>
          <p14:tracePt t="34154" x="1500188" y="1973263"/>
          <p14:tracePt t="34168" x="1482725" y="2000250"/>
          <p14:tracePt t="34185" x="1455738" y="2054225"/>
          <p14:tracePt t="34202" x="1428750" y="2125663"/>
          <p14:tracePt t="34218" x="1428750" y="2160588"/>
          <p14:tracePt t="34237" x="1419225" y="2206625"/>
          <p14:tracePt t="34253" x="1419225" y="2224088"/>
          <p14:tracePt t="34269" x="1419225" y="2241550"/>
          <p14:tracePt t="34285" x="1419225" y="2268538"/>
          <p14:tracePt t="34302" x="1438275" y="2286000"/>
          <p14:tracePt t="34318" x="1465263" y="2303463"/>
          <p14:tracePt t="34335" x="1482725" y="2330450"/>
          <p14:tracePt t="34352" x="1490663" y="2349500"/>
          <p14:tracePt t="34369" x="1500188" y="2357438"/>
          <p14:tracePt t="34387" x="1509713" y="2374900"/>
          <p14:tracePt t="34402" x="1527175" y="2393950"/>
          <p14:tracePt t="34418" x="1554163" y="2420938"/>
          <p14:tracePt t="34435" x="1571625" y="2438400"/>
          <p14:tracePt t="34452" x="1608138" y="2455863"/>
          <p14:tracePt t="34469" x="1625600" y="2473325"/>
          <p14:tracePt t="34485" x="1643063" y="2482850"/>
          <p14:tracePt t="34503" x="1679575" y="2482850"/>
          <p14:tracePt t="34518" x="1687513" y="2482850"/>
          <p14:tracePt t="34536" x="1704975" y="2482850"/>
          <p14:tracePt t="34552" x="1724025" y="2482850"/>
          <p14:tracePt t="34569" x="1751013" y="2455863"/>
          <p14:tracePt t="34585" x="1768475" y="2438400"/>
          <p14:tracePt t="34602" x="1785938" y="2420938"/>
          <p14:tracePt t="34618" x="1803400" y="2393950"/>
          <p14:tracePt t="34636" x="1830388" y="2374900"/>
          <p14:tracePt t="34653" x="1839913" y="2357438"/>
          <p14:tracePt t="34669" x="1857375" y="2339975"/>
          <p14:tracePt t="34685" x="1866900" y="2312988"/>
          <p14:tracePt t="34702" x="1874838" y="2303463"/>
          <p14:tracePt t="34719" x="1901825" y="2286000"/>
          <p14:tracePt t="34735" x="1911350" y="2251075"/>
          <p14:tracePt t="34753" x="1919288" y="2214563"/>
          <p14:tracePt t="34769" x="1928813" y="2187575"/>
          <p14:tracePt t="34785" x="1928813" y="2170113"/>
          <p14:tracePt t="34802" x="1928813" y="2152650"/>
          <p14:tracePt t="34819" x="1928813" y="2116138"/>
          <p14:tracePt t="34836" x="1928813" y="2098675"/>
          <p14:tracePt t="34839" x="1928813" y="2081213"/>
          <p14:tracePt t="34853" x="1928813" y="2063750"/>
          <p14:tracePt t="34871" x="1928813" y="2000250"/>
          <p14:tracePt t="34887" x="1911350" y="1965325"/>
          <p14:tracePt t="34903" x="1901825" y="1946275"/>
          <p14:tracePt t="34919" x="1893888" y="1920875"/>
          <p14:tracePt t="34935" x="1893888" y="1911350"/>
          <p14:tracePt t="34952" x="1884363" y="1893888"/>
          <p14:tracePt t="34969" x="1884363" y="1884363"/>
          <p14:tracePt t="34985" x="1874838" y="1874838"/>
          <p14:tracePt t="35002" x="1866900" y="1857375"/>
          <p14:tracePt t="35019" x="1847850" y="1830388"/>
          <p14:tracePt t="35035" x="1822450" y="1812925"/>
          <p14:tracePt t="35052" x="1812925" y="1785938"/>
          <p14:tracePt t="35069" x="1803400" y="1768475"/>
          <p14:tracePt t="35102" x="1795463" y="1758950"/>
          <p14:tracePt t="35135" x="1785938" y="1751013"/>
          <p14:tracePt t="35151" x="1758950" y="1741488"/>
          <p14:tracePt t="35168" x="1741488" y="1731963"/>
          <p14:tracePt t="35185" x="1731963" y="1724025"/>
          <p14:tracePt t="35201" x="1714500" y="1724025"/>
          <p14:tracePt t="35220" x="1687513" y="1704975"/>
          <p14:tracePt t="35236" x="1670050" y="1704975"/>
          <p14:tracePt t="35252" x="1652588" y="1704975"/>
          <p14:tracePt t="35270" x="1616075" y="1704975"/>
          <p14:tracePt t="35285" x="1598613" y="1704975"/>
          <p14:tracePt t="35302" x="1581150" y="1704975"/>
          <p14:tracePt t="35318" x="1562100" y="1714500"/>
          <p14:tracePt t="35335" x="1536700" y="1714500"/>
          <p14:tracePt t="35352" x="1536700" y="1724025"/>
          <p14:tracePt t="35369" x="1527175" y="1731963"/>
          <p14:tracePt t="35385" x="1517650" y="1731963"/>
          <p14:tracePt t="35419" x="1509713" y="1751013"/>
          <p14:tracePt t="35435" x="1500188" y="1768475"/>
          <p14:tracePt t="35452" x="1490663" y="1795463"/>
          <p14:tracePt t="35469" x="1490663" y="1812925"/>
          <p14:tracePt t="35485" x="1490663" y="1822450"/>
          <p14:tracePt t="35501" x="1490663" y="1839913"/>
          <p14:tracePt t="35518" x="1482725" y="1866900"/>
          <p14:tracePt t="35535" x="1482725" y="1884363"/>
          <p14:tracePt t="35551" x="1482725" y="1893888"/>
          <p14:tracePt t="35568" x="1482725" y="1901825"/>
          <p14:tracePt t="35585" x="1482725" y="1920875"/>
          <p14:tracePt t="35601" x="1482725" y="1946275"/>
          <p14:tracePt t="35618" x="1482725" y="1965325"/>
          <p14:tracePt t="35635" x="1482725" y="1982788"/>
          <p14:tracePt t="35652" x="1482725" y="2017713"/>
          <p14:tracePt t="35668" x="1490663" y="2036763"/>
          <p14:tracePt t="35685" x="1490663" y="2054225"/>
          <p14:tracePt t="35702" x="1500188" y="2071688"/>
          <p14:tracePt t="35719" x="1509713" y="2089150"/>
          <p14:tracePt t="35736" x="1517650" y="2108200"/>
          <p14:tracePt t="35752" x="1544638" y="2125663"/>
          <p14:tracePt t="35770" x="1571625" y="2160588"/>
          <p14:tracePt t="35786" x="1589088" y="2179638"/>
          <p14:tracePt t="35802" x="1598613" y="2187575"/>
          <p14:tracePt t="35820" x="1625600" y="2197100"/>
          <p14:tracePt t="35836" x="1643063" y="2214563"/>
          <p14:tracePt t="35853" x="1652588" y="2232025"/>
          <p14:tracePt t="35869" x="1670050" y="2241550"/>
          <p14:tracePt t="35887" x="1679575" y="2259013"/>
          <p14:tracePt t="35903" x="1704975" y="2268538"/>
          <p14:tracePt t="35919" x="1724025" y="2278063"/>
          <p14:tracePt t="35936" x="1731963" y="2286000"/>
          <p14:tracePt t="35952" x="1741488" y="2286000"/>
          <p14:tracePt t="35969" x="1751013" y="2286000"/>
          <p14:tracePt t="35986" x="1768475" y="2286000"/>
          <p14:tracePt t="36003" x="1776413" y="2286000"/>
          <p14:tracePt t="36020" x="1795463" y="2286000"/>
          <p14:tracePt t="36036" x="1795463" y="2303463"/>
          <p14:tracePt t="36052" x="1812925" y="2295525"/>
          <p14:tracePt t="36070" x="1839913" y="2286000"/>
          <p14:tracePt t="36086" x="1847850" y="2278063"/>
          <p14:tracePt t="36102" x="1866900" y="2259013"/>
          <p14:tracePt t="36119" x="1884363" y="2241550"/>
          <p14:tracePt t="36135" x="1893888" y="2214563"/>
          <p14:tracePt t="36153" x="1919288" y="2170113"/>
          <p14:tracePt t="36169" x="1928813" y="2143125"/>
          <p14:tracePt t="36185" x="1938338" y="2125663"/>
          <p14:tracePt t="36202" x="1946275" y="2098675"/>
          <p14:tracePt t="36219" x="1946275" y="2071688"/>
          <p14:tracePt t="36236" x="1946275" y="2036763"/>
          <p14:tracePt t="36252" x="1946275" y="2017713"/>
          <p14:tracePt t="36269" x="1946275" y="1982788"/>
          <p14:tracePt t="36285" x="1946275" y="1946275"/>
          <p14:tracePt t="36302" x="1938338" y="1920875"/>
          <p14:tracePt t="36319" x="1928813" y="1901825"/>
          <p14:tracePt t="36336" x="1928813" y="1893888"/>
          <p14:tracePt t="36353" x="1919288" y="1884363"/>
          <p14:tracePt t="36370" x="1919288" y="1874838"/>
          <p14:tracePt t="36388" x="1901825" y="1839913"/>
          <p14:tracePt t="36403" x="1901825" y="1830388"/>
          <p14:tracePt t="36420" x="1893888" y="1812925"/>
          <p14:tracePt t="36436" x="1893888" y="1803400"/>
          <p14:tracePt t="36469" x="1884363" y="1795463"/>
          <p14:tracePt t="36485" x="1874838" y="1768475"/>
          <p14:tracePt t="36502" x="1866900" y="1758950"/>
          <p14:tracePt t="36654" x="1866900" y="1751013"/>
          <p14:tracePt t="36678" x="1857375" y="1751013"/>
          <p14:tracePt t="36693" x="1847850" y="1741488"/>
          <p14:tracePt t="36866" x="1830388" y="1741488"/>
          <p14:tracePt t="36880" x="1822450" y="1741488"/>
          <p14:tracePt t="36892" x="1812925" y="1758950"/>
          <p14:tracePt t="36905" x="1803400" y="1785938"/>
          <p14:tracePt t="36920" x="1803400" y="1812925"/>
          <p14:tracePt t="36935" x="1803400" y="1839913"/>
          <p14:tracePt t="36952" x="1803400" y="1884363"/>
          <p14:tracePt t="36969" x="1822450" y="1946275"/>
          <p14:tracePt t="36985" x="1830388" y="2009775"/>
          <p14:tracePt t="37002" x="1857375" y="2071688"/>
          <p14:tracePt t="37019" x="1884363" y="2143125"/>
          <p14:tracePt t="37035" x="1911350" y="2241550"/>
          <p14:tracePt t="37053" x="1946275" y="2374900"/>
          <p14:tracePt t="37069" x="1973263" y="2465388"/>
          <p14:tracePt t="37085" x="2000250" y="2544763"/>
          <p14:tracePt t="37102" x="2027238" y="2625725"/>
          <p14:tracePt t="37120" x="2044700" y="2687638"/>
          <p14:tracePt t="37136" x="2054225" y="2751138"/>
          <p14:tracePt t="37153" x="2054225" y="2803525"/>
          <p14:tracePt t="37169" x="2054225" y="2822575"/>
          <p14:tracePt t="37185" x="2054225" y="2849563"/>
          <p14:tracePt t="37202" x="2054225" y="2867025"/>
          <p14:tracePt t="37303" x="2054225" y="2884488"/>
          <p14:tracePt t="37311" x="2062163" y="2901950"/>
          <p14:tracePt t="37321" x="2089150" y="2911475"/>
          <p14:tracePt t="37337" x="2098675" y="2921000"/>
          <p14:tracePt t="37353" x="2116138" y="2921000"/>
          <p14:tracePt t="37370" x="2125663" y="2921000"/>
          <p14:tracePt t="37386" x="2133600" y="2928938"/>
          <p14:tracePt t="37404" x="2170113" y="2928938"/>
          <p14:tracePt t="37421" x="2205038" y="2928938"/>
          <p14:tracePt t="37436" x="2224088" y="2921000"/>
          <p14:tracePt t="37452" x="2241550" y="2911475"/>
          <p14:tracePt t="37469" x="2276475" y="2894013"/>
          <p14:tracePt t="37486" x="2295525" y="2874963"/>
          <p14:tracePt t="37502" x="2312988" y="2857500"/>
          <p14:tracePt t="37519" x="2339975" y="2840038"/>
          <p14:tracePt t="37536" x="2357438" y="2813050"/>
          <p14:tracePt t="37553" x="2411413" y="2768600"/>
          <p14:tracePt t="37569" x="2438400" y="2732088"/>
          <p14:tracePt t="37586" x="2473325" y="2697163"/>
          <p14:tracePt t="37602" x="2509838" y="2652713"/>
          <p14:tracePt t="37619" x="2527300" y="2616200"/>
          <p14:tracePt t="37636" x="2554288" y="2571750"/>
          <p14:tracePt t="37654" x="2571750" y="2455863"/>
          <p14:tracePt t="37669" x="2562225" y="2374900"/>
          <p14:tracePt t="37686" x="2536825" y="2303463"/>
          <p14:tracePt t="37702" x="2500313" y="2224088"/>
          <p14:tracePt t="37719" x="2446338" y="2152650"/>
          <p14:tracePt t="37736" x="2393950" y="2116138"/>
          <p14:tracePt t="37752" x="2330450" y="2089150"/>
          <p14:tracePt t="37769" x="2268538" y="2063750"/>
          <p14:tracePt t="37786" x="2187575" y="2044700"/>
          <p14:tracePt t="37803" x="2071688" y="2017713"/>
          <p14:tracePt t="37819" x="2009775" y="2017713"/>
          <p14:tracePt t="37836" x="1946275" y="2017713"/>
          <p14:tracePt t="37852" x="1919288" y="2017713"/>
          <p14:tracePt t="37869" x="1893888" y="2017713"/>
          <p14:tracePt t="37886" x="1884363" y="2017713"/>
          <p14:tracePt t="37968" x="1901825" y="2017713"/>
          <p14:tracePt t="37980" x="1911350" y="2027238"/>
          <p14:tracePt t="37994" x="1928813" y="2027238"/>
          <p14:tracePt t="38006" x="1946275" y="2036763"/>
          <p14:tracePt t="38019" x="1955800" y="2036763"/>
          <p14:tracePt t="38036" x="1982788" y="2054225"/>
          <p14:tracePt t="38053" x="2009775" y="2089150"/>
          <p14:tracePt t="38069" x="2027238" y="2108200"/>
          <p14:tracePt t="38086" x="2054225" y="2152650"/>
          <p14:tracePt t="38102" x="2108200" y="2268538"/>
          <p14:tracePt t="38119" x="2143125" y="2428875"/>
          <p14:tracePt t="38136" x="2160588" y="2625725"/>
          <p14:tracePt t="38155" x="2152650" y="2894013"/>
          <p14:tracePt t="38170" x="2143125" y="2982913"/>
          <p14:tracePt t="38186" x="2125663" y="3063875"/>
          <p14:tracePt t="38203" x="2098675" y="3125788"/>
          <p14:tracePt t="38220" x="2071688" y="3206750"/>
          <p14:tracePt t="38236" x="2054225" y="3268663"/>
          <p14:tracePt t="38252" x="2036763" y="3286125"/>
          <p14:tracePt t="38270" x="2027238" y="3303588"/>
          <p14:tracePt t="38286" x="2017713" y="3322638"/>
          <p14:tracePt t="38304" x="2017713" y="3340100"/>
          <p14:tracePt t="38319" x="2009775" y="3357563"/>
          <p14:tracePt t="38336" x="2009775" y="3384550"/>
          <p14:tracePt t="38352" x="2009775" y="3402013"/>
          <p14:tracePt t="38369" x="2027238" y="3421063"/>
          <p14:tracePt t="38386" x="2089150" y="3455988"/>
          <p14:tracePt t="38402" x="2170113" y="3527425"/>
          <p14:tracePt t="38419" x="2295525" y="3608388"/>
          <p14:tracePt t="38436" x="2330450" y="3643313"/>
          <p14:tracePt t="38452" x="2374900" y="3662363"/>
          <p14:tracePt t="38469" x="2411413" y="3662363"/>
          <p14:tracePt t="38486" x="2438400" y="3662363"/>
          <p14:tracePt t="38502" x="2473325" y="3652838"/>
          <p14:tracePt t="38519" x="2509838" y="3635375"/>
          <p14:tracePt t="38536" x="2571750" y="3554413"/>
          <p14:tracePt t="38553" x="2633663" y="3492500"/>
          <p14:tracePt t="38569" x="2670175" y="3455988"/>
          <p14:tracePt t="38586" x="2687638" y="3438525"/>
          <p14:tracePt t="38603" x="2714625" y="3411538"/>
          <p14:tracePt t="38619" x="2732088" y="3394075"/>
          <p14:tracePt t="38636" x="2751138" y="3375025"/>
          <p14:tracePt t="38652" x="2768600" y="3357563"/>
          <p14:tracePt t="38669" x="2803525" y="3322638"/>
          <p14:tracePt t="38686" x="2813050" y="3286125"/>
          <p14:tracePt t="38702" x="2822575" y="3268663"/>
          <p14:tracePt t="38719" x="2822575" y="3251200"/>
          <p14:tracePt t="38736" x="2822575" y="3232150"/>
          <p14:tracePt t="38752" x="2822575" y="3206750"/>
          <p14:tracePt t="38769" x="2822575" y="3187700"/>
          <p14:tracePt t="38787" x="2822575" y="3160713"/>
          <p14:tracePt t="38804" x="2822575" y="3135313"/>
          <p14:tracePt t="38819" x="2822575" y="3108325"/>
          <p14:tracePt t="38836" x="2813050" y="3081338"/>
          <p14:tracePt t="38852" x="2813050" y="3063875"/>
          <p14:tracePt t="38869" x="2813050" y="3044825"/>
          <p14:tracePt t="38886" x="2813050" y="3027363"/>
          <p14:tracePt t="38902" x="2813050" y="3000375"/>
          <p14:tracePt t="38919" x="2813050" y="2982913"/>
          <p14:tracePt t="38936" x="2813050" y="2965450"/>
          <p14:tracePt t="38953" x="2813050" y="2946400"/>
          <p14:tracePt t="38970" x="2813050" y="2921000"/>
          <p14:tracePt t="38986" x="2813050" y="2901950"/>
          <p14:tracePt t="39002" x="2813050" y="2884488"/>
          <p14:tracePt t="39019" x="2813050" y="2857500"/>
          <p14:tracePt t="39036" x="2813050" y="2830513"/>
          <p14:tracePt t="39054" x="2813050" y="2822575"/>
          <p14:tracePt t="39069" x="2813050" y="2803525"/>
          <p14:tracePt t="39086" x="2813050" y="2778125"/>
          <p14:tracePt t="39103" x="2803525" y="2759075"/>
          <p14:tracePt t="39119" x="2803525" y="2741613"/>
          <p14:tracePt t="39136" x="2786063" y="2679700"/>
          <p14:tracePt t="39153" x="2776538" y="2660650"/>
          <p14:tracePt t="39169" x="2768600" y="2635250"/>
          <p14:tracePt t="39186" x="2759075" y="2608263"/>
          <p14:tracePt t="39203" x="2751138" y="2589213"/>
          <p14:tracePt t="39219" x="2741613" y="2571750"/>
          <p14:tracePt t="39236" x="2732088" y="2544763"/>
          <p14:tracePt t="39253" x="2705100" y="2527300"/>
          <p14:tracePt t="39270" x="2697163" y="2492375"/>
          <p14:tracePt t="39288" x="2679700" y="2446338"/>
          <p14:tracePt t="39302" x="2652713" y="2428875"/>
          <p14:tracePt t="39319" x="2643188" y="2420938"/>
          <p14:tracePt t="39335" x="2643188" y="2401888"/>
          <p14:tracePt t="39352" x="2625725" y="2374900"/>
          <p14:tracePt t="39369" x="2616200" y="2357438"/>
          <p14:tracePt t="39385" x="2608263" y="2349500"/>
          <p14:tracePt t="39402" x="2598738" y="2339975"/>
          <p14:tracePt t="39419" x="2581275" y="2330450"/>
          <p14:tracePt t="39435" x="2562225" y="2295525"/>
          <p14:tracePt t="39452" x="2544763" y="2278063"/>
          <p14:tracePt t="39469" x="2536825" y="2268538"/>
          <p14:tracePt t="39485" x="2527300" y="2259013"/>
          <p14:tracePt t="39502" x="2527300" y="2251075"/>
          <p14:tracePt t="39519" x="2500313" y="2224088"/>
          <p14:tracePt t="39535" x="2490788" y="2206625"/>
          <p14:tracePt t="39552" x="2482850" y="2197100"/>
          <p14:tracePt t="39569" x="2465388" y="2187575"/>
          <p14:tracePt t="39585" x="2438400" y="2179638"/>
          <p14:tracePt t="39602" x="2428875" y="2160588"/>
          <p14:tracePt t="39619" x="2411413" y="2143125"/>
          <p14:tracePt t="39635" x="2374900" y="2135188"/>
          <p14:tracePt t="39652" x="2357438" y="2135188"/>
          <p14:tracePt t="39669" x="2330450" y="2135188"/>
          <p14:tracePt t="39685" x="2303463" y="2135188"/>
          <p14:tracePt t="39702" x="2276475" y="2135188"/>
          <p14:tracePt t="39719" x="2268538" y="2135188"/>
          <p14:tracePt t="39735" x="2251075" y="2135188"/>
          <p14:tracePt t="39752" x="2232025" y="2135188"/>
          <p14:tracePt t="39769" x="2214563" y="2135188"/>
          <p14:tracePt t="39785" x="2197100" y="2135188"/>
          <p14:tracePt t="39802" x="2179638" y="2135188"/>
          <p14:tracePt t="39819" x="2143125" y="2135188"/>
          <p14:tracePt t="39835" x="2125663" y="2135188"/>
          <p14:tracePt t="39852" x="2108200" y="2135188"/>
          <p14:tracePt t="39869" x="2081213" y="2135188"/>
          <p14:tracePt t="39885" x="2062163" y="2135188"/>
          <p14:tracePt t="39902" x="2054225" y="2135188"/>
          <p14:tracePt t="39919" x="2044700" y="2135188"/>
          <p14:tracePt t="39936" x="2009775" y="2135188"/>
          <p14:tracePt t="39952" x="1982788" y="2143125"/>
          <p14:tracePt t="39969" x="1965325" y="2143125"/>
          <p14:tracePt t="39985" x="1938338" y="2143125"/>
          <p14:tracePt t="40002" x="1919288" y="2143125"/>
          <p14:tracePt t="40019" x="1884363" y="2143125"/>
          <p14:tracePt t="40035" x="1874838" y="2143125"/>
          <p14:tracePt t="40052" x="1857375" y="2143125"/>
          <p14:tracePt t="40069" x="1839913" y="2143125"/>
          <p14:tracePt t="40085" x="1830388" y="2143125"/>
          <p14:tracePt t="40131" x="1812925" y="2143125"/>
          <p14:tracePt t="40390" x="1822450" y="2143125"/>
          <p14:tracePt t="40402" x="1839913" y="2143125"/>
          <p14:tracePt t="40420" x="1901825" y="2170113"/>
          <p14:tracePt t="40439" x="2017713" y="2214563"/>
          <p14:tracePt t="40454" x="2098675" y="2232025"/>
          <p14:tracePt t="40470" x="2197100" y="2303463"/>
          <p14:tracePt t="40486" x="2384425" y="2393950"/>
          <p14:tracePt t="40503" x="2687638" y="2500313"/>
          <p14:tracePt t="40519" x="3027363" y="2563813"/>
          <p14:tracePt t="40536" x="3429000" y="2598738"/>
          <p14:tracePt t="40554" x="3867150" y="2652713"/>
          <p14:tracePt t="40569" x="4116388" y="2706688"/>
          <p14:tracePt t="40586" x="4322763" y="2778125"/>
          <p14:tracePt t="40603" x="4473575" y="2874963"/>
          <p14:tracePt t="40619" x="4589463" y="2965450"/>
          <p14:tracePt t="40636" x="4714875" y="3044825"/>
          <p14:tracePt t="40653" x="4813300" y="3081338"/>
          <p14:tracePt t="40669" x="4911725" y="3125788"/>
          <p14:tracePt t="40686" x="4992688" y="3160713"/>
          <p14:tracePt t="40704" x="5108575" y="3206750"/>
          <p14:tracePt t="40719" x="5153025" y="3224213"/>
          <p14:tracePt t="40736" x="5187950" y="3251200"/>
          <p14:tracePt t="40753" x="5214938" y="3268663"/>
          <p14:tracePt t="40770" x="5251450" y="3295650"/>
          <p14:tracePt t="40786" x="5286375" y="3313113"/>
          <p14:tracePt t="40803" x="5303838" y="3330575"/>
          <p14:tracePt t="40820" x="5330825" y="3349625"/>
          <p14:tracePt t="40836" x="5384800" y="3367088"/>
          <p14:tracePt t="40853" x="5456238" y="3375025"/>
          <p14:tracePt t="40869" x="5545138" y="3375025"/>
          <p14:tracePt t="40886" x="5643563" y="3375025"/>
          <p14:tracePt t="40903" x="5715000" y="3375025"/>
          <p14:tracePt t="40919" x="5795963" y="3394075"/>
          <p14:tracePt t="40936" x="5867400" y="3394075"/>
          <p14:tracePt t="40953" x="5929313" y="3384550"/>
          <p14:tracePt t="40969" x="5946775" y="3384550"/>
          <p14:tracePt t="40987" x="5946775" y="3375025"/>
          <p14:tracePt t="41070" x="5956300" y="3375025"/>
          <p14:tracePt t="41082" x="5965825" y="3367088"/>
          <p14:tracePt t="41095" x="5992813" y="3349625"/>
          <p14:tracePt t="41102" x="6000750" y="3340100"/>
          <p14:tracePt t="41119" x="6018213" y="3313113"/>
          <p14:tracePt t="41136" x="6037263" y="3295650"/>
          <p14:tracePt t="41154" x="6064250" y="3268663"/>
          <p14:tracePt t="41169" x="6099175" y="3241675"/>
          <p14:tracePt t="41186" x="6116638" y="3224213"/>
          <p14:tracePt t="41204" x="6143625" y="3187700"/>
          <p14:tracePt t="41219" x="6161088" y="3179763"/>
          <p14:tracePt t="41236" x="6161088" y="3170238"/>
          <p14:tracePt t="41252" x="6180138" y="3152775"/>
          <p14:tracePt t="41269" x="6180138" y="3143250"/>
          <p14:tracePt t="41286" x="6188075" y="3135313"/>
          <p14:tracePt t="41302" x="6207125" y="3116263"/>
          <p14:tracePt t="41319" x="6242050" y="3108325"/>
          <p14:tracePt t="41336" x="6251575" y="3098800"/>
          <p14:tracePt t="41352" x="6259513" y="3098800"/>
          <p14:tracePt t="41369" x="6269038" y="3098800"/>
          <p14:tracePt t="41385" x="6278563" y="3098800"/>
          <p14:tracePt t="41402" x="6286500" y="3089275"/>
          <p14:tracePt t="41419" x="6313488" y="3089275"/>
          <p14:tracePt t="41435" x="6330950" y="3081338"/>
          <p14:tracePt t="41452" x="6340475" y="3081338"/>
          <p14:tracePt t="41469" x="6367463" y="3063875"/>
          <p14:tracePt t="41485" x="6394450" y="3044825"/>
          <p14:tracePt t="41502" x="6411913" y="3027363"/>
          <p14:tracePt t="41519" x="6429375" y="3027363"/>
          <p14:tracePt t="41536" x="6456363" y="3017838"/>
          <p14:tracePt t="41552" x="6465888" y="3009900"/>
          <p14:tracePt t="41569" x="6483350" y="3009900"/>
          <p14:tracePt t="41586" x="6500813" y="3000375"/>
          <p14:tracePt t="41602" x="6518275" y="3000375"/>
          <p14:tracePt t="41619" x="6537325" y="2992438"/>
          <p14:tracePt t="41635" x="6554788" y="2973388"/>
          <p14:tracePt t="41652" x="6572250" y="2973388"/>
          <p14:tracePt t="41669" x="6589713" y="2965450"/>
          <p14:tracePt t="41686" x="6608763" y="2965450"/>
          <p14:tracePt t="41702" x="6616700" y="2955925"/>
          <p14:tracePt t="41719" x="6635750" y="2955925"/>
          <p14:tracePt t="41736" x="6643688" y="2946400"/>
          <p14:tracePt t="41752" x="6653213" y="2946400"/>
          <p14:tracePt t="41769" x="6680200" y="2946400"/>
          <p14:tracePt t="41785" x="6688138" y="2938463"/>
          <p14:tracePt t="41802" x="6697663" y="2928938"/>
          <p14:tracePt t="41820" x="6715125" y="2921000"/>
          <p14:tracePt t="41837" x="6751638" y="2901950"/>
          <p14:tracePt t="41853" x="6769100" y="2894013"/>
          <p14:tracePt t="41870" x="6778625" y="2894013"/>
          <p14:tracePt t="41887" x="6786563" y="2894013"/>
          <p14:tracePt t="41906" x="6796088" y="2884488"/>
          <p14:tracePt t="41919" x="6804025" y="2884488"/>
          <p14:tracePt t="41936" x="6831013" y="2874963"/>
          <p14:tracePt t="41954" x="6850063" y="2867025"/>
          <p14:tracePt t="41969" x="6867525" y="2857500"/>
          <p14:tracePt t="41986" x="6875463" y="2857500"/>
          <p14:tracePt t="42003" x="6884988" y="2849563"/>
          <p14:tracePt t="42020" x="6902450" y="2849563"/>
          <p14:tracePt t="42036" x="6911975" y="2840038"/>
          <p14:tracePt t="42152" x="6921500" y="2840038"/>
          <p14:tracePt t="42167" x="6929438" y="2822575"/>
          <p14:tracePt t="42177" x="6938963" y="2813050"/>
          <p14:tracePt t="42186" x="6946900" y="2803525"/>
          <p14:tracePt t="42204" x="6983413" y="2778125"/>
          <p14:tracePt t="42220" x="6992938" y="2751138"/>
          <p14:tracePt t="42236" x="7010400" y="2732088"/>
          <p14:tracePt t="42253" x="7018338" y="2714625"/>
          <p14:tracePt t="42270" x="7027863" y="2697163"/>
          <p14:tracePt t="42286" x="7054850" y="2670175"/>
          <p14:tracePt t="42303" x="7064375" y="2643188"/>
          <p14:tracePt t="42319" x="7064375" y="2598738"/>
          <p14:tracePt t="42336" x="7072313" y="2517775"/>
          <p14:tracePt t="42352" x="7081838" y="2465388"/>
          <p14:tracePt t="42370" x="7081838" y="2420938"/>
          <p14:tracePt t="42386" x="7081838" y="2374900"/>
          <p14:tracePt t="42403" x="7072313" y="2339975"/>
          <p14:tracePt t="42419" x="7064375" y="2322513"/>
          <p14:tracePt t="42436" x="7054850" y="2303463"/>
          <p14:tracePt t="42454" x="7027863" y="2268538"/>
          <p14:tracePt t="42470" x="7010400" y="2251075"/>
          <p14:tracePt t="42486" x="6992938" y="2232025"/>
          <p14:tracePt t="42503" x="6973888" y="2206625"/>
          <p14:tracePt t="42520" x="6946900" y="2187575"/>
          <p14:tracePt t="42536" x="6938963" y="2179638"/>
          <p14:tracePt t="42553" x="6929438" y="2160588"/>
          <p14:tracePt t="42569" x="6921500" y="2152650"/>
          <p14:tracePt t="42586" x="6902450" y="2135188"/>
          <p14:tracePt t="42603" x="6867525" y="2116138"/>
          <p14:tracePt t="42619" x="6850063" y="2108200"/>
          <p14:tracePt t="42636" x="6813550" y="2098675"/>
          <p14:tracePt t="42653" x="6796088" y="2089150"/>
          <p14:tracePt t="42670" x="6759575" y="2071688"/>
          <p14:tracePt t="42686" x="6742113" y="2063750"/>
          <p14:tracePt t="42704" x="6715125" y="2063750"/>
          <p14:tracePt t="42720" x="6688138" y="2063750"/>
          <p14:tracePt t="42736" x="6670675" y="2054225"/>
          <p14:tracePt t="42753" x="6661150" y="2054225"/>
          <p14:tracePt t="42770" x="6643688" y="2054225"/>
          <p14:tracePt t="42786" x="6616700" y="2044700"/>
          <p14:tracePt t="42803" x="6599238" y="2044700"/>
          <p14:tracePt t="42820" x="6581775" y="2044700"/>
          <p14:tracePt t="42836" x="6564313" y="2044700"/>
          <p14:tracePt t="42838" x="6545263" y="2044700"/>
          <p14:tracePt t="42853" x="6518275" y="2044700"/>
          <p14:tracePt t="42869" x="6483350" y="2044700"/>
          <p14:tracePt t="42886" x="6456363" y="2044700"/>
          <p14:tracePt t="42903" x="6402388" y="2036763"/>
          <p14:tracePt t="42919" x="6375400" y="2017713"/>
          <p14:tracePt t="42936" x="6340475" y="2009775"/>
          <p14:tracePt t="42954" x="6296025" y="1992313"/>
          <p14:tracePt t="42970" x="6251575" y="1982788"/>
          <p14:tracePt t="42986" x="6207125" y="1955800"/>
          <p14:tracePt t="43003" x="6180138" y="1946275"/>
          <p14:tracePt t="43019" x="6161088" y="1946275"/>
          <p14:tracePt t="43036" x="6143625" y="1938338"/>
          <p14:tracePt t="43053" x="6126163" y="1920875"/>
          <p14:tracePt t="43069" x="6099175" y="1920875"/>
          <p14:tracePt t="43086" x="6081713" y="1911350"/>
          <p14:tracePt t="43103" x="6064250" y="1911350"/>
          <p14:tracePt t="43119" x="6027738" y="1911350"/>
          <p14:tracePt t="43136" x="6000750" y="1911350"/>
          <p14:tracePt t="43153" x="5973763" y="1911350"/>
          <p14:tracePt t="43169" x="5938838" y="1911350"/>
          <p14:tracePt t="43186" x="5902325" y="1920875"/>
          <p14:tracePt t="43203" x="5884863" y="1920875"/>
          <p14:tracePt t="43220" x="5849938" y="1920875"/>
          <p14:tracePt t="43237" x="5830888" y="1920875"/>
          <p14:tracePt t="43254" x="5813425" y="1911350"/>
          <p14:tracePt t="43270" x="5795963" y="1911350"/>
          <p14:tracePt t="43287" x="5778500" y="1911350"/>
          <p14:tracePt t="43303" x="5759450" y="1911350"/>
          <p14:tracePt t="43319" x="5741988" y="1911350"/>
          <p14:tracePt t="43336" x="5715000" y="1911350"/>
          <p14:tracePt t="43338" x="5707063" y="1911350"/>
          <p14:tracePt t="43354" x="5688013" y="1911350"/>
          <p14:tracePt t="43369" x="5670550" y="1901825"/>
          <p14:tracePt t="43386" x="5643563" y="1901825"/>
          <p14:tracePt t="43403" x="5626100" y="1901825"/>
          <p14:tracePt t="43419" x="5608638" y="1901825"/>
          <p14:tracePt t="43436" x="5589588" y="1901825"/>
          <p14:tracePt t="43453" x="5545138" y="1920875"/>
          <p14:tracePt t="43471" x="5527675" y="1920875"/>
          <p14:tracePt t="43487" x="5492750" y="1920875"/>
          <p14:tracePt t="43504" x="5465763" y="1920875"/>
          <p14:tracePt t="43520" x="5438775" y="1920875"/>
          <p14:tracePt t="43536" x="5421313" y="1920875"/>
          <p14:tracePt t="43553" x="5402263" y="1920875"/>
          <p14:tracePt t="43569" x="5367338" y="1920875"/>
          <p14:tracePt t="43586" x="5349875" y="1920875"/>
          <p14:tracePt t="43602" x="5330825" y="1928813"/>
          <p14:tracePt t="43620" x="5286375" y="1938338"/>
          <p14:tracePt t="43636" x="5268913" y="1938338"/>
          <p14:tracePt t="43652" x="5241925" y="1938338"/>
          <p14:tracePt t="43669" x="5224463" y="1938338"/>
          <p14:tracePt t="43686" x="5207000" y="1938338"/>
          <p14:tracePt t="43702" x="5187950" y="1938338"/>
          <p14:tracePt t="43720" x="5143500" y="1938338"/>
          <p14:tracePt t="43736" x="5108575" y="1938338"/>
          <p14:tracePt t="43752" x="5081588" y="1946275"/>
          <p14:tracePt t="43769" x="5054600" y="1946275"/>
          <p14:tracePt t="43786" x="5027613" y="1946275"/>
          <p14:tracePt t="43804" x="4992688" y="1946275"/>
          <p14:tracePt t="43820" x="4973638" y="1946275"/>
          <p14:tracePt t="43839" x="4929188" y="1946275"/>
          <p14:tracePt t="43855" x="4911725" y="1955800"/>
          <p14:tracePt t="43871" x="4875213" y="1955800"/>
          <p14:tracePt t="43887" x="4848225" y="1965325"/>
          <p14:tracePt t="43904" x="4803775" y="1982788"/>
          <p14:tracePt t="43919" x="4768850" y="1982788"/>
          <p14:tracePt t="43936" x="4732338" y="1982788"/>
          <p14:tracePt t="43953" x="4687888" y="1982788"/>
          <p14:tracePt t="43970" x="4652963" y="1982788"/>
          <p14:tracePt t="43987" x="4625975" y="1982788"/>
          <p14:tracePt t="44004" x="4608513" y="1982788"/>
          <p14:tracePt t="44020" x="4598988" y="1982788"/>
          <p14:tracePt t="44037" x="4581525" y="1982788"/>
          <p14:tracePt t="44053" x="4545013" y="1992313"/>
          <p14:tracePt t="44069" x="4510088" y="1992313"/>
          <p14:tracePt t="44086" x="4483100" y="1992313"/>
          <p14:tracePt t="44104" x="4438650" y="1982788"/>
          <p14:tracePt t="44120" x="4419600" y="1982788"/>
          <p14:tracePt t="44136" x="4394200" y="1982788"/>
          <p14:tracePt t="44153" x="4384675" y="1982788"/>
          <p14:tracePt t="44170" x="4367213" y="1982788"/>
          <p14:tracePt t="44186" x="4348163" y="1982788"/>
          <p14:tracePt t="44203" x="4322763" y="1982788"/>
          <p14:tracePt t="44220" x="4295775" y="1955800"/>
          <p14:tracePt t="44236" x="4259263" y="1946275"/>
          <p14:tracePt t="44253" x="4241800" y="1938338"/>
          <p14:tracePt t="44270" x="4224338" y="1938338"/>
          <p14:tracePt t="44286" x="4205288" y="1920875"/>
          <p14:tracePt t="44302" x="4179888" y="1920875"/>
          <p14:tracePt t="44319" x="4160838" y="1911350"/>
          <p14:tracePt t="44336" x="4116388" y="1911350"/>
          <p14:tracePt t="44338" x="4081463" y="1911350"/>
          <p14:tracePt t="44353" x="4037013" y="1911350"/>
          <p14:tracePt t="44371" x="3929063" y="1911350"/>
          <p14:tracePt t="44388" x="3867150" y="1928813"/>
          <p14:tracePt t="44404" x="3786188" y="1946275"/>
          <p14:tracePt t="44420" x="3741738" y="1946275"/>
          <p14:tracePt t="44437" x="3670300" y="1973263"/>
          <p14:tracePt t="44454" x="3598863" y="1992313"/>
          <p14:tracePt t="44471" x="3527425" y="2017713"/>
          <p14:tracePt t="44487" x="3490913" y="2036763"/>
          <p14:tracePt t="44503" x="3429000" y="2036763"/>
          <p14:tracePt t="44520" x="3357563" y="2063750"/>
          <p14:tracePt t="44536" x="3303588" y="2071688"/>
          <p14:tracePt t="44553" x="3268663" y="2089150"/>
          <p14:tracePt t="44570" x="3224213" y="2098675"/>
          <p14:tracePt t="44586" x="3179763" y="2108200"/>
          <p14:tracePt t="44603" x="3133725" y="2125663"/>
          <p14:tracePt t="44621" x="3062288" y="2143125"/>
          <p14:tracePt t="44637" x="2990850" y="2170113"/>
          <p14:tracePt t="44654" x="2919413" y="2187575"/>
          <p14:tracePt t="44670" x="2857500" y="2214563"/>
          <p14:tracePt t="44686" x="2776538" y="2224088"/>
          <p14:tracePt t="44703" x="2697163" y="2232025"/>
          <p14:tracePt t="44720" x="2679700" y="2251075"/>
          <p14:tracePt t="44737" x="2608263" y="2268538"/>
          <p14:tracePt t="44753" x="2571750" y="2295525"/>
          <p14:tracePt t="44770" x="2544763" y="2303463"/>
          <p14:tracePt t="44786" x="2517775" y="2322513"/>
          <p14:tracePt t="44803" x="2500313" y="2330450"/>
          <p14:tracePt t="44820" x="2482850" y="2330450"/>
          <p14:tracePt t="44836" x="2465388" y="2349500"/>
          <p14:tracePt t="44839" x="2455863" y="2349500"/>
          <p14:tracePt t="44854" x="2428875" y="2349500"/>
          <p14:tracePt t="44871" x="2411413" y="2349500"/>
          <p14:tracePt t="44886" x="2393950" y="2349500"/>
          <p14:tracePt t="44903" x="2366963" y="2349500"/>
          <p14:tracePt t="44920" x="2347913" y="2349500"/>
          <p14:tracePt t="44936" x="2330450" y="2349500"/>
          <p14:tracePt t="44953" x="2312988" y="2339975"/>
          <p14:tracePt t="44970" x="2286000" y="2339975"/>
          <p14:tracePt t="44987" x="2276475" y="2330450"/>
          <p14:tracePt t="45003" x="2268538" y="2330450"/>
          <p14:tracePt t="45020" x="2259013" y="2322513"/>
          <p14:tracePt t="45036" x="2251075" y="2303463"/>
          <p14:tracePt t="45053" x="2224088" y="2295525"/>
          <p14:tracePt t="45070" x="2214563" y="2268538"/>
          <p14:tracePt t="45087" x="2197100" y="2251075"/>
          <p14:tracePt t="45104" x="2179638" y="2224088"/>
          <p14:tracePt t="45121" x="2170113" y="2197100"/>
          <p14:tracePt t="45137" x="2160588" y="2179638"/>
          <p14:tracePt t="45154" x="2143125" y="2152650"/>
          <p14:tracePt t="45170" x="2133600" y="2116138"/>
          <p14:tracePt t="45186" x="2108200" y="2071688"/>
          <p14:tracePt t="45203" x="2089150" y="2044700"/>
          <p14:tracePt t="45221" x="2089150" y="2036763"/>
          <p14:tracePt t="45239" x="2071688" y="2027238"/>
          <p14:tracePt t="45253" x="2071688" y="2017713"/>
          <p14:tracePt t="45270" x="2062163" y="2009775"/>
          <p14:tracePt t="45286" x="2054225" y="2000250"/>
          <p14:tracePt t="45303" x="2044700" y="1973263"/>
          <p14:tracePt t="45320" x="2027238" y="1965325"/>
          <p14:tracePt t="45340" x="2009775" y="1955800"/>
          <p14:tracePt t="45356" x="2000250" y="1946275"/>
          <p14:tracePt t="45374" x="1990725" y="1946275"/>
          <p14:tracePt t="45387" x="1982788" y="1938338"/>
          <p14:tracePt t="45403" x="1955800" y="1920875"/>
          <p14:tracePt t="45420" x="1938338" y="1893888"/>
          <p14:tracePt t="45436" x="1928813" y="1874838"/>
          <p14:tracePt t="45453" x="1919288" y="1874838"/>
          <p14:tracePt t="45470" x="1911350" y="1866900"/>
          <p14:tracePt t="45581" x="1911350" y="1857375"/>
          <p14:tracePt t="45731" x="1946275" y="1857375"/>
          <p14:tracePt t="45743" x="1982788" y="1857375"/>
          <p14:tracePt t="45756" x="2116138" y="1893888"/>
          <p14:tracePt t="45771" x="2251075" y="1920875"/>
          <p14:tracePt t="45787" x="2401888" y="1955800"/>
          <p14:tracePt t="45803" x="2652713" y="1982788"/>
          <p14:tracePt t="45820" x="2946400" y="2027238"/>
          <p14:tracePt t="45837" x="3348038" y="2063750"/>
          <p14:tracePt t="45855" x="3973513" y="2143125"/>
          <p14:tracePt t="45871" x="4357688" y="2179638"/>
          <p14:tracePt t="45887" x="4652963" y="2232025"/>
          <p14:tracePt t="45903" x="4894263" y="2268538"/>
          <p14:tracePt t="45920" x="5099050" y="2303463"/>
          <p14:tracePt t="45937" x="5278438" y="2330450"/>
          <p14:tracePt t="45953" x="5429250" y="2366963"/>
          <p14:tracePt t="45971" x="5581650" y="2393950"/>
          <p14:tracePt t="45988" x="5894388" y="2482850"/>
          <p14:tracePt t="46005" x="6000750" y="2635250"/>
          <p14:tracePt t="46020" x="6072188" y="2813050"/>
          <p14:tracePt t="46036" x="6081713" y="3036888"/>
          <p14:tracePt t="46071" x="6081713" y="3044825"/>
          <p14:tracePt t="46223" x="6081713" y="3036888"/>
          <p14:tracePt t="46235" x="6081713" y="3027363"/>
          <p14:tracePt t="46256" x="6081713" y="3009900"/>
          <p14:tracePt t="46271" x="6081713" y="2973388"/>
          <p14:tracePt t="46287" x="6116638" y="2911475"/>
          <p14:tracePt t="46303" x="6135688" y="2884488"/>
          <p14:tracePt t="46320" x="6153150" y="2867025"/>
          <p14:tracePt t="46337" x="6161088" y="2849563"/>
          <p14:tracePt t="46354" x="6188075" y="2830513"/>
          <p14:tracePt t="46370" x="6197600" y="2822575"/>
          <p14:tracePt t="46387" x="6207125" y="2795588"/>
          <p14:tracePt t="46403" x="6215063" y="2778125"/>
          <p14:tracePt t="46420" x="6232525" y="2759075"/>
          <p14:tracePt t="46437" x="6242050" y="2732088"/>
          <p14:tracePt t="46453" x="6259513" y="2724150"/>
          <p14:tracePt t="46470" x="6259513" y="2714625"/>
          <p14:tracePt t="46487" x="6269038" y="2706688"/>
          <p14:tracePt t="46503" x="6269038" y="2697163"/>
          <p14:tracePt t="46520" x="6269038" y="2679700"/>
          <p14:tracePt t="46763" x="6278563" y="2679700"/>
          <p14:tracePt t="46801" x="6286500" y="2687638"/>
          <p14:tracePt t="46809" x="6286500" y="2697163"/>
          <p14:tracePt t="46825" x="6296025" y="2706688"/>
          <p14:tracePt t="46837" x="6296025" y="2714625"/>
          <p14:tracePt t="46853" x="6296025" y="2724150"/>
          <p14:tracePt t="46871" x="6313488" y="2759075"/>
          <p14:tracePt t="46887" x="6313488" y="2778125"/>
          <p14:tracePt t="46920" x="6313488" y="2786063"/>
          <p14:tracePt t="46966" x="6313488" y="2795588"/>
          <p14:tracePt t="47021" x="6313488" y="2813050"/>
          <p14:tracePt t="47067" x="6313488" y="2822575"/>
          <p14:tracePt t="47207" x="6313488" y="2803525"/>
          <p14:tracePt t="47220" x="6303963" y="2786063"/>
          <p14:tracePt t="47240" x="6269038" y="2741613"/>
          <p14:tracePt t="47256" x="6251575" y="2724150"/>
          <p14:tracePt t="47272" x="6215063" y="2687638"/>
          <p14:tracePt t="47288" x="6197600" y="2652713"/>
          <p14:tracePt t="47304" x="6170613" y="2608263"/>
          <p14:tracePt t="47320" x="6153150" y="2571750"/>
          <p14:tracePt t="47337" x="6143625" y="2571750"/>
          <p14:tracePt t="47354" x="6143625" y="2563813"/>
          <p14:tracePt t="47803" x="6143625" y="2571750"/>
          <p14:tracePt t="47815" x="6153150" y="2581275"/>
          <p14:tracePt t="47828" x="6170613" y="2598738"/>
          <p14:tracePt t="47842" x="6188075" y="2616200"/>
          <p14:tracePt t="47854" x="6215063" y="2616200"/>
          <p14:tracePt t="47870" x="6232525" y="2625725"/>
          <p14:tracePt t="47887" x="6242050" y="2625725"/>
          <p14:tracePt t="47904" x="6251575" y="2625725"/>
          <p14:tracePt t="47968" x="6259513" y="2625725"/>
          <p14:tracePt t="47979" x="6278563" y="2625725"/>
          <p14:tracePt t="48157" x="6286500" y="2625725"/>
          <p14:tracePt t="48170" x="6296025" y="2625725"/>
          <p14:tracePt t="48256" x="6303963" y="2625725"/>
          <p14:tracePt t="48268" x="6313488" y="2625725"/>
          <p14:tracePt t="48285" x="6323013" y="2625725"/>
          <p14:tracePt t="48297" x="6330950" y="2625725"/>
          <p14:tracePt t="48366" x="6350000" y="2625725"/>
          <p14:tracePt t="48413" x="6357938" y="2635250"/>
          <p14:tracePt t="48436" x="6357938" y="2643188"/>
          <p14:tracePt t="48538" x="6367463" y="2643188"/>
          <p14:tracePt t="48562" x="6375400" y="2652713"/>
          <p14:tracePt t="48578" x="6384925" y="2652713"/>
          <p14:tracePt t="48591" x="6394450" y="2652713"/>
          <p14:tracePt t="48609" x="6394450" y="2660650"/>
          <p14:tracePt t="48624" x="6402388" y="2660650"/>
          <p14:tracePt t="48639" x="6421438" y="2660650"/>
          <p14:tracePt t="48654" x="6429375" y="2660650"/>
          <p14:tracePt t="48671" x="6456363" y="2660650"/>
          <p14:tracePt t="48687" x="6465888" y="2660650"/>
          <p14:tracePt t="48703" x="6473825" y="2660650"/>
          <p14:tracePt t="48720" x="6500813" y="2660650"/>
          <p14:tracePt t="48753" x="6510338" y="2660650"/>
          <p14:tracePt t="48771" x="6527800" y="2660650"/>
          <p14:tracePt t="48835" x="6537325" y="2660650"/>
          <p14:tracePt t="48858" x="6545263" y="2660650"/>
          <p14:tracePt t="48874" x="6554788" y="2660650"/>
          <p14:tracePt t="48898" x="6572250" y="2660650"/>
          <p14:tracePt t="48910" x="6581775" y="2660650"/>
          <p14:tracePt t="48923" x="6599238" y="2660650"/>
          <p14:tracePt t="48938" x="6616700" y="2660650"/>
          <p14:tracePt t="48954" x="6643688" y="2660650"/>
          <p14:tracePt t="48970" x="6661150" y="2660650"/>
          <p14:tracePt t="48987" x="6670675" y="2652713"/>
          <p14:tracePt t="49004" x="6680200" y="2652713"/>
          <p14:tracePt t="49021" x="6697663" y="2652713"/>
          <p14:tracePt t="49037" x="6715125" y="2643188"/>
          <p14:tracePt t="49054" x="6724650" y="2643188"/>
          <p14:tracePt t="49070" x="6742113" y="2643188"/>
          <p14:tracePt t="49087" x="6759575" y="2643188"/>
          <p14:tracePt t="49103" x="6769100" y="2643188"/>
          <p14:tracePt t="49210" x="6786563" y="2643188"/>
          <p14:tracePt t="49222" x="6796088" y="2643188"/>
          <p14:tracePt t="49238" x="6804025" y="2635250"/>
          <p14:tracePt t="49320" x="6804025" y="2625725"/>
          <p14:tracePt t="49368" x="6813550" y="2625725"/>
          <p14:tracePt t="49382" x="6823075" y="2608263"/>
          <p14:tracePt t="49414" x="6831013" y="2608263"/>
          <p14:tracePt t="49446" x="6831013" y="2598738"/>
          <p14:tracePt t="49546" x="6840538" y="2589213"/>
          <p14:tracePt t="49562" x="6840538" y="2581275"/>
          <p14:tracePt t="49575" x="6850063" y="2581275"/>
          <p14:tracePt t="49591" x="6867525" y="2581275"/>
          <p14:tracePt t="49604" x="6867525" y="2571750"/>
          <p14:tracePt t="49639" x="6875463" y="2563813"/>
          <p14:tracePt t="49656" x="6884988" y="2554288"/>
          <p14:tracePt t="49672" x="6884988" y="2544763"/>
          <p14:tracePt t="49684" x="6894513" y="2527300"/>
          <p14:tracePt t="49697" x="6902450" y="2517775"/>
          <p14:tracePt t="49709" x="6902450" y="2509838"/>
          <p14:tracePt t="49722" x="6902450" y="2500313"/>
          <p14:tracePt t="49738" x="6911975" y="2492375"/>
          <p14:tracePt t="49754" x="6911975" y="2473325"/>
          <p14:tracePt t="49771" x="6921500" y="2455863"/>
          <p14:tracePt t="49787" x="6938963" y="2438400"/>
          <p14:tracePt t="49804" x="6938963" y="2420938"/>
          <p14:tracePt t="49820" x="6946900" y="2401888"/>
          <p14:tracePt t="49837" x="6946900" y="2374900"/>
          <p14:tracePt t="49854" x="6946900" y="2357438"/>
          <p14:tracePt t="49870" x="6946900" y="2349500"/>
          <p14:tracePt t="49887" x="6956425" y="2339975"/>
          <p14:tracePt t="49904" x="6956425" y="2312988"/>
          <p14:tracePt t="49921" x="6956425" y="2286000"/>
          <p14:tracePt t="49937" x="6956425" y="2278063"/>
          <p14:tracePt t="49954" x="6956425" y="2268538"/>
          <p14:tracePt t="49970" x="6956425" y="2259013"/>
          <p14:tracePt t="49987" x="6956425" y="2232025"/>
          <p14:tracePt t="50003" x="6956425" y="2214563"/>
          <p14:tracePt t="50020" x="6956425" y="2197100"/>
          <p14:tracePt t="50037" x="6946900" y="2179638"/>
          <p14:tracePt t="50053" x="6946900" y="2160588"/>
          <p14:tracePt t="50071" x="6929438" y="2143125"/>
          <p14:tracePt t="50104" x="6921500" y="2135188"/>
          <p14:tracePt t="50121" x="6911975" y="2116138"/>
          <p14:tracePt t="50138" x="6902450" y="2089150"/>
          <p14:tracePt t="50156" x="6894513" y="2063750"/>
          <p14:tracePt t="50172" x="6894513" y="2044700"/>
          <p14:tracePt t="50188" x="6875463" y="2036763"/>
          <p14:tracePt t="50204" x="6875463" y="2017713"/>
          <p14:tracePt t="50222" x="6875463" y="2009775"/>
          <p14:tracePt t="50258" x="6858000" y="2000250"/>
          <p14:tracePt t="50270" x="6858000" y="1992313"/>
          <p14:tracePt t="50288" x="6840538" y="1973263"/>
          <p14:tracePt t="50307" x="6823075" y="1955800"/>
          <p14:tracePt t="50321" x="6813550" y="1938338"/>
          <p14:tracePt t="50338" x="6804025" y="1938338"/>
          <p14:tracePt t="50354" x="6796088" y="1928813"/>
          <p14:tracePt t="50370" x="6769100" y="1920875"/>
          <p14:tracePt t="50387" x="6759575" y="1901825"/>
          <p14:tracePt t="50404" x="6742113" y="1901825"/>
          <p14:tracePt t="50422" x="6724650" y="1893888"/>
          <p14:tracePt t="50437" x="6707188" y="1893888"/>
          <p14:tracePt t="50454" x="6688138" y="1893888"/>
          <p14:tracePt t="50470" x="6670675" y="1893888"/>
          <p14:tracePt t="50487" x="6653213" y="1893888"/>
          <p14:tracePt t="50504" x="6616700" y="1893888"/>
          <p14:tracePt t="50521" x="6599238" y="1893888"/>
          <p14:tracePt t="50538" x="6564313" y="1874838"/>
          <p14:tracePt t="50553" x="6545263" y="1874838"/>
          <p14:tracePt t="50570" x="6510338" y="1874838"/>
          <p14:tracePt t="50588" x="6492875" y="1874838"/>
          <p14:tracePt t="50604" x="6465888" y="1884363"/>
          <p14:tracePt t="50621" x="6438900" y="1884363"/>
          <p14:tracePt t="50637" x="6421438" y="1884363"/>
          <p14:tracePt t="50655" x="6402388" y="1884363"/>
          <p14:tracePt t="50687" x="6394450" y="1884363"/>
          <p14:tracePt t="50704" x="6375400" y="1884363"/>
          <p14:tracePt t="50721" x="6367463" y="1866900"/>
          <p14:tracePt t="50753" x="6350000" y="1849438"/>
          <p14:tracePt t="50770" x="6340475" y="1839913"/>
          <p14:tracePt t="50787" x="6323013" y="1830388"/>
          <p14:tracePt t="50803" x="6296025" y="1822450"/>
          <p14:tracePt t="50820" x="6242050" y="1803400"/>
          <p14:tracePt t="50837" x="6180138" y="1803400"/>
          <p14:tracePt t="50853" x="6108700" y="1803400"/>
          <p14:tracePt t="50870" x="6000750" y="1812925"/>
          <p14:tracePt t="50887" x="5894388" y="1830388"/>
          <p14:tracePt t="50903" x="5759450" y="1839913"/>
          <p14:tracePt t="50922" x="5599113" y="1857375"/>
          <p14:tracePt t="50938" x="5473700" y="1884363"/>
          <p14:tracePt t="50954" x="5357813" y="1911350"/>
          <p14:tracePt t="50971" x="5251450" y="1938338"/>
          <p14:tracePt t="50988" x="5135563" y="1965325"/>
          <p14:tracePt t="51004" x="5027613" y="1992313"/>
          <p14:tracePt t="51020" x="4894263" y="2027238"/>
          <p14:tracePt t="51037" x="4759325" y="2054225"/>
          <p14:tracePt t="51055" x="4527550" y="2098675"/>
          <p14:tracePt t="51071" x="4375150" y="2135188"/>
          <p14:tracePt t="51087" x="4268788" y="2160588"/>
          <p14:tracePt t="51104" x="4152900" y="2187575"/>
          <p14:tracePt t="51121" x="4044950" y="2214563"/>
          <p14:tracePt t="51137" x="3884613" y="2241550"/>
          <p14:tracePt t="51156" x="3608388" y="2295525"/>
          <p14:tracePt t="51172" x="3500438" y="2322513"/>
          <p14:tracePt t="51187" x="3411538" y="2330450"/>
          <p14:tracePt t="51204" x="3330575" y="2330450"/>
          <p14:tracePt t="51221" x="3251200" y="2330450"/>
          <p14:tracePt t="51237" x="3179763" y="2330450"/>
          <p14:tracePt t="51254" x="3098800" y="2330450"/>
          <p14:tracePt t="51270" x="3009900" y="2330450"/>
          <p14:tracePt t="51287" x="2901950" y="2330450"/>
          <p14:tracePt t="51303" x="2795588" y="2312988"/>
          <p14:tracePt t="51320" x="2633663" y="2312988"/>
          <p14:tracePt t="51337" x="2554288" y="2312988"/>
          <p14:tracePt t="51354" x="2482850" y="2303463"/>
          <p14:tracePt t="51371" x="2401888" y="2259013"/>
          <p14:tracePt t="51387" x="2322513" y="2224088"/>
          <p14:tracePt t="51404" x="2259013" y="2170113"/>
          <p14:tracePt t="51422" x="2160588" y="2089150"/>
          <p14:tracePt t="51437" x="2116138" y="2071688"/>
          <p14:tracePt t="51454" x="2054225" y="2027238"/>
          <p14:tracePt t="51471" x="2000250" y="2009775"/>
          <p14:tracePt t="51487" x="1955800" y="1982788"/>
          <p14:tracePt t="51504" x="1901825" y="1955800"/>
          <p14:tracePt t="51521" x="1884363" y="1938338"/>
          <p14:tracePt t="51537" x="1866900" y="1920875"/>
          <p14:tracePt t="51555" x="1857375" y="1893888"/>
          <p14:tracePt t="51572" x="1857375" y="1884363"/>
          <p14:tracePt t="51588" x="1857375" y="1866900"/>
          <p14:tracePt t="51604" x="1857375" y="1857375"/>
          <p14:tracePt t="51621" x="1857375" y="1849438"/>
          <p14:tracePt t="51637" x="1857375" y="1822450"/>
          <p14:tracePt t="51654" x="1857375" y="1812925"/>
          <p14:tracePt t="51672" x="1857375" y="1785938"/>
          <p14:tracePt t="51688" x="1857375" y="1758950"/>
          <p14:tracePt t="51704" x="1857375" y="1741488"/>
          <p14:tracePt t="51721" x="1857375" y="1724025"/>
          <p14:tracePt t="51737" x="1857375" y="1714500"/>
          <p14:tracePt t="51754" x="1857375" y="1687513"/>
          <p14:tracePt t="51787" x="1857375" y="1679575"/>
          <p14:tracePt t="51867" x="1857375" y="1697038"/>
          <p14:tracePt t="51875" x="1866900" y="1704975"/>
          <p14:tracePt t="51887" x="1866900" y="1714500"/>
          <p14:tracePt t="51903" x="1874838" y="1758950"/>
          <p14:tracePt t="51920" x="1874838" y="1822450"/>
          <p14:tracePt t="51937" x="1874838" y="1938338"/>
          <p14:tracePt t="51953" x="1874838" y="2000250"/>
          <p14:tracePt t="51970" x="1857375" y="2044700"/>
          <p14:tracePt t="51987" x="1857375" y="2081213"/>
          <p14:tracePt t="52003" x="1857375" y="2098675"/>
          <p14:tracePt t="52020" x="1857375" y="2116138"/>
          <p14:tracePt t="52037" x="1857375" y="2125663"/>
          <p14:tracePt t="52057" x="1857375" y="2160588"/>
          <p14:tracePt t="52073" x="1857375" y="2179638"/>
          <p14:tracePt t="52088" x="1857375" y="2187575"/>
          <p14:tracePt t="52105" x="1847850" y="2197100"/>
          <p14:tracePt t="52141" x="1847850" y="2206625"/>
          <p14:tracePt t="52195" x="1847850" y="2224088"/>
          <p14:tracePt t="52266" x="1847850" y="2214563"/>
          <p14:tracePt t="52282" x="1857375" y="2206625"/>
          <p14:tracePt t="52291" x="1874838" y="2187575"/>
          <p14:tracePt t="52304" x="1884363" y="2160588"/>
          <p14:tracePt t="52322" x="1911350" y="2089150"/>
          <p14:tracePt t="52337" x="1919288" y="2044700"/>
          <p14:tracePt t="52354" x="1928813" y="2009775"/>
          <p14:tracePt t="52370" x="1928813" y="1992313"/>
          <p14:tracePt t="52388" x="1928813" y="1955800"/>
          <p14:tracePt t="52405" x="1928813" y="1938338"/>
          <p14:tracePt t="52421" x="1928813" y="1911350"/>
          <p14:tracePt t="52438" x="1928813" y="1884363"/>
          <p14:tracePt t="52454" x="1928813" y="1857375"/>
          <p14:tracePt t="52471" x="1928813" y="1849438"/>
          <p14:tracePt t="52768" x="1928813" y="1884363"/>
          <p14:tracePt t="52785" x="1928813" y="1928813"/>
          <p14:tracePt t="52804" x="1946275" y="1973263"/>
          <p14:tracePt t="52821" x="1955800" y="2009775"/>
          <p14:tracePt t="52837" x="1955800" y="2027238"/>
          <p14:tracePt t="52854" x="1955800" y="2044700"/>
          <p14:tracePt t="52900" x="1955800" y="2054225"/>
          <p14:tracePt t="52933" x="1955800" y="2071688"/>
          <p14:tracePt t="52944" x="1955800" y="2081213"/>
          <p14:tracePt t="52957" x="1965325" y="2108200"/>
          <p14:tracePt t="52971" x="1965325" y="2135188"/>
          <p14:tracePt t="52987" x="1965325" y="2152650"/>
          <p14:tracePt t="53004" x="1965325" y="2170113"/>
          <p14:tracePt t="53021" x="1965325" y="2179638"/>
          <p14:tracePt t="53037" x="1965325" y="2197100"/>
          <p14:tracePt t="53054" x="1973263" y="2224088"/>
          <p14:tracePt t="53072" x="1990725" y="2241550"/>
          <p14:tracePt t="53088" x="2054225" y="2278063"/>
          <p14:tracePt t="53104" x="2133600" y="2295525"/>
          <p14:tracePt t="53121" x="2232025" y="2330450"/>
          <p14:tracePt t="53138" x="2295525" y="2411413"/>
          <p14:tracePt t="53155" x="2339975" y="2473325"/>
          <p14:tracePt t="53171" x="2357438" y="2536825"/>
          <p14:tracePt t="53204" x="2384425" y="2652713"/>
          <p14:tracePt t="53221" x="2384425" y="2714625"/>
          <p14:tracePt t="53363" x="2401888" y="2714625"/>
          <p14:tracePt t="53503" x="2411413" y="2714625"/>
          <p14:tracePt t="53514" x="2411413" y="2706688"/>
          <p14:tracePt t="53528" x="2419350" y="2687638"/>
          <p14:tracePt t="53540" x="2419350" y="2679700"/>
          <p14:tracePt t="53554" x="2419350" y="2660650"/>
          <p14:tracePt t="53573" x="2428875" y="2635250"/>
          <p14:tracePt t="53588" x="2428875" y="2616200"/>
          <p14:tracePt t="53604" x="2428875" y="2608263"/>
          <p14:tracePt t="53621" x="2438400" y="2608263"/>
          <p14:tracePt t="53637" x="2438400" y="2589213"/>
          <p14:tracePt t="53654" x="2446338" y="2581275"/>
          <p14:tracePt t="53671" x="2473325" y="2563813"/>
          <p14:tracePt t="53688" x="2482850" y="2554288"/>
          <p14:tracePt t="53704" x="2500313" y="2554288"/>
          <p14:tracePt t="53721" x="2517775" y="2517775"/>
          <p14:tracePt t="53738" x="2517775" y="2509838"/>
          <p14:tracePt t="53754" x="2527300" y="2492375"/>
          <p14:tracePt t="53771" x="2527300" y="2482850"/>
          <p14:tracePt t="53788" x="2544763" y="2473325"/>
          <p14:tracePt t="53804" x="2544763" y="2465388"/>
          <p14:tracePt t="53821" x="2544763" y="2455863"/>
          <p14:tracePt t="53862" x="2554288" y="2455863"/>
          <p14:tracePt t="53875" x="2554288" y="2465388"/>
          <p14:tracePt t="53888" x="2554288" y="2473325"/>
          <p14:tracePt t="53905" x="2554288" y="2482850"/>
          <p14:tracePt t="53924" x="2554288" y="2492375"/>
          <p14:tracePt t="53938" x="2554288" y="2500313"/>
          <p14:tracePt t="53957" x="2554288" y="2536825"/>
          <p14:tracePt t="53973" x="2571750" y="2554288"/>
          <p14:tracePt t="53988" x="2589213" y="2571750"/>
          <p14:tracePt t="54004" x="2608263" y="2598738"/>
          <p14:tracePt t="54021" x="2633663" y="2616200"/>
          <p14:tracePt t="54038" x="2705100" y="2643188"/>
          <p14:tracePt t="54054" x="2803525" y="2670175"/>
          <p14:tracePt t="54072" x="3081338" y="2714625"/>
          <p14:tracePt t="54088" x="3348038" y="2751138"/>
          <p14:tracePt t="54105" x="3687763" y="2803525"/>
          <p14:tracePt t="54121" x="4071938" y="2884488"/>
          <p14:tracePt t="54137" x="4438650" y="2921000"/>
          <p14:tracePt t="54155" x="4768850" y="2965450"/>
          <p14:tracePt t="54171" x="5108575" y="2982913"/>
          <p14:tracePt t="54187" x="5421313" y="3017838"/>
          <p14:tracePt t="54204" x="5599113" y="3044825"/>
          <p14:tracePt t="54223" x="5768975" y="3089275"/>
          <p14:tracePt t="54238" x="5840413" y="3116263"/>
          <p14:tracePt t="54254" x="5921375" y="3143250"/>
          <p14:tracePt t="54271" x="6018213" y="3152775"/>
          <p14:tracePt t="54288" x="6108700" y="3170238"/>
          <p14:tracePt t="54304" x="6215063" y="3197225"/>
          <p14:tracePt t="54322" x="6330950" y="3224213"/>
          <p14:tracePt t="54338" x="6411913" y="3224213"/>
          <p14:tracePt t="54354" x="6483350" y="3224213"/>
          <p14:tracePt t="54371" x="6564313" y="3224213"/>
          <p14:tracePt t="54388" x="6643688" y="3224213"/>
          <p14:tracePt t="54405" x="6697663" y="3224213"/>
          <p14:tracePt t="54421" x="6759575" y="3224213"/>
          <p14:tracePt t="54438" x="6804025" y="3224213"/>
          <p14:tracePt t="54454" x="6858000" y="3206750"/>
          <p14:tracePt t="54472" x="6911975" y="3197225"/>
          <p14:tracePt t="54488" x="6938963" y="3187700"/>
          <p14:tracePt t="54504" x="6946900" y="3187700"/>
          <p14:tracePt t="54521" x="6956425" y="3179763"/>
          <p14:tracePt t="54538" x="6992938" y="3152775"/>
          <p14:tracePt t="54555" x="7054850" y="3116263"/>
          <p14:tracePt t="54572" x="7153275" y="3063875"/>
          <p14:tracePt t="54588" x="7232650" y="3009900"/>
          <p14:tracePt t="54604" x="7313613" y="2946400"/>
          <p14:tracePt t="54621" x="7402513" y="2857500"/>
          <p14:tracePt t="54637" x="7446963" y="2822575"/>
          <p14:tracePt t="54654" x="7473950" y="2803525"/>
          <p14:tracePt t="54671" x="7483475" y="2786063"/>
          <p14:tracePt t="54688" x="7493000" y="2759075"/>
          <p14:tracePt t="54705" x="7510463" y="2741613"/>
          <p14:tracePt t="54721" x="7537450" y="2714625"/>
          <p14:tracePt t="54738" x="7545388" y="2652713"/>
          <p14:tracePt t="54754" x="7572375" y="2581275"/>
          <p14:tracePt t="54771" x="7589838" y="2527300"/>
          <p14:tracePt t="54787" x="7608888" y="2465388"/>
          <p14:tracePt t="54804" x="7626350" y="2438400"/>
          <p14:tracePt t="54822" x="7653338" y="2411413"/>
          <p14:tracePt t="54839" x="7680325" y="2366963"/>
          <p14:tracePt t="54855" x="7707313" y="2322513"/>
          <p14:tracePt t="54872" x="7715250" y="2295525"/>
          <p14:tracePt t="54888" x="7724775" y="2241550"/>
          <p14:tracePt t="54904" x="7742238" y="2187575"/>
          <p14:tracePt t="54921" x="7751763" y="2152650"/>
          <p14:tracePt t="54938" x="7751763" y="2108200"/>
          <p14:tracePt t="54954" x="7759700" y="2081213"/>
          <p14:tracePt t="54971" x="7759700" y="2054225"/>
          <p14:tracePt t="54988" x="7751763" y="2036763"/>
          <p14:tracePt t="55004" x="7742238" y="2027238"/>
          <p14:tracePt t="55021" x="7732713" y="2009775"/>
          <p14:tracePt t="55038" x="7707313" y="2009775"/>
          <p14:tracePt t="55054" x="7688263" y="2009775"/>
          <p14:tracePt t="55071" x="7670800" y="2009775"/>
          <p14:tracePt t="55089" x="7635875" y="2009775"/>
          <p14:tracePt t="55104" x="7616825" y="2009775"/>
          <p14:tracePt t="55121" x="7599363" y="2017713"/>
          <p14:tracePt t="55138" x="7572375" y="2017713"/>
          <p14:tracePt t="55156" x="7554913" y="2027238"/>
          <p14:tracePt t="55171" x="7537450" y="2027238"/>
          <p14:tracePt t="55188" x="7518400" y="2036763"/>
          <p14:tracePt t="55204" x="7493000" y="2036763"/>
          <p14:tracePt t="55223" x="7466013" y="2044700"/>
          <p14:tracePt t="55238" x="7446963" y="2044700"/>
          <p14:tracePt t="55254" x="7421563" y="2044700"/>
          <p14:tracePt t="55271" x="7402513" y="2044700"/>
          <p14:tracePt t="55288" x="7385050" y="2044700"/>
          <p14:tracePt t="55305" x="7367588" y="2054225"/>
          <p14:tracePt t="55321" x="7340600" y="2063750"/>
          <p14:tracePt t="55337" x="7323138" y="2071688"/>
          <p14:tracePt t="55354" x="7296150" y="2098675"/>
          <p14:tracePt t="55371" x="7269163" y="2116138"/>
          <p14:tracePt t="55388" x="7251700" y="2135188"/>
          <p14:tracePt t="55405" x="7232650" y="2160588"/>
          <p14:tracePt t="55422" x="7207250" y="2179638"/>
          <p14:tracePt t="55438" x="7188200" y="2206625"/>
          <p14:tracePt t="55454" x="7170738" y="2241550"/>
          <p14:tracePt t="55472" x="7135813" y="2268538"/>
          <p14:tracePt t="55488" x="7126288" y="2295525"/>
          <p14:tracePt t="55504" x="7116763" y="2312988"/>
          <p14:tracePt t="55521" x="7116763" y="2330450"/>
          <p14:tracePt t="55538" x="7116763" y="2357438"/>
          <p14:tracePt t="55554" x="7116763" y="2374900"/>
          <p14:tracePt t="55571" x="7116763" y="2420938"/>
          <p14:tracePt t="55588" x="7116763" y="2446338"/>
          <p14:tracePt t="55605" x="7116763" y="2482850"/>
          <p14:tracePt t="55622" x="7116763" y="2500313"/>
          <p14:tracePt t="55638" x="7116763" y="2517775"/>
          <p14:tracePt t="55655" x="7116763" y="2544763"/>
          <p14:tracePt t="55671" x="7116763" y="2563813"/>
          <p14:tracePt t="55688" x="7116763" y="2608263"/>
          <p14:tracePt t="55704" x="7135813" y="2670175"/>
          <p14:tracePt t="55723" x="7153275" y="2741613"/>
          <p14:tracePt t="55739" x="7180263" y="2759075"/>
          <p14:tracePt t="55755" x="7197725" y="2778125"/>
          <p14:tracePt t="55771" x="7215188" y="2803525"/>
          <p14:tracePt t="55788" x="7232650" y="2822575"/>
          <p14:tracePt t="55804" x="7242175" y="2840038"/>
          <p14:tracePt t="55821" x="7259638" y="2867025"/>
          <p14:tracePt t="55838" x="7278688" y="2884488"/>
          <p14:tracePt t="55840" x="7286625" y="2894013"/>
          <p14:tracePt t="55855" x="7296150" y="2901950"/>
          <p14:tracePt t="55871" x="7340600" y="2938463"/>
          <p14:tracePt t="55888" x="7375525" y="2955925"/>
          <p14:tracePt t="55905" x="7402513" y="2965450"/>
          <p14:tracePt t="55921" x="7429500" y="2965450"/>
          <p14:tracePt t="55938" x="7446963" y="2973388"/>
          <p14:tracePt t="55955" x="7456488" y="2973388"/>
          <p14:tracePt t="55973" x="7473950" y="2992438"/>
          <p14:tracePt t="55989" x="7493000" y="2992438"/>
          <p14:tracePt t="56005" x="7510463" y="2992438"/>
          <p14:tracePt t="56021" x="7537450" y="2982913"/>
          <p14:tracePt t="56038" x="7581900" y="2965450"/>
          <p14:tracePt t="56054" x="7635875" y="2938463"/>
          <p14:tracePt t="56071" x="7653338" y="2928938"/>
          <p14:tracePt t="56088" x="7661275" y="2928938"/>
          <p14:tracePt t="56104" x="7680325" y="2921000"/>
          <p14:tracePt t="56137" x="7707313" y="2901950"/>
          <p14:tracePt t="56155" x="7724775" y="2884488"/>
          <p14:tracePt t="56171" x="7742238" y="2857500"/>
          <p14:tracePt t="56187" x="7769225" y="2840038"/>
          <p14:tracePt t="56207" x="7796213" y="2813050"/>
          <p14:tracePt t="56224" x="7804150" y="2786063"/>
          <p14:tracePt t="56239" x="7813675" y="2768600"/>
          <p14:tracePt t="56255" x="7823200" y="2751138"/>
          <p14:tracePt t="56271" x="7840663" y="2714625"/>
          <p14:tracePt t="56287" x="7858125" y="2679700"/>
          <p14:tracePt t="56304" x="7867650" y="2625725"/>
          <p14:tracePt t="56321" x="7885113" y="2589213"/>
          <p14:tracePt t="56337" x="7894638" y="2571750"/>
          <p14:tracePt t="56357" x="7894638" y="2536825"/>
          <p14:tracePt t="56372" x="7894638" y="2509838"/>
          <p14:tracePt t="56389" x="7875588" y="2455863"/>
          <p14:tracePt t="56405" x="7867650" y="2393950"/>
          <p14:tracePt t="56422" x="7840663" y="2312988"/>
          <p14:tracePt t="56438" x="7813675" y="2268538"/>
          <p14:tracePt t="56454" x="7786688" y="2224088"/>
          <p14:tracePt t="56471" x="7769225" y="2197100"/>
          <p14:tracePt t="56488" x="7742238" y="2170113"/>
          <p14:tracePt t="56504" x="7724775" y="2152650"/>
          <p14:tracePt t="56522" x="7697788" y="2125663"/>
          <p14:tracePt t="56538" x="7680325" y="2116138"/>
          <p14:tracePt t="56555" x="7661275" y="2108200"/>
          <p14:tracePt t="56572" x="7635875" y="2098675"/>
          <p14:tracePt t="56589" x="7616825" y="2098675"/>
          <p14:tracePt t="56605" x="7599363" y="2098675"/>
          <p14:tracePt t="56624" x="7564438" y="2098675"/>
          <p14:tracePt t="56638" x="7545388" y="2098675"/>
          <p14:tracePt t="56655" x="7527925" y="2098675"/>
          <p14:tracePt t="56671" x="7518400" y="2108200"/>
          <p14:tracePt t="56688" x="7510463" y="2108200"/>
          <p14:tracePt t="56722" x="7483475" y="2116138"/>
          <p14:tracePt t="56739" x="7466013" y="2125663"/>
          <p14:tracePt t="56755" x="7446963" y="2125663"/>
          <p14:tracePt t="56771" x="7429500" y="2143125"/>
          <p14:tracePt t="56788" x="7412038" y="2152650"/>
          <p14:tracePt t="56804" x="7394575" y="2170113"/>
          <p14:tracePt t="56821" x="7375525" y="2179638"/>
          <p14:tracePt t="56838" x="7367588" y="2187575"/>
          <p14:tracePt t="56854" x="7358063" y="2214563"/>
          <p14:tracePt t="56856" x="7340600" y="2224088"/>
          <p14:tracePt t="56871" x="7323138" y="2241550"/>
          <p14:tracePt t="56887" x="7304088" y="2259013"/>
          <p14:tracePt t="56904" x="7296150" y="2286000"/>
          <p14:tracePt t="56921" x="7269163" y="2303463"/>
          <p14:tracePt t="56938" x="7251700" y="2322513"/>
          <p14:tracePt t="56955" x="7232650" y="2357438"/>
          <p14:tracePt t="56972" x="7197725" y="2384425"/>
          <p14:tracePt t="56989" x="7188200" y="2420938"/>
          <p14:tracePt t="57005" x="7170738" y="2438400"/>
          <p14:tracePt t="57021" x="7161213" y="2455863"/>
          <p14:tracePt t="57038" x="7161213" y="2482850"/>
          <p14:tracePt t="57055" x="7153275" y="2509838"/>
          <p14:tracePt t="57072" x="7135813" y="2544763"/>
          <p14:tracePt t="57088" x="7135813" y="2563813"/>
          <p14:tracePt t="57105" x="7126288" y="2581275"/>
          <p14:tracePt t="57122" x="7126288" y="2616200"/>
          <p14:tracePt t="57138" x="7126288" y="2625725"/>
          <p14:tracePt t="57155" x="7126288" y="2643188"/>
          <p14:tracePt t="57171" x="7126288" y="2660650"/>
          <p14:tracePt t="57188" x="7126288" y="2687638"/>
          <p14:tracePt t="57205" x="7126288" y="2714625"/>
          <p14:tracePt t="57222" x="7161213" y="2759075"/>
          <p14:tracePt t="57239" x="7170738" y="2795588"/>
          <p14:tracePt t="57255" x="7188200" y="2822575"/>
          <p14:tracePt t="57271" x="7207250" y="2840038"/>
          <p14:tracePt t="57288" x="7215188" y="2867025"/>
          <p14:tracePt t="57305" x="7232650" y="2884488"/>
          <p14:tracePt t="57321" x="7242175" y="2901950"/>
          <p14:tracePt t="57338" x="7259638" y="2928938"/>
          <p14:tracePt t="57355" x="7286625" y="2946400"/>
          <p14:tracePt t="57357" x="7296150" y="2955925"/>
          <p14:tracePt t="57372" x="7313613" y="2973388"/>
          <p14:tracePt t="57388" x="7331075" y="3000375"/>
          <p14:tracePt t="57405" x="7358063" y="3009900"/>
          <p14:tracePt t="57421" x="7375525" y="3017838"/>
          <p14:tracePt t="57438" x="7394575" y="3017838"/>
          <p14:tracePt t="57455" x="7429500" y="3027363"/>
          <p14:tracePt t="57472" x="7456488" y="3036888"/>
          <p14:tracePt t="57489" x="7473950" y="3036888"/>
          <p14:tracePt t="57505" x="7500938" y="3036888"/>
          <p14:tracePt t="57522" x="7518400" y="3027363"/>
          <p14:tracePt t="57538" x="7537450" y="3017838"/>
          <p14:tracePt t="57555" x="7564438" y="2992438"/>
          <p14:tracePt t="57571" x="7589838" y="2973388"/>
          <p14:tracePt t="57588" x="7616825" y="2955925"/>
          <p14:tracePt t="57605" x="7635875" y="2946400"/>
          <p14:tracePt t="57623" x="7653338" y="2921000"/>
          <p14:tracePt t="57639" x="7670800" y="2911475"/>
          <p14:tracePt t="57655" x="7680325" y="2911475"/>
          <p14:tracePt t="57671" x="7707313" y="2894013"/>
          <p14:tracePt t="57688" x="7724775" y="2884488"/>
          <p14:tracePt t="57705" x="7742238" y="2857500"/>
          <p14:tracePt t="57721" x="7769225" y="2840038"/>
          <p14:tracePt t="57739" x="7796213" y="2813050"/>
          <p14:tracePt t="57755" x="7813675" y="2803525"/>
          <p14:tracePt t="57772" x="7840663" y="2778125"/>
          <p14:tracePt t="57788" x="7850188" y="2759075"/>
          <p14:tracePt t="57805" x="7867650" y="2741613"/>
          <p14:tracePt t="57821" x="7885113" y="2724150"/>
          <p14:tracePt t="57838" x="7912100" y="2670175"/>
          <p14:tracePt t="57855" x="7939088" y="2608263"/>
          <p14:tracePt t="57857" x="7939088" y="2571750"/>
          <p14:tracePt t="57873" x="7939088" y="2492375"/>
          <p14:tracePt t="57889" x="7939088" y="2446338"/>
          <p14:tracePt t="57905" x="7921625" y="2401888"/>
          <p14:tracePt t="57921" x="7902575" y="2366963"/>
          <p14:tracePt t="57938" x="7875588" y="2322513"/>
          <p14:tracePt t="57955" x="7858125" y="2295525"/>
          <p14:tracePt t="57971" x="7831138" y="2278063"/>
          <p14:tracePt t="57989" x="7804150" y="2251075"/>
          <p14:tracePt t="58005" x="7786688" y="2224088"/>
          <p14:tracePt t="58021" x="7759700" y="2206625"/>
          <p14:tracePt t="58038" x="7742238" y="2187575"/>
          <p14:tracePt t="58055" x="7724775" y="2170113"/>
          <p14:tracePt t="58071" x="7697788" y="2152650"/>
          <p14:tracePt t="58088" x="7680325" y="2135188"/>
          <p14:tracePt t="58105" x="7661275" y="2125663"/>
          <p14:tracePt t="58122" x="7643813" y="2125663"/>
          <p14:tracePt t="58139" x="7616825" y="2116138"/>
          <p14:tracePt t="58155" x="7599363" y="2116138"/>
          <p14:tracePt t="58171" x="7581900" y="2108200"/>
          <p14:tracePt t="58188" x="7564438" y="2108200"/>
          <p14:tracePt t="58205" x="7537450" y="2108200"/>
          <p14:tracePt t="58221" x="7518400" y="2108200"/>
          <p14:tracePt t="58238" x="7510463" y="2108200"/>
          <p14:tracePt t="58255" x="7473950" y="2108200"/>
          <p14:tracePt t="58271" x="7456488" y="2108200"/>
          <p14:tracePt t="58288" x="7439025" y="2108200"/>
          <p14:tracePt t="58305" x="7429500" y="2108200"/>
          <p14:tracePt t="58322" x="7421563" y="2108200"/>
          <p14:tracePt t="58338" x="7402513" y="2108200"/>
          <p14:tracePt t="58355" x="7394575" y="2108200"/>
          <p14:tracePt t="58373" x="7385050" y="2108200"/>
          <p14:tracePt t="58389" x="7367588" y="2108200"/>
          <p14:tracePt t="58421" x="7358063" y="2108200"/>
          <p14:tracePt t="58438" x="7350125" y="2108200"/>
          <p14:tracePt t="58455" x="7323138" y="2108200"/>
          <p14:tracePt t="58472" x="7323138" y="2116138"/>
          <p14:tracePt t="58489" x="7313613" y="2125663"/>
          <p14:tracePt t="58506" x="7296150" y="2143125"/>
          <p14:tracePt t="58522" x="7278688" y="2179638"/>
          <p14:tracePt t="58539" x="7251700" y="2241550"/>
          <p14:tracePt t="58555" x="7242175" y="2268538"/>
          <p14:tracePt t="58571" x="7215188" y="2286000"/>
          <p14:tracePt t="58588" x="7207250" y="2295525"/>
          <p14:tracePt t="58605" x="7207250" y="2312988"/>
          <p14:tracePt t="58621" x="7197725" y="2330450"/>
          <p14:tracePt t="58639" x="7180263" y="2366963"/>
          <p14:tracePt t="58655" x="7153275" y="2401888"/>
          <p14:tracePt t="58671" x="7153275" y="2420938"/>
          <p14:tracePt t="58688" x="7143750" y="2438400"/>
          <p14:tracePt t="58705" x="7126288" y="2455863"/>
          <p14:tracePt t="58721" x="7116763" y="2482850"/>
          <p14:tracePt t="58738" x="7116763" y="2509838"/>
          <p14:tracePt t="58755" x="7108825" y="2544763"/>
          <p14:tracePt t="58772" x="7089775" y="2589213"/>
          <p14:tracePt t="58788" x="7089775" y="2608263"/>
          <p14:tracePt t="58805" x="7089775" y="2616200"/>
          <p14:tracePt t="58821" x="7081838" y="2635250"/>
          <p14:tracePt t="58838" x="7081838" y="2660650"/>
          <p14:tracePt t="58855" x="7081838" y="2679700"/>
          <p14:tracePt t="58857" x="7081838" y="2687638"/>
          <p14:tracePt t="58874" x="7081838" y="2706688"/>
          <p14:tracePt t="58890" x="7081838" y="2732088"/>
          <p14:tracePt t="58906" x="7081838" y="2751138"/>
          <p14:tracePt t="58922" x="7081838" y="2768600"/>
          <p14:tracePt t="58939" x="7081838" y="2795588"/>
          <p14:tracePt t="58955" x="7108825" y="2822575"/>
          <p14:tracePt t="58971" x="7116763" y="2840038"/>
          <p14:tracePt t="58988" x="7135813" y="2867025"/>
          <p14:tracePt t="59005" x="7153275" y="2894013"/>
          <p14:tracePt t="59022" x="7180263" y="2911475"/>
          <p14:tracePt t="59039" x="7197725" y="2938463"/>
          <p14:tracePt t="59055" x="7207250" y="2946400"/>
          <p14:tracePt t="59072" x="7215188" y="2946400"/>
          <p14:tracePt t="59089" x="7242175" y="2965450"/>
          <p14:tracePt t="59105" x="7259638" y="2973388"/>
          <p14:tracePt t="59124" x="7286625" y="2982913"/>
          <p14:tracePt t="59140" x="7304088" y="2992438"/>
          <p14:tracePt t="59158" x="7331075" y="3009900"/>
          <p14:tracePt t="59171" x="7350125" y="3009900"/>
          <p14:tracePt t="59188" x="7367588" y="3009900"/>
          <p14:tracePt t="59205" x="7394575" y="3009900"/>
          <p14:tracePt t="59221" x="7421563" y="3009900"/>
          <p14:tracePt t="59238" x="7439025" y="3009900"/>
          <p14:tracePt t="59255" x="7466013" y="3000375"/>
          <p14:tracePt t="59272" x="7493000" y="2982913"/>
          <p14:tracePt t="59288" x="7510463" y="2965450"/>
          <p14:tracePt t="59304" x="7537450" y="2946400"/>
          <p14:tracePt t="59322" x="7581900" y="2921000"/>
          <p14:tracePt t="59340" x="7599363" y="2901950"/>
          <p14:tracePt t="59356" x="7616825" y="2874963"/>
          <p14:tracePt t="59374" x="7653338" y="2840038"/>
          <p14:tracePt t="59390" x="7670800" y="2803525"/>
          <p14:tracePt t="59406" x="7697788" y="2741613"/>
          <p14:tracePt t="59422" x="7724775" y="2679700"/>
          <p14:tracePt t="59439" x="7751763" y="2598738"/>
          <p14:tracePt t="59455" x="7778750" y="2517775"/>
          <p14:tracePt t="59472" x="7804150" y="2438400"/>
          <p14:tracePt t="59488" x="7804150" y="2384425"/>
          <p14:tracePt t="59505" x="7804150" y="2322513"/>
          <p14:tracePt t="59521" x="7786688" y="2214563"/>
          <p14:tracePt t="59538" x="7715250" y="2135188"/>
          <p14:tracePt t="59555" x="7680325" y="2089150"/>
          <p14:tracePt t="59572" x="7635875" y="2054225"/>
          <p14:tracePt t="59588" x="7599363" y="2027238"/>
          <p14:tracePt t="59605" x="7564438" y="2009775"/>
          <p14:tracePt t="59622" x="7527925" y="1982788"/>
          <p14:tracePt t="59639" x="7483475" y="1973263"/>
          <p14:tracePt t="59655" x="7456488" y="1973263"/>
          <p14:tracePt t="59672" x="7421563" y="1973263"/>
          <p14:tracePt t="59688" x="7394575" y="1973263"/>
          <p14:tracePt t="59705" x="7340600" y="1982788"/>
          <p14:tracePt t="59722" x="7323138" y="2000250"/>
          <p14:tracePt t="59738" x="7304088" y="2009775"/>
          <p14:tracePt t="59755" x="7286625" y="2017713"/>
          <p14:tracePt t="59772" x="7269163" y="2017713"/>
          <p14:tracePt t="59788" x="7269163" y="2027238"/>
          <p14:tracePt t="59811" x="7259638" y="2027238"/>
          <p14:tracePt t="59842" x="7251700" y="2044700"/>
          <p14:tracePt t="59850" x="7242175" y="2063750"/>
          <p14:tracePt t="59858" x="7232650" y="2071688"/>
          <p14:tracePt t="59871" x="7224713" y="2081213"/>
          <p14:tracePt t="59888" x="7197725" y="2098675"/>
          <p14:tracePt t="59905" x="7180263" y="2116138"/>
          <p14:tracePt t="59937" x="7170738" y="2135188"/>
          <p14:tracePt t="59954" x="7153275" y="2152650"/>
          <p14:tracePt t="59972" x="7126288" y="2170113"/>
          <p14:tracePt t="59989" x="7108825" y="2179638"/>
          <p14:tracePt t="60005" x="7089775" y="2206625"/>
          <p14:tracePt t="60021" x="7072313" y="2214563"/>
          <p14:tracePt t="60038" x="7000875" y="2251075"/>
          <p14:tracePt t="60055" x="6929438" y="2268538"/>
          <p14:tracePt t="60072" x="6902450" y="2295525"/>
          <p14:tracePt t="60089" x="6823075" y="2303463"/>
          <p14:tracePt t="60105" x="6759575" y="2322513"/>
          <p14:tracePt t="60121" x="6680200" y="2330450"/>
          <p14:tracePt t="60139" x="6616700" y="2339975"/>
          <p14:tracePt t="60155" x="6537325" y="2357438"/>
          <p14:tracePt t="60171" x="6429375" y="2357438"/>
          <p14:tracePt t="60188" x="6303963" y="2357438"/>
          <p14:tracePt t="60205" x="6108700" y="2357438"/>
          <p14:tracePt t="60222" x="5938838" y="2349500"/>
          <p14:tracePt t="60239" x="5778500" y="2322513"/>
          <p14:tracePt t="60256" x="5653088" y="2286000"/>
          <p14:tracePt t="60272" x="5554663" y="2259013"/>
          <p14:tracePt t="60288" x="5438775" y="2251075"/>
          <p14:tracePt t="60305" x="5349875" y="2224088"/>
          <p14:tracePt t="60322" x="5251450" y="2206625"/>
          <p14:tracePt t="60338" x="5160963" y="2197100"/>
          <p14:tracePt t="60355" x="5081588" y="2197100"/>
          <p14:tracePt t="60372" x="4992688" y="2197100"/>
          <p14:tracePt t="60389" x="4875213" y="2197100"/>
          <p14:tracePt t="60405" x="4795838" y="2197100"/>
          <p14:tracePt t="60422" x="4724400" y="2214563"/>
          <p14:tracePt t="60438" x="4643438" y="2224088"/>
          <p14:tracePt t="60455" x="4554538" y="2241550"/>
          <p14:tracePt t="60472" x="4438650" y="2268538"/>
          <p14:tracePt t="60488" x="4330700" y="2295525"/>
          <p14:tracePt t="60505" x="4179888" y="2322513"/>
          <p14:tracePt t="60522" x="4017963" y="2357438"/>
          <p14:tracePt t="60539" x="3813175" y="2401888"/>
          <p14:tracePt t="60555" x="3687763" y="2401888"/>
          <p14:tracePt t="60572" x="3589338" y="2393950"/>
          <p14:tracePt t="60589" x="3517900" y="2393950"/>
          <p14:tracePt t="60606" x="3455988" y="2393950"/>
          <p14:tracePt t="60622" x="3419475" y="2384425"/>
          <p14:tracePt t="60640" x="3384550" y="2374900"/>
          <p14:tracePt t="60655" x="3367088" y="2374900"/>
          <p14:tracePt t="60672" x="3348038" y="2374900"/>
          <p14:tracePt t="60688" x="3330575" y="2374900"/>
          <p14:tracePt t="60705" x="3303588" y="2374900"/>
          <p14:tracePt t="60722" x="3286125" y="2374900"/>
          <p14:tracePt t="60738" x="3268663" y="2374900"/>
          <p14:tracePt t="60755" x="3232150" y="2374900"/>
          <p14:tracePt t="60772" x="3197225" y="2374900"/>
          <p14:tracePt t="60790" x="3170238" y="2374900"/>
          <p14:tracePt t="60805" x="3152775" y="2374900"/>
          <p14:tracePt t="60822" x="3133725" y="2374900"/>
          <p14:tracePt t="60838" x="3108325" y="2374900"/>
          <p14:tracePt t="60856" x="3089275" y="2374900"/>
          <p14:tracePt t="60859" x="3081338" y="2384425"/>
          <p14:tracePt t="60872" x="3071813" y="2384425"/>
          <p14:tracePt t="60889" x="3027363" y="2401888"/>
          <p14:tracePt t="60905" x="3009900" y="2401888"/>
          <p14:tracePt t="60922" x="2990850" y="2428875"/>
          <p14:tracePt t="60938" x="2965450" y="2428875"/>
          <p14:tracePt t="60955" x="2946400" y="2438400"/>
          <p14:tracePt t="60972" x="2928938" y="2446338"/>
          <p14:tracePt t="60988" x="2901950" y="2455863"/>
          <p14:tracePt t="61005" x="2884488" y="2473325"/>
          <p14:tracePt t="61022" x="2867025" y="2492375"/>
          <p14:tracePt t="61039" x="2840038" y="2509838"/>
          <p14:tracePt t="61055" x="2813050" y="2527300"/>
          <p14:tracePt t="61072" x="2795588" y="2544763"/>
          <p14:tracePt t="61088" x="2776538" y="2544763"/>
          <p14:tracePt t="61105" x="2768600" y="2563813"/>
          <p14:tracePt t="61414" x="2776538" y="2554288"/>
          <p14:tracePt t="61426" x="2776538" y="2544763"/>
          <p14:tracePt t="61439" x="2786063" y="2536825"/>
          <p14:tracePt t="61455" x="2795588" y="2527300"/>
          <p14:tracePt t="61472" x="2803525" y="2527300"/>
          <p14:tracePt t="61491" x="2813050" y="2517775"/>
          <p14:tracePt t="61505" x="2830513" y="2509838"/>
          <p14:tracePt t="61522" x="2847975" y="2509838"/>
          <p14:tracePt t="61539" x="2874963" y="2500313"/>
          <p14:tracePt t="61555" x="2894013" y="2482850"/>
          <p14:tracePt t="61571" x="2919413" y="2482850"/>
          <p14:tracePt t="61588" x="2928938" y="2482850"/>
          <p14:tracePt t="61680" x="2938463" y="2482850"/>
          <p14:tracePt t="61696" x="2946400" y="2482850"/>
          <p14:tracePt t="61708" x="2955925" y="2492375"/>
          <p14:tracePt t="61758" x="2965450" y="2492375"/>
          <p14:tracePt t="61876" x="2982913" y="2492375"/>
          <p14:tracePt t="62000" x="2990850" y="2500313"/>
          <p14:tracePt t="62012" x="2990850" y="2509838"/>
          <p14:tracePt t="62064" x="3000375" y="2509838"/>
          <p14:tracePt t="62102" x="3009900" y="2509838"/>
          <p14:tracePt t="62118" x="3017838" y="2509838"/>
          <p14:tracePt t="62130" x="3027363" y="2509838"/>
          <p14:tracePt t="62143" x="3036888" y="2509838"/>
          <p14:tracePt t="62158" x="3054350" y="2509838"/>
          <p14:tracePt t="62171" x="3071813" y="2509838"/>
          <p14:tracePt t="62205" x="3081338" y="2509838"/>
          <p14:tracePt t="62235" x="3089275" y="2509838"/>
          <p14:tracePt t="62250" x="3098800" y="2509838"/>
          <p14:tracePt t="62262" x="3108325" y="2509838"/>
          <p14:tracePt t="62276" x="3133725" y="2509838"/>
          <p14:tracePt t="62289" x="3152775" y="2509838"/>
          <p14:tracePt t="62305" x="3170238" y="2509838"/>
          <p14:tracePt t="62322" x="3179763" y="2509838"/>
          <p14:tracePt t="62338" x="3205163" y="2509838"/>
          <p14:tracePt t="62356" x="3214688" y="2509838"/>
          <p14:tracePt t="62372" x="3232150" y="2509838"/>
          <p14:tracePt t="62388" x="3251200" y="2509838"/>
          <p14:tracePt t="62405" x="3259138" y="2509838"/>
          <p14:tracePt t="62438" x="3286125" y="2509838"/>
          <p14:tracePt t="62455" x="3303588" y="2509838"/>
          <p14:tracePt t="62471" x="3313113" y="2509838"/>
          <p14:tracePt t="62488" x="3330575" y="2517775"/>
          <p14:tracePt t="62505" x="3348038" y="2517775"/>
          <p14:tracePt t="62521" x="3367088" y="2527300"/>
          <p14:tracePt t="62538" x="3384550" y="2527300"/>
          <p14:tracePt t="62555" x="3419475" y="2527300"/>
          <p14:tracePt t="62588" x="3438525" y="2527300"/>
          <p14:tracePt t="62605" x="3446463" y="2527300"/>
          <p14:tracePt t="62622" x="3465513" y="2536825"/>
          <p14:tracePt t="62638" x="3482975" y="2536825"/>
          <p14:tracePt t="62655" x="3509963" y="2536825"/>
          <p14:tracePt t="62672" x="3527425" y="2544763"/>
          <p14:tracePt t="62688" x="3554413" y="2544763"/>
          <p14:tracePt t="62705" x="3581400" y="2544763"/>
          <p14:tracePt t="62738" x="3598863" y="2544763"/>
          <p14:tracePt t="62755" x="3616325" y="2563813"/>
          <p14:tracePt t="62772" x="3643313" y="2563813"/>
          <p14:tracePt t="62788" x="3660775" y="2563813"/>
          <p14:tracePt t="62805" x="3679825" y="2571750"/>
          <p14:tracePt t="62821" x="3687763" y="2571750"/>
          <p14:tracePt t="62838" x="3714750" y="2571750"/>
          <p14:tracePt t="62855" x="3724275" y="2571750"/>
          <p14:tracePt t="62872" x="3751263" y="2571750"/>
          <p14:tracePt t="62890" x="3768725" y="2571750"/>
          <p14:tracePt t="62906" x="3803650" y="2571750"/>
          <p14:tracePt t="62922" x="3840163" y="2571750"/>
          <p14:tracePt t="62939" x="3867150" y="2571750"/>
          <p14:tracePt t="62955" x="3884613" y="2571750"/>
          <p14:tracePt t="62972" x="3911600" y="2571750"/>
          <p14:tracePt t="62988" x="3929063" y="2554288"/>
          <p14:tracePt t="63005" x="3946525" y="2554288"/>
          <p14:tracePt t="63022" x="3965575" y="2544763"/>
          <p14:tracePt t="63039" x="4010025" y="2536825"/>
          <p14:tracePt t="63055" x="4044950" y="2527300"/>
          <p14:tracePt t="63073" x="4071938" y="2527300"/>
          <p14:tracePt t="63089" x="4108450" y="2527300"/>
          <p14:tracePt t="63106" x="4125913" y="2527300"/>
          <p14:tracePt t="63121" x="4143375" y="2517775"/>
          <p14:tracePt t="63138" x="4160838" y="2517775"/>
          <p14:tracePt t="63155" x="4179888" y="2509838"/>
          <p14:tracePt t="63172" x="4197350" y="2509838"/>
          <p14:tracePt t="63189" x="4224338" y="2509838"/>
          <p14:tracePt t="63205" x="4241800" y="2509838"/>
          <p14:tracePt t="63221" x="4259263" y="2492375"/>
          <p14:tracePt t="63368" x="4268788" y="2492375"/>
          <p14:tracePt t="63384" x="4276725" y="2492375"/>
          <p14:tracePt t="63396" x="4286250" y="2492375"/>
          <p14:tracePt t="63409" x="4322763" y="2492375"/>
          <p14:tracePt t="63425" x="4348163" y="2492375"/>
          <p14:tracePt t="63441" x="4375150" y="2482850"/>
          <p14:tracePt t="63472" x="4384675" y="2482850"/>
          <p14:tracePt t="63588" x="4375150" y="2500313"/>
          <p14:tracePt t="63601" x="4357688" y="2500313"/>
          <p14:tracePt t="63614" x="4330700" y="2509838"/>
          <p14:tracePt t="63627" x="4295775" y="2517775"/>
          <p14:tracePt t="63638" x="4286250" y="2517775"/>
          <p14:tracePt t="63655" x="4268788" y="2527300"/>
          <p14:tracePt t="63672" x="4224338" y="2536825"/>
          <p14:tracePt t="63689" x="4187825" y="2571750"/>
          <p14:tracePt t="63705" x="4143375" y="2571750"/>
          <p14:tracePt t="63723" x="4098925" y="2581275"/>
          <p14:tracePt t="63740" x="4054475" y="2589213"/>
          <p14:tracePt t="63755" x="3973513" y="2608263"/>
          <p14:tracePt t="63772" x="3911600" y="2616200"/>
          <p14:tracePt t="63789" x="3867150" y="2616200"/>
          <p14:tracePt t="63805" x="3803650" y="2616200"/>
          <p14:tracePt t="63822" x="3768725" y="2616200"/>
          <p14:tracePt t="63839" x="3714750" y="2616200"/>
          <p14:tracePt t="63856" x="3679825" y="2616200"/>
          <p14:tracePt t="63872" x="3625850" y="2608263"/>
          <p14:tracePt t="63889" x="3562350" y="2608263"/>
          <p14:tracePt t="63905" x="3517900" y="2608263"/>
          <p14:tracePt t="63922" x="3455988" y="2608263"/>
          <p14:tracePt t="63939" x="3429000" y="2589213"/>
          <p14:tracePt t="63955" x="3394075" y="2589213"/>
          <p14:tracePt t="63973" x="3384550" y="2589213"/>
          <p14:tracePt t="63989" x="3367088" y="2589213"/>
          <p14:tracePt t="64006" x="3348038" y="2589213"/>
          <p14:tracePt t="64022" x="3303588" y="2589213"/>
          <p14:tracePt t="64038" x="3268663" y="2589213"/>
          <p14:tracePt t="64055" x="3214688" y="2581275"/>
          <p14:tracePt t="64072" x="3197225" y="2581275"/>
          <p14:tracePt t="64088" x="3170238" y="2581275"/>
          <p14:tracePt t="64105" x="3152775" y="2581275"/>
          <p14:tracePt t="64122" x="3133725" y="2571750"/>
          <p14:tracePt t="64138" x="3116263" y="2571750"/>
          <p14:tracePt t="64156" x="3089275" y="2563813"/>
          <p14:tracePt t="64172" x="3071813" y="2563813"/>
          <p14:tracePt t="64188" x="3054350" y="2554288"/>
          <p14:tracePt t="64205" x="3017838" y="2554288"/>
          <p14:tracePt t="64222" x="3000375" y="2554288"/>
          <p14:tracePt t="64238" x="2990850" y="2554288"/>
          <p14:tracePt t="64301" x="2982913" y="2554288"/>
          <p14:tracePt t="64315" x="2982913" y="2563813"/>
          <p14:tracePt t="64327" x="2973388" y="2563813"/>
          <p14:tracePt t="64370" x="2973388" y="2571750"/>
          <p14:tracePt t="64449" x="2973388" y="2598738"/>
          <p14:tracePt t="64461" x="2982913" y="2608263"/>
          <p14:tracePt t="64475" x="3000375" y="2625725"/>
          <p14:tracePt t="64490" x="3027363" y="2625725"/>
          <p14:tracePt t="64505" x="3036888" y="2625725"/>
          <p14:tracePt t="64522" x="3044825" y="2625725"/>
          <p14:tracePt t="64550" x="3062288" y="2625725"/>
          <p14:tracePt t="64564" x="3071813" y="2625725"/>
          <p14:tracePt t="64572" x="3108325" y="2625725"/>
          <p14:tracePt t="64588" x="3133725" y="2635250"/>
          <p14:tracePt t="64605" x="3152775" y="2635250"/>
          <p14:tracePt t="64622" x="3170238" y="2635250"/>
          <p14:tracePt t="64638" x="3187700" y="2635250"/>
          <p14:tracePt t="64655" x="3214688" y="2635250"/>
          <p14:tracePt t="64672" x="3232150" y="2635250"/>
          <p14:tracePt t="64688" x="3241675" y="2635250"/>
          <p14:tracePt t="64705" x="3259138" y="2635250"/>
          <p14:tracePt t="64722" x="3268663" y="2635250"/>
          <p14:tracePt t="64863" x="3268663" y="2643188"/>
          <p14:tracePt t="64879" x="3232150" y="2652713"/>
          <p14:tracePt t="64890" x="3197225" y="2670175"/>
          <p14:tracePt t="64905" x="3116263" y="2679700"/>
          <p14:tracePt t="64922" x="3054350" y="2697163"/>
          <p14:tracePt t="64940" x="3017838" y="2697163"/>
          <p14:tracePt t="64955" x="3009900" y="2706688"/>
          <p14:tracePt t="64988" x="2990850" y="2706688"/>
          <p14:tracePt t="65005" x="2982913" y="2706688"/>
          <p14:tracePt t="65337" x="3009900" y="2706688"/>
          <p14:tracePt t="65345" x="3027363" y="2706688"/>
          <p14:tracePt t="65355" x="3054350" y="2706688"/>
          <p14:tracePt t="65372" x="3089275" y="2706688"/>
          <p14:tracePt t="65389" x="3116263" y="2714625"/>
          <p14:tracePt t="65405" x="3143250" y="2714625"/>
          <p14:tracePt t="65422" x="3160713" y="2714625"/>
          <p14:tracePt t="65439" x="3179763" y="2714625"/>
          <p14:tracePt t="65456" x="3197225" y="2724150"/>
          <p14:tracePt t="65472" x="3224213" y="2724150"/>
          <p14:tracePt t="65488" x="3241675" y="2732088"/>
          <p14:tracePt t="65505" x="3259138" y="2732088"/>
          <p14:tracePt t="65522" x="3276600" y="2751138"/>
          <p14:tracePt t="65539" x="3303588" y="2751138"/>
          <p14:tracePt t="65572" x="3313113" y="2751138"/>
          <p14:tracePt t="65589" x="3322638" y="2751138"/>
          <p14:tracePt t="65605" x="3340100" y="2751138"/>
          <p14:tracePt t="65622" x="3348038" y="2751138"/>
          <p14:tracePt t="65639" x="3375025" y="2751138"/>
          <p14:tracePt t="65655" x="3394075" y="2751138"/>
          <p14:tracePt t="65672" x="3402013" y="2751138"/>
          <p14:tracePt t="65688" x="3419475" y="2751138"/>
          <p14:tracePt t="65706" x="3446463" y="2751138"/>
          <p14:tracePt t="65722" x="3465513" y="2751138"/>
          <p14:tracePt t="65738" x="3473450" y="2751138"/>
          <p14:tracePt t="65755" x="3490913" y="2751138"/>
          <p14:tracePt t="65772" x="3517900" y="2741613"/>
          <p14:tracePt t="65788" x="3536950" y="2741613"/>
          <p14:tracePt t="65805" x="3554413" y="2741613"/>
          <p14:tracePt t="65822" x="3571875" y="2741613"/>
          <p14:tracePt t="65838" x="3598863" y="2741613"/>
          <p14:tracePt t="65855" x="3625850" y="2751138"/>
          <p14:tracePt t="65872" x="3643313" y="2751138"/>
          <p14:tracePt t="65888" x="3670300" y="2751138"/>
          <p14:tracePt t="65905" x="3697288" y="2751138"/>
          <p14:tracePt t="65922" x="3724275" y="2751138"/>
          <p14:tracePt t="65939" x="3741738" y="2751138"/>
          <p14:tracePt t="65955" x="3768725" y="2751138"/>
          <p14:tracePt t="65972" x="3776663" y="2751138"/>
          <p14:tracePt t="65988" x="3803650" y="2751138"/>
          <p14:tracePt t="66005" x="3822700" y="2751138"/>
          <p14:tracePt t="66022" x="3830638" y="2741613"/>
          <p14:tracePt t="66038" x="3848100" y="2732088"/>
          <p14:tracePt t="66055" x="3875088" y="2724150"/>
          <p14:tracePt t="66072" x="3894138" y="2714625"/>
          <p14:tracePt t="66089" x="3911600" y="2706688"/>
          <p14:tracePt t="66106" x="3946525" y="2687638"/>
          <p14:tracePt t="66123" x="3965575" y="2687638"/>
          <p14:tracePt t="66139" x="3983038" y="2687638"/>
          <p14:tracePt t="66156" x="4000500" y="2670175"/>
          <p14:tracePt t="66172" x="4027488" y="2670175"/>
          <p14:tracePt t="66189" x="4044950" y="2670175"/>
          <p14:tracePt t="66206" x="4071938" y="2670175"/>
          <p14:tracePt t="66222" x="4108450" y="2670175"/>
          <p14:tracePt t="66239" x="4133850" y="2670175"/>
          <p14:tracePt t="66256" x="4160838" y="2670175"/>
          <p14:tracePt t="66272" x="4179888" y="2670175"/>
          <p14:tracePt t="66289" x="4197350" y="2670175"/>
          <p14:tracePt t="66306" x="4224338" y="2670175"/>
          <p14:tracePt t="66322" x="4251325" y="2679700"/>
          <p14:tracePt t="66341" x="4286250" y="2687638"/>
          <p14:tracePt t="66356" x="4303713" y="2687638"/>
          <p14:tracePt t="66373" x="4322763" y="2697163"/>
          <p14:tracePt t="66390" x="4357688" y="2706688"/>
          <p14:tracePt t="66406" x="4384675" y="2706688"/>
          <p14:tracePt t="66422" x="4411663" y="2706688"/>
          <p14:tracePt t="66439" x="4429125" y="2706688"/>
          <p14:tracePt t="66456" x="4456113" y="2706688"/>
          <p14:tracePt t="66472" x="4483100" y="2706688"/>
          <p14:tracePt t="66489" x="4500563" y="2706688"/>
          <p14:tracePt t="66506" x="4518025" y="2706688"/>
          <p14:tracePt t="66522" x="4537075" y="2706688"/>
          <p14:tracePt t="66539" x="4562475" y="2706688"/>
          <p14:tracePt t="66556" x="4581525" y="2706688"/>
          <p14:tracePt t="66572" x="4598988" y="2706688"/>
          <p14:tracePt t="66591" x="4633913" y="2706688"/>
          <p14:tracePt t="66607" x="4652963" y="2706688"/>
          <p14:tracePt t="66623" x="4670425" y="2697163"/>
          <p14:tracePt t="66639" x="4687888" y="2697163"/>
          <p14:tracePt t="66656" x="4714875" y="2697163"/>
          <p14:tracePt t="66672" x="4732338" y="2697163"/>
          <p14:tracePt t="66689" x="4751388" y="2687638"/>
          <p14:tracePt t="66706" x="4776788" y="2687638"/>
          <p14:tracePt t="66723" x="4795838" y="2687638"/>
          <p14:tracePt t="66739" x="4813300" y="2687638"/>
          <p14:tracePt t="66756" x="4830763" y="2687638"/>
          <p14:tracePt t="66773" x="4857750" y="2687638"/>
          <p14:tracePt t="66789" x="4875213" y="2687638"/>
          <p14:tracePt t="66805" x="4884738" y="2687638"/>
          <p14:tracePt t="66822" x="4894263" y="2679700"/>
          <p14:tracePt t="66839" x="4921250" y="2679700"/>
          <p14:tracePt t="66855" x="4929188" y="2679700"/>
          <p14:tracePt t="66872" x="4946650" y="2679700"/>
          <p14:tracePt t="66889" x="4965700" y="2670175"/>
          <p14:tracePt t="66905" x="4983163" y="2670175"/>
          <p14:tracePt t="66922" x="5010150" y="2670175"/>
          <p14:tracePt t="66938" x="5027613" y="2670175"/>
          <p14:tracePt t="66956" x="5054600" y="2652713"/>
          <p14:tracePt t="66973" x="5072063" y="2652713"/>
          <p14:tracePt t="66990" x="5089525" y="2652713"/>
          <p14:tracePt t="67006" x="5099050" y="2643188"/>
          <p14:tracePt t="67023" x="5116513" y="2643188"/>
          <p14:tracePt t="67040" x="5126038" y="2643188"/>
          <p14:tracePt t="67055" x="5153025" y="2635250"/>
          <p14:tracePt t="67072" x="5170488" y="2635250"/>
          <p14:tracePt t="67089" x="5187950" y="2635250"/>
          <p14:tracePt t="67105" x="5214938" y="2625725"/>
          <p14:tracePt t="67122" x="5232400" y="2625725"/>
          <p14:tracePt t="67139" x="5251450" y="2625725"/>
          <p14:tracePt t="67158" x="5268913" y="2625725"/>
          <p14:tracePt t="67173" x="5278438" y="2625725"/>
          <p14:tracePt t="67190" x="5295900" y="2616200"/>
          <p14:tracePt t="67206" x="5303838" y="2616200"/>
          <p14:tracePt t="67222" x="5330825" y="2608263"/>
          <p14:tracePt t="67239" x="5340350" y="2608263"/>
          <p14:tracePt t="67256" x="5349875" y="2608263"/>
          <p14:tracePt t="67272" x="5367338" y="2608263"/>
          <p14:tracePt t="67305" x="5375275" y="2608263"/>
          <p14:tracePt t="67357" x="5384800" y="2598738"/>
          <p14:tracePt t="67367" x="5394325" y="2598738"/>
          <p14:tracePt t="67378" x="5402263" y="2598738"/>
          <p14:tracePt t="67389" x="5411788" y="2598738"/>
          <p14:tracePt t="67406" x="5421313" y="2598738"/>
          <p14:tracePt t="67422" x="5438775" y="2598738"/>
          <p14:tracePt t="67439" x="5446713" y="2598738"/>
          <p14:tracePt t="67456" x="5456238" y="2598738"/>
          <p14:tracePt t="67472" x="5483225" y="2598738"/>
          <p14:tracePt t="67489" x="5492750" y="2598738"/>
          <p14:tracePt t="67506" x="5518150" y="2598738"/>
          <p14:tracePt t="67523" x="5527675" y="2598738"/>
          <p14:tracePt t="67539" x="5537200" y="2598738"/>
          <p14:tracePt t="67556" x="5554663" y="2598738"/>
          <p14:tracePt t="67572" x="5572125" y="2598738"/>
          <p14:tracePt t="67590" x="5599113" y="2598738"/>
          <p14:tracePt t="67607" x="5608638" y="2598738"/>
          <p14:tracePt t="67623" x="5616575" y="2598738"/>
          <p14:tracePt t="67639" x="5626100" y="2598738"/>
          <p14:tracePt t="67656" x="5635625" y="2608263"/>
          <p14:tracePt t="67672" x="5661025" y="2608263"/>
          <p14:tracePt t="67689" x="5670550" y="2616200"/>
          <p14:tracePt t="67706" x="5688013" y="2625725"/>
          <p14:tracePt t="67722" x="5707063" y="2625725"/>
          <p14:tracePt t="67739" x="5741988" y="2635250"/>
          <p14:tracePt t="67756" x="5759450" y="2635250"/>
          <p14:tracePt t="67772" x="5778500" y="2635250"/>
          <p14:tracePt t="67789" x="5786438" y="2643188"/>
          <p14:tracePt t="67806" x="5795963" y="2643188"/>
          <p14:tracePt t="67848" x="5813425" y="2643188"/>
          <p14:tracePt t="67873" x="5822950" y="2660650"/>
          <p14:tracePt t="67889" x="5830888" y="2660650"/>
          <p14:tracePt t="67901" x="5840413" y="2660650"/>
          <p14:tracePt t="67915" x="5849938" y="2670175"/>
          <p14:tracePt t="67926" x="5857875" y="2670175"/>
          <p14:tracePt t="67939" x="5867400" y="2670175"/>
          <p14:tracePt t="67956" x="5884863" y="2679700"/>
          <p14:tracePt t="68021" x="5894388" y="2679700"/>
          <p14:tracePt t="68033" x="5902325" y="2679700"/>
          <p14:tracePt t="68045" x="5911850" y="2687638"/>
          <p14:tracePt t="68056" x="5921375" y="2687638"/>
          <p14:tracePt t="68073" x="5938838" y="2697163"/>
          <p14:tracePt t="68091" x="5973763" y="2706688"/>
          <p14:tracePt t="68107" x="5992813" y="2706688"/>
          <p14:tracePt t="68123" x="6010275" y="2706688"/>
          <p14:tracePt t="68139" x="6037263" y="2706688"/>
          <p14:tracePt t="68157" x="6045200" y="2706688"/>
          <p14:tracePt t="68172" x="6064250" y="2706688"/>
          <p14:tracePt t="68189" x="6081713" y="2706688"/>
          <p14:tracePt t="68206" x="6089650" y="2706688"/>
          <p14:tracePt t="68223" x="6108700" y="2706688"/>
          <p14:tracePt t="68239" x="6116638" y="2706688"/>
          <p14:tracePt t="68255" x="6126163" y="2706688"/>
          <p14:tracePt t="68272" x="6135688" y="2706688"/>
          <p14:tracePt t="68289" x="6153150" y="2714625"/>
          <p14:tracePt t="68305" x="6180138" y="2714625"/>
          <p14:tracePt t="68322" x="6197600" y="2732088"/>
          <p14:tracePt t="68339" x="6215063" y="2732088"/>
          <p14:tracePt t="68356" x="6232525" y="2741613"/>
          <p14:tracePt t="68373" x="6259513" y="2741613"/>
          <p14:tracePt t="68390" x="6269038" y="2751138"/>
          <p14:tracePt t="68475" x="6278563" y="2751138"/>
          <p14:tracePt t="68491" x="6286500" y="2751138"/>
          <p14:tracePt t="68503" x="6296025" y="2759075"/>
          <p14:tracePt t="68516" x="6323013" y="2759075"/>
          <p14:tracePt t="68537" x="6330950" y="2759075"/>
          <p14:tracePt t="68608" x="6340475" y="2759075"/>
          <p14:tracePt t="68620" x="6350000" y="2759075"/>
          <p14:tracePt t="68656" x="6357938" y="2759075"/>
          <p14:tracePt t="68757" x="6367463" y="2759075"/>
          <p14:tracePt t="68772" x="6375400" y="2759075"/>
          <p14:tracePt t="68795" x="6384925" y="2759075"/>
          <p14:tracePt t="68811" x="6402388" y="2759075"/>
          <p14:tracePt t="68842" x="6411913" y="2759075"/>
          <p14:tracePt t="69115" x="6421438" y="2759075"/>
          <p14:tracePt t="69127" x="6429375" y="2768600"/>
          <p14:tracePt t="69140" x="6446838" y="2768600"/>
          <p14:tracePt t="69157" x="6473825" y="2778125"/>
          <p14:tracePt t="69172" x="6492875" y="2778125"/>
          <p14:tracePt t="69189" x="6510338" y="2786063"/>
          <p14:tracePt t="69206" x="6545263" y="2795588"/>
          <p14:tracePt t="69223" x="6589713" y="2813050"/>
          <p14:tracePt t="69239" x="6608763" y="2813050"/>
          <p14:tracePt t="69257" x="6635750" y="2813050"/>
          <p14:tracePt t="69273" x="6661150" y="2822575"/>
          <p14:tracePt t="69289" x="6680200" y="2822575"/>
          <p14:tracePt t="69306" x="6697663" y="2822575"/>
          <p14:tracePt t="69322" x="6759575" y="2830513"/>
          <p14:tracePt t="69339" x="6823075" y="2830513"/>
          <p14:tracePt t="69357" x="6867525" y="2830513"/>
          <p14:tracePt t="69373" x="6911975" y="2830513"/>
          <p14:tracePt t="69389" x="6929438" y="2830513"/>
          <p14:tracePt t="69407" x="6946900" y="2830513"/>
          <p14:tracePt t="69423" x="6973888" y="2830513"/>
          <p14:tracePt t="69439" x="6992938" y="2830513"/>
          <p14:tracePt t="69457" x="7010400" y="2830513"/>
          <p14:tracePt t="69473" x="7027863" y="2830513"/>
          <p14:tracePt t="69492" x="7064375" y="2813050"/>
          <p14:tracePt t="69508" x="7081838" y="2803525"/>
          <p14:tracePt t="69523" x="7099300" y="2786063"/>
          <p14:tracePt t="69539" x="7135813" y="2759075"/>
          <p14:tracePt t="69556" x="7153275" y="2741613"/>
          <p14:tracePt t="69573" x="7180263" y="2706688"/>
          <p14:tracePt t="69589" x="7197725" y="2670175"/>
          <p14:tracePt t="69606" x="7224713" y="2616200"/>
          <p14:tracePt t="69623" x="7224713" y="2563813"/>
          <p14:tracePt t="69639" x="7224713" y="2527300"/>
          <p14:tracePt t="69656" x="7224713" y="2492375"/>
          <p14:tracePt t="69673" x="7215188" y="2473325"/>
          <p14:tracePt t="69689" x="7197725" y="2455863"/>
          <p14:tracePt t="69706" x="7180263" y="2446338"/>
          <p14:tracePt t="69723" x="7161213" y="2438400"/>
          <p14:tracePt t="69739" x="7143750" y="2438400"/>
          <p14:tracePt t="69757" x="7108825" y="2420938"/>
          <p14:tracePt t="69773" x="7081838" y="2411413"/>
          <p14:tracePt t="69789" x="7054850" y="2401888"/>
          <p14:tracePt t="69806" x="7037388" y="2401888"/>
          <p14:tracePt t="69822" x="7027863" y="2401888"/>
          <p14:tracePt t="69839" x="7010400" y="2401888"/>
          <p14:tracePt t="69856" x="6992938" y="2401888"/>
          <p14:tracePt t="69872" x="6973888" y="2428875"/>
          <p14:tracePt t="69889" x="6929438" y="2455863"/>
          <p14:tracePt t="69906" x="6911975" y="2492375"/>
          <p14:tracePt t="69922" x="6884988" y="2554288"/>
          <p14:tracePt t="69939" x="6867525" y="2571750"/>
          <p14:tracePt t="69956" x="6858000" y="2589213"/>
          <p14:tracePt t="69972" x="6858000" y="2616200"/>
          <p14:tracePt t="69989" x="6858000" y="2625725"/>
          <p14:tracePt t="70007" x="6867525" y="2652713"/>
          <p14:tracePt t="70022" x="6921500" y="2714625"/>
          <p14:tracePt t="70039" x="6973888" y="2795588"/>
          <p14:tracePt t="70056" x="7027863" y="2874963"/>
          <p14:tracePt t="70072" x="7081838" y="2955925"/>
          <p14:tracePt t="70089" x="7099300" y="2992438"/>
          <p14:tracePt t="70106" x="7126288" y="3027363"/>
          <p14:tracePt t="70122" x="7180263" y="3054350"/>
          <p14:tracePt t="70139" x="7207250" y="3054350"/>
          <p14:tracePt t="70157" x="7269163" y="3071813"/>
          <p14:tracePt t="70172" x="7304088" y="3081338"/>
          <p14:tracePt t="70189" x="7350125" y="3081338"/>
          <p14:tracePt t="70206" x="7385050" y="3089275"/>
          <p14:tracePt t="70223" x="7421563" y="3089275"/>
          <p14:tracePt t="70239" x="7493000" y="3071813"/>
          <p14:tracePt t="70257" x="7643813" y="3044825"/>
          <p14:tracePt t="70273" x="7742238" y="3017838"/>
          <p14:tracePt t="70289" x="7831138" y="2982913"/>
          <p14:tracePt t="70306" x="7894638" y="2938463"/>
          <p14:tracePt t="70323" x="7912100" y="2921000"/>
          <p14:tracePt t="70339" x="7929563" y="2901950"/>
          <p14:tracePt t="70356" x="7939088" y="2867025"/>
          <p14:tracePt t="70373" x="7947025" y="2849563"/>
          <p14:tracePt t="70389" x="7947025" y="2768600"/>
          <p14:tracePt t="70406" x="7947025" y="2706688"/>
          <p14:tracePt t="70423" x="7947025" y="2660650"/>
          <p14:tracePt t="70439" x="7947025" y="2616200"/>
          <p14:tracePt t="70457" x="7947025" y="2554288"/>
          <p14:tracePt t="70474" x="7921625" y="2517775"/>
          <p14:tracePt t="70492" x="7894638" y="2482850"/>
          <p14:tracePt t="70508" x="7875588" y="2455863"/>
          <p14:tracePt t="70524" x="7850188" y="2438400"/>
          <p14:tracePt t="70540" x="7840663" y="2428875"/>
          <p14:tracePt t="70557" x="7823200" y="2420938"/>
          <p14:tracePt t="70573" x="7804150" y="2411413"/>
          <p14:tracePt t="70589" x="7778750" y="2411413"/>
          <p14:tracePt t="70606" x="7751763" y="2411413"/>
          <p14:tracePt t="70623" x="7707313" y="2411413"/>
          <p14:tracePt t="70639" x="7661275" y="2420938"/>
          <p14:tracePt t="70656" x="7635875" y="2428875"/>
          <p14:tracePt t="70673" x="7599363" y="2438400"/>
          <p14:tracePt t="70689" x="7581900" y="2438400"/>
          <p14:tracePt t="70706" x="7572375" y="2438400"/>
          <p14:tracePt t="70798" x="7554913" y="2438400"/>
          <p14:tracePt t="70860" x="7545388" y="2438400"/>
          <p14:tracePt t="70872" x="7537450" y="2438400"/>
          <p14:tracePt t="70892" x="7510463" y="2428875"/>
          <p14:tracePt t="70908" x="7500938" y="2411413"/>
          <p14:tracePt t="70923" x="7473950" y="2401888"/>
          <p14:tracePt t="70939" x="7456488" y="2401888"/>
          <p14:tracePt t="70956" x="7439025" y="2401888"/>
          <p14:tracePt t="70973" x="7412038" y="2401888"/>
          <p14:tracePt t="70989" x="7394575" y="2401888"/>
          <p14:tracePt t="71007" x="7375525" y="2401888"/>
          <p14:tracePt t="71023" x="7358063" y="2420938"/>
          <p14:tracePt t="71039" x="7331075" y="2428875"/>
          <p14:tracePt t="71056" x="7313613" y="2455863"/>
          <p14:tracePt t="71073" x="7304088" y="2473325"/>
          <p14:tracePt t="71090" x="7286625" y="2492375"/>
          <p14:tracePt t="71106" x="7259638" y="2509838"/>
          <p14:tracePt t="71123" x="7242175" y="2536825"/>
          <p14:tracePt t="71140" x="7224713" y="2563813"/>
          <p14:tracePt t="71156" x="7188200" y="2616200"/>
          <p14:tracePt t="71173" x="7161213" y="2687638"/>
          <p14:tracePt t="71190" x="7135813" y="2751138"/>
          <p14:tracePt t="71206" x="7126288" y="2795588"/>
          <p14:tracePt t="71223" x="7116763" y="2830513"/>
          <p14:tracePt t="71240" x="7116763" y="2849563"/>
          <p14:tracePt t="71257" x="7116763" y="2884488"/>
          <p14:tracePt t="71273" x="7126288" y="2901950"/>
          <p14:tracePt t="71290" x="7143750" y="2921000"/>
          <p14:tracePt t="71306" x="7170738" y="2938463"/>
          <p14:tracePt t="71323" x="7188200" y="2965450"/>
          <p14:tracePt t="71339" x="7232650" y="3000375"/>
          <p14:tracePt t="71356" x="7313613" y="3036888"/>
          <p14:tracePt t="71373" x="7394575" y="3063875"/>
          <p14:tracePt t="71390" x="7456488" y="3089275"/>
          <p14:tracePt t="71406" x="7527925" y="3098800"/>
          <p14:tracePt t="71422" x="7599363" y="3098800"/>
          <p14:tracePt t="71439" x="7661275" y="3098800"/>
          <p14:tracePt t="71456" x="7697788" y="3081338"/>
          <p14:tracePt t="71472" x="7732713" y="3063875"/>
          <p14:tracePt t="71489" x="7751763" y="3044825"/>
          <p14:tracePt t="71507" x="7778750" y="3000375"/>
          <p14:tracePt t="71522" x="7804150" y="2938463"/>
          <p14:tracePt t="71539" x="7823200" y="2857500"/>
          <p14:tracePt t="71556" x="7831138" y="2768600"/>
          <p14:tracePt t="71572" x="7831138" y="2670175"/>
          <p14:tracePt t="71589" x="7813675" y="2581275"/>
          <p14:tracePt t="71606" x="7786688" y="2500313"/>
          <p14:tracePt t="71623" x="7769225" y="2465388"/>
          <p14:tracePt t="71639" x="7742238" y="2446338"/>
          <p14:tracePt t="71656" x="7661275" y="2420938"/>
          <p14:tracePt t="71672" x="7581900" y="2393950"/>
          <p14:tracePt t="71689" x="7493000" y="2393950"/>
          <p14:tracePt t="71707" x="7385050" y="2393950"/>
          <p14:tracePt t="71723" x="7296150" y="2401888"/>
          <p14:tracePt t="71740" x="7269163" y="2411413"/>
          <p14:tracePt t="71757" x="7251700" y="2455863"/>
          <p14:tracePt t="71773" x="7224713" y="2500313"/>
          <p14:tracePt t="71789" x="7197725" y="2563813"/>
          <p14:tracePt t="71806" x="7188200" y="2625725"/>
          <p14:tracePt t="71823" x="7170738" y="2706688"/>
          <p14:tracePt t="71839" x="7143750" y="2786063"/>
          <p14:tracePt t="71856" x="7116763" y="2894013"/>
          <p14:tracePt t="71873" x="7089775" y="3000375"/>
          <p14:tracePt t="71889" x="7037388" y="3125788"/>
          <p14:tracePt t="71907" x="6911975" y="3251200"/>
          <p14:tracePt t="71923" x="6831013" y="3313113"/>
          <p14:tracePt t="71939" x="6778625" y="3340100"/>
          <p14:tracePt t="71956" x="6751638" y="3357563"/>
          <p14:tracePt t="71973" x="6724650" y="3384550"/>
          <p14:tracePt t="71989" x="6707188" y="3394075"/>
          <p14:tracePt t="72006" x="6688138" y="3402013"/>
          <p14:tracePt t="72023" x="6653213" y="3411538"/>
          <p14:tracePt t="72039" x="6581775" y="3411538"/>
          <p14:tracePt t="72056" x="6518275" y="3411538"/>
          <p14:tracePt t="72072" x="6473825" y="3421063"/>
          <p14:tracePt t="72089" x="6411913" y="3438525"/>
          <p14:tracePt t="72106" x="6350000" y="3465513"/>
          <p14:tracePt t="72123" x="6303963" y="3473450"/>
          <p14:tracePt t="72139" x="6251575" y="3500438"/>
          <p14:tracePt t="72157" x="6153150" y="3536950"/>
          <p14:tracePt t="72173" x="6072188" y="3563938"/>
          <p14:tracePt t="72189" x="5956300" y="3608388"/>
          <p14:tracePt t="72206" x="5867400" y="3635375"/>
          <p14:tracePt t="72222" x="5786438" y="3662363"/>
          <p14:tracePt t="72239" x="5707063" y="3687763"/>
          <p14:tracePt t="72257" x="5589588" y="3724275"/>
          <p14:tracePt t="72273" x="5510213" y="3751263"/>
          <p14:tracePt t="72289" x="5446713" y="3778250"/>
          <p14:tracePt t="72306" x="5429250" y="3786188"/>
          <p14:tracePt t="72322" x="5411788" y="3795713"/>
          <p14:tracePt t="72339" x="5394325" y="3805238"/>
          <p14:tracePt t="72356" x="5384800" y="3805238"/>
          <p14:tracePt t="72470" x="5402263" y="3805238"/>
          <p14:tracePt t="72482" x="5411788" y="3795713"/>
          <p14:tracePt t="72494" x="5438775" y="3778250"/>
          <p14:tracePt t="72507" x="5473700" y="3759200"/>
          <p14:tracePt t="72524" x="5564188" y="3733800"/>
          <p14:tracePt t="72540" x="5626100" y="3714750"/>
          <p14:tracePt t="72556" x="5707063" y="3687763"/>
          <p14:tracePt t="72573" x="5751513" y="3662363"/>
          <p14:tracePt t="72590" x="5786438" y="3652838"/>
          <p14:tracePt t="72606" x="5822950" y="3643313"/>
          <p14:tracePt t="72623" x="5849938" y="3616325"/>
          <p14:tracePt t="72640" x="5894388" y="3608388"/>
          <p14:tracePt t="72657" x="5983288" y="3571875"/>
          <p14:tracePt t="72673" x="6000750" y="3563938"/>
          <p14:tracePt t="72690" x="6027738" y="3563938"/>
          <p14:tracePt t="72706" x="6037263" y="3544888"/>
          <p14:tracePt t="72723" x="6054725" y="3544888"/>
          <p14:tracePt t="72739" x="6072188" y="3544888"/>
          <p14:tracePt t="72756" x="6099175" y="3536950"/>
          <p14:tracePt t="72773" x="6126163" y="3527425"/>
          <p14:tracePt t="72789" x="6170613" y="3517900"/>
          <p14:tracePt t="72806" x="6188075" y="3517900"/>
          <p14:tracePt t="72824" x="6232525" y="3517900"/>
          <p14:tracePt t="72840" x="6286500" y="3509963"/>
          <p14:tracePt t="72857" x="6350000" y="3492500"/>
          <p14:tracePt t="72873" x="6411913" y="3482975"/>
          <p14:tracePt t="72889" x="6456363" y="3473450"/>
          <p14:tracePt t="72907" x="6527800" y="3455988"/>
          <p14:tracePt t="72923" x="6572250" y="3455988"/>
          <p14:tracePt t="72940" x="6616700" y="3455988"/>
          <p14:tracePt t="72956" x="6680200" y="3446463"/>
          <p14:tracePt t="72973" x="6742113" y="3429000"/>
          <p14:tracePt t="72990" x="6759575" y="3421063"/>
          <p14:tracePt t="73006" x="6769100" y="3421063"/>
          <p14:tracePt t="73039" x="6778625" y="3421063"/>
          <p14:tracePt t="73063" x="6786563" y="3411538"/>
          <p14:tracePt t="73079" x="6804025" y="3411538"/>
          <p14:tracePt t="73166" x="6804025" y="3394075"/>
          <p14:tracePt t="73182" x="6804025" y="3384550"/>
          <p14:tracePt t="73194" x="6804025" y="3375025"/>
          <p14:tracePt t="73207" x="6804025" y="3349625"/>
          <p14:tracePt t="73223" x="6804025" y="3330575"/>
          <p14:tracePt t="73240" x="6796088" y="3313113"/>
          <p14:tracePt t="73257" x="6796088" y="3286125"/>
          <p14:tracePt t="73273" x="6796088" y="3268663"/>
          <p14:tracePt t="73290" x="6796088" y="3251200"/>
          <p14:tracePt t="73306" x="6804025" y="3232150"/>
          <p14:tracePt t="73323" x="6823075" y="3206750"/>
          <p14:tracePt t="73340" x="6823075" y="3197225"/>
          <p14:tracePt t="73357" x="6840538" y="3187700"/>
          <p14:tracePt t="73373" x="6850063" y="3179763"/>
          <p14:tracePt t="73390" x="6858000" y="3170238"/>
          <p14:tracePt t="73416" x="6875463" y="3160713"/>
          <p14:tracePt t="73424" x="6884988" y="3160713"/>
          <p14:tracePt t="73440" x="6902450" y="3143250"/>
          <p14:tracePt t="73456" x="6921500" y="3143250"/>
          <p14:tracePt t="73473" x="6946900" y="3143250"/>
          <p14:tracePt t="73490" x="6965950" y="3143250"/>
          <p14:tracePt t="73507" x="6983413" y="3143250"/>
          <p14:tracePt t="73523" x="7018338" y="3143250"/>
          <p14:tracePt t="73540" x="7037388" y="3135313"/>
          <p14:tracePt t="73557" x="7045325" y="3135313"/>
          <p14:tracePt t="73674" x="7045325" y="3125788"/>
          <p14:tracePt t="73687" x="7045325" y="3108325"/>
          <p14:tracePt t="73700" x="7045325" y="3071813"/>
          <p14:tracePt t="73712" x="7045325" y="3054350"/>
          <p14:tracePt t="73723" x="7045325" y="3044825"/>
          <p14:tracePt t="73740" x="7045325" y="3009900"/>
          <p14:tracePt t="73757" x="7045325" y="2973388"/>
          <p14:tracePt t="73773" x="7027863" y="2946400"/>
          <p14:tracePt t="73790" x="7027863" y="2901950"/>
          <p14:tracePt t="73806" x="7010400" y="2857500"/>
          <p14:tracePt t="73823" x="7000875" y="2840038"/>
          <p14:tracePt t="73840" x="7000875" y="2813050"/>
          <p14:tracePt t="73857" x="7000875" y="2803525"/>
          <p14:tracePt t="73874" x="6992938" y="2786063"/>
          <p14:tracePt t="73891" x="6992938" y="2768600"/>
          <p14:tracePt t="73908" x="6992938" y="2741613"/>
          <p14:tracePt t="73924" x="6992938" y="2732088"/>
          <p14:tracePt t="73957" x="6992938" y="2714625"/>
          <p14:tracePt t="73973" x="6992938" y="2697163"/>
          <p14:tracePt t="73990" x="6992938" y="2687638"/>
          <p14:tracePt t="74007" x="6992938" y="2670175"/>
          <p14:tracePt t="74024" x="6992938" y="2660650"/>
          <p14:tracePt t="74040" x="6992938" y="2652713"/>
          <p14:tracePt t="74057" x="6992938" y="2635250"/>
          <p14:tracePt t="74074" x="6992938" y="2625725"/>
          <p14:tracePt t="74091" x="6992938" y="2598738"/>
          <p14:tracePt t="74107" x="7000875" y="2581275"/>
          <p14:tracePt t="74123" x="7010400" y="2563813"/>
          <p14:tracePt t="74140" x="7010400" y="2554288"/>
          <p14:tracePt t="74158" x="7037388" y="2517775"/>
          <p14:tracePt t="74173" x="7045325" y="2500313"/>
          <p14:tracePt t="74190" x="7045325" y="2482850"/>
          <p14:tracePt t="74207" x="7045325" y="2465388"/>
          <p14:tracePt t="74224" x="7045325" y="2438400"/>
          <p14:tracePt t="74241" x="7045325" y="2428875"/>
          <p14:tracePt t="74256" x="7045325" y="2420938"/>
          <p14:tracePt t="74273" x="7045325" y="2411413"/>
          <p14:tracePt t="74300" x="7045325" y="2401888"/>
          <p14:tracePt t="74315" x="7054850" y="2374900"/>
          <p14:tracePt t="74327" x="7054850" y="2366963"/>
          <p14:tracePt t="74400" x="7064375" y="2357438"/>
          <p14:tracePt t="74413" x="7072313" y="2349500"/>
          <p14:tracePt t="74425" x="7081838" y="2339975"/>
          <p14:tracePt t="74440" x="7089775" y="2330450"/>
          <p14:tracePt t="74457" x="7108825" y="2322513"/>
          <p14:tracePt t="74473" x="7126288" y="2303463"/>
          <p14:tracePt t="74490" x="7143750" y="2303463"/>
          <p14:tracePt t="74506" x="7161213" y="2312988"/>
          <p14:tracePt t="74523" x="7188200" y="2312988"/>
          <p14:tracePt t="74539" x="7207250" y="2322513"/>
          <p14:tracePt t="74556" x="7224713" y="2322513"/>
          <p14:tracePt t="74573" x="7242175" y="2322513"/>
          <p14:tracePt t="74608" x="7269163" y="2322513"/>
          <p14:tracePt t="74624" x="7286625" y="2330450"/>
          <p14:tracePt t="74641" x="7304088" y="2330450"/>
          <p14:tracePt t="74657" x="7313613" y="2330450"/>
          <p14:tracePt t="74862" x="7278688" y="2339975"/>
          <p14:tracePt t="74874" x="7269163" y="2339975"/>
          <p14:tracePt t="74891" x="7251700" y="2339975"/>
          <p14:tracePt t="74908" x="7215188" y="2349500"/>
          <p14:tracePt t="74924" x="7161213" y="2349500"/>
          <p14:tracePt t="74941" x="7143750" y="2366963"/>
          <p14:tracePt t="74957" x="7126288" y="2366963"/>
          <p14:tracePt t="74973" x="7099300" y="2374900"/>
          <p14:tracePt t="74990" x="7081838" y="2384425"/>
          <p14:tracePt t="75007" x="7072313" y="2401888"/>
          <p14:tracePt t="75023" x="7054850" y="2420938"/>
          <p14:tracePt t="75040" x="7027863" y="2446338"/>
          <p14:tracePt t="75058" x="7010400" y="2500313"/>
          <p14:tracePt t="75074" x="6983413" y="2581275"/>
          <p14:tracePt t="75090" x="6956425" y="2652713"/>
          <p14:tracePt t="75107" x="6929438" y="2732088"/>
          <p14:tracePt t="75123" x="6929438" y="2768600"/>
          <p14:tracePt t="75140" x="6929438" y="2813050"/>
          <p14:tracePt t="75157" x="6929438" y="2857500"/>
          <p14:tracePt t="75174" x="6929438" y="2901950"/>
          <p14:tracePt t="75190" x="6929438" y="2928938"/>
          <p14:tracePt t="75207" x="6929438" y="2965450"/>
          <p14:tracePt t="75224" x="6956425" y="3000375"/>
          <p14:tracePt t="75240" x="6965950" y="3027363"/>
          <p14:tracePt t="75257" x="6965950" y="3063875"/>
          <p14:tracePt t="75273" x="6973888" y="3081338"/>
          <p14:tracePt t="75290" x="6973888" y="3098800"/>
          <p14:tracePt t="75308" x="6973888" y="3135313"/>
          <p14:tracePt t="75324" x="6973888" y="3152775"/>
          <p14:tracePt t="75340" x="6973888" y="3170238"/>
          <p14:tracePt t="75357" x="6973888" y="3179763"/>
          <p14:tracePt t="75373" x="6965950" y="3206750"/>
          <p14:tracePt t="75390" x="6946900" y="3224213"/>
          <p14:tracePt t="75408" x="6921500" y="3232150"/>
          <p14:tracePt t="75424" x="6902450" y="3251200"/>
          <p14:tracePt t="75441" x="6813550" y="3286125"/>
          <p14:tracePt t="75458" x="6742113" y="3313113"/>
          <p14:tracePt t="75474" x="6661150" y="3340100"/>
          <p14:tracePt t="75490" x="6599238" y="3357563"/>
          <p14:tracePt t="75507" x="6518275" y="3367088"/>
          <p14:tracePt t="75523" x="6473825" y="3384550"/>
          <p14:tracePt t="75540" x="6411913" y="3394075"/>
          <p14:tracePt t="75558" x="6375400" y="3411538"/>
          <p14:tracePt t="75574" x="6350000" y="3438525"/>
          <p14:tracePt t="75590" x="6323013" y="3465513"/>
          <p14:tracePt t="75607" x="6278563" y="3517900"/>
          <p14:tracePt t="75623" x="6232525" y="3598863"/>
          <p14:tracePt t="75640" x="6207125" y="3662363"/>
          <p14:tracePt t="75657" x="6197600" y="3679825"/>
          <p14:tracePt t="75674" x="6188075" y="3687763"/>
          <p14:tracePt t="75730" x="6180138" y="3687763"/>
          <p14:tracePt t="75738" x="6170613" y="3652838"/>
          <p14:tracePt t="75746" x="6153150" y="3616325"/>
          <p14:tracePt t="75757" x="6143625" y="3571875"/>
          <p14:tracePt t="75774" x="6116638" y="3465513"/>
          <p14:tracePt t="75790" x="6072188" y="3349625"/>
          <p14:tracePt t="75808" x="5983288" y="3197225"/>
          <p14:tracePt t="75824" x="5938838" y="3135313"/>
          <p14:tracePt t="75840" x="5894388" y="3098800"/>
          <p14:tracePt t="75857" x="5875338" y="3071813"/>
          <p14:tracePt t="75873" x="5849938" y="3054350"/>
          <p14:tracePt t="75890" x="5822950" y="3044825"/>
          <p14:tracePt t="75907" x="5803900" y="3044825"/>
          <p14:tracePt t="75923" x="5786438" y="3036888"/>
          <p14:tracePt t="75940" x="5751513" y="3036888"/>
          <p14:tracePt t="75957" x="5732463" y="3017838"/>
          <p14:tracePt t="75973" x="5715000" y="3009900"/>
          <p14:tracePt t="75990" x="5688013" y="3000375"/>
          <p14:tracePt t="76006" x="5670550" y="3000375"/>
          <p14:tracePt t="76023" x="5653088" y="3000375"/>
          <p14:tracePt t="76040" x="5643563" y="3000375"/>
          <p14:tracePt t="76056" x="5635625" y="3000375"/>
          <p14:tracePt t="76073" x="5599113" y="3000375"/>
          <p14:tracePt t="76090" x="5581650" y="3000375"/>
          <p14:tracePt t="76106" x="5564188" y="3000375"/>
          <p14:tracePt t="76123" x="5537200" y="3000375"/>
          <p14:tracePt t="76140" x="5527675" y="3000375"/>
          <p14:tracePt t="76159" x="5518150" y="3000375"/>
          <p14:tracePt t="76185" x="5510213" y="2992438"/>
          <p14:tracePt t="76199" x="5500688" y="2992438"/>
          <p14:tracePt t="76316" x="5500688" y="2982913"/>
          <p14:tracePt t="76333" x="5510213" y="2973388"/>
          <p14:tracePt t="76346" x="5518150" y="2965450"/>
          <p14:tracePt t="76358" x="5554663" y="2955925"/>
          <p14:tracePt t="76374" x="5599113" y="2955925"/>
          <p14:tracePt t="76390" x="5680075" y="2938463"/>
          <p14:tracePt t="76407" x="5732463" y="2938463"/>
          <p14:tracePt t="76424" x="5813425" y="2938463"/>
          <p14:tracePt t="76442" x="5894388" y="2938463"/>
          <p14:tracePt t="76457" x="5956300" y="2946400"/>
          <p14:tracePt t="76474" x="5992813" y="2946400"/>
          <p14:tracePt t="76490" x="6010275" y="2946400"/>
          <p14:tracePt t="76507" x="6045200" y="2955925"/>
          <p14:tracePt t="76523" x="6072188" y="2965450"/>
          <p14:tracePt t="76540" x="6099175" y="2973388"/>
          <p14:tracePt t="76558" x="6126163" y="2982913"/>
          <p14:tracePt t="76575" x="6143625" y="2982913"/>
          <p14:tracePt t="76591" x="6170613" y="2992438"/>
          <p14:tracePt t="76607" x="6188075" y="2992438"/>
          <p14:tracePt t="76623" x="6207125" y="3009900"/>
          <p14:tracePt t="76640" x="6242050" y="3009900"/>
          <p14:tracePt t="76657" x="6278563" y="3017838"/>
          <p14:tracePt t="76673" x="6323013" y="3027363"/>
          <p14:tracePt t="76690" x="6350000" y="3044825"/>
          <p14:tracePt t="76707" x="6384925" y="3054350"/>
          <p14:tracePt t="76723" x="6411913" y="3063875"/>
          <p14:tracePt t="76740" x="6465888" y="3063875"/>
          <p14:tracePt t="76757" x="6510338" y="3071813"/>
          <p14:tracePt t="76774" x="6537325" y="3071813"/>
          <p14:tracePt t="76790" x="6581775" y="3071813"/>
          <p14:tracePt t="76808" x="6616700" y="3071813"/>
          <p14:tracePt t="76824" x="6635750" y="3071813"/>
          <p14:tracePt t="76840" x="6653213" y="3063875"/>
          <p14:tracePt t="76857" x="6680200" y="3063875"/>
          <p14:tracePt t="76873" x="6697663" y="3054350"/>
          <p14:tracePt t="76890" x="6715125" y="3044825"/>
          <p14:tracePt t="76907" x="6742113" y="3044825"/>
          <p14:tracePt t="76923" x="6759575" y="3036888"/>
          <p14:tracePt t="76940" x="6778625" y="3017838"/>
          <p14:tracePt t="76958" x="6823075" y="3000375"/>
          <p14:tracePt t="76973" x="6858000" y="2982913"/>
          <p14:tracePt t="76990" x="6884988" y="2973388"/>
          <p14:tracePt t="77007" x="6902450" y="2955925"/>
          <p14:tracePt t="77024" x="6921500" y="2955925"/>
          <p14:tracePt t="77040" x="6938963" y="2946400"/>
          <p14:tracePt t="77058" x="6965950" y="2928938"/>
          <p14:tracePt t="77074" x="6992938" y="2921000"/>
          <p14:tracePt t="77090" x="7018338" y="2911475"/>
          <p14:tracePt t="77107" x="7054850" y="2894013"/>
          <p14:tracePt t="77123" x="7089775" y="2894013"/>
          <p14:tracePt t="77140" x="7108825" y="2884488"/>
          <p14:tracePt t="77158" x="7116763" y="2884488"/>
          <p14:tracePt t="77174" x="7126288" y="2884488"/>
          <p14:tracePt t="77190" x="7135813" y="2884488"/>
          <p14:tracePt t="77208" x="7170738" y="2874963"/>
          <p14:tracePt t="77224" x="7188200" y="2867025"/>
          <p14:tracePt t="77240" x="7207250" y="2867025"/>
          <p14:tracePt t="77257" x="7232650" y="2867025"/>
          <p14:tracePt t="77274" x="7242175" y="2867025"/>
          <p14:tracePt t="77290" x="7259638" y="2867025"/>
          <p14:tracePt t="77308" x="7286625" y="2867025"/>
          <p14:tracePt t="77324" x="7323138" y="2857500"/>
          <p14:tracePt t="77340" x="7367588" y="2830513"/>
          <p14:tracePt t="77358" x="7439025" y="2803525"/>
          <p14:tracePt t="77374" x="7483475" y="2778125"/>
          <p14:tracePt t="77390" x="7518400" y="2768600"/>
          <p14:tracePt t="77407" x="7564438" y="2751138"/>
          <p14:tracePt t="77424" x="7581900" y="2724150"/>
          <p14:tracePt t="77440" x="7599363" y="2714625"/>
          <p14:tracePt t="77458" x="7635875" y="2697163"/>
          <p14:tracePt t="77474" x="7688263" y="2670175"/>
          <p14:tracePt t="77491" x="7742238" y="2625725"/>
          <p14:tracePt t="77507" x="7796213" y="2571750"/>
          <p14:tracePt t="77523" x="7858125" y="2517775"/>
          <p14:tracePt t="77540" x="7912100" y="2455863"/>
          <p14:tracePt t="77557" x="7947025" y="2401888"/>
          <p14:tracePt t="77574" x="7974013" y="2330450"/>
          <p14:tracePt t="77590" x="7993063" y="2286000"/>
          <p14:tracePt t="77607" x="7993063" y="2251075"/>
          <p14:tracePt t="77623" x="7983538" y="2206625"/>
          <p14:tracePt t="77640" x="7966075" y="2170113"/>
          <p14:tracePt t="77657" x="7921625" y="2089150"/>
          <p14:tracePt t="77673" x="7894638" y="2071688"/>
          <p14:tracePt t="77690" x="7831138" y="2054225"/>
          <p14:tracePt t="77707" x="7751763" y="2063750"/>
          <p14:tracePt t="77724" x="7599363" y="2098675"/>
          <p14:tracePt t="77740" x="7510463" y="2125663"/>
          <p14:tracePt t="77757" x="7412038" y="2152650"/>
          <p14:tracePt t="77773" x="7331075" y="2197100"/>
          <p14:tracePt t="77790" x="7259638" y="2224088"/>
          <p14:tracePt t="77807" x="7207250" y="2232025"/>
          <p14:tracePt t="77824" x="7135813" y="2268538"/>
          <p14:tracePt t="77840" x="7054850" y="2295525"/>
          <p14:tracePt t="77857" x="7037388" y="2312988"/>
          <p14:tracePt t="77873" x="7018338" y="2330450"/>
          <p14:tracePt t="77890" x="7010400" y="2339975"/>
          <p14:tracePt t="77907" x="6992938" y="2357438"/>
          <p14:tracePt t="77923" x="6983413" y="2393950"/>
          <p14:tracePt t="77940" x="6973888" y="2420938"/>
          <p14:tracePt t="77957" x="6973888" y="2455863"/>
          <p14:tracePt t="77974" x="6992938" y="2554288"/>
          <p14:tracePt t="77990" x="7027863" y="2652713"/>
          <p14:tracePt t="78007" x="7054850" y="2732088"/>
          <p14:tracePt t="78023" x="7108825" y="2795588"/>
          <p14:tracePt t="78040" x="7135813" y="2830513"/>
          <p14:tracePt t="78057" x="7180263" y="2849563"/>
          <p14:tracePt t="78074" x="7251700" y="2901950"/>
          <p14:tracePt t="78090" x="7304088" y="2928938"/>
          <p14:tracePt t="78107" x="7367588" y="2946400"/>
          <p14:tracePt t="78124" x="7412038" y="2973388"/>
          <p14:tracePt t="78140" x="7466013" y="3000375"/>
          <p14:tracePt t="78159" x="7527925" y="3000375"/>
          <p14:tracePt t="78174" x="7572375" y="3009900"/>
          <p14:tracePt t="78192" x="7616825" y="3009900"/>
          <p14:tracePt t="78209" x="7670800" y="3009900"/>
          <p14:tracePt t="78225" x="7707313" y="3000375"/>
          <p14:tracePt t="78240" x="7751763" y="2992438"/>
          <p14:tracePt t="78257" x="7796213" y="2965450"/>
          <p14:tracePt t="78274" x="7823200" y="2946400"/>
          <p14:tracePt t="78291" x="7840663" y="2921000"/>
          <p14:tracePt t="78307" x="7858125" y="2901950"/>
          <p14:tracePt t="78324" x="7894638" y="2857500"/>
          <p14:tracePt t="78340" x="7921625" y="2795588"/>
          <p14:tracePt t="78357" x="7939088" y="2732088"/>
          <p14:tracePt t="78373" x="7966075" y="2652713"/>
          <p14:tracePt t="78390" x="7983538" y="2608263"/>
          <p14:tracePt t="78407" x="7983538" y="2544763"/>
          <p14:tracePt t="78424" x="7983538" y="2527300"/>
          <p14:tracePt t="78440" x="7983538" y="2492375"/>
          <p14:tracePt t="78457" x="7966075" y="2446338"/>
          <p14:tracePt t="78474" x="7939088" y="2411413"/>
          <p14:tracePt t="78490" x="7912100" y="2384425"/>
          <p14:tracePt t="78507" x="7894638" y="2366963"/>
          <p14:tracePt t="78523" x="7875588" y="2349500"/>
          <p14:tracePt t="78540" x="7858125" y="2322513"/>
          <p14:tracePt t="78557" x="7823200" y="2312988"/>
          <p14:tracePt t="78573" x="7786688" y="2312988"/>
          <p14:tracePt t="78590" x="7732713" y="2312988"/>
          <p14:tracePt t="78607" x="7707313" y="2312988"/>
          <p14:tracePt t="78623" x="7670800" y="2312988"/>
          <p14:tracePt t="78640" x="7653338" y="2330450"/>
          <p14:tracePt t="78657" x="7626350" y="2339975"/>
          <p14:tracePt t="78673" x="7608888" y="2339975"/>
          <p14:tracePt t="78690" x="7599363" y="2349500"/>
          <p14:tracePt t="78707" x="7581900" y="2357438"/>
          <p14:tracePt t="78725" x="7545388" y="2374900"/>
          <p14:tracePt t="78741" x="7527925" y="2384425"/>
          <p14:tracePt t="78758" x="7510463" y="2401888"/>
          <p14:tracePt t="78779" x="7473950" y="2420938"/>
          <p14:tracePt t="78790" x="7466013" y="2420938"/>
          <p14:tracePt t="78807" x="7446963" y="2428875"/>
          <p14:tracePt t="78824" x="7429500" y="2446338"/>
          <p14:tracePt t="78840" x="7394575" y="2482850"/>
          <p14:tracePt t="78857" x="7375525" y="2500313"/>
          <p14:tracePt t="78874" x="7358063" y="2517775"/>
          <p14:tracePt t="78890" x="7331075" y="2554288"/>
          <p14:tracePt t="78907" x="7313613" y="2581275"/>
          <p14:tracePt t="78924" x="7296150" y="2608263"/>
          <p14:tracePt t="78940" x="7286625" y="2635250"/>
          <p14:tracePt t="78957" x="7269163" y="2660650"/>
          <p14:tracePt t="78975" x="7269163" y="2714625"/>
          <p14:tracePt t="78990" x="7278688" y="2759075"/>
          <p14:tracePt t="79007" x="7286625" y="2786063"/>
          <p14:tracePt t="79024" x="7304088" y="2822575"/>
          <p14:tracePt t="79040" x="7331075" y="2840038"/>
          <p14:tracePt t="79057" x="7340600" y="2867025"/>
          <p14:tracePt t="79074" x="7358063" y="2884488"/>
          <p14:tracePt t="79090" x="7394575" y="2911475"/>
          <p14:tracePt t="79107" x="7412038" y="2938463"/>
          <p14:tracePt t="79124" x="7429500" y="2955925"/>
          <p14:tracePt t="79140" x="7446963" y="2965450"/>
          <p14:tracePt t="79157" x="7456488" y="2982913"/>
          <p14:tracePt t="79174" x="7483475" y="3009900"/>
          <p14:tracePt t="79190" x="7493000" y="3017838"/>
          <p14:tracePt t="79207" x="7510463" y="3017838"/>
          <p14:tracePt t="79225" x="7527925" y="3017838"/>
          <p14:tracePt t="79287" x="7545388" y="3017838"/>
          <p14:tracePt t="79299" x="7554913" y="3017838"/>
          <p14:tracePt t="79312" x="7599363" y="3000375"/>
          <p14:tracePt t="79324" x="7608888" y="3000375"/>
          <p14:tracePt t="79340" x="7626350" y="2982913"/>
          <p14:tracePt t="79357" x="7661275" y="2973388"/>
          <p14:tracePt t="79374" x="7670800" y="2973388"/>
          <p14:tracePt t="79391" x="7680325" y="2965450"/>
          <p14:tracePt t="79429" x="7688263" y="2955925"/>
          <p14:tracePt t="79521" x="7688263" y="2938463"/>
          <p14:tracePt t="79537" x="7688263" y="2928938"/>
          <p14:tracePt t="79549" x="7688263" y="2921000"/>
          <p14:tracePt t="79562" x="7688263" y="2901950"/>
          <p14:tracePt t="79574" x="7688263" y="2894013"/>
          <p14:tracePt t="79591" x="7688263" y="2867025"/>
          <p14:tracePt t="79607" x="7688263" y="2840038"/>
          <p14:tracePt t="79624" x="7688263" y="2822575"/>
          <p14:tracePt t="79641" x="7688263" y="2813050"/>
          <p14:tracePt t="79657" x="7688263" y="2795588"/>
          <p14:tracePt t="79674" x="7688263" y="2786063"/>
          <p14:tracePt t="79690" x="7688263" y="2778125"/>
          <p14:tracePt t="79707" x="7688263" y="2759075"/>
          <p14:tracePt t="79724" x="7688263" y="2751138"/>
          <p14:tracePt t="79888" x="7680325" y="2751138"/>
          <p14:tracePt t="79904" x="7670800" y="2759075"/>
          <p14:tracePt t="79912" x="7661275" y="2768600"/>
          <p14:tracePt t="79929" x="7643813" y="2768600"/>
          <p14:tracePt t="80007" x="7635875" y="2778125"/>
          <p14:tracePt t="80019" x="7626350" y="2786063"/>
          <p14:tracePt t="80031" x="7616825" y="2803525"/>
          <p14:tracePt t="80155" x="7626350" y="2795588"/>
          <p14:tracePt t="80168" x="7653338" y="2786063"/>
          <p14:tracePt t="80181" x="7688263" y="2786063"/>
          <p14:tracePt t="80193" x="7697788" y="2786063"/>
          <p14:tracePt t="80217" x="7697788" y="2822575"/>
          <p14:tracePt t="80225" x="7697788" y="2874963"/>
          <p14:tracePt t="80241" x="7626350" y="3036888"/>
          <p14:tracePt t="80257" x="7510463" y="3170238"/>
          <p14:tracePt t="80274" x="7439025" y="3241675"/>
          <p14:tracePt t="80307" x="7412038" y="3357563"/>
          <p14:tracePt t="80324" x="7412038" y="3446463"/>
          <p14:tracePt t="80413" x="7429500" y="3446463"/>
          <p14:tracePt t="80425" x="7439025" y="3446463"/>
          <p14:tracePt t="80475" x="7446963" y="3402013"/>
          <p14:tracePt t="80483" x="7466013" y="3349625"/>
          <p14:tracePt t="80491" x="7493000" y="3286125"/>
          <p14:tracePt t="80508" x="7518400" y="3197225"/>
          <p14:tracePt t="80524" x="7545388" y="3098800"/>
          <p14:tracePt t="80541" x="7572375" y="3027363"/>
          <p14:tracePt t="80557" x="7581900" y="3000375"/>
          <p14:tracePt t="80574" x="7581900" y="2982913"/>
          <p14:tracePt t="80591" x="7581900" y="2965450"/>
          <p14:tracePt t="80608" x="7581900" y="2928938"/>
          <p14:tracePt t="80625" x="7581900" y="2901950"/>
          <p14:tracePt t="80641" x="7589838" y="2884488"/>
          <p14:tracePt t="80658" x="7616825" y="2849563"/>
          <p14:tracePt t="80674" x="7626350" y="2830513"/>
          <p14:tracePt t="80691" x="7626350" y="2813050"/>
          <p14:tracePt t="80707" x="7626350" y="2803525"/>
          <p14:tracePt t="80725" x="7626350" y="2795588"/>
          <p14:tracePt t="80741" x="7626350" y="2778125"/>
          <p14:tracePt t="80758" x="7626350" y="2759075"/>
          <p14:tracePt t="80775" x="7626350" y="2751138"/>
          <p14:tracePt t="80807" x="7626350" y="2732088"/>
          <p14:tracePt t="80824" x="7608888" y="2714625"/>
          <p14:tracePt t="80875" x="7599363" y="2706688"/>
          <p14:tracePt t="80954" x="7599363" y="2697163"/>
          <p14:tracePt t="80970" x="7599363" y="2687638"/>
          <p14:tracePt t="81000" x="7599363" y="2679700"/>
          <p14:tracePt t="81422" x="7599363" y="2660650"/>
          <p14:tracePt t="81433" x="7616825" y="2660650"/>
          <p14:tracePt t="81446" x="7635875" y="2660650"/>
          <p14:tracePt t="81458" x="7643813" y="2660650"/>
          <p14:tracePt t="81532" x="7653338" y="2660650"/>
          <p14:tracePt t="81556" x="7653338" y="2652713"/>
          <p14:tracePt t="81572" x="7661275" y="2643188"/>
          <p14:tracePt t="81584" x="7680325" y="2608263"/>
          <p14:tracePt t="81597" x="7697788" y="2544763"/>
          <p14:tracePt t="81608" x="7715250" y="2438400"/>
          <p14:tracePt t="81625" x="7742238" y="2339975"/>
          <p14:tracePt t="81640" x="7751763" y="2278063"/>
          <p14:tracePt t="81657" x="7751763" y="2259013"/>
          <p14:tracePt t="81674" x="7751763" y="2251075"/>
          <p14:tracePt t="81691" x="7751763" y="2241550"/>
          <p14:tracePt t="81719" x="7742238" y="2241550"/>
          <p14:tracePt t="81735" x="7732713" y="2241550"/>
          <p14:tracePt t="81743" x="7724775" y="2232025"/>
          <p14:tracePt t="81758" x="7715250" y="2232025"/>
          <p14:tracePt t="81789" x="7707313" y="2232025"/>
          <p14:tracePt t="81798" x="7707313" y="2224088"/>
          <p14:tracePt t="81813" x="7688263" y="2224088"/>
          <p14:tracePt t="81829" x="7680325" y="2224088"/>
          <p14:tracePt t="81843" x="7670800" y="2224088"/>
          <p14:tracePt t="81859" x="7661275" y="2224088"/>
          <p14:tracePt t="81875" x="7643813" y="2224088"/>
          <p14:tracePt t="81891" x="7608888" y="2232025"/>
          <p14:tracePt t="81908" x="7589838" y="2241550"/>
          <p14:tracePt t="81924" x="7572375" y="2251075"/>
          <p14:tracePt t="81941" x="7545388" y="2259013"/>
          <p14:tracePt t="81957" x="7518400" y="2286000"/>
          <p14:tracePt t="81974" x="7493000" y="2303463"/>
          <p14:tracePt t="81991" x="7473950" y="2322513"/>
          <p14:tracePt t="82007" x="7456488" y="2339975"/>
          <p14:tracePt t="82024" x="7412038" y="2366963"/>
          <p14:tracePt t="82040" x="7394575" y="2384425"/>
          <p14:tracePt t="82057" x="7367588" y="2393950"/>
          <p14:tracePt t="82074" x="7350125" y="2420938"/>
          <p14:tracePt t="82092" x="7331075" y="2438400"/>
          <p14:tracePt t="82110" x="7296150" y="2465388"/>
          <p14:tracePt t="82125" x="7278688" y="2492375"/>
          <p14:tracePt t="82141" x="7259638" y="2509838"/>
          <p14:tracePt t="82158" x="7251700" y="2517775"/>
          <p14:tracePt t="82174" x="7251700" y="2527300"/>
          <p14:tracePt t="82191" x="7242175" y="2536825"/>
          <p14:tracePt t="82208" x="7232650" y="2563813"/>
          <p14:tracePt t="82224" x="7232650" y="2571750"/>
          <p14:tracePt t="82241" x="7215188" y="2589213"/>
          <p14:tracePt t="82259" x="7207250" y="2616200"/>
          <p14:tracePt t="82274" x="7207250" y="2635250"/>
          <p14:tracePt t="82502" x="7224713" y="2643188"/>
          <p14:tracePt t="82513" x="7232650" y="2652713"/>
          <p14:tracePt t="82526" x="7251700" y="2670175"/>
          <p14:tracePt t="82541" x="7259638" y="2679700"/>
          <p14:tracePt t="82558" x="7269163" y="2687638"/>
          <p14:tracePt t="82574" x="7269163" y="2706688"/>
          <p14:tracePt t="82591" x="7278688" y="2714625"/>
          <p14:tracePt t="82608" x="7278688" y="2724150"/>
          <p14:tracePt t="82698" x="7278688" y="2732088"/>
          <p14:tracePt t="82712" x="7286625" y="2732088"/>
          <p14:tracePt t="82798" x="7304088" y="2732088"/>
          <p14:tracePt t="82821" x="7313613" y="2732088"/>
          <p14:tracePt t="82861" x="7323138" y="2732088"/>
          <p14:tracePt t="82884" x="7323138" y="2724150"/>
          <p14:tracePt t="82896" x="7331075" y="2714625"/>
          <p14:tracePt t="82948" x="7331075" y="2697163"/>
          <p14:tracePt t="82978" x="7340600" y="2697163"/>
          <p14:tracePt t="82990" x="7340600" y="2687638"/>
          <p14:tracePt t="83011" x="7350125" y="2687638"/>
          <p14:tracePt t="83027" x="7350125" y="2679700"/>
          <p14:tracePt t="83047" x="7350125" y="2670175"/>
          <p14:tracePt t="83058" x="7358063" y="2670175"/>
          <p14:tracePt t="83074" x="7358063" y="2660650"/>
          <p14:tracePt t="83244" x="7375525" y="2660650"/>
          <p14:tracePt t="83260" x="7385050" y="2652713"/>
          <p14:tracePt t="83272" x="7402513" y="2652713"/>
          <p14:tracePt t="83287" x="7421563" y="2652713"/>
          <p14:tracePt t="83300" x="7446963" y="2652713"/>
          <p14:tracePt t="83313" x="7456488" y="2652713"/>
          <p14:tracePt t="83324" x="7466013" y="2652713"/>
          <p14:tracePt t="83341" x="7483475" y="2652713"/>
          <p14:tracePt t="83357" x="7510463" y="2652713"/>
          <p14:tracePt t="83374" x="7527925" y="2652713"/>
          <p14:tracePt t="83391" x="7537450" y="2652713"/>
          <p14:tracePt t="83409" x="7554913" y="2652713"/>
          <p14:tracePt t="83425" x="7572375" y="2652713"/>
          <p14:tracePt t="83441" x="7599363" y="2652713"/>
          <p14:tracePt t="83458" x="7608888" y="2652713"/>
          <p14:tracePt t="83475" x="7626350" y="2652713"/>
          <p14:tracePt t="83492" x="7635875" y="2652713"/>
          <p14:tracePt t="83510" x="7670800" y="2652713"/>
          <p14:tracePt t="83526" x="7688263" y="2652713"/>
          <p14:tracePt t="83541" x="7707313" y="2652713"/>
          <p14:tracePt t="83558" x="7732713" y="2643188"/>
          <p14:tracePt t="83574" x="7751763" y="2643188"/>
          <p14:tracePt t="83591" x="7769225" y="2643188"/>
          <p14:tracePt t="83608" x="7786688" y="2625725"/>
          <p14:tracePt t="83624" x="7813675" y="2625725"/>
          <p14:tracePt t="83641" x="7823200" y="2616200"/>
          <p14:tracePt t="83658" x="7840663" y="2616200"/>
          <p14:tracePt t="83675" x="7850188" y="2616200"/>
          <p14:tracePt t="83692" x="7867650" y="2616200"/>
          <p14:tracePt t="83707" x="7885113" y="2616200"/>
          <p14:tracePt t="83724" x="7894638" y="2616200"/>
          <p14:tracePt t="83741" x="7902575" y="2616200"/>
          <p14:tracePt t="83758" x="7921625" y="2616200"/>
          <p14:tracePt t="83775" x="7956550" y="2616200"/>
          <p14:tracePt t="83791" x="7983538" y="2616200"/>
          <p14:tracePt t="83808" x="8018463" y="2608263"/>
          <p14:tracePt t="83824" x="8037513" y="2608263"/>
          <p14:tracePt t="83841" x="8045450" y="2598738"/>
          <p14:tracePt t="83858" x="8054975" y="2598738"/>
          <p14:tracePt t="83875" x="8064500" y="2598738"/>
          <p14:tracePt t="83980" x="8054975" y="2598738"/>
          <p14:tracePt t="83992" x="8045450" y="2598738"/>
          <p14:tracePt t="84010" x="7956550" y="2635250"/>
          <p14:tracePt t="84027" x="7894638" y="2660650"/>
          <p14:tracePt t="84041" x="7875588" y="2670175"/>
          <p14:tracePt t="84074" x="7875588" y="2679700"/>
          <p14:tracePt t="84230" x="7875588" y="2670175"/>
          <p14:tracePt t="84242" x="7885113" y="2660650"/>
          <p14:tracePt t="84261" x="7912100" y="2625725"/>
          <p14:tracePt t="84276" x="7929563" y="2608263"/>
          <p14:tracePt t="84291" x="7947025" y="2563813"/>
          <p14:tracePt t="84308" x="7974013" y="2500313"/>
          <p14:tracePt t="84324" x="8001000" y="2420938"/>
          <p14:tracePt t="84341" x="8027988" y="2339975"/>
          <p14:tracePt t="84358" x="8054975" y="2251075"/>
          <p14:tracePt t="84374" x="8081963" y="2152650"/>
          <p14:tracePt t="84391" x="8126413" y="2071688"/>
          <p14:tracePt t="84408" x="8161338" y="1955800"/>
          <p14:tracePt t="84424" x="8188325" y="1866900"/>
          <p14:tracePt t="84441" x="8215313" y="1768475"/>
          <p14:tracePt t="84458" x="8242300" y="1687513"/>
          <p14:tracePt t="84474" x="8251825" y="1643063"/>
          <p14:tracePt t="84491" x="8251825" y="1598613"/>
          <p14:tracePt t="84508" x="8259763" y="1581150"/>
          <p14:tracePt t="84526" x="8259763" y="1536700"/>
          <p14:tracePt t="84542" x="8259763" y="1500188"/>
          <p14:tracePt t="84559" x="8242300" y="1465263"/>
          <p14:tracePt t="84575" x="8232775" y="1419225"/>
          <p14:tracePt t="84592" x="8215313" y="1393825"/>
          <p14:tracePt t="84608" x="8197850" y="1339850"/>
          <p14:tracePt t="84624" x="8188325" y="1322388"/>
          <p14:tracePt t="84641" x="8188325" y="1312863"/>
          <p14:tracePt t="84658" x="8170863" y="1303338"/>
          <p14:tracePt t="84886" x="8161338" y="1303338"/>
          <p14:tracePt t="84898" x="8153400" y="1330325"/>
          <p14:tracePt t="84912" x="8126413" y="1374775"/>
          <p14:tracePt t="84927" x="8108950" y="1438275"/>
          <p14:tracePt t="84942" x="8081963" y="1517650"/>
          <p14:tracePt t="84959" x="8054975" y="1625600"/>
          <p14:tracePt t="84975" x="8027988" y="1724025"/>
          <p14:tracePt t="84991" x="8001000" y="1803400"/>
          <p14:tracePt t="85008" x="7974013" y="1830388"/>
          <p14:tracePt t="85026" x="7956550" y="1884363"/>
          <p14:tracePt t="85041" x="7929563" y="1955800"/>
          <p14:tracePt t="85058" x="7902575" y="2044700"/>
          <p14:tracePt t="85074" x="7875588" y="2152650"/>
          <p14:tracePt t="85091" x="7850188" y="2268538"/>
          <p14:tracePt t="85108" x="7769225" y="2411413"/>
          <p14:tracePt t="85125" x="7742238" y="2482850"/>
          <p14:tracePt t="85141" x="7732713" y="2500313"/>
          <p14:tracePt t="85159" x="7732713" y="2517775"/>
          <p14:tracePt t="85175" x="7724775" y="2527300"/>
          <p14:tracePt t="85191" x="7724775" y="2544763"/>
          <p14:tracePt t="85208" x="7715250" y="2554288"/>
          <p14:tracePt t="85225" x="7715250" y="2571750"/>
          <p14:tracePt t="85241" x="7697788" y="2581275"/>
          <p14:tracePt t="85258" x="7697788" y="2589213"/>
          <p14:tracePt t="85332" x="7697788" y="2598738"/>
          <p14:tracePt t="85362" x="7707313" y="2598738"/>
          <p14:tracePt t="85374" x="7715250" y="2608263"/>
          <p14:tracePt t="85393" x="7732713" y="2608263"/>
          <p14:tracePt t="85411" x="7786688" y="2608263"/>
          <p14:tracePt t="85426" x="7823200" y="2598738"/>
          <p14:tracePt t="85442" x="7858125" y="2581275"/>
          <p14:tracePt t="85459" x="7902575" y="2581275"/>
          <p14:tracePt t="85475" x="7929563" y="2571750"/>
          <p14:tracePt t="85492" x="7974013" y="2563813"/>
          <p14:tracePt t="85508" x="8010525" y="2544763"/>
          <p14:tracePt t="85525" x="8054975" y="2536825"/>
          <p14:tracePt t="85541" x="8108950" y="2509838"/>
          <p14:tracePt t="85558" x="8143875" y="2500313"/>
          <p14:tracePt t="85575" x="8197850" y="2482850"/>
          <p14:tracePt t="85591" x="8259763" y="2473325"/>
          <p14:tracePt t="85608" x="8313738" y="2446338"/>
          <p14:tracePt t="85625" x="8340725" y="2438400"/>
          <p14:tracePt t="85641" x="8385175" y="2428875"/>
          <p14:tracePt t="85659" x="8447088" y="2411413"/>
          <p14:tracePt t="85676" x="8474075" y="2401888"/>
          <p14:tracePt t="85691" x="8501063" y="2401888"/>
          <p14:tracePt t="85708" x="8518525" y="2393950"/>
          <p14:tracePt t="85725" x="8537575" y="2393950"/>
          <p14:tracePt t="85742" x="8555038" y="2393950"/>
          <p14:tracePt t="85759" x="8572500" y="2393950"/>
          <p14:tracePt t="85775" x="8589963" y="2393950"/>
          <p14:tracePt t="85791" x="8599488" y="2393950"/>
          <p14:tracePt t="85808" x="8616950" y="2393950"/>
          <p14:tracePt t="85825" x="8643938" y="2393950"/>
          <p14:tracePt t="85841" x="8653463" y="2393950"/>
          <p14:tracePt t="85858" x="8670925" y="2393950"/>
          <p14:tracePt t="85875" x="8680450" y="2393950"/>
          <p14:tracePt t="85891" x="8688388" y="2384425"/>
          <p14:tracePt t="85912" x="8707438" y="2374900"/>
          <p14:tracePt t="85927" x="8732838" y="2349500"/>
          <p14:tracePt t="85942" x="8751888" y="2330450"/>
          <p14:tracePt t="85958" x="8759825" y="2312988"/>
          <p14:tracePt t="85975" x="8769350" y="2286000"/>
          <p14:tracePt t="85991" x="8796338" y="2232025"/>
          <p14:tracePt t="86008" x="8804275" y="2152650"/>
          <p14:tracePt t="86025" x="8804275" y="2071688"/>
          <p14:tracePt t="86041" x="8796338" y="1982788"/>
          <p14:tracePt t="86058" x="8751888" y="1866900"/>
          <p14:tracePt t="86075" x="8724900" y="1768475"/>
          <p14:tracePt t="86092" x="8697913" y="1704975"/>
          <p14:tracePt t="86108" x="8680450" y="1660525"/>
          <p14:tracePt t="86125" x="8653463" y="1625600"/>
          <p14:tracePt t="86141" x="8636000" y="1589088"/>
          <p14:tracePt t="86158" x="8609013" y="1571625"/>
          <p14:tracePt t="86176" x="8582025" y="1536700"/>
          <p14:tracePt t="86192" x="8564563" y="1517650"/>
          <p14:tracePt t="86208" x="8537575" y="1500188"/>
          <p14:tracePt t="86225" x="8518525" y="1482725"/>
          <p14:tracePt t="86241" x="8493125" y="1455738"/>
          <p14:tracePt t="86258" x="8466138" y="1438275"/>
          <p14:tracePt t="86275" x="8439150" y="1428750"/>
          <p14:tracePt t="86292" x="8385175" y="1401763"/>
          <p14:tracePt t="86308" x="8286750" y="1393825"/>
          <p14:tracePt t="86325" x="8215313" y="1393825"/>
          <p14:tracePt t="86341" x="8116888" y="1411288"/>
          <p14:tracePt t="86359" x="8010525" y="1438275"/>
          <p14:tracePt t="86375" x="7850188" y="1465263"/>
          <p14:tracePt t="86391" x="7742238" y="1490663"/>
          <p14:tracePt t="86408" x="7661275" y="1509713"/>
          <p14:tracePt t="86426" x="7581900" y="1517650"/>
          <p14:tracePt t="86442" x="7564438" y="1517650"/>
          <p14:tracePt t="86458" x="7537450" y="1517650"/>
          <p14:tracePt t="86475" x="7518400" y="1517650"/>
          <p14:tracePt t="86491" x="7500938" y="1517650"/>
          <p14:tracePt t="86508" x="7473950" y="1517650"/>
          <p14:tracePt t="86525" x="7456488" y="1517650"/>
          <p14:tracePt t="86541" x="7439025" y="1517650"/>
          <p14:tracePt t="86558" x="7412038" y="1517650"/>
          <p14:tracePt t="86575" x="7385050" y="1509713"/>
          <p14:tracePt t="86591" x="7367588" y="1500188"/>
          <p14:tracePt t="86608" x="7350125" y="1473200"/>
          <p14:tracePt t="86625" x="7323138" y="1465263"/>
          <p14:tracePt t="86641" x="7304088" y="1465263"/>
          <p14:tracePt t="86659" x="7286625" y="1455738"/>
          <p14:tracePt t="86675" x="7251700" y="1428750"/>
          <p14:tracePt t="86692" x="7232650" y="1401763"/>
          <p14:tracePt t="86708" x="7215188" y="1384300"/>
          <p14:tracePt t="86725" x="7197725" y="1366838"/>
          <p14:tracePt t="86741" x="7170738" y="1347788"/>
          <p14:tracePt t="86758" x="7143750" y="1312863"/>
          <p14:tracePt t="86775" x="7108825" y="1295400"/>
          <p14:tracePt t="86791" x="7072313" y="1268413"/>
          <p14:tracePt t="86808" x="7054850" y="1250950"/>
          <p14:tracePt t="86825" x="7010400" y="1223963"/>
          <p14:tracePt t="86841" x="6992938" y="1214438"/>
          <p14:tracePt t="86858" x="6956425" y="1204913"/>
          <p14:tracePt t="86875" x="6938963" y="1204913"/>
          <p14:tracePt t="86891" x="6921500" y="1204913"/>
          <p14:tracePt t="86910" x="6884988" y="1196975"/>
          <p14:tracePt t="86926" x="6875463" y="1196975"/>
          <p14:tracePt t="86942" x="6858000" y="1196975"/>
          <p14:tracePt t="86959" x="6840538" y="1204913"/>
          <p14:tracePt t="86975" x="6813550" y="1214438"/>
          <p14:tracePt t="86991" x="6786563" y="1231900"/>
          <p14:tracePt t="87008" x="6759575" y="1250950"/>
          <p14:tracePt t="87025" x="6742113" y="1258888"/>
          <p14:tracePt t="87041" x="6724650" y="1268413"/>
          <p14:tracePt t="87058" x="6707188" y="1285875"/>
          <p14:tracePt t="87075" x="6670675" y="1322388"/>
          <p14:tracePt t="87091" x="6653213" y="1330325"/>
          <p14:tracePt t="87108" x="6635750" y="1347788"/>
          <p14:tracePt t="87125" x="6616700" y="1357313"/>
          <p14:tracePt t="87142" x="6599238" y="1384300"/>
          <p14:tracePt t="87160" x="6572250" y="1411288"/>
          <p14:tracePt t="87176" x="6554788" y="1428750"/>
          <p14:tracePt t="87192" x="6527800" y="1465263"/>
          <p14:tracePt t="87208" x="6510338" y="1482725"/>
          <p14:tracePt t="87225" x="6483350" y="1536700"/>
          <p14:tracePt t="87242" x="6456363" y="1581150"/>
          <p14:tracePt t="87259" x="6438900" y="1660525"/>
          <p14:tracePt t="87275" x="6411913" y="1751013"/>
          <p14:tracePt t="87292" x="6384925" y="1849438"/>
          <p14:tracePt t="87308" x="6357938" y="1928813"/>
          <p14:tracePt t="87326" x="6340475" y="2071688"/>
          <p14:tracePt t="87342" x="6357938" y="2160588"/>
          <p14:tracePt t="87358" x="6384925" y="2259013"/>
          <p14:tracePt t="87375" x="6411913" y="2339975"/>
          <p14:tracePt t="87392" x="6429375" y="2401888"/>
          <p14:tracePt t="87410" x="6438900" y="2438400"/>
          <p14:tracePt t="87425" x="6446838" y="2446338"/>
          <p14:tracePt t="87545" x="6446838" y="2420938"/>
          <p14:tracePt t="87557" x="6446838" y="2384425"/>
          <p14:tracePt t="87577" x="6446838" y="2251075"/>
          <p14:tracePt t="87592" x="6446838" y="2143125"/>
          <p14:tracePt t="87609" x="6446838" y="2017713"/>
          <p14:tracePt t="87626" x="6446838" y="1928813"/>
          <p14:tracePt t="87642" x="6473825" y="1830388"/>
          <p14:tracePt t="87659" x="6492875" y="1741488"/>
          <p14:tracePt t="87676" x="6510338" y="1625600"/>
          <p14:tracePt t="87692" x="6510338" y="1581150"/>
          <p14:tracePt t="87708" x="6527800" y="1544638"/>
          <p14:tracePt t="87725" x="6527800" y="1527175"/>
          <p14:tracePt t="87741" x="6527800" y="1500188"/>
          <p14:tracePt t="87758" x="6527800" y="1490663"/>
          <p14:tracePt t="87775" x="6527800" y="1473200"/>
          <p14:tracePt t="87792" x="6527800" y="1455738"/>
          <p14:tracePt t="87808" x="6527800" y="1428750"/>
          <p14:tracePt t="87826" x="6492875" y="1401763"/>
          <p14:tracePt t="87842" x="6465888" y="1384300"/>
          <p14:tracePt t="87858" x="6411913" y="1357313"/>
          <p14:tracePt t="87875" x="6350000" y="1347788"/>
          <p14:tracePt t="87892" x="6278563" y="1330325"/>
          <p14:tracePt t="87908" x="6197600" y="1330325"/>
          <p14:tracePt t="87926" x="6054725" y="1366838"/>
          <p14:tracePt t="87942" x="5956300" y="1374775"/>
          <p14:tracePt t="87958" x="5867400" y="1374775"/>
          <p14:tracePt t="87975" x="5778500" y="1374775"/>
          <p14:tracePt t="87992" x="5715000" y="1374775"/>
          <p14:tracePt t="88008" x="5635625" y="1374775"/>
          <p14:tracePt t="88025" x="5564188" y="1374775"/>
          <p14:tracePt t="88042" x="5473700" y="1374775"/>
          <p14:tracePt t="88058" x="5375275" y="1374775"/>
          <p14:tracePt t="88076" x="5232400" y="1374775"/>
          <p14:tracePt t="88092" x="5143500" y="1374775"/>
          <p14:tracePt t="88108" x="5081588" y="1347788"/>
          <p14:tracePt t="88125" x="5045075" y="1339850"/>
          <p14:tracePt t="88142" x="5018088" y="1312863"/>
          <p14:tracePt t="88160" x="5000625" y="1303338"/>
          <p14:tracePt t="88175" x="4983163" y="1285875"/>
          <p14:tracePt t="88192" x="4938713" y="1268413"/>
          <p14:tracePt t="88208" x="4902200" y="1250950"/>
          <p14:tracePt t="88225" x="4884738" y="1241425"/>
          <p14:tracePt t="88242" x="4867275" y="1241425"/>
          <p14:tracePt t="88258" x="4848225" y="1231900"/>
          <p14:tracePt t="88275" x="4822825" y="1231900"/>
          <p14:tracePt t="88292" x="4803775" y="1231900"/>
          <p14:tracePt t="88309" x="4795838" y="1231900"/>
          <p14:tracePt t="88326" x="4759325" y="1231900"/>
          <p14:tracePt t="88343" x="4751388" y="1231900"/>
          <p14:tracePt t="88359" x="4732338" y="1241425"/>
          <p14:tracePt t="88375" x="4714875" y="1268413"/>
          <p14:tracePt t="88392" x="4679950" y="1285875"/>
          <p14:tracePt t="88409" x="4660900" y="1303338"/>
          <p14:tracePt t="88425" x="4643438" y="1330325"/>
          <p14:tracePt t="88442" x="4608513" y="1357313"/>
          <p14:tracePt t="88459" x="4598988" y="1393825"/>
          <p14:tracePt t="88475" x="4581525" y="1419225"/>
          <p14:tracePt t="88492" x="4562475" y="1465263"/>
          <p14:tracePt t="88508" x="4537075" y="1544638"/>
          <p14:tracePt t="88525" x="4527550" y="1625600"/>
          <p14:tracePt t="88542" x="4527550" y="1697038"/>
          <p14:tracePt t="88558" x="4527550" y="1795463"/>
          <p14:tracePt t="88576" x="4527550" y="1911350"/>
          <p14:tracePt t="88592" x="4545013" y="1982788"/>
          <p14:tracePt t="88608" x="4572000" y="2063750"/>
          <p14:tracePt t="88625" x="4589463" y="2116138"/>
          <p14:tracePt t="88642" x="4608513" y="2143125"/>
          <p14:tracePt t="88659" x="4616450" y="2179638"/>
          <p14:tracePt t="88675" x="4616450" y="2197100"/>
          <p14:tracePt t="88692" x="4616450" y="2232025"/>
          <p14:tracePt t="88708" x="4616450" y="2251075"/>
          <p14:tracePt t="88725" x="4616450" y="2295525"/>
          <p14:tracePt t="88742" x="4625975" y="2339975"/>
          <p14:tracePt t="88758" x="4643438" y="2374900"/>
          <p14:tracePt t="88775" x="4643438" y="2393950"/>
          <p14:tracePt t="88792" x="4643438" y="2420938"/>
          <p14:tracePt t="88809" x="4643438" y="2428875"/>
          <p14:tracePt t="88825" x="4643438" y="2438400"/>
          <p14:tracePt t="88959" x="4643438" y="2401888"/>
          <p14:tracePt t="88971" x="4652963" y="2374900"/>
          <p14:tracePt t="88984" x="4670425" y="2303463"/>
          <p14:tracePt t="89000" x="4697413" y="2187575"/>
          <p14:tracePt t="89015" x="4724400" y="2081213"/>
          <p14:tracePt t="89025" x="4732338" y="2027238"/>
          <p14:tracePt t="89042" x="4751388" y="1928813"/>
          <p14:tracePt t="89058" x="4759325" y="1839913"/>
          <p14:tracePt t="89075" x="4759325" y="1704975"/>
          <p14:tracePt t="89092" x="4741863" y="1598613"/>
          <p14:tracePt t="89108" x="4732338" y="1527175"/>
          <p14:tracePt t="89125" x="4714875" y="1473200"/>
          <p14:tracePt t="89142" x="4705350" y="1438275"/>
          <p14:tracePt t="89159" x="4697413" y="1419225"/>
          <p14:tracePt t="89175" x="4687888" y="1419225"/>
          <p14:tracePt t="89192" x="4687888" y="1411288"/>
          <p14:tracePt t="89209" x="4679950" y="1401763"/>
          <p14:tracePt t="89226" x="4670425" y="1384300"/>
          <p14:tracePt t="89242" x="4643438" y="1357313"/>
          <p14:tracePt t="89258" x="4633913" y="1347788"/>
          <p14:tracePt t="89275" x="4625975" y="1339850"/>
          <p14:tracePt t="89292" x="4608513" y="1330325"/>
          <p14:tracePt t="89309" x="4581525" y="1322388"/>
          <p14:tracePt t="89327" x="4562475" y="1312863"/>
          <p14:tracePt t="89343" x="4545013" y="1312863"/>
          <p14:tracePt t="89358" x="4527550" y="1312863"/>
          <p14:tracePt t="89375" x="4500563" y="1312863"/>
          <p14:tracePt t="89392" x="4483100" y="1322388"/>
          <p14:tracePt t="89409" x="4456113" y="1330325"/>
          <p14:tracePt t="89425" x="4429125" y="1339850"/>
          <p14:tracePt t="89442" x="4402138" y="1347788"/>
          <p14:tracePt t="89459" x="4357688" y="1366838"/>
          <p14:tracePt t="89475" x="4313238" y="1374775"/>
          <p14:tracePt t="89492" x="4276725" y="1384300"/>
          <p14:tracePt t="89508" x="4232275" y="1411288"/>
          <p14:tracePt t="89525" x="4197350" y="1411288"/>
          <p14:tracePt t="89542" x="4160838" y="1411288"/>
          <p14:tracePt t="89559" x="4116388" y="1411288"/>
          <p14:tracePt t="89576" x="4089400" y="1411288"/>
          <p14:tracePt t="89593" x="4071938" y="1411288"/>
          <p14:tracePt t="89609" x="4044950" y="1411288"/>
          <p14:tracePt t="89625" x="4037013" y="1411288"/>
          <p14:tracePt t="89642" x="4017963" y="1401763"/>
          <p14:tracePt t="89658" x="4000500" y="1401763"/>
          <p14:tracePt t="89675" x="3973513" y="1401763"/>
          <p14:tracePt t="89692" x="3956050" y="1401763"/>
          <p14:tracePt t="89708" x="3929063" y="1384300"/>
          <p14:tracePt t="89725" x="3884613" y="1374775"/>
          <p14:tracePt t="89742" x="3848100" y="1366838"/>
          <p14:tracePt t="89759" x="3813175" y="1366838"/>
          <p14:tracePt t="89775" x="3768725" y="1357313"/>
          <p14:tracePt t="89792" x="3705225" y="1339850"/>
          <p14:tracePt t="89808" x="3660775" y="1339850"/>
          <p14:tracePt t="89827" x="3608388" y="1339850"/>
          <p14:tracePt t="89843" x="3562350" y="1339850"/>
          <p14:tracePt t="89859" x="3517900" y="1330325"/>
          <p14:tracePt t="89875" x="3455988" y="1303338"/>
          <p14:tracePt t="89892" x="3394075" y="1303338"/>
          <p14:tracePt t="89908" x="3357563" y="1295400"/>
          <p14:tracePt t="89925" x="3340100" y="1295400"/>
          <p14:tracePt t="89942" x="3313113" y="1285875"/>
          <p14:tracePt t="89959" x="3295650" y="1285875"/>
          <p14:tracePt t="89976" x="3268663" y="1285875"/>
          <p14:tracePt t="89992" x="3259138" y="1285875"/>
          <p14:tracePt t="90008" x="3232150" y="1285875"/>
          <p14:tracePt t="90025" x="3224213" y="1285875"/>
          <p14:tracePt t="90042" x="3205163" y="1285875"/>
          <p14:tracePt t="90059" x="3187700" y="1295400"/>
          <p14:tracePt t="90075" x="3152775" y="1303338"/>
          <p14:tracePt t="90093" x="3125788" y="1322388"/>
          <p14:tracePt t="90109" x="3098800" y="1339850"/>
          <p14:tracePt t="90125" x="3081338" y="1347788"/>
          <p14:tracePt t="90142" x="3062288" y="1366838"/>
          <p14:tracePt t="90160" x="3044825" y="1384300"/>
          <p14:tracePt t="90175" x="3009900" y="1411288"/>
          <p14:tracePt t="90192" x="2990850" y="1428750"/>
          <p14:tracePt t="90208" x="2973388" y="1438275"/>
          <p14:tracePt t="90226" x="2965450" y="1438275"/>
          <p14:tracePt t="90242" x="2965450" y="1446213"/>
          <p14:tracePt t="90259" x="2955925" y="1455738"/>
          <p14:tracePt t="90276" x="2946400" y="1473200"/>
          <p14:tracePt t="90293" x="2928938" y="1490663"/>
          <p14:tracePt t="90309" x="2901950" y="1517650"/>
          <p14:tracePt t="90328" x="2884488" y="1562100"/>
          <p14:tracePt t="90343" x="2874963" y="1608138"/>
          <p14:tracePt t="90359" x="2857500" y="1670050"/>
          <p14:tracePt t="90376" x="2847975" y="1751013"/>
          <p14:tracePt t="90393" x="2822575" y="1812925"/>
          <p14:tracePt t="90409" x="2813050" y="1893888"/>
          <p14:tracePt t="90425" x="2795588" y="1955800"/>
          <p14:tracePt t="90442" x="2795588" y="2009775"/>
          <p14:tracePt t="90459" x="2795588" y="2071688"/>
          <p14:tracePt t="90476" x="2795588" y="2108200"/>
          <p14:tracePt t="90492" x="2795588" y="2125663"/>
          <p14:tracePt t="90509" x="2795588" y="2143125"/>
          <p14:tracePt t="90525" x="2795588" y="2187575"/>
          <p14:tracePt t="90542" x="2795588" y="2241550"/>
          <p14:tracePt t="90559" x="2795588" y="2259013"/>
          <p14:tracePt t="90576" x="2795588" y="2278063"/>
          <p14:tracePt t="90649" x="2803525" y="2303463"/>
          <p14:tracePt t="90663" x="2803525" y="2312988"/>
          <p14:tracePt t="90676" x="2803525" y="2322513"/>
          <p14:tracePt t="90693" x="2813050" y="2330450"/>
          <p14:tracePt t="90709" x="2813050" y="2339975"/>
          <p14:tracePt t="90726" x="2822575" y="2374900"/>
          <p14:tracePt t="90742" x="2822575" y="2393950"/>
          <p14:tracePt t="90759" x="2830513" y="2411413"/>
          <p14:tracePt t="90875" x="2840038" y="2411413"/>
          <p14:tracePt t="90891" x="2867025" y="2384425"/>
          <p14:tracePt t="90904" x="2894013" y="2322513"/>
          <p14:tracePt t="90912" x="2894013" y="2286000"/>
          <p14:tracePt t="90925" x="2894013" y="2251075"/>
          <p14:tracePt t="90942" x="2894013" y="2170113"/>
          <p14:tracePt t="90959" x="2884488" y="2089150"/>
          <p14:tracePt t="90977" x="2857500" y="2036763"/>
          <p14:tracePt t="90993" x="2840038" y="2017713"/>
          <p14:tracePt t="91010" x="2830513" y="2000250"/>
          <p14:tracePt t="91026" x="2830513" y="1992313"/>
          <p14:tracePt t="91086" x="2822575" y="1992313"/>
          <p14:tracePt t="91109" x="2813050" y="1992313"/>
          <p14:tracePt t="91121" x="2803525" y="2009775"/>
          <p14:tracePt t="91134" x="2776538" y="2036763"/>
          <p14:tracePt t="91146" x="2776538" y="2063750"/>
          <p14:tracePt t="91160" x="2768600" y="2135188"/>
          <p14:tracePt t="91176" x="2768600" y="2232025"/>
          <p14:tracePt t="91192" x="2786063" y="2303463"/>
          <p14:tracePt t="91209" x="2795588" y="2366963"/>
          <p14:tracePt t="91227" x="2803525" y="2411413"/>
          <p14:tracePt t="91243" x="2813050" y="2438400"/>
          <p14:tracePt t="91275" x="2830513" y="2446338"/>
          <p14:tracePt t="91296" x="2830513" y="2455863"/>
          <p14:tracePt t="91312" x="2840038" y="2455863"/>
          <p14:tracePt t="91547" x="2847975" y="2455863"/>
          <p14:tracePt t="91564" x="2857500" y="2455863"/>
          <p14:tracePt t="91576" x="2867025" y="2455863"/>
          <p14:tracePt t="91610" x="2874963" y="2455863"/>
          <p14:tracePt t="91625" x="2884488" y="2455863"/>
          <p14:tracePt t="91638" x="2919413" y="2446338"/>
          <p14:tracePt t="91651" x="2982913" y="2428875"/>
          <p14:tracePt t="91666" x="3036888" y="2411413"/>
          <p14:tracePt t="91678" x="3071813" y="2411413"/>
          <p14:tracePt t="91692" x="3089275" y="2401888"/>
          <p14:tracePt t="91709" x="3098800" y="2401888"/>
          <p14:tracePt t="91727" x="3125788" y="2393950"/>
          <p14:tracePt t="91743" x="3143250" y="2384425"/>
          <p14:tracePt t="91759" x="3160713" y="2384425"/>
          <p14:tracePt t="91775" x="3179763" y="2374900"/>
          <p14:tracePt t="91792" x="3205163" y="2366963"/>
          <p14:tracePt t="91809" x="3214688" y="2366963"/>
          <p14:tracePt t="91860" x="3224213" y="2366963"/>
          <p14:tracePt t="91892" x="3232150" y="2349500"/>
          <p14:tracePt t="91900" x="3241675" y="2349500"/>
          <p14:tracePt t="91915" x="3241675" y="2339975"/>
          <p14:tracePt t="92025" x="3251200" y="2339975"/>
          <p14:tracePt t="92040" x="3268663" y="2339975"/>
          <p14:tracePt t="92052" x="3276600" y="2357438"/>
          <p14:tracePt t="92065" x="3313113" y="2420938"/>
          <p14:tracePt t="92076" x="3322638" y="2455863"/>
          <p14:tracePt t="92092" x="3348038" y="2536825"/>
          <p14:tracePt t="92109" x="3402013" y="2581275"/>
          <p14:tracePt t="92126" x="3429000" y="2589213"/>
          <p14:tracePt t="92142" x="3429000" y="2598738"/>
          <p14:tracePt t="92159" x="3438525" y="2652713"/>
          <p14:tracePt t="92408" x="3455988" y="2598738"/>
          <p14:tracePt t="92420" x="3482975" y="2563813"/>
          <p14:tracePt t="92433" x="3517900" y="2482850"/>
          <p14:tracePt t="92445" x="3536950" y="2446338"/>
          <p14:tracePt t="92461" x="3581400" y="2401888"/>
          <p14:tracePt t="92477" x="3625850" y="2366963"/>
          <p14:tracePt t="92493" x="3652838" y="2312988"/>
          <p14:tracePt t="92509" x="3670300" y="2286000"/>
          <p14:tracePt t="92526" x="3697288" y="2232025"/>
          <p14:tracePt t="92542" x="3724275" y="2170113"/>
          <p14:tracePt t="92559" x="3751263" y="2152650"/>
          <p14:tracePt t="92575" x="3795713" y="2116138"/>
          <p14:tracePt t="92592" x="3830638" y="2098675"/>
          <p14:tracePt t="92609" x="3884613" y="2071688"/>
          <p14:tracePt t="92625" x="3956050" y="2036763"/>
          <p14:tracePt t="92642" x="4027488" y="2017713"/>
          <p14:tracePt t="92659" x="4160838" y="1992313"/>
          <p14:tracePt t="92675" x="4286250" y="1982788"/>
          <p14:tracePt t="92692" x="4438650" y="1982788"/>
          <p14:tracePt t="92709" x="4625975" y="1982788"/>
          <p14:tracePt t="92727" x="4956175" y="1928813"/>
          <p14:tracePt t="92743" x="5143500" y="1928813"/>
          <p14:tracePt t="92759" x="5340350" y="1928813"/>
          <p14:tracePt t="92776" x="5564188" y="1955800"/>
          <p14:tracePt t="92793" x="5759450" y="1973263"/>
          <p14:tracePt t="92809" x="5867400" y="2000250"/>
          <p14:tracePt t="92825" x="5983288" y="2009775"/>
          <p14:tracePt t="92842" x="6054725" y="2027238"/>
          <p14:tracePt t="92859" x="6116638" y="2054225"/>
          <p14:tracePt t="92861" x="6161088" y="2063750"/>
          <p14:tracePt t="92876" x="6188075" y="2081213"/>
          <p14:tracePt t="92892" x="6224588" y="2108200"/>
          <p14:tracePt t="92909" x="6286500" y="2135188"/>
          <p14:tracePt t="92925" x="6367463" y="2135188"/>
          <p14:tracePt t="92942" x="6438900" y="2135188"/>
          <p14:tracePt t="92959" x="6492875" y="2135188"/>
          <p14:tracePt t="92978" x="6589713" y="2152650"/>
          <p14:tracePt t="92994" x="6661150" y="2170113"/>
          <p14:tracePt t="93009" x="6724650" y="2197100"/>
          <p14:tracePt t="93026" x="6786563" y="2206625"/>
          <p14:tracePt t="93042" x="6840538" y="2232025"/>
          <p14:tracePt t="93059" x="6902450" y="2232025"/>
          <p14:tracePt t="93076" x="6965950" y="2232025"/>
          <p14:tracePt t="93092" x="7037388" y="2241550"/>
          <p14:tracePt t="93109" x="7116763" y="2241550"/>
          <p14:tracePt t="93126" x="7215188" y="2259013"/>
          <p14:tracePt t="93142" x="7259638" y="2268538"/>
          <p14:tracePt t="93160" x="7286625" y="2286000"/>
          <p14:tracePt t="93176" x="7296150" y="2303463"/>
          <p14:tracePt t="93192" x="7304088" y="2312988"/>
          <p14:tracePt t="93209" x="7323138" y="2312988"/>
          <p14:tracePt t="93226" x="7375525" y="2322513"/>
          <p14:tracePt t="93243" x="7412038" y="2322513"/>
          <p14:tracePt t="93259" x="7429500" y="2322513"/>
          <p14:tracePt t="93276" x="7439025" y="2322513"/>
          <p14:tracePt t="93292" x="7456488" y="2322513"/>
          <p14:tracePt t="93309" x="7473950" y="2330450"/>
          <p14:tracePt t="93326" x="7493000" y="2339975"/>
          <p14:tracePt t="93342" x="7510463" y="2349500"/>
          <p14:tracePt t="93359" x="7537450" y="2366963"/>
          <p14:tracePt t="93361" x="7545388" y="2366963"/>
          <p14:tracePt t="93376" x="7554913" y="2366963"/>
          <p14:tracePt t="93392" x="7572375" y="2366963"/>
          <p14:tracePt t="93426" x="7589838" y="2366963"/>
          <p14:tracePt t="93442" x="7616825" y="2384425"/>
          <p14:tracePt t="93459" x="7643813" y="2473325"/>
          <p14:tracePt t="93476" x="7635875" y="2687638"/>
          <p14:tracePt t="93493" x="7545388" y="3000375"/>
          <p14:tracePt t="93509" x="7527925" y="3116263"/>
          <p14:tracePt t="93744" x="7527925" y="3081338"/>
          <p14:tracePt t="93756" x="7545388" y="3044825"/>
          <p14:tracePt t="93768" x="7572375" y="2965450"/>
          <p14:tracePt t="93781" x="7581900" y="2928938"/>
          <p14:tracePt t="93792" x="7608888" y="2894013"/>
          <p14:tracePt t="93809" x="7626350" y="2857500"/>
          <p14:tracePt t="93825" x="7643813" y="2830513"/>
          <p14:tracePt t="93842" x="7670800" y="2778125"/>
          <p14:tracePt t="93860" x="7688263" y="2759075"/>
          <p14:tracePt t="93863" x="7688263" y="2751138"/>
          <p14:tracePt t="93878" x="7707313" y="2732088"/>
          <p14:tracePt t="93892" x="7715250" y="2714625"/>
          <p14:tracePt t="93909" x="7724775" y="2706688"/>
          <p14:tracePt t="93926" x="7724775" y="2687638"/>
          <p14:tracePt t="93942" x="7724775" y="2679700"/>
          <p14:tracePt t="93959" x="7724775" y="2660650"/>
          <p14:tracePt t="93976" x="7732713" y="2643188"/>
          <p14:tracePt t="93992" x="7732713" y="2635250"/>
          <p14:tracePt t="94009" x="7742238" y="2625725"/>
          <p14:tracePt t="94112" x="7732713" y="2625725"/>
          <p14:tracePt t="94128" x="7724775" y="2625725"/>
          <p14:tracePt t="94182" x="7715250" y="2625725"/>
          <p14:tracePt t="94307" x="7715250" y="2635250"/>
          <p14:tracePt t="94323" x="7715250" y="2660650"/>
          <p14:tracePt t="94333" x="7724775" y="2660650"/>
          <p14:tracePt t="94346" x="7742238" y="2679700"/>
          <p14:tracePt t="94362" x="7769225" y="2706688"/>
          <p14:tracePt t="94378" x="7786688" y="2714625"/>
          <p14:tracePt t="94394" x="7804150" y="2732088"/>
          <p14:tracePt t="94410" x="7823200" y="2732088"/>
          <p14:tracePt t="94426" x="7850188" y="2741613"/>
          <p14:tracePt t="94443" x="7867650" y="2741613"/>
          <p14:tracePt t="94459" x="7885113" y="2741613"/>
          <p14:tracePt t="94476" x="7902575" y="2741613"/>
          <p14:tracePt t="94492" x="7929563" y="2732088"/>
          <p14:tracePt t="94509" x="7947025" y="2724150"/>
          <p14:tracePt t="94526" x="7966075" y="2714625"/>
          <p14:tracePt t="94542" x="7974013" y="2697163"/>
          <p14:tracePt t="94559" x="7993063" y="2679700"/>
          <p14:tracePt t="94576" x="8010525" y="2670175"/>
          <p14:tracePt t="94593" x="8010525" y="2660650"/>
          <p14:tracePt t="94609" x="8018463" y="2652713"/>
          <p14:tracePt t="94626" x="8027988" y="2643188"/>
          <p14:tracePt t="94643" x="8037513" y="2608263"/>
          <p14:tracePt t="94659" x="8045450" y="2589213"/>
          <p14:tracePt t="94676" x="8045450" y="2571750"/>
          <p14:tracePt t="94692" x="8045450" y="2544763"/>
          <p14:tracePt t="94709" x="8045450" y="2527300"/>
          <p14:tracePt t="94726" x="8045450" y="2509838"/>
          <p14:tracePt t="94742" x="8045450" y="2482850"/>
          <p14:tracePt t="94759" x="8045450" y="2465388"/>
          <p14:tracePt t="94776" x="8045450" y="2438400"/>
          <p14:tracePt t="94793" x="8045450" y="2393950"/>
          <p14:tracePt t="94810" x="8045450" y="2374900"/>
          <p14:tracePt t="94826" x="8045450" y="2322513"/>
          <p14:tracePt t="94842" x="8037513" y="2278063"/>
          <p14:tracePt t="94859" x="8018463" y="2206625"/>
          <p14:tracePt t="94861" x="8010525" y="2160588"/>
          <p14:tracePt t="94877" x="7993063" y="2071688"/>
          <p14:tracePt t="94893" x="7993063" y="1973263"/>
          <p14:tracePt t="94910" x="7993063" y="1857375"/>
          <p14:tracePt t="94927" x="8010525" y="1785938"/>
          <p14:tracePt t="94942" x="8027988" y="1724025"/>
          <p14:tracePt t="94959" x="8037513" y="1697038"/>
          <p14:tracePt t="94975" x="8045450" y="1670050"/>
          <p14:tracePt t="94992" x="8045450" y="1652588"/>
          <p14:tracePt t="95009" x="8054975" y="1633538"/>
          <p14:tracePt t="95025" x="8064500" y="1589088"/>
          <p14:tracePt t="95042" x="8064500" y="1571625"/>
          <p14:tracePt t="95059" x="8064500" y="1544638"/>
          <p14:tracePt t="95075" x="8064500" y="1536700"/>
          <p14:tracePt t="95092" x="8064500" y="1527175"/>
          <p14:tracePt t="95108" x="8064500" y="1509713"/>
          <p14:tracePt t="95125" x="8064500" y="1490663"/>
          <p14:tracePt t="95144" x="8064500" y="1455738"/>
          <p14:tracePt t="95160" x="8064500" y="1438275"/>
          <p14:tracePt t="95176" x="8064500" y="1419225"/>
          <p14:tracePt t="95193" x="8064500" y="1393825"/>
          <p14:tracePt t="95209" x="8045450" y="1374775"/>
          <p14:tracePt t="95226" x="8027988" y="1357313"/>
          <p14:tracePt t="95243" x="8010525" y="1330325"/>
          <p14:tracePt t="95259" x="7993063" y="1312863"/>
          <p14:tracePt t="95276" x="7974013" y="1268413"/>
          <p14:tracePt t="95293" x="7966075" y="1241425"/>
          <p14:tracePt t="95309" x="7947025" y="1214438"/>
          <p14:tracePt t="95326" x="7939088" y="1196975"/>
          <p14:tracePt t="95342" x="7929563" y="1187450"/>
          <p14:tracePt t="95359" x="7912100" y="1179513"/>
          <p14:tracePt t="95376" x="7894638" y="1160463"/>
          <p14:tracePt t="95394" x="7875588" y="1143000"/>
          <p14:tracePt t="95411" x="7867650" y="1133475"/>
          <p14:tracePt t="95426" x="7850188" y="1125538"/>
          <p14:tracePt t="95442" x="7840663" y="1116013"/>
          <p14:tracePt t="95459" x="7823200" y="1098550"/>
          <p14:tracePt t="95476" x="7796213" y="1089025"/>
          <p14:tracePt t="95493" x="7778750" y="1081088"/>
          <p14:tracePt t="95509" x="7759700" y="1062038"/>
          <p14:tracePt t="95527" x="7688263" y="1062038"/>
          <p14:tracePt t="95543" x="7661275" y="1071563"/>
          <p14:tracePt t="95559" x="7626350" y="1081088"/>
          <p14:tracePt t="95576" x="7589838" y="1081088"/>
          <p14:tracePt t="95593" x="7545388" y="1089025"/>
          <p14:tracePt t="95610" x="7483475" y="1098550"/>
          <p14:tracePt t="95626" x="7439025" y="1116013"/>
          <p14:tracePt t="95642" x="7394575" y="1125538"/>
          <p14:tracePt t="95660" x="7340600" y="1125538"/>
          <p14:tracePt t="95676" x="7323138" y="1125538"/>
          <p14:tracePt t="95693" x="7286625" y="1125538"/>
          <p14:tracePt t="95709" x="7251700" y="1125538"/>
          <p14:tracePt t="95726" x="7224713" y="1108075"/>
          <p14:tracePt t="95743" x="7180263" y="1098550"/>
          <p14:tracePt t="95759" x="7126288" y="1089025"/>
          <p14:tracePt t="95776" x="7099300" y="1089025"/>
          <p14:tracePt t="95793" x="7000875" y="1071563"/>
          <p14:tracePt t="95809" x="6946900" y="1062038"/>
          <p14:tracePt t="95826" x="6875463" y="1054100"/>
          <p14:tracePt t="95843" x="6796088" y="1054100"/>
          <p14:tracePt t="95859" x="6715125" y="1036638"/>
          <p14:tracePt t="95877" x="6653213" y="1027113"/>
          <p14:tracePt t="95894" x="6616700" y="1017588"/>
          <p14:tracePt t="95910" x="6581775" y="1000125"/>
          <p14:tracePt t="95926" x="6554788" y="990600"/>
          <p14:tracePt t="95943" x="6492875" y="982663"/>
          <p14:tracePt t="95959" x="6446838" y="982663"/>
          <p14:tracePt t="95976" x="6367463" y="965200"/>
          <p14:tracePt t="95993" x="6286500" y="938213"/>
          <p14:tracePt t="96009" x="6215063" y="928688"/>
          <p14:tracePt t="96028" x="6108700" y="901700"/>
          <p14:tracePt t="96044" x="6081713" y="893763"/>
          <p14:tracePt t="96059" x="6037263" y="884238"/>
          <p14:tracePt t="96076" x="5992813" y="884238"/>
          <p14:tracePt t="96093" x="5929313" y="884238"/>
          <p14:tracePt t="96109" x="5884863" y="884238"/>
          <p14:tracePt t="96126" x="5803900" y="884238"/>
          <p14:tracePt t="96144" x="5688013" y="884238"/>
          <p14:tracePt t="96160" x="5626100" y="901700"/>
          <p14:tracePt t="96176" x="5581650" y="901700"/>
          <p14:tracePt t="96193" x="5545138" y="911225"/>
          <p14:tracePt t="96209" x="5518150" y="919163"/>
          <p14:tracePt t="96226" x="5483225" y="946150"/>
          <p14:tracePt t="96243" x="5438775" y="955675"/>
          <p14:tracePt t="96259" x="5367338" y="982663"/>
          <p14:tracePt t="96276" x="5295900" y="1009650"/>
          <p14:tracePt t="96294" x="5187950" y="1017588"/>
          <p14:tracePt t="96309" x="5116513" y="1017588"/>
          <p14:tracePt t="96326" x="5072063" y="1036638"/>
          <p14:tracePt t="96343" x="5018088" y="1044575"/>
          <p14:tracePt t="96360" x="4956175" y="1044575"/>
          <p14:tracePt t="96376" x="4911725" y="1044575"/>
          <p14:tracePt t="96394" x="4803775" y="1044575"/>
          <p14:tracePt t="96410" x="4724400" y="1044575"/>
          <p14:tracePt t="96426" x="4643438" y="1062038"/>
          <p14:tracePt t="96443" x="4554538" y="1071563"/>
          <p14:tracePt t="96459" x="4465638" y="1089025"/>
          <p14:tracePt t="96476" x="4402138" y="1089025"/>
          <p14:tracePt t="96493" x="4367213" y="1098550"/>
          <p14:tracePt t="96510" x="4330700" y="1098550"/>
          <p14:tracePt t="96526" x="4303713" y="1098550"/>
          <p14:tracePt t="96544" x="4251325" y="1098550"/>
          <p14:tracePt t="96559" x="4214813" y="1108075"/>
          <p14:tracePt t="96576" x="4143375" y="1108075"/>
          <p14:tracePt t="96593" x="4062413" y="1125538"/>
          <p14:tracePt t="96609" x="3990975" y="1125538"/>
          <p14:tracePt t="96626" x="3911600" y="1133475"/>
          <p14:tracePt t="96644" x="3795713" y="1160463"/>
          <p14:tracePt t="96660" x="3714750" y="1169988"/>
          <p14:tracePt t="96676" x="3643313" y="1169988"/>
          <p14:tracePt t="96693" x="3581400" y="1169988"/>
          <p14:tracePt t="96709" x="3544888" y="1169988"/>
          <p14:tracePt t="96726" x="3500438" y="1169988"/>
          <p14:tracePt t="96742" x="3438525" y="1169988"/>
          <p14:tracePt t="96759" x="3367088" y="1169988"/>
          <p14:tracePt t="96776" x="3286125" y="1169988"/>
          <p14:tracePt t="96793" x="3170238" y="1187450"/>
          <p14:tracePt t="96809" x="3108325" y="1187450"/>
          <p14:tracePt t="96826" x="3036888" y="1187450"/>
          <p14:tracePt t="96842" x="2955925" y="1196975"/>
          <p14:tracePt t="96859" x="2822575" y="1231900"/>
          <p14:tracePt t="96876" x="2714625" y="1258888"/>
          <p14:tracePt t="96893" x="2571750" y="1258888"/>
          <p14:tracePt t="96909" x="2490788" y="1268413"/>
          <p14:tracePt t="96926" x="2428875" y="1268413"/>
          <p14:tracePt t="96942" x="2374900" y="1268413"/>
          <p14:tracePt t="96959" x="2322513" y="1285875"/>
          <p14:tracePt t="96976" x="2276475" y="1285875"/>
          <p14:tracePt t="96992" x="2259013" y="1295400"/>
          <p14:tracePt t="97009" x="2232025" y="1295400"/>
          <p14:tracePt t="97026" x="2214563" y="1295400"/>
          <p14:tracePt t="97045" x="2160588" y="1295400"/>
          <p14:tracePt t="97060" x="2143125" y="1295400"/>
          <p14:tracePt t="97077" x="2116138" y="1295400"/>
          <p14:tracePt t="97093" x="2098675" y="1295400"/>
          <p14:tracePt t="97109" x="2062163" y="1285875"/>
          <p14:tracePt t="97126" x="2044700" y="1276350"/>
          <p14:tracePt t="97143" x="2027238" y="1268413"/>
          <p14:tracePt t="97160" x="1990725" y="1258888"/>
          <p14:tracePt t="97176" x="1973263" y="1250950"/>
          <p14:tracePt t="97193" x="1965325" y="1250950"/>
          <p14:tracePt t="97209" x="1955800" y="1250950"/>
          <p14:tracePt t="97243" x="1946275" y="1250950"/>
          <p14:tracePt t="97318" x="1938338" y="1250950"/>
          <p14:tracePt t="97341" x="1919288" y="1250950"/>
          <p14:tracePt t="97356" x="1911350" y="1268413"/>
          <p14:tracePt t="97369" x="1901825" y="1285875"/>
          <p14:tracePt t="97381" x="1893888" y="1303338"/>
          <p14:tracePt t="97393" x="1893888" y="1322388"/>
          <p14:tracePt t="97410" x="1874838" y="1357313"/>
          <p14:tracePt t="97426" x="1866900" y="1374775"/>
          <p14:tracePt t="97442" x="1847850" y="1393825"/>
          <p14:tracePt t="97459" x="1839913" y="1419225"/>
          <p14:tracePt t="97476" x="1839913" y="1438275"/>
          <p14:tracePt t="97492" x="1830388" y="1455738"/>
          <p14:tracePt t="97509" x="1830388" y="1473200"/>
          <p14:tracePt t="97526" x="1822450" y="1500188"/>
          <p14:tracePt t="97542" x="1822450" y="1517650"/>
          <p14:tracePt t="97559" x="1812925" y="1544638"/>
          <p14:tracePt t="97575" x="1812925" y="1571625"/>
          <p14:tracePt t="97592" x="1803400" y="1589088"/>
          <p14:tracePt t="97609" x="1803400" y="1608138"/>
          <p14:tracePt t="97626" x="1795463" y="1625600"/>
          <p14:tracePt t="97642" x="1795463" y="1652588"/>
          <p14:tracePt t="97659" x="1776413" y="1670050"/>
          <p14:tracePt t="97676" x="1776413" y="1697038"/>
          <p14:tracePt t="97693" x="1776413" y="1714500"/>
          <p14:tracePt t="97710" x="1776413" y="1731963"/>
          <p14:tracePt t="97727" x="1776413" y="1741488"/>
          <p14:tracePt t="97743" x="1776413" y="1751013"/>
          <p14:tracePt t="97760" x="1776413" y="1768475"/>
          <p14:tracePt t="97763" x="1776413" y="1785938"/>
          <p14:tracePt t="97778" x="1776413" y="1795463"/>
          <p14:tracePt t="97794" x="1776413" y="1803400"/>
          <p14:tracePt t="97889" x="1776413" y="1812925"/>
          <p14:tracePt t="98099" x="1785938" y="1812925"/>
          <p14:tracePt t="98123" x="1795463" y="1812925"/>
          <p14:tracePt t="98136" x="1803400" y="1812925"/>
          <p14:tracePt t="98149" x="1822450" y="1812925"/>
          <p14:tracePt t="98163" x="1839913" y="1812925"/>
          <p14:tracePt t="98176" x="1857375" y="1812925"/>
          <p14:tracePt t="98193" x="1874838" y="1812925"/>
          <p14:tracePt t="102259" x="1911350" y="1795463"/>
          <p14:tracePt t="102271" x="2187575" y="1697038"/>
          <p14:tracePt t="102288" x="2894013" y="1652588"/>
          <p14:tracePt t="102302" x="3348038" y="1589088"/>
          <p14:tracePt t="102311" x="3500438" y="1536700"/>
          <p14:tracePt t="102327" x="3732213" y="1446213"/>
          <p14:tracePt t="102344" x="4017963" y="1357313"/>
          <p14:tracePt t="102361" x="4303713" y="1303338"/>
          <p14:tracePt t="102377" x="4741863" y="1223963"/>
          <p14:tracePt t="102393" x="5170488" y="1169988"/>
          <p14:tracePt t="102411" x="5599113" y="1125538"/>
          <p14:tracePt t="102427" x="5911850" y="1125538"/>
          <p14:tracePt t="102443" x="6135688" y="1152525"/>
          <p14:tracePt t="102460" x="6259513" y="1169988"/>
          <p14:tracePt t="102477" x="6411913" y="1179513"/>
          <p14:tracePt t="102495" x="6581775" y="1214438"/>
          <p14:tracePt t="102510" x="6643688" y="1231900"/>
          <p14:tracePt t="102527" x="6661150" y="1241425"/>
          <p14:tracePt t="102543" x="6697663" y="1295400"/>
          <p14:tracePt t="102560" x="6804025" y="1419225"/>
          <p14:tracePt t="102577" x="7027863" y="1616075"/>
          <p14:tracePt t="102593" x="7313613" y="1785938"/>
          <p14:tracePt t="102611" x="7670800" y="1973263"/>
          <p14:tracePt t="102627" x="7796213" y="2063750"/>
          <p14:tracePt t="102643" x="7867650" y="2143125"/>
          <p14:tracePt t="102660" x="7867650" y="2197100"/>
          <p14:tracePt t="102677" x="7867650" y="2224088"/>
          <p14:tracePt t="102693" x="7867650" y="2268538"/>
          <p14:tracePt t="102710" x="7867650" y="2349500"/>
          <p14:tracePt t="102727" x="7858125" y="2473325"/>
          <p14:tracePt t="102743" x="7831138" y="2563813"/>
          <p14:tracePt t="102760" x="7796213" y="2635250"/>
          <p14:tracePt t="102777" x="7778750" y="2660650"/>
          <p14:tracePt t="102793" x="7759700" y="2679700"/>
          <p14:tracePt t="102810" x="7732713" y="2697163"/>
          <p14:tracePt t="102827" x="7732713" y="2706688"/>
          <p14:tracePt t="102843" x="7724775" y="2706688"/>
          <p14:tracePt t="102869" x="7715250" y="2706688"/>
          <p14:tracePt t="102885" x="7697788" y="2687638"/>
          <p14:tracePt t="102893" x="7635875" y="2643188"/>
          <p14:tracePt t="102910" x="7493000" y="2563813"/>
          <p14:tracePt t="102927" x="7304088" y="2455863"/>
          <p14:tracePt t="102943" x="7161213" y="2374900"/>
          <p14:tracePt t="102960" x="7064375" y="2349500"/>
          <p14:tracePt t="102977" x="7027863" y="2330450"/>
          <p14:tracePt t="102993" x="7010400" y="2312988"/>
          <p14:tracePt t="103011" x="6992938" y="2278063"/>
          <p14:tracePt t="103027" x="6992938" y="2259013"/>
          <p14:tracePt t="103043" x="6992938" y="2241550"/>
          <p14:tracePt t="103060" x="6992938" y="2214563"/>
          <p14:tracePt t="103077" x="7000875" y="2197100"/>
          <p14:tracePt t="103093" x="7018338" y="2179638"/>
          <p14:tracePt t="103111" x="7072313" y="2135188"/>
          <p14:tracePt t="103127" x="7135813" y="2108200"/>
          <p14:tracePt t="103143" x="7215188" y="2081213"/>
          <p14:tracePt t="103161" x="7304088" y="2081213"/>
          <p14:tracePt t="103177" x="7456488" y="2098675"/>
          <p14:tracePt t="103194" x="7635875" y="2170113"/>
          <p14:tracePt t="103210" x="7751763" y="2232025"/>
          <p14:tracePt t="103227" x="7831138" y="2286000"/>
          <p14:tracePt t="103243" x="7902575" y="2330450"/>
          <p14:tracePt t="103261" x="7939088" y="2438400"/>
          <p14:tracePt t="103277" x="7939088" y="2500313"/>
          <p14:tracePt t="103293" x="7912100" y="2581275"/>
          <p14:tracePt t="103310" x="7885113" y="2643188"/>
          <p14:tracePt t="103327" x="7831138" y="2706688"/>
          <p14:tracePt t="103343" x="7778750" y="2778125"/>
          <p14:tracePt t="103361" x="7661275" y="2822575"/>
          <p14:tracePt t="103377" x="7599363" y="2840038"/>
          <p14:tracePt t="103393" x="7554913" y="2849563"/>
          <p14:tracePt t="103410" x="7518400" y="2849563"/>
          <p14:tracePt t="103427" x="7500938" y="2849563"/>
          <p14:tracePt t="103443" x="7473950" y="2849563"/>
          <p14:tracePt t="103461" x="7456488" y="2849563"/>
          <p14:tracePt t="103496" x="7456488" y="2830513"/>
          <p14:tracePt t="103511" x="7456488" y="2795588"/>
          <p14:tracePt t="103527" x="7456488" y="2724150"/>
          <p14:tracePt t="103544" x="7456488" y="2643188"/>
          <p14:tracePt t="103561" x="7439025" y="2536825"/>
          <p14:tracePt t="103577" x="7429500" y="2465388"/>
          <p14:tracePt t="103594" x="7429500" y="2428875"/>
          <p14:tracePt t="103612" x="7429500" y="2411413"/>
          <p14:tracePt t="103722" x="7429500" y="2393950"/>
          <p14:tracePt t="106076" x="7429500" y="2401888"/>
          <p14:tracePt t="106087" x="7394575" y="2438400"/>
          <p14:tracePt t="106100" x="7180263" y="2554288"/>
          <p14:tracePt t="106114" x="6965950" y="2706688"/>
          <p14:tracePt t="106127" x="6858000" y="2778125"/>
          <p14:tracePt t="106144" x="6804025" y="2813050"/>
          <p14:tracePt t="106177" x="6786563" y="2830513"/>
          <p14:tracePt t="106210" x="6786563" y="2822575"/>
          <p14:tracePt t="106227" x="6786563" y="2813050"/>
          <p14:tracePt t="106272" x="6786563" y="2795588"/>
          <p14:tracePt t="106289" x="6786563" y="2724150"/>
          <p14:tracePt t="106299" x="6786563" y="2687638"/>
          <p14:tracePt t="106310" x="6813550" y="2581275"/>
          <p14:tracePt t="106327" x="6831013" y="2446338"/>
          <p14:tracePt t="106344" x="6875463" y="2312988"/>
          <p14:tracePt t="106360" x="6884988" y="2312988"/>
          <p14:tracePt t="106395" x="6894513" y="2278063"/>
          <p14:tracePt t="106403" x="6894513" y="2224088"/>
          <p14:tracePt t="106412" x="6911975" y="2187575"/>
          <p14:tracePt t="106427" x="6938963" y="2125663"/>
          <p14:tracePt t="106443" x="6946900" y="2071688"/>
          <p14:tracePt t="106460" x="6965950" y="2017713"/>
          <p14:tracePt t="106477" x="6983413" y="1965325"/>
          <p14:tracePt t="106493" x="6992938" y="1946275"/>
          <p14:tracePt t="106510" x="7010400" y="1938338"/>
          <p14:tracePt t="107154" x="7018338" y="1973263"/>
          <p14:tracePt t="107168" x="7027863" y="1982788"/>
          <p14:tracePt t="107182" x="7037388" y="2000250"/>
          <p14:tracePt t="109455" x="7027863" y="2000250"/>
          <p14:tracePt t="115633" x="7018338" y="2000250"/>
          <p14:tracePt t="115648" x="7010400" y="2009775"/>
          <p14:tracePt t="115661" x="6956425" y="2027238"/>
          <p14:tracePt t="115679" x="6724650" y="2071688"/>
          <p14:tracePt t="115695" x="6527800" y="2098675"/>
          <p14:tracePt t="115711" x="6303963" y="2135188"/>
          <p14:tracePt t="115728" x="6126163" y="2187575"/>
          <p14:tracePt t="115745" x="6027738" y="2214563"/>
          <p14:tracePt t="115762" x="5929313" y="2259013"/>
          <p14:tracePt t="115778" x="5849938" y="2278063"/>
          <p14:tracePt t="115795" x="5786438" y="2303463"/>
          <p14:tracePt t="115811" x="5688013" y="2349500"/>
          <p14:tracePt t="115828" x="5626100" y="2366963"/>
          <p14:tracePt t="115845" x="5554663" y="2411413"/>
          <p14:tracePt t="115862" x="5473700" y="2492375"/>
          <p14:tracePt t="115878" x="5394325" y="2571750"/>
          <p14:tracePt t="115895" x="5375275" y="2608263"/>
          <p14:tracePt t="115912" x="5349875" y="2652713"/>
          <p14:tracePt t="115929" x="5313363" y="2741613"/>
          <p14:tracePt t="115945" x="5241925" y="2840038"/>
          <p14:tracePt t="115962" x="5099050" y="2938463"/>
          <p14:tracePt t="115978" x="4973638" y="3027363"/>
          <p14:tracePt t="115995" x="4965700" y="3036888"/>
          <p14:tracePt t="116031" x="4946650" y="3054350"/>
          <p14:tracePt t="116056" x="4946650" y="3036888"/>
          <p14:tracePt t="116220" x="4956175" y="3009900"/>
          <p14:tracePt t="116232" x="4956175" y="3000375"/>
          <p14:tracePt t="116246" x="4965700" y="2946400"/>
          <p14:tracePt t="116262" x="4983163" y="2884488"/>
          <p14:tracePt t="116279" x="4973638" y="2867025"/>
          <p14:tracePt t="116295" x="4973638" y="2849563"/>
          <p14:tracePt t="116313" x="4983163" y="2840038"/>
          <p14:tracePt t="116328" x="4992688" y="2822575"/>
          <p14:tracePt t="116345" x="5000625" y="2813050"/>
          <p14:tracePt t="116362" x="5010150" y="2795588"/>
          <p14:tracePt t="116379" x="5018088" y="2768600"/>
          <p14:tracePt t="116395" x="5027613" y="2751138"/>
          <p14:tracePt t="116412" x="5027613" y="2732088"/>
          <p14:tracePt t="116429" x="5037138" y="2714625"/>
          <p14:tracePt t="116445" x="5037138" y="2687638"/>
          <p14:tracePt t="116461" x="5054600" y="2670175"/>
          <p14:tracePt t="116495" x="5064125" y="2670175"/>
          <p14:tracePt t="116512" x="5072063" y="2660650"/>
          <p14:tracePt t="116528" x="5072063" y="2652713"/>
          <p14:tracePt t="116545" x="5072063" y="2643188"/>
          <p14:tracePt t="116561" x="5072063" y="2625725"/>
          <p14:tracePt t="116578" x="5081588" y="2608263"/>
          <p14:tracePt t="116595" x="5081588" y="2598738"/>
          <p14:tracePt t="116612" x="5081588" y="2581275"/>
          <p14:tracePt t="116628" x="5081588" y="2571750"/>
          <p14:tracePt t="116661" x="5081588" y="2554288"/>
          <p14:tracePt t="116688" x="5081588" y="2544763"/>
          <p14:tracePt t="116704" x="5081588" y="2536825"/>
          <p14:tracePt t="116714" x="5081588" y="2527300"/>
          <p14:tracePt t="116728" x="5081588" y="2517775"/>
          <p14:tracePt t="116745" x="5081588" y="2500313"/>
          <p14:tracePt t="116761" x="5081588" y="2482850"/>
          <p14:tracePt t="116778" x="5081588" y="2473325"/>
          <p14:tracePt t="116821" x="5081588" y="2492375"/>
          <p14:tracePt t="116830" x="5072063" y="2500313"/>
          <p14:tracePt t="116840" x="5064125" y="2509838"/>
          <p14:tracePt t="116853" x="5045075" y="2527300"/>
          <p14:tracePt t="116865" x="5045075" y="2536825"/>
          <p14:tracePt t="116879" x="5037138" y="2544763"/>
          <p14:tracePt t="116896" x="5018088" y="2563813"/>
          <p14:tracePt t="116912" x="5010150" y="2581275"/>
          <p14:tracePt t="116930" x="4973638" y="2625725"/>
          <p14:tracePt t="116945" x="4938713" y="2670175"/>
          <p14:tracePt t="116962" x="4875213" y="2741613"/>
          <p14:tracePt t="116979" x="4795838" y="2803525"/>
          <p14:tracePt t="116996" x="4724400" y="2857500"/>
          <p14:tracePt t="117012" x="4687888" y="2884488"/>
          <p14:tracePt t="117028" x="4660900" y="2901950"/>
          <p14:tracePt t="117045" x="4633913" y="2921000"/>
          <p14:tracePt t="117061" x="4589463" y="2955925"/>
          <p14:tracePt t="117079" x="4518025" y="3009900"/>
          <p14:tracePt t="117095" x="4483100" y="3027363"/>
          <p14:tracePt t="117111" x="4465638" y="3054350"/>
          <p14:tracePt t="117128" x="4438650" y="3071813"/>
          <p14:tracePt t="117145" x="4419600" y="3089275"/>
          <p14:tracePt t="117161" x="4411663" y="3098800"/>
          <p14:tracePt t="117178" x="4402138" y="3108325"/>
          <p14:tracePt t="209312" x="4348163" y="3125788"/>
          <p14:tracePt t="209320" x="4313238" y="3135313"/>
          <p14:tracePt t="209328" x="4276725" y="3135313"/>
          <p14:tracePt t="209339" x="4268788" y="3135313"/>
          <p14:tracePt t="209356" x="4232275" y="3143250"/>
          <p14:tracePt t="209373" x="4214813" y="3143250"/>
          <p14:tracePt t="209376" x="4205288" y="3143250"/>
          <p14:tracePt t="209390" x="4205288" y="3152775"/>
          <p14:tracePt t="209447" x="4205288" y="3170238"/>
          <p14:tracePt t="209463" x="4214813" y="3187700"/>
          <p14:tracePt t="209475" x="4224338" y="3214688"/>
          <p14:tracePt t="209489" x="4251325" y="3232150"/>
          <p14:tracePt t="209506" x="4268788" y="3251200"/>
          <p14:tracePt t="209523" x="4330700" y="3313113"/>
          <p14:tracePt t="209540" x="4411663" y="3384550"/>
          <p14:tracePt t="209556" x="4510088" y="3455988"/>
          <p14:tracePt t="209573" x="4608513" y="3509963"/>
          <p14:tracePt t="209590" x="4643438" y="3527425"/>
          <p14:tracePt t="209607" x="4652963" y="3544888"/>
          <p14:tracePt t="209995" x="4652963" y="3554413"/>
          <p14:tracePt t="210009" x="4643438" y="3571875"/>
          <p14:tracePt t="210026" x="4608513" y="3608388"/>
          <p14:tracePt t="210041" x="4581525" y="3625850"/>
          <p14:tracePt t="210058" x="4562475" y="3643313"/>
          <p14:tracePt t="210074" x="4545013" y="3652838"/>
          <p14:tracePt t="210090" x="4527550" y="3662363"/>
          <p14:tracePt t="210106" x="4500563" y="3662363"/>
          <p14:tracePt t="210123" x="4483100" y="3662363"/>
          <p14:tracePt t="210140" x="4456113" y="3662363"/>
          <p14:tracePt t="210156" x="4384675" y="3687763"/>
          <p14:tracePt t="210173" x="4313238" y="3724275"/>
          <p14:tracePt t="210190" x="4276725" y="3724275"/>
          <p14:tracePt t="210206" x="4259263" y="3724275"/>
          <p14:tracePt t="210223" x="4197350" y="3724275"/>
          <p14:tracePt t="210240" x="4108450" y="3840163"/>
          <p14:tracePt t="210256" x="4027488" y="4044950"/>
          <p14:tracePt t="210274" x="4010025" y="4233863"/>
          <p14:tracePt t="210290" x="4027488" y="4295775"/>
          <p14:tracePt t="210519" x="4062413" y="4268788"/>
          <p14:tracePt t="210531" x="4081463" y="4187825"/>
          <p14:tracePt t="210544" x="4089400" y="4098925"/>
          <p14:tracePt t="210557" x="4089400" y="4019550"/>
          <p14:tracePt t="210574" x="4017963" y="3983038"/>
          <p14:tracePt t="210591" x="3919538" y="3921125"/>
          <p14:tracePt t="210606" x="3786188" y="3751263"/>
          <p14:tracePt t="210623" x="3608388" y="3554413"/>
          <p14:tracePt t="210640" x="3340100" y="3349625"/>
          <p14:tracePt t="210657" x="3062288" y="3232150"/>
          <p14:tracePt t="210674" x="2830513" y="3187700"/>
          <p14:tracePt t="210690" x="2751138" y="3160713"/>
          <p14:tracePt t="210706" x="2687638" y="3152775"/>
          <p14:tracePt t="210723" x="2625725" y="3143250"/>
          <p14:tracePt t="210740" x="2598738" y="3143250"/>
          <p14:tracePt t="210756" x="2562225" y="3143250"/>
          <p14:tracePt t="210775" x="2465388" y="3143250"/>
          <p14:tracePt t="210790" x="2393950" y="3125788"/>
          <p14:tracePt t="210807" x="2330450" y="3116263"/>
          <p14:tracePt t="210823" x="2295525" y="3098800"/>
          <p14:tracePt t="210840" x="2259013" y="3089275"/>
          <p14:tracePt t="210857" x="2241550" y="3081338"/>
          <p14:tracePt t="210873" x="2224088" y="3081338"/>
          <p14:tracePt t="210890" x="2197100" y="3081338"/>
          <p14:tracePt t="210906" x="2179638" y="3081338"/>
          <p14:tracePt t="210923" x="2160588" y="3081338"/>
          <p14:tracePt t="210939" x="2125663" y="3089275"/>
          <p14:tracePt t="210956" x="2108200" y="3098800"/>
          <p14:tracePt t="210973" x="2089150" y="3125788"/>
          <p14:tracePt t="210989" x="2062163" y="3143250"/>
          <p14:tracePt t="211006" x="2044700" y="3160713"/>
          <p14:tracePt t="211023" x="2036763" y="3179763"/>
          <p14:tracePt t="211040" x="2017713" y="3214688"/>
          <p14:tracePt t="211056" x="1990725" y="3232150"/>
          <p14:tracePt t="211073" x="1990725" y="3251200"/>
          <p14:tracePt t="211089" x="1990725" y="3278188"/>
          <p14:tracePt t="211106" x="1990725" y="3295650"/>
          <p14:tracePt t="211124" x="1990725" y="3313113"/>
          <p14:tracePt t="211140" x="1990725" y="3340100"/>
          <p14:tracePt t="211156" x="1990725" y="3357563"/>
          <p14:tracePt t="211173" x="2009775" y="3375025"/>
          <p14:tracePt t="211190" x="2027238" y="3394075"/>
          <p14:tracePt t="211206" x="2044700" y="3411538"/>
          <p14:tracePt t="211223" x="2054225" y="3421063"/>
          <p14:tracePt t="211240" x="2081213" y="3429000"/>
          <p14:tracePt t="211257" x="2098675" y="3446463"/>
          <p14:tracePt t="211273" x="2116138" y="3455988"/>
          <p14:tracePt t="211290" x="2160588" y="3492500"/>
          <p14:tracePt t="211306" x="2197100" y="3509963"/>
          <p14:tracePt t="211323" x="2214563" y="3527425"/>
          <p14:tracePt t="211340" x="2251075" y="3544888"/>
          <p14:tracePt t="211356" x="2268538" y="3554413"/>
          <p14:tracePt t="211373" x="2286000" y="3563938"/>
          <p14:tracePt t="211390" x="2303463" y="3581400"/>
          <p14:tracePt t="211406" x="2330450" y="3598863"/>
          <p14:tracePt t="211424" x="2374900" y="3625850"/>
          <p14:tracePt t="211441" x="2393950" y="3635375"/>
          <p14:tracePt t="211456" x="2411413" y="3643313"/>
          <p14:tracePt t="211473" x="2419350" y="3662363"/>
          <p14:tracePt t="211490" x="2438400" y="3687763"/>
          <p14:tracePt t="211506" x="2465388" y="3706813"/>
          <p14:tracePt t="211523" x="2482850" y="3714750"/>
          <p14:tracePt t="211541" x="2509838" y="3724275"/>
          <p14:tracePt t="211660" x="2509838" y="3733800"/>
          <p14:tracePt t="211671" x="2490788" y="3733800"/>
          <p14:tracePt t="211691" x="2419350" y="3751263"/>
          <p14:tracePt t="211707" x="2384425" y="3759200"/>
          <p14:tracePt t="211724" x="2366963" y="3759200"/>
          <p14:tracePt t="211740" x="2339975" y="3759200"/>
          <p14:tracePt t="211756" x="2322513" y="3768725"/>
          <p14:tracePt t="211773" x="2303463" y="3778250"/>
          <p14:tracePt t="211790" x="2295525" y="3778250"/>
          <p14:tracePt t="211807" x="2295525" y="3795713"/>
          <p14:tracePt t="211918" x="2295525" y="3786188"/>
          <p14:tracePt t="211942" x="2303463" y="3786188"/>
          <p14:tracePt t="211953" x="2312988" y="3786188"/>
          <p14:tracePt t="211965" x="2312988" y="3778250"/>
          <p14:tracePt t="211979" x="2330450" y="3759200"/>
          <p14:tracePt t="211990" x="2339975" y="3751263"/>
          <p14:tracePt t="212006" x="2366963" y="3741738"/>
          <p14:tracePt t="212023" x="2384425" y="3714750"/>
          <p14:tracePt t="212040" x="2393950" y="3697288"/>
          <p14:tracePt t="212056" x="2428875" y="3670300"/>
          <p14:tracePt t="212073" x="2446338" y="3662363"/>
          <p14:tracePt t="212106" x="2455863" y="3643313"/>
          <p14:tracePt t="212123" x="2465388" y="3635375"/>
          <p14:tracePt t="212158" x="2473325" y="3616325"/>
          <p14:tracePt t="212166" x="2473325" y="3608388"/>
          <p14:tracePt t="212174" x="2482850" y="3608388"/>
          <p14:tracePt t="212190" x="2500313" y="3581400"/>
          <p14:tracePt t="212206" x="2509838" y="3563938"/>
          <p14:tracePt t="212223" x="2517775" y="3544888"/>
          <p14:tracePt t="212240" x="2517775" y="3536950"/>
          <p14:tracePt t="212257" x="2517775" y="3509963"/>
          <p14:tracePt t="212273" x="2517775" y="3482975"/>
          <p14:tracePt t="212290" x="2517775" y="3446463"/>
          <p14:tracePt t="212309" x="2482850" y="3394075"/>
          <p14:tracePt t="212323" x="2473325" y="3357563"/>
          <p14:tracePt t="212340" x="2446338" y="3340100"/>
          <p14:tracePt t="212356" x="2428875" y="3322638"/>
          <p14:tracePt t="212373" x="2419350" y="3295650"/>
          <p14:tracePt t="212390" x="2401888" y="3278188"/>
          <p14:tracePt t="212406" x="2374900" y="3259138"/>
          <p14:tracePt t="212423" x="2357438" y="3251200"/>
          <p14:tracePt t="212441" x="2330450" y="3232150"/>
          <p14:tracePt t="212456" x="2303463" y="3224213"/>
          <p14:tracePt t="212473" x="2286000" y="3214688"/>
          <p14:tracePt t="212489" x="2268538" y="3206750"/>
          <p14:tracePt t="212506" x="2232025" y="3197225"/>
          <p14:tracePt t="212523" x="2214563" y="3187700"/>
          <p14:tracePt t="212539" x="2197100" y="3179763"/>
          <p14:tracePt t="212556" x="2179638" y="3160713"/>
          <p14:tracePt t="212573" x="2133600" y="3152775"/>
          <p14:tracePt t="212589" x="2108200" y="3143250"/>
          <p14:tracePt t="212606" x="2062163" y="3143250"/>
          <p14:tracePt t="212624" x="2036763" y="3143250"/>
          <p14:tracePt t="212640" x="2000250" y="3143250"/>
          <p14:tracePt t="212656" x="1955800" y="3143250"/>
          <p14:tracePt t="212673" x="1919288" y="3160713"/>
          <p14:tracePt t="212691" x="1884363" y="3179763"/>
          <p14:tracePt t="212706" x="1857375" y="3179763"/>
          <p14:tracePt t="212723" x="1847850" y="3187700"/>
          <p14:tracePt t="212756" x="1839913" y="3187700"/>
          <p14:tracePt t="212773" x="1830388" y="3197225"/>
          <p14:tracePt t="212790" x="1795463" y="3224213"/>
          <p14:tracePt t="212806" x="1751013" y="3286125"/>
          <p14:tracePt t="212823" x="1704975" y="3357563"/>
          <p14:tracePt t="212840" x="1687513" y="3394075"/>
          <p14:tracePt t="212857" x="1670050" y="3429000"/>
          <p14:tracePt t="212873" x="1643063" y="3500438"/>
          <p14:tracePt t="212890" x="1616075" y="3581400"/>
          <p14:tracePt t="212906" x="1608138" y="3625850"/>
          <p14:tracePt t="212923" x="1589088" y="3662363"/>
          <p14:tracePt t="212940" x="1589088" y="3706813"/>
          <p14:tracePt t="212956" x="1589088" y="3724275"/>
          <p14:tracePt t="212973" x="1589088" y="3751263"/>
          <p14:tracePt t="212990" x="1598613" y="3786188"/>
          <p14:tracePt t="213006" x="1625600" y="3805238"/>
          <p14:tracePt t="213023" x="1643063" y="3840163"/>
          <p14:tracePt t="213040" x="1670050" y="3884613"/>
          <p14:tracePt t="213056" x="1687513" y="3921125"/>
          <p14:tracePt t="213073" x="1724025" y="3965575"/>
          <p14:tracePt t="213090" x="1731963" y="3983038"/>
          <p14:tracePt t="213106" x="1741488" y="4010025"/>
          <p14:tracePt t="213123" x="1751013" y="4019550"/>
          <p14:tracePt t="213139" x="1758950" y="4037013"/>
          <p14:tracePt t="213156" x="1785938" y="4054475"/>
          <p14:tracePt t="213173" x="1803400" y="4081463"/>
          <p14:tracePt t="213190" x="1830388" y="4108450"/>
          <p14:tracePt t="213206" x="1857375" y="4125913"/>
          <p14:tracePt t="213223" x="1874838" y="4152900"/>
          <p14:tracePt t="213239" x="1893888" y="4170363"/>
          <p14:tracePt t="213256" x="1911350" y="4187825"/>
          <p14:tracePt t="213273" x="1938338" y="4197350"/>
          <p14:tracePt t="213289" x="1955800" y="4206875"/>
          <p14:tracePt t="213306" x="1973263" y="4214813"/>
          <p14:tracePt t="213323" x="2000250" y="4241800"/>
          <p14:tracePt t="213340" x="2098675" y="4259263"/>
          <p14:tracePt t="213356" x="2160588" y="4286250"/>
          <p14:tracePt t="213373" x="2241550" y="4313238"/>
          <p14:tracePt t="213389" x="2286000" y="4313238"/>
          <p14:tracePt t="213406" x="2330450" y="4330700"/>
          <p14:tracePt t="213423" x="2347913" y="4330700"/>
          <p14:tracePt t="213441" x="2384425" y="4313238"/>
          <p14:tracePt t="213456" x="2393950" y="4295775"/>
          <p14:tracePt t="213473" x="2411413" y="4278313"/>
          <p14:tracePt t="213490" x="2428875" y="4251325"/>
          <p14:tracePt t="213506" x="2455863" y="4233863"/>
          <p14:tracePt t="213523" x="2473325" y="4206875"/>
          <p14:tracePt t="213540" x="2490788" y="4179888"/>
          <p14:tracePt t="213556" x="2517775" y="4162425"/>
          <p14:tracePt t="213573" x="2527300" y="4143375"/>
          <p14:tracePt t="213589" x="2536825" y="4108450"/>
          <p14:tracePt t="213607" x="2544763" y="4090988"/>
          <p14:tracePt t="213624" x="2554288" y="4071938"/>
          <p14:tracePt t="213640" x="2562225" y="4037013"/>
          <p14:tracePt t="213657" x="2581275" y="3992563"/>
          <p14:tracePt t="213676" x="2598738" y="3948113"/>
          <p14:tracePt t="213691" x="2608263" y="3929063"/>
          <p14:tracePt t="213707" x="2625725" y="3902075"/>
          <p14:tracePt t="213723" x="2633663" y="3884613"/>
          <p14:tracePt t="213740" x="2643188" y="3867150"/>
          <p14:tracePt t="213756" x="2660650" y="3830638"/>
          <p14:tracePt t="213773" x="2670175" y="3778250"/>
          <p14:tracePt t="213789" x="2687638" y="3714750"/>
          <p14:tracePt t="213807" x="2687638" y="3679825"/>
          <p14:tracePt t="213823" x="2687638" y="3652838"/>
          <p14:tracePt t="213840" x="2687638" y="3608388"/>
          <p14:tracePt t="213856" x="2687638" y="3589338"/>
          <p14:tracePt t="213873" x="2687638" y="3536950"/>
          <p14:tracePt t="213890" x="2670175" y="3473450"/>
          <p14:tracePt t="213906" x="2643188" y="3411538"/>
          <p14:tracePt t="213923" x="2616200" y="3340100"/>
          <p14:tracePt t="213941" x="2589213" y="3295650"/>
          <p14:tracePt t="213956" x="2562225" y="3268663"/>
          <p14:tracePt t="213973" x="2544763" y="3251200"/>
          <p14:tracePt t="213990" x="2527300" y="3232150"/>
          <p14:tracePt t="214006" x="2500313" y="3197225"/>
          <p14:tracePt t="214023" x="2482850" y="3160713"/>
          <p14:tracePt t="214039" x="2465388" y="3143250"/>
          <p14:tracePt t="214056" x="2438400" y="3108325"/>
          <p14:tracePt t="214073" x="2411413" y="3089275"/>
          <p14:tracePt t="214091" x="2366963" y="3063875"/>
          <p14:tracePt t="214106" x="2322513" y="3036888"/>
          <p14:tracePt t="214123" x="2276475" y="3009900"/>
          <p14:tracePt t="214140" x="2224088" y="2992438"/>
          <p14:tracePt t="214156" x="2143125" y="2965450"/>
          <p14:tracePt t="214173" x="2098675" y="2946400"/>
          <p14:tracePt t="214190" x="2017713" y="2946400"/>
          <p14:tracePt t="214207" x="1965325" y="2955925"/>
          <p14:tracePt t="214223" x="1901825" y="2965450"/>
          <p14:tracePt t="214239" x="1884363" y="2973388"/>
          <p14:tracePt t="214256" x="1866900" y="2973388"/>
          <p14:tracePt t="214273" x="1857375" y="2982913"/>
          <p14:tracePt t="214316" x="1857375" y="3000375"/>
          <p14:tracePt t="214332" x="1857375" y="3017838"/>
          <p14:tracePt t="214341" x="1857375" y="3027363"/>
          <p14:tracePt t="214357" x="1874838" y="3063875"/>
          <p14:tracePt t="214374" x="1911350" y="3081338"/>
          <p14:tracePt t="214390" x="1990725" y="3108325"/>
          <p14:tracePt t="214407" x="2081213" y="3152775"/>
          <p14:tracePt t="214424" x="2197100" y="3179763"/>
          <p14:tracePt t="214441" x="2446338" y="3224213"/>
          <p14:tracePt t="214457" x="2554288" y="3241675"/>
          <p14:tracePt t="214473" x="2705100" y="3251200"/>
          <p14:tracePt t="214490" x="2840038" y="3251200"/>
          <p14:tracePt t="214507" x="2946400" y="3251200"/>
          <p14:tracePt t="214523" x="3054350" y="3224213"/>
          <p14:tracePt t="214540" x="3160713" y="3187700"/>
          <p14:tracePt t="214557" x="3276600" y="3160713"/>
          <p14:tracePt t="214573" x="3429000" y="3116263"/>
          <p14:tracePt t="214591" x="3687763" y="3071813"/>
          <p14:tracePt t="214607" x="3822700" y="3036888"/>
          <p14:tracePt t="214623" x="3973513" y="3009900"/>
          <p14:tracePt t="214640" x="4081463" y="3009900"/>
          <p14:tracePt t="214656" x="4187825" y="3009900"/>
          <p14:tracePt t="214673" x="4295775" y="3009900"/>
          <p14:tracePt t="214691" x="4537075" y="3027363"/>
          <p14:tracePt t="214707" x="4705350" y="3027363"/>
          <p14:tracePt t="214723" x="4830763" y="3027363"/>
          <p14:tracePt t="214741" x="4929188" y="3027363"/>
          <p14:tracePt t="214758" x="5000625" y="3009900"/>
          <p14:tracePt t="214773" x="5064125" y="3000375"/>
          <p14:tracePt t="214790" x="5099050" y="3000375"/>
          <p14:tracePt t="214807" x="5116513" y="3000375"/>
          <p14:tracePt t="214823" x="5143500" y="3000375"/>
          <p14:tracePt t="214842" x="5170488" y="2992438"/>
          <p14:tracePt t="214880" x="5180013" y="2992438"/>
          <p14:tracePt t="214890" x="5187950" y="2992438"/>
          <p14:tracePt t="214907" x="5214938" y="2992438"/>
          <p14:tracePt t="214923" x="5259388" y="2992438"/>
          <p14:tracePt t="214940" x="5322888" y="3000375"/>
          <p14:tracePt t="214957" x="5402263" y="3000375"/>
          <p14:tracePt t="214973" x="5421313" y="3000375"/>
          <p14:tracePt t="214991" x="5429250" y="3000375"/>
          <p14:tracePt t="215007" x="5456238" y="3000375"/>
          <p14:tracePt t="215024" x="5465763" y="3000375"/>
          <p14:tracePt t="215040" x="5483225" y="3000375"/>
          <p14:tracePt t="215057" x="5518150" y="3000375"/>
          <p14:tracePt t="215073" x="5537200" y="3000375"/>
          <p14:tracePt t="215091" x="5564188" y="3000375"/>
          <p14:tracePt t="215107" x="5589588" y="3017838"/>
          <p14:tracePt t="215123" x="5608638" y="3027363"/>
          <p14:tracePt t="215263" x="5599113" y="3009900"/>
          <p14:tracePt t="215275" x="5564188" y="3000375"/>
          <p14:tracePt t="215291" x="5483225" y="2946400"/>
          <p14:tracePt t="215309" x="5394325" y="2884488"/>
          <p14:tracePt t="215324" x="5375275" y="2857500"/>
          <p14:tracePt t="215341" x="5357813" y="2830513"/>
          <p14:tracePt t="215357" x="5357813" y="2803525"/>
          <p14:tracePt t="215373" x="5357813" y="2778125"/>
          <p14:tracePt t="215390" x="5357813" y="2759075"/>
          <p14:tracePt t="215407" x="5357813" y="2732088"/>
          <p14:tracePt t="215423" x="5357813" y="2714625"/>
          <p14:tracePt t="215440" x="5340350" y="2697163"/>
          <p14:tracePt t="215457" x="5322888" y="2679700"/>
          <p14:tracePt t="215473" x="5295900" y="2660650"/>
          <p14:tracePt t="215490" x="5268913" y="2652713"/>
          <p14:tracePt t="215506" x="5232400" y="2652713"/>
          <p14:tracePt t="215523" x="5214938" y="2652713"/>
          <p14:tracePt t="215540" x="5197475" y="2652713"/>
          <p14:tracePt t="215557" x="5160963" y="2660650"/>
          <p14:tracePt t="215573" x="5099050" y="2679700"/>
          <p14:tracePt t="215591" x="4973638" y="2751138"/>
          <p14:tracePt t="215607" x="4911725" y="2778125"/>
          <p14:tracePt t="215623" x="4867275" y="2813050"/>
          <p14:tracePt t="215640" x="4830763" y="2849563"/>
          <p14:tracePt t="215656" x="4795838" y="2867025"/>
          <p14:tracePt t="215673" x="4776788" y="2884488"/>
          <p14:tracePt t="215690" x="4759325" y="2894013"/>
          <p14:tracePt t="215709" x="4751388" y="2894013"/>
          <p14:tracePt t="215731" x="4741863" y="2901950"/>
          <p14:tracePt t="215740" x="4741863" y="2911475"/>
          <p14:tracePt t="215756" x="4732338" y="2928938"/>
          <p14:tracePt t="215773" x="4724400" y="2955925"/>
          <p14:tracePt t="215790" x="4724400" y="2973388"/>
          <p14:tracePt t="215806" x="4724400" y="2992438"/>
          <p14:tracePt t="215823" x="4724400" y="3009900"/>
          <p14:tracePt t="215840" x="4724400" y="3036888"/>
          <p14:tracePt t="215856" x="4741863" y="3071813"/>
          <p14:tracePt t="215873" x="4768850" y="3098800"/>
          <p14:tracePt t="215890" x="4786313" y="3116263"/>
          <p14:tracePt t="215906" x="4803775" y="3135313"/>
          <p14:tracePt t="215923" x="4830763" y="3170238"/>
          <p14:tracePt t="215940" x="4848225" y="3187700"/>
          <p14:tracePt t="215957" x="4867275" y="3206750"/>
          <p14:tracePt t="215973" x="4902200" y="3241675"/>
          <p14:tracePt t="215990" x="4929188" y="3259138"/>
          <p14:tracePt t="216006" x="4965700" y="3286125"/>
          <p14:tracePt t="216023" x="5010150" y="3295650"/>
          <p14:tracePt t="216040" x="5054600" y="3295650"/>
          <p14:tracePt t="216056" x="5089525" y="3295650"/>
          <p14:tracePt t="216073" x="5116513" y="3295650"/>
          <p14:tracePt t="216091" x="5170488" y="3295650"/>
          <p14:tracePt t="216107" x="5224463" y="3295650"/>
          <p14:tracePt t="216123" x="5286375" y="3295650"/>
          <p14:tracePt t="216140" x="5357813" y="3278188"/>
          <p14:tracePt t="216156" x="5438775" y="3268663"/>
          <p14:tracePt t="216173" x="5500688" y="3268663"/>
          <p14:tracePt t="216191" x="5545138" y="3259138"/>
          <p14:tracePt t="216208" x="5581650" y="3241675"/>
          <p14:tracePt t="216224" x="5626100" y="3224213"/>
          <p14:tracePt t="216241" x="5643563" y="3206750"/>
          <p14:tracePt t="216257" x="5661025" y="3179763"/>
          <p14:tracePt t="216274" x="5670550" y="3160713"/>
          <p14:tracePt t="216291" x="5680075" y="3143250"/>
          <p14:tracePt t="216307" x="5680075" y="3125788"/>
          <p14:tracePt t="216323" x="5680075" y="3098800"/>
          <p14:tracePt t="216341" x="5670550" y="3071813"/>
          <p14:tracePt t="216357" x="5653088" y="3036888"/>
          <p14:tracePt t="216374" x="5635625" y="3017838"/>
          <p14:tracePt t="216390" x="5608638" y="3000375"/>
          <p14:tracePt t="216407" x="5589588" y="2965450"/>
          <p14:tracePt t="216424" x="5537200" y="2928938"/>
          <p14:tracePt t="216440" x="5473700" y="2874963"/>
          <p14:tracePt t="216457" x="5411788" y="2840038"/>
          <p14:tracePt t="216474" x="5402263" y="2830513"/>
          <p14:tracePt t="216568" x="5394325" y="2822575"/>
          <p14:tracePt t="216580" x="5367338" y="2803525"/>
          <p14:tracePt t="216593" x="5322888" y="2786063"/>
          <p14:tracePt t="216607" x="5241925" y="2759075"/>
          <p14:tracePt t="216623" x="5143500" y="2732088"/>
          <p14:tracePt t="216640" x="5072063" y="2714625"/>
          <p14:tracePt t="216657" x="4992688" y="2706688"/>
          <p14:tracePt t="216673" x="4929188" y="2706688"/>
          <p14:tracePt t="216690" x="4902200" y="2706688"/>
          <p14:tracePt t="216707" x="4867275" y="2714625"/>
          <p14:tracePt t="216723" x="4848225" y="2732088"/>
          <p14:tracePt t="216741" x="4803775" y="2768600"/>
          <p14:tracePt t="216757" x="4768850" y="2803525"/>
          <p14:tracePt t="216774" x="4732338" y="2830513"/>
          <p14:tracePt t="216791" x="4714875" y="2857500"/>
          <p14:tracePt t="216808" x="4697413" y="2867025"/>
          <p14:tracePt t="216824" x="4687888" y="2874963"/>
          <p14:tracePt t="216841" x="4687888" y="2901950"/>
          <p14:tracePt t="216857" x="4670425" y="2955925"/>
          <p14:tracePt t="216874" x="4670425" y="3000375"/>
          <p14:tracePt t="216890" x="4670425" y="3027363"/>
          <p14:tracePt t="216907" x="4670425" y="3044825"/>
          <p14:tracePt t="216924" x="4670425" y="3071813"/>
          <p14:tracePt t="216940" x="4670425" y="3089275"/>
          <p14:tracePt t="216957" x="4670425" y="3108325"/>
          <p14:tracePt t="216974" x="4670425" y="3116263"/>
          <p14:tracePt t="216991" x="4687888" y="3143250"/>
          <p14:tracePt t="217007" x="4705350" y="3160713"/>
          <p14:tracePt t="217024" x="4724400" y="3197225"/>
          <p14:tracePt t="217040" x="4759325" y="3214688"/>
          <p14:tracePt t="217057" x="4795838" y="3241675"/>
          <p14:tracePt t="217074" x="4840288" y="3259138"/>
          <p14:tracePt t="217091" x="4938713" y="3278188"/>
          <p14:tracePt t="217107" x="5018088" y="3286125"/>
          <p14:tracePt t="217124" x="5081588" y="3295650"/>
          <p14:tracePt t="217140" x="5099050" y="3295650"/>
          <p14:tracePt t="217157" x="5116513" y="3295650"/>
          <p14:tracePt t="217174" x="5160963" y="3313113"/>
          <p14:tracePt t="217190" x="5224463" y="3313113"/>
          <p14:tracePt t="217207" x="5278438" y="3322638"/>
          <p14:tracePt t="217224" x="5295900" y="3322638"/>
          <p14:tracePt t="217242" x="5340350" y="3322638"/>
          <p14:tracePt t="217257" x="5357813" y="3322638"/>
          <p14:tracePt t="217274" x="5384800" y="3322638"/>
          <p14:tracePt t="217290" x="5411788" y="3303588"/>
          <p14:tracePt t="217307" x="5456238" y="3278188"/>
          <p14:tracePt t="217324" x="5473700" y="3259138"/>
          <p14:tracePt t="217341" x="5510213" y="3214688"/>
          <p14:tracePt t="217357" x="5527675" y="3179763"/>
          <p14:tracePt t="217374" x="5537200" y="3152775"/>
          <p14:tracePt t="217390" x="5537200" y="3098800"/>
          <p14:tracePt t="217407" x="5537200" y="3081338"/>
          <p14:tracePt t="217424" x="5545138" y="3063875"/>
          <p14:tracePt t="217440" x="5545138" y="3044825"/>
          <p14:tracePt t="217457" x="5545138" y="3017838"/>
          <p14:tracePt t="217474" x="5545138" y="3000375"/>
          <p14:tracePt t="217491" x="5545138" y="2973388"/>
          <p14:tracePt t="217507" x="5537200" y="2946400"/>
          <p14:tracePt t="217524" x="5527675" y="2928938"/>
          <p14:tracePt t="217540" x="5510213" y="2911475"/>
          <p14:tracePt t="217557" x="5500688" y="2884488"/>
          <p14:tracePt t="217574" x="5473700" y="2867025"/>
          <p14:tracePt t="217592" x="5446713" y="2840038"/>
          <p14:tracePt t="217607" x="5429250" y="2822575"/>
          <p14:tracePt t="217742" x="5438775" y="2830513"/>
          <p14:tracePt t="217754" x="5446713" y="2840038"/>
          <p14:tracePt t="217766" x="5473700" y="2840038"/>
          <p14:tracePt t="217781" x="5500688" y="2840038"/>
          <p14:tracePt t="217793" x="5527675" y="2840038"/>
          <p14:tracePt t="217807" x="5581650" y="2840038"/>
          <p14:tracePt t="217824" x="5661025" y="2840038"/>
          <p14:tracePt t="217842" x="5778500" y="2840038"/>
          <p14:tracePt t="217857" x="5857875" y="2822575"/>
          <p14:tracePt t="217874" x="5921375" y="2813050"/>
          <p14:tracePt t="217890" x="5946775" y="2813050"/>
          <p14:tracePt t="217908" x="5965825" y="2813050"/>
          <p14:tracePt t="217924" x="6000750" y="2813050"/>
          <p14:tracePt t="217941" x="6037263" y="2813050"/>
          <p14:tracePt t="217957" x="6064250" y="2822575"/>
          <p14:tracePt t="217974" x="6108700" y="2822575"/>
          <p14:tracePt t="217993" x="6161088" y="2822575"/>
          <p14:tracePt t="218008" x="6207125" y="2822575"/>
          <p14:tracePt t="218024" x="6224588" y="2822575"/>
          <p14:tracePt t="218041" x="6259513" y="2822575"/>
          <p14:tracePt t="218058" x="6278563" y="2822575"/>
          <p14:tracePt t="218074" x="6286500" y="2822575"/>
          <p14:tracePt t="218090" x="6303963" y="2830513"/>
          <p14:tracePt t="218107" x="6330950" y="2840038"/>
          <p14:tracePt t="218124" x="6350000" y="2849563"/>
          <p14:tracePt t="218140" x="6384925" y="2867025"/>
          <p14:tracePt t="218157" x="6429375" y="2884488"/>
          <p14:tracePt t="218174" x="6492875" y="2901950"/>
          <p14:tracePt t="218192" x="6527800" y="2921000"/>
          <p14:tracePt t="218209" x="6572250" y="2938463"/>
          <p14:tracePt t="218224" x="6616700" y="2946400"/>
          <p14:tracePt t="218241" x="6688138" y="2973388"/>
          <p14:tracePt t="218257" x="6715125" y="2973388"/>
          <p14:tracePt t="218274" x="6724650" y="2973388"/>
          <p14:tracePt t="218290" x="6742113" y="2973388"/>
          <p14:tracePt t="218308" x="6759575" y="2973388"/>
          <p14:tracePt t="218324" x="6786563" y="2973388"/>
          <p14:tracePt t="218340" x="6804025" y="2973388"/>
          <p14:tracePt t="218357" x="6831013" y="2973388"/>
          <p14:tracePt t="218374" x="6858000" y="2973388"/>
          <p14:tracePt t="218390" x="6875463" y="2982913"/>
          <p14:tracePt t="218407" x="6894513" y="2982913"/>
          <p14:tracePt t="218424" x="6911975" y="2992438"/>
          <p14:tracePt t="218441" x="6938963" y="2992438"/>
          <p14:tracePt t="218458" x="6956425" y="2992438"/>
          <p14:tracePt t="218474" x="6965950" y="2992438"/>
          <p14:tracePt t="218492" x="7000875" y="2982913"/>
          <p14:tracePt t="218507" x="7010400" y="2973388"/>
          <p14:tracePt t="218524" x="7027863" y="2973388"/>
          <p14:tracePt t="218541" x="7037388" y="2955925"/>
          <p14:tracePt t="218610" x="7045325" y="2946400"/>
          <p14:tracePt t="218633" x="7054850" y="2938463"/>
          <p14:tracePt t="218657" x="7054850" y="2928938"/>
          <p14:tracePt t="218669" x="7054850" y="2921000"/>
          <p14:tracePt t="218676" x="7054850" y="2894013"/>
          <p14:tracePt t="218691" x="7072313" y="2867025"/>
          <p14:tracePt t="218707" x="7072313" y="2830513"/>
          <p14:tracePt t="218724" x="7072313" y="2786063"/>
          <p14:tracePt t="218740" x="7072313" y="2741613"/>
          <p14:tracePt t="218757" x="7072313" y="2714625"/>
          <p14:tracePt t="218775" x="7064375" y="2687638"/>
          <p14:tracePt t="218791" x="7054850" y="2670175"/>
          <p14:tracePt t="218808" x="7054850" y="2652713"/>
          <p14:tracePt t="218824" x="7054850" y="2635250"/>
          <p14:tracePt t="218840" x="7045325" y="2598738"/>
          <p14:tracePt t="218857" x="7045325" y="2563813"/>
          <p14:tracePt t="218874" x="7037388" y="2509838"/>
          <p14:tracePt t="218891" x="7037388" y="2492375"/>
          <p14:tracePt t="218908" x="7037388" y="2465388"/>
          <p14:tracePt t="218925" x="7037388" y="2446338"/>
          <p14:tracePt t="218941" x="7045325" y="2428875"/>
          <p14:tracePt t="218958" x="7045325" y="2411413"/>
          <p14:tracePt t="218976" x="7054850" y="2374900"/>
          <p14:tracePt t="218993" x="7054850" y="2357438"/>
          <p14:tracePt t="219007" x="7064375" y="2339975"/>
          <p14:tracePt t="219024" x="7064375" y="2312988"/>
          <p14:tracePt t="219041" x="7064375" y="2295525"/>
          <p14:tracePt t="219057" x="7081838" y="2278063"/>
          <p14:tracePt t="219074" x="7089775" y="2259013"/>
          <p14:tracePt t="219091" x="7089775" y="2224088"/>
          <p14:tracePt t="219108" x="7089775" y="2187575"/>
          <p14:tracePt t="219124" x="7089775" y="2152650"/>
          <p14:tracePt t="219140" x="7089775" y="2125663"/>
          <p14:tracePt t="219157" x="7072313" y="2108200"/>
          <p14:tracePt t="219174" x="7072313" y="2089150"/>
          <p14:tracePt t="219190" x="7054850" y="2071688"/>
          <p14:tracePt t="219207" x="7045325" y="2044700"/>
          <p14:tracePt t="219224" x="7037388" y="2036763"/>
          <p14:tracePt t="219240" x="7027863" y="2017713"/>
          <p14:tracePt t="219257" x="6992938" y="2000250"/>
          <p14:tracePt t="219274" x="6973888" y="1973263"/>
          <p14:tracePt t="219290" x="6956425" y="1955800"/>
          <p14:tracePt t="219307" x="6929438" y="1938338"/>
          <p14:tracePt t="219324" x="6911975" y="1911350"/>
          <p14:tracePt t="219340" x="6902450" y="1901825"/>
          <p14:tracePt t="219357" x="6894513" y="1893888"/>
          <p14:tracePt t="219374" x="6875463" y="1874838"/>
          <p14:tracePt t="219375" x="6867525" y="1874838"/>
          <p14:tracePt t="219390" x="6850063" y="1866900"/>
          <p14:tracePt t="219407" x="6831013" y="1857375"/>
          <p14:tracePt t="219423" x="6813550" y="1830388"/>
          <p14:tracePt t="219440" x="6796088" y="1822450"/>
          <p14:tracePt t="219457" x="6742113" y="1812925"/>
          <p14:tracePt t="219473" x="6670675" y="1812925"/>
          <p14:tracePt t="219490" x="6589713" y="1812925"/>
          <p14:tracePt t="219507" x="6473825" y="1830388"/>
          <p14:tracePt t="219524" x="6446838" y="1839913"/>
          <p14:tracePt t="219540" x="6411913" y="1839913"/>
          <p14:tracePt t="219557" x="6394450" y="1849438"/>
          <p14:tracePt t="219573" x="6357938" y="1849438"/>
          <p14:tracePt t="219590" x="6340475" y="1849438"/>
          <p14:tracePt t="219607" x="6303963" y="1857375"/>
          <p14:tracePt t="219624" x="6259513" y="1874838"/>
          <p14:tracePt t="219640" x="6207125" y="1893888"/>
          <p14:tracePt t="219657" x="6143625" y="1901825"/>
          <p14:tracePt t="219674" x="6126163" y="1911350"/>
          <p14:tracePt t="219690" x="6081713" y="1911350"/>
          <p14:tracePt t="219707" x="6045200" y="1928813"/>
          <p14:tracePt t="219726" x="5965825" y="1938338"/>
          <p14:tracePt t="219742" x="5894388" y="1938338"/>
          <p14:tracePt t="219757" x="5840413" y="1938338"/>
          <p14:tracePt t="219774" x="5786438" y="1938338"/>
          <p14:tracePt t="219791" x="5707063" y="1938338"/>
          <p14:tracePt t="219807" x="5616575" y="1938338"/>
          <p14:tracePt t="219824" x="5537200" y="1928813"/>
          <p14:tracePt t="219841" x="5456238" y="1920875"/>
          <p14:tracePt t="219857" x="5384800" y="1901825"/>
          <p14:tracePt t="219874" x="5286375" y="1893888"/>
          <p14:tracePt t="219876" x="5251450" y="1874838"/>
          <p14:tracePt t="219891" x="5160963" y="1874838"/>
          <p14:tracePt t="219907" x="5081588" y="1874838"/>
          <p14:tracePt t="219924" x="4973638" y="1874838"/>
          <p14:tracePt t="219941" x="4902200" y="1866900"/>
          <p14:tracePt t="219957" x="4830763" y="1839913"/>
          <p14:tracePt t="219974" x="4803775" y="1830388"/>
          <p14:tracePt t="219992" x="4759325" y="1803400"/>
          <p14:tracePt t="220008" x="4697413" y="1785938"/>
          <p14:tracePt t="220024" x="4633913" y="1758950"/>
          <p14:tracePt t="220041" x="4554538" y="1731963"/>
          <p14:tracePt t="220057" x="4473575" y="1704975"/>
          <p14:tracePt t="220074" x="4402138" y="1679575"/>
          <p14:tracePt t="220091" x="4348163" y="1652588"/>
          <p14:tracePt t="220107" x="4330700" y="1633538"/>
          <p14:tracePt t="220124" x="4295775" y="1625600"/>
          <p14:tracePt t="220142" x="4251325" y="1589088"/>
          <p14:tracePt t="220157" x="4197350" y="1571625"/>
          <p14:tracePt t="220174" x="4116388" y="1554163"/>
          <p14:tracePt t="220191" x="4054475" y="1544638"/>
          <p14:tracePt t="220207" x="3990975" y="1544638"/>
          <p14:tracePt t="220224" x="3946525" y="1544638"/>
          <p14:tracePt t="220242" x="3848100" y="1527175"/>
          <p14:tracePt t="220258" x="3786188" y="1527175"/>
          <p14:tracePt t="220275" x="3741738" y="1527175"/>
          <p14:tracePt t="220292" x="3697288" y="1527175"/>
          <p14:tracePt t="220309" x="3616325" y="1527175"/>
          <p14:tracePt t="220324" x="3544888" y="1536700"/>
          <p14:tracePt t="220341" x="3482975" y="1536700"/>
          <p14:tracePt t="220357" x="3402013" y="1536700"/>
          <p14:tracePt t="220374" x="3330575" y="1536700"/>
          <p14:tracePt t="220376" x="3286125" y="1536700"/>
          <p14:tracePt t="220392" x="3224213" y="1544638"/>
          <p14:tracePt t="220407" x="3179763" y="1544638"/>
          <p14:tracePt t="220425" x="3143250" y="1562100"/>
          <p14:tracePt t="220441" x="3116263" y="1571625"/>
          <p14:tracePt t="220458" x="3081338" y="1571625"/>
          <p14:tracePt t="220474" x="3062288" y="1581150"/>
          <p14:tracePt t="220492" x="3017838" y="1589088"/>
          <p14:tracePt t="220508" x="2990850" y="1598613"/>
          <p14:tracePt t="220524" x="2965450" y="1598613"/>
          <p14:tracePt t="220541" x="2946400" y="1598613"/>
          <p14:tracePt t="220558" x="2928938" y="1616075"/>
          <p14:tracePt t="220574" x="2901950" y="1625600"/>
          <p14:tracePt t="220591" x="2884488" y="1625600"/>
          <p14:tracePt t="220608" x="2867025" y="1643063"/>
          <p14:tracePt t="220624" x="2847975" y="1652588"/>
          <p14:tracePt t="220642" x="2803525" y="1687513"/>
          <p14:tracePt t="220658" x="2768600" y="1704975"/>
          <p14:tracePt t="220674" x="2751138" y="1724025"/>
          <p14:tracePt t="220691" x="2714625" y="1741488"/>
          <p14:tracePt t="220708" x="2697163" y="1741488"/>
          <p14:tracePt t="220724" x="2687638" y="1741488"/>
          <p14:tracePt t="220742" x="2670175" y="1741488"/>
          <p14:tracePt t="220798" x="2660650" y="1741488"/>
          <p14:tracePt t="220810" x="2643188" y="1741488"/>
          <p14:tracePt t="220825" x="2625725" y="1741488"/>
          <p14:tracePt t="220845" x="2616200" y="1741488"/>
          <p14:tracePt t="220885" x="2608263" y="1741488"/>
          <p14:tracePt t="220907" x="2608263" y="1751013"/>
          <p14:tracePt t="220946" x="2598738" y="1751013"/>
          <p14:tracePt t="221221" x="2589213" y="1758950"/>
          <p14:tracePt t="221245" x="2571750" y="1758950"/>
          <p14:tracePt t="221257" x="2571750" y="1768475"/>
          <p14:tracePt t="221275" x="2554288" y="1768475"/>
          <p14:tracePt t="221291" x="2544763" y="1776413"/>
          <p14:tracePt t="221308" x="2536825" y="1785938"/>
          <p14:tracePt t="221324" x="2527300" y="1785938"/>
          <p14:tracePt t="221341" x="2517775" y="1795463"/>
          <p14:tracePt t="221358" x="2500313" y="1803400"/>
          <p14:tracePt t="221374" x="2490788" y="1822450"/>
          <p14:tracePt t="221391" x="2473325" y="1830388"/>
          <p14:tracePt t="221447" x="2465388" y="1830388"/>
          <p14:tracePt t="221643" x="2455863" y="1830388"/>
          <p14:tracePt t="221659" x="2446338" y="1839913"/>
          <p14:tracePt t="221670" x="2428875" y="1839913"/>
          <p14:tracePt t="221683" x="2419350" y="1839913"/>
          <p14:tracePt t="221697" x="2411413" y="1839913"/>
          <p14:tracePt t="221712" x="2401888" y="1849438"/>
          <p14:tracePt t="221725" x="2393950" y="1849438"/>
          <p14:tracePt t="221741" x="2384425" y="1849438"/>
          <p14:tracePt t="221758" x="2374900" y="1857375"/>
          <p14:tracePt t="221774" x="2347913" y="1857375"/>
          <p14:tracePt t="221808" x="2339975" y="1866900"/>
          <p14:tracePt t="221824" x="2322513" y="1893888"/>
          <p14:tracePt t="221841" x="2303463" y="1901825"/>
          <p14:tracePt t="221858" x="2276475" y="1911350"/>
          <p14:tracePt t="221924" x="2268538" y="1911350"/>
          <p14:tracePt t="221938" x="2259013" y="1911350"/>
          <p14:tracePt t="221949" x="2251075" y="1911350"/>
          <p14:tracePt t="221961" x="2251075" y="1901825"/>
          <p14:tracePt t="221974" x="2241550" y="1884363"/>
          <p14:tracePt t="221991" x="2232025" y="1866900"/>
          <p14:tracePt t="222008" x="2205038" y="1822450"/>
          <p14:tracePt t="222024" x="2197100" y="1776413"/>
          <p14:tracePt t="222042" x="2197100" y="1751013"/>
          <p14:tracePt t="222058" x="2197100" y="1724025"/>
          <p14:tracePt t="222075" x="2197100" y="1704975"/>
          <p14:tracePt t="222091" x="2197100" y="1687513"/>
          <p14:tracePt t="222108" x="2197100" y="1670050"/>
          <p14:tracePt t="222124" x="2197100" y="1643063"/>
          <p14:tracePt t="222142" x="2205038" y="1616075"/>
          <p14:tracePt t="222158" x="2205038" y="1598613"/>
          <p14:tracePt t="222174" x="2205038" y="1571625"/>
          <p14:tracePt t="222192" x="2205038" y="1554163"/>
          <p14:tracePt t="222208" x="2205038" y="1536700"/>
          <p14:tracePt t="222225" x="2197100" y="1517650"/>
          <p14:tracePt t="222241" x="2187575" y="1490663"/>
          <p14:tracePt t="222258" x="2170113" y="1473200"/>
          <p14:tracePt t="222274" x="2152650" y="1455738"/>
          <p14:tracePt t="222291" x="2143125" y="1428750"/>
          <p14:tracePt t="222308" x="2125663" y="1428750"/>
          <p14:tracePt t="222324" x="2125663" y="1411288"/>
          <p14:tracePt t="222342" x="2108200" y="1401763"/>
          <p14:tracePt t="222358" x="2081213" y="1393825"/>
          <p14:tracePt t="222377" x="2044700" y="1374775"/>
          <p14:tracePt t="222394" x="2009775" y="1357313"/>
          <p14:tracePt t="222409" x="1965325" y="1347788"/>
          <p14:tracePt t="222425" x="1901825" y="1347788"/>
          <p14:tracePt t="222442" x="1830388" y="1339850"/>
          <p14:tracePt t="222458" x="1768475" y="1339850"/>
          <p14:tracePt t="222475" x="1687513" y="1322388"/>
          <p14:tracePt t="222492" x="1652588" y="1322388"/>
          <p14:tracePt t="222508" x="1625600" y="1322388"/>
          <p14:tracePt t="222524" x="1589088" y="1312863"/>
          <p14:tracePt t="222541" x="1536700" y="1312863"/>
          <p14:tracePt t="222558" x="1517650" y="1312863"/>
          <p14:tracePt t="222574" x="1482725" y="1312863"/>
          <p14:tracePt t="222591" x="1411288" y="1312863"/>
          <p14:tracePt t="222608" x="1347788" y="1312863"/>
          <p14:tracePt t="222624" x="1285875" y="1312863"/>
          <p14:tracePt t="222641" x="1241425" y="1312863"/>
          <p14:tracePt t="222659" x="1169988" y="1339850"/>
          <p14:tracePt t="222674" x="1125538" y="1366838"/>
          <p14:tracePt t="222691" x="1062038" y="1374775"/>
          <p14:tracePt t="222708" x="1027113" y="1401763"/>
          <p14:tracePt t="222724" x="973138" y="1419225"/>
          <p14:tracePt t="222741" x="955675" y="1446213"/>
          <p14:tracePt t="222758" x="946150" y="1455738"/>
          <p14:tracePt t="222775" x="928688" y="1465263"/>
          <p14:tracePt t="222791" x="911225" y="1465263"/>
          <p14:tracePt t="222809" x="884238" y="1473200"/>
          <p14:tracePt t="222824" x="874713" y="1473200"/>
          <p14:tracePt t="222841" x="866775" y="1473200"/>
          <p14:tracePt t="222857" x="857250" y="1482725"/>
          <p14:tracePt t="222876" x="839788" y="1490663"/>
          <p14:tracePt t="222901" x="822325" y="1500188"/>
          <p14:tracePt t="222914" x="812800" y="1517650"/>
          <p14:tracePt t="222926" x="803275" y="1536700"/>
          <p14:tracePt t="222942" x="785813" y="1544638"/>
          <p14:tracePt t="222959" x="768350" y="1562100"/>
          <p14:tracePt t="222975" x="750888" y="1589088"/>
          <p14:tracePt t="222992" x="741363" y="1608138"/>
          <p14:tracePt t="223008" x="723900" y="1625600"/>
          <p14:tracePt t="223025" x="704850" y="1643063"/>
          <p14:tracePt t="223042" x="679450" y="1679575"/>
          <p14:tracePt t="223058" x="660400" y="1697038"/>
          <p14:tracePt t="223074" x="642938" y="1714500"/>
          <p14:tracePt t="223091" x="633413" y="1741488"/>
          <p14:tracePt t="223108" x="625475" y="1758950"/>
          <p14:tracePt t="223124" x="625475" y="1776413"/>
          <p14:tracePt t="223143" x="608013" y="1830388"/>
          <p14:tracePt t="223159" x="608013" y="1893888"/>
          <p14:tracePt t="223174" x="608013" y="1928813"/>
          <p14:tracePt t="223191" x="608013" y="1973263"/>
          <p14:tracePt t="223208" x="608013" y="1992313"/>
          <p14:tracePt t="223224" x="608013" y="2017713"/>
          <p14:tracePt t="223241" x="608013" y="2036763"/>
          <p14:tracePt t="223258" x="608013" y="2054225"/>
          <p14:tracePt t="223275" x="608013" y="2071688"/>
          <p14:tracePt t="223292" x="608013" y="2108200"/>
          <p14:tracePt t="223308" x="608013" y="2125663"/>
          <p14:tracePt t="223325" x="608013" y="2160588"/>
          <p14:tracePt t="223341" x="608013" y="2187575"/>
          <p14:tracePt t="223358" x="598488" y="2214563"/>
          <p14:tracePt t="223375" x="598488" y="2232025"/>
          <p14:tracePt t="223391" x="598488" y="2251075"/>
          <p14:tracePt t="223409" x="598488" y="2286000"/>
          <p14:tracePt t="223425" x="588963" y="2312988"/>
          <p14:tracePt t="223441" x="588963" y="2349500"/>
          <p14:tracePt t="223458" x="581025" y="2393950"/>
          <p14:tracePt t="223475" x="571500" y="2420938"/>
          <p14:tracePt t="223491" x="571500" y="2455863"/>
          <p14:tracePt t="223508" x="554038" y="2517775"/>
          <p14:tracePt t="223524" x="544513" y="2563813"/>
          <p14:tracePt t="223543" x="536575" y="2608263"/>
          <p14:tracePt t="223558" x="536575" y="2652713"/>
          <p14:tracePt t="223574" x="536575" y="2697163"/>
          <p14:tracePt t="223591" x="536575" y="2778125"/>
          <p14:tracePt t="223608" x="536575" y="2849563"/>
          <p14:tracePt t="223624" x="536575" y="2894013"/>
          <p14:tracePt t="223642" x="544513" y="3000375"/>
          <p14:tracePt t="223659" x="544513" y="3063875"/>
          <p14:tracePt t="223675" x="561975" y="3098800"/>
          <p14:tracePt t="223691" x="571500" y="3125788"/>
          <p14:tracePt t="223708" x="571500" y="3143250"/>
          <p14:tracePt t="223724" x="581025" y="3170238"/>
          <p14:tracePt t="223741" x="581025" y="3187700"/>
          <p14:tracePt t="223758" x="581025" y="3206750"/>
          <p14:tracePt t="223774" x="588963" y="3232150"/>
          <p14:tracePt t="223791" x="588963" y="3251200"/>
          <p14:tracePt t="223808" x="598488" y="3295650"/>
          <p14:tracePt t="223825" x="615950" y="3340100"/>
          <p14:tracePt t="223841" x="642938" y="3411538"/>
          <p14:tracePt t="223858" x="652463" y="3465513"/>
          <p14:tracePt t="223875" x="660400" y="3509963"/>
          <p14:tracePt t="223879" x="679450" y="3517900"/>
          <p14:tracePt t="223891" x="679450" y="3527425"/>
          <p14:tracePt t="223909" x="679450" y="3563938"/>
          <p14:tracePt t="223925" x="679450" y="3581400"/>
          <p14:tracePt t="223941" x="679450" y="3598863"/>
          <p14:tracePt t="223958" x="687388" y="3616325"/>
          <p14:tracePt t="223974" x="687388" y="3635375"/>
          <p14:tracePt t="223992" x="687388" y="3652838"/>
          <p14:tracePt t="224008" x="687388" y="3670300"/>
          <p14:tracePt t="224024" x="696913" y="3714750"/>
          <p14:tracePt t="224043" x="704850" y="3778250"/>
          <p14:tracePt t="224059" x="714375" y="3795713"/>
          <p14:tracePt t="224075" x="714375" y="3805238"/>
          <p14:tracePt t="224097" x="714375" y="3813175"/>
          <p14:tracePt t="224113" x="714375" y="3830638"/>
          <p14:tracePt t="224125" x="714375" y="3840163"/>
          <p14:tracePt t="224141" x="714375" y="3857625"/>
          <p14:tracePt t="224159" x="750888" y="3876675"/>
          <p14:tracePt t="224175" x="768350" y="3902075"/>
          <p14:tracePt t="224191" x="785813" y="3902075"/>
          <p14:tracePt t="224208" x="812800" y="3911600"/>
          <p14:tracePt t="224225" x="830263" y="3911600"/>
          <p14:tracePt t="224241" x="847725" y="3911600"/>
          <p14:tracePt t="224258" x="884238" y="3911600"/>
          <p14:tracePt t="224275" x="946150" y="3911600"/>
          <p14:tracePt t="224293" x="1044575" y="3911600"/>
          <p14:tracePt t="224309" x="1089025" y="3902075"/>
          <p14:tracePt t="224324" x="1152525" y="3902075"/>
          <p14:tracePt t="224341" x="1196975" y="3894138"/>
          <p14:tracePt t="224358" x="1258888" y="3894138"/>
          <p14:tracePt t="224374" x="1339850" y="3894138"/>
          <p14:tracePt t="224391" x="1384300" y="3894138"/>
          <p14:tracePt t="224409" x="1419225" y="3894138"/>
          <p14:tracePt t="224425" x="1446213" y="3894138"/>
          <p14:tracePt t="224442" x="1465263" y="3894138"/>
          <p14:tracePt t="224459" x="1482725" y="3894138"/>
          <p14:tracePt t="224475" x="1509713" y="3894138"/>
          <p14:tracePt t="224508" x="1517650" y="3894138"/>
          <p14:tracePt t="224560" x="1536700" y="3884613"/>
          <p14:tracePt t="224573" x="1571625" y="3867150"/>
          <p14:tracePt t="224583" x="1581150" y="3867150"/>
          <p14:tracePt t="224591" x="1589088" y="3867150"/>
          <p14:tracePt t="224608" x="1608138" y="3867150"/>
          <p14:tracePt t="224625" x="1633538" y="3867150"/>
          <p14:tracePt t="224641" x="1679575" y="3867150"/>
          <p14:tracePt t="224658" x="1704975" y="3876675"/>
          <p14:tracePt t="224675" x="1741488" y="3876675"/>
          <p14:tracePt t="224753" x="1751013" y="3876675"/>
          <p14:tracePt t="224766" x="1768475" y="3876675"/>
          <p14:tracePt t="224779" x="1803400" y="3876675"/>
          <p14:tracePt t="224791" x="1812925" y="3876675"/>
          <p14:tracePt t="224808" x="1822450" y="3876675"/>
          <p14:tracePt t="381806" x="0" y="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Acknowledgments</a:t>
            </a:r>
            <a:endParaRPr lang="ru-RU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5613" y="1056443"/>
            <a:ext cx="82280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 smtClean="0"/>
              <a:t>These </a:t>
            </a:r>
            <a:r>
              <a:rPr lang="en-US" dirty="0"/>
              <a:t>slides contain material developed and copyright by</a:t>
            </a:r>
            <a:r>
              <a:rPr lang="en-US" dirty="0" smtClean="0"/>
              <a:t>:</a:t>
            </a:r>
            <a:endParaRPr lang="en-US" dirty="0" smtClean="0">
              <a:solidFill>
                <a:schemeClr val="tx2"/>
              </a:solidFill>
              <a:latin typeface="Neo Sans Intel" pitchFamily="34" charset="0"/>
            </a:endParaRPr>
          </a:p>
          <a:p>
            <a:pPr marL="342900" indent="-34290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dirty="0" smtClean="0">
                <a:latin typeface="Neo Sans Intel" pitchFamily="34" charset="0"/>
              </a:rPr>
              <a:t>Lihu Rappoport (MAMAS/Intel), </a:t>
            </a:r>
            <a:r>
              <a:rPr lang="en-US" dirty="0" smtClean="0">
                <a:solidFill>
                  <a:schemeClr val="tx2"/>
                </a:solidFill>
                <a:latin typeface="Neo Sans Intel" pitchFamily="34" charset="0"/>
                <a:hlinkClick r:id="rId2"/>
              </a:rPr>
              <a:t>234267</a:t>
            </a:r>
            <a:r>
              <a:rPr lang="en-US" dirty="0"/>
              <a:t>,</a:t>
            </a:r>
            <a:r>
              <a:rPr lang="en-US" dirty="0" smtClean="0">
                <a:solidFill>
                  <a:schemeClr val="tx2"/>
                </a:solidFill>
                <a:latin typeface="Neo Sans Intel" pitchFamily="34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Neo Sans Intel" pitchFamily="34" charset="0"/>
                <a:hlinkClick r:id="rId3"/>
              </a:rPr>
              <a:t>L2</a:t>
            </a:r>
            <a:endParaRPr lang="en-US" dirty="0">
              <a:latin typeface="Neo Sans Inte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2747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>
                <a:solidFill>
                  <a:srgbClr val="0070C0"/>
                </a:solidFill>
                <a:latin typeface="Neo Sans Intel Medium" panose="020B0604020202020204" pitchFamily="34" charset="0"/>
              </a:rPr>
              <a:t>Refresher: </a:t>
            </a:r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Pipelined </a:t>
            </a:r>
            <a:r>
              <a:rPr lang="en-US" sz="3200" dirty="0" smtClean="0">
                <a:solidFill>
                  <a:srgbClr val="0070C0"/>
                </a:solidFill>
                <a:latin typeface="Neo Sans Intel" pitchFamily="34" charset="0"/>
              </a:rPr>
              <a:t>vs. Non-Pipelined MIPS</a:t>
            </a:r>
            <a:endParaRPr lang="en-US" sz="3200" dirty="0">
              <a:solidFill>
                <a:srgbClr val="0070C0"/>
              </a:solidFill>
              <a:latin typeface="Neo Sans Intel" pitchFamily="34" charset="0"/>
            </a:endParaRPr>
          </a:p>
        </p:txBody>
      </p:sp>
      <p:sp>
        <p:nvSpPr>
          <p:cNvPr id="25" name="Rectangle 2"/>
          <p:cNvSpPr>
            <a:spLocks noChangeArrowheads="1"/>
          </p:cNvSpPr>
          <p:nvPr/>
        </p:nvSpPr>
        <p:spPr bwMode="auto">
          <a:xfrm>
            <a:off x="1055688" y="152400"/>
            <a:ext cx="70358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8" tIns="44450" rIns="90488" bIns="44450" anchor="ctr"/>
          <a:lstStyle/>
          <a:p>
            <a:pPr algn="ctr"/>
            <a:endParaRPr lang="en-US" sz="3600" b="1" dirty="0">
              <a:solidFill>
                <a:srgbClr val="114FFB"/>
              </a:solidFill>
              <a:latin typeface="Neo Sans Intel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1153274" y="876300"/>
            <a:ext cx="8195998" cy="5406173"/>
            <a:chOff x="352304" y="856762"/>
            <a:chExt cx="9612514" cy="6340523"/>
          </a:xfrm>
        </p:grpSpPr>
        <p:sp>
          <p:nvSpPr>
            <p:cNvPr id="217" name="Rectangle 216"/>
            <p:cNvSpPr/>
            <p:nvPr/>
          </p:nvSpPr>
          <p:spPr bwMode="auto">
            <a:xfrm>
              <a:off x="1557163" y="1836495"/>
              <a:ext cx="707161" cy="627363"/>
            </a:xfrm>
            <a:prstGeom prst="rect">
              <a:avLst/>
            </a:prstGeom>
            <a:solidFill>
              <a:srgbClr val="FFCC99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Neo Sans Intel" pitchFamily="34" charset="0"/>
                  <a:cs typeface="Arial" pitchFamily="34" charset="0"/>
                </a:rPr>
                <a:t>F</a:t>
              </a:r>
              <a:endParaRPr lang="ru-RU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18" name="Rectangle 217"/>
            <p:cNvSpPr/>
            <p:nvPr/>
          </p:nvSpPr>
          <p:spPr bwMode="auto">
            <a:xfrm>
              <a:off x="2260074" y="1836495"/>
              <a:ext cx="381872" cy="62736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Neo Sans Intel" pitchFamily="34" charset="0"/>
                  <a:cs typeface="Arial" pitchFamily="34" charset="0"/>
                </a:rPr>
                <a:t>D</a:t>
              </a:r>
              <a:endParaRPr lang="ru-RU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19" name="Rectangle 218"/>
            <p:cNvSpPr/>
            <p:nvPr/>
          </p:nvSpPr>
          <p:spPr bwMode="auto">
            <a:xfrm>
              <a:off x="2637696" y="1836495"/>
              <a:ext cx="707161" cy="627363"/>
            </a:xfrm>
            <a:prstGeom prst="rect">
              <a:avLst/>
            </a:prstGeom>
            <a:solidFill>
              <a:srgbClr val="92D050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Neo Sans Intel" pitchFamily="34" charset="0"/>
                  <a:cs typeface="Arial" pitchFamily="34" charset="0"/>
                </a:rPr>
                <a:t>E</a:t>
              </a:r>
              <a:endParaRPr lang="ru-RU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20" name="Rectangle 219"/>
            <p:cNvSpPr/>
            <p:nvPr/>
          </p:nvSpPr>
          <p:spPr bwMode="auto">
            <a:xfrm>
              <a:off x="3340607" y="1836495"/>
              <a:ext cx="707161" cy="627363"/>
            </a:xfrm>
            <a:prstGeom prst="rect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 smtClean="0">
                  <a:latin typeface="Neo Sans Intel" pitchFamily="34" charset="0"/>
                  <a:cs typeface="Arial" pitchFamily="34" charset="0"/>
                </a:rPr>
                <a:t>M</a:t>
              </a:r>
              <a:endParaRPr lang="ru-RU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21" name="Rectangle 220"/>
            <p:cNvSpPr/>
            <p:nvPr/>
          </p:nvSpPr>
          <p:spPr bwMode="auto">
            <a:xfrm>
              <a:off x="4043519" y="1836495"/>
              <a:ext cx="379435" cy="627363"/>
            </a:xfrm>
            <a:prstGeom prst="rect">
              <a:avLst/>
            </a:prstGeom>
            <a:solidFill>
              <a:schemeClr val="bg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r>
                <a:rPr lang="en-US" b="1" dirty="0">
                  <a:latin typeface="Neo Sans Intel" pitchFamily="34" charset="0"/>
                  <a:cs typeface="Arial" pitchFamily="34" charset="0"/>
                </a:rPr>
                <a:t>W</a:t>
              </a:r>
              <a:endParaRPr lang="ru-RU" b="1" dirty="0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22" name="TextBox 221"/>
            <p:cNvSpPr txBox="1"/>
            <p:nvPr/>
          </p:nvSpPr>
          <p:spPr>
            <a:xfrm>
              <a:off x="714702" y="1943778"/>
              <a:ext cx="689972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grpSp>
          <p:nvGrpSpPr>
            <p:cNvPr id="223" name="Group 222"/>
            <p:cNvGrpSpPr/>
            <p:nvPr/>
          </p:nvGrpSpPr>
          <p:grpSpPr>
            <a:xfrm>
              <a:off x="4422954" y="2467115"/>
              <a:ext cx="2865791" cy="627363"/>
              <a:chOff x="1557162" y="2070884"/>
              <a:chExt cx="2865791" cy="627363"/>
            </a:xfrm>
          </p:grpSpPr>
          <p:sp>
            <p:nvSpPr>
              <p:cNvPr id="224" name="Rectangle 223"/>
              <p:cNvSpPr/>
              <p:nvPr/>
            </p:nvSpPr>
            <p:spPr bwMode="auto">
              <a:xfrm>
                <a:off x="1557162" y="207088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F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25" name="Rectangle 224"/>
              <p:cNvSpPr/>
              <p:nvPr/>
            </p:nvSpPr>
            <p:spPr bwMode="auto">
              <a:xfrm>
                <a:off x="2260073" y="2070884"/>
                <a:ext cx="381872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D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26" name="Rectangle 225"/>
              <p:cNvSpPr/>
              <p:nvPr/>
            </p:nvSpPr>
            <p:spPr bwMode="auto">
              <a:xfrm>
                <a:off x="2637695" y="207088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E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27" name="Rectangle 226"/>
              <p:cNvSpPr/>
              <p:nvPr/>
            </p:nvSpPr>
            <p:spPr bwMode="auto">
              <a:xfrm>
                <a:off x="3340606" y="207088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M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28" name="Rectangle 227"/>
              <p:cNvSpPr/>
              <p:nvPr/>
            </p:nvSpPr>
            <p:spPr bwMode="auto">
              <a:xfrm>
                <a:off x="4043518" y="2070884"/>
                <a:ext cx="379435" cy="627363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W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29" name="TextBox 228"/>
            <p:cNvSpPr txBox="1"/>
            <p:nvPr/>
          </p:nvSpPr>
          <p:spPr>
            <a:xfrm>
              <a:off x="372277" y="2574397"/>
              <a:ext cx="1032397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 + 4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grpSp>
          <p:nvGrpSpPr>
            <p:cNvPr id="230" name="Group 229"/>
            <p:cNvGrpSpPr/>
            <p:nvPr/>
          </p:nvGrpSpPr>
          <p:grpSpPr>
            <a:xfrm>
              <a:off x="7288745" y="3094478"/>
              <a:ext cx="2490605" cy="627363"/>
              <a:chOff x="1557162" y="2070884"/>
              <a:chExt cx="2490605" cy="627363"/>
            </a:xfrm>
          </p:grpSpPr>
          <p:sp>
            <p:nvSpPr>
              <p:cNvPr id="231" name="Rectangle 230"/>
              <p:cNvSpPr/>
              <p:nvPr/>
            </p:nvSpPr>
            <p:spPr bwMode="auto">
              <a:xfrm>
                <a:off x="1557162" y="207088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F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32" name="Rectangle 231"/>
              <p:cNvSpPr/>
              <p:nvPr/>
            </p:nvSpPr>
            <p:spPr bwMode="auto">
              <a:xfrm>
                <a:off x="2260073" y="2070884"/>
                <a:ext cx="381872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D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33" name="Rectangle 232"/>
              <p:cNvSpPr/>
              <p:nvPr/>
            </p:nvSpPr>
            <p:spPr bwMode="auto">
              <a:xfrm>
                <a:off x="2637695" y="207088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E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34" name="Rectangle 233"/>
              <p:cNvSpPr/>
              <p:nvPr/>
            </p:nvSpPr>
            <p:spPr bwMode="auto">
              <a:xfrm>
                <a:off x="3340606" y="207088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M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235" name="Rectangle 234"/>
            <p:cNvSpPr/>
            <p:nvPr/>
          </p:nvSpPr>
          <p:spPr bwMode="auto">
            <a:xfrm>
              <a:off x="8482859" y="2980852"/>
              <a:ext cx="1481959" cy="915325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43000">
                  <a:srgbClr val="FFFFFF"/>
                </a:gs>
                <a:gs pos="17000">
                  <a:schemeClr val="bg1">
                    <a:alpha val="55000"/>
                  </a:schemeClr>
                </a:gs>
              </a:gsLst>
              <a:lin ang="0" scaled="1"/>
              <a:tileRect/>
            </a:gradFill>
            <a:ln w="317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ru-RU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236" name="TextBox 235"/>
            <p:cNvSpPr txBox="1"/>
            <p:nvPr/>
          </p:nvSpPr>
          <p:spPr>
            <a:xfrm>
              <a:off x="372277" y="3232115"/>
              <a:ext cx="1032397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 + 8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cxnSp>
          <p:nvCxnSpPr>
            <p:cNvPr id="237" name="Straight Arrow Connector 236"/>
            <p:cNvCxnSpPr/>
            <p:nvPr/>
          </p:nvCxnSpPr>
          <p:spPr bwMode="auto">
            <a:xfrm>
              <a:off x="1557163" y="1836495"/>
              <a:ext cx="0" cy="2059682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cxnSp>
          <p:nvCxnSpPr>
            <p:cNvPr id="238" name="Straight Arrow Connector 237"/>
            <p:cNvCxnSpPr/>
            <p:nvPr/>
          </p:nvCxnSpPr>
          <p:spPr bwMode="auto">
            <a:xfrm>
              <a:off x="1557163" y="1848218"/>
              <a:ext cx="7292547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sp>
          <p:nvSpPr>
            <p:cNvPr id="239" name="TextBox 238"/>
            <p:cNvSpPr txBox="1"/>
            <p:nvPr/>
          </p:nvSpPr>
          <p:spPr>
            <a:xfrm rot="16200000">
              <a:off x="1085928" y="3046240"/>
              <a:ext cx="1348693" cy="3783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anose="020B0504020202020204" pitchFamily="34" charset="0"/>
                </a:rPr>
                <a:t>instructions</a:t>
              </a:r>
              <a:endParaRPr lang="ru-RU" sz="16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40" name="TextBox 239"/>
            <p:cNvSpPr txBox="1"/>
            <p:nvPr/>
          </p:nvSpPr>
          <p:spPr>
            <a:xfrm>
              <a:off x="8253193" y="1458566"/>
              <a:ext cx="639982" cy="3783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anose="020B0504020202020204" pitchFamily="34" charset="0"/>
                </a:rPr>
                <a:t>time</a:t>
              </a:r>
              <a:endParaRPr lang="ru-RU" sz="16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41" name="Freeform 240"/>
            <p:cNvSpPr/>
            <p:nvPr/>
          </p:nvSpPr>
          <p:spPr bwMode="auto">
            <a:xfrm>
              <a:off x="1555531" y="1017949"/>
              <a:ext cx="6579476" cy="459266"/>
            </a:xfrm>
            <a:custGeom>
              <a:avLst/>
              <a:gdLst>
                <a:gd name="connsiteX0" fmla="*/ 0 w 6579476"/>
                <a:gd name="connsiteY0" fmla="*/ 536028 h 557048"/>
                <a:gd name="connsiteX1" fmla="*/ 1418897 w 6579476"/>
                <a:gd name="connsiteY1" fmla="*/ 536028 h 557048"/>
                <a:gd name="connsiteX2" fmla="*/ 1418897 w 6579476"/>
                <a:gd name="connsiteY2" fmla="*/ 0 h 557048"/>
                <a:gd name="connsiteX3" fmla="*/ 2858814 w 6579476"/>
                <a:gd name="connsiteY3" fmla="*/ 0 h 557048"/>
                <a:gd name="connsiteX4" fmla="*/ 2858814 w 6579476"/>
                <a:gd name="connsiteY4" fmla="*/ 557048 h 557048"/>
                <a:gd name="connsiteX5" fmla="*/ 4309241 w 6579476"/>
                <a:gd name="connsiteY5" fmla="*/ 557048 h 557048"/>
                <a:gd name="connsiteX6" fmla="*/ 4309241 w 6579476"/>
                <a:gd name="connsiteY6" fmla="*/ 10510 h 557048"/>
                <a:gd name="connsiteX7" fmla="*/ 5759669 w 6579476"/>
                <a:gd name="connsiteY7" fmla="*/ 10510 h 557048"/>
                <a:gd name="connsiteX8" fmla="*/ 5759669 w 6579476"/>
                <a:gd name="connsiteY8" fmla="*/ 557048 h 557048"/>
                <a:gd name="connsiteX9" fmla="*/ 6568966 w 6579476"/>
                <a:gd name="connsiteY9" fmla="*/ 557048 h 557048"/>
                <a:gd name="connsiteX10" fmla="*/ 6568966 w 6579476"/>
                <a:gd name="connsiteY10" fmla="*/ 546538 h 557048"/>
                <a:gd name="connsiteX11" fmla="*/ 6579476 w 6579476"/>
                <a:gd name="connsiteY11" fmla="*/ 546538 h 5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79476" h="557048">
                  <a:moveTo>
                    <a:pt x="0" y="536028"/>
                  </a:moveTo>
                  <a:lnTo>
                    <a:pt x="1418897" y="536028"/>
                  </a:lnTo>
                  <a:lnTo>
                    <a:pt x="1418897" y="0"/>
                  </a:lnTo>
                  <a:lnTo>
                    <a:pt x="2858814" y="0"/>
                  </a:lnTo>
                  <a:lnTo>
                    <a:pt x="2858814" y="557048"/>
                  </a:lnTo>
                  <a:lnTo>
                    <a:pt x="4309241" y="557048"/>
                  </a:lnTo>
                  <a:lnTo>
                    <a:pt x="4309241" y="10510"/>
                  </a:lnTo>
                  <a:lnTo>
                    <a:pt x="5759669" y="10510"/>
                  </a:lnTo>
                  <a:lnTo>
                    <a:pt x="5759669" y="557048"/>
                  </a:lnTo>
                  <a:lnTo>
                    <a:pt x="6568966" y="557048"/>
                  </a:lnTo>
                  <a:lnTo>
                    <a:pt x="6568966" y="546538"/>
                  </a:lnTo>
                  <a:lnTo>
                    <a:pt x="6579476" y="546538"/>
                  </a:lnTo>
                </a:path>
              </a:pathLst>
            </a:cu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rtlCol="0" anchor="ctr"/>
            <a:lstStyle/>
            <a:p>
              <a:pPr algn="ctr"/>
              <a:endParaRPr lang="ru-RU" sz="1600"/>
            </a:p>
          </p:txBody>
        </p:sp>
        <p:sp>
          <p:nvSpPr>
            <p:cNvPr id="242" name="TextBox 241"/>
            <p:cNvSpPr txBox="1"/>
            <p:nvPr/>
          </p:nvSpPr>
          <p:spPr>
            <a:xfrm>
              <a:off x="364028" y="856762"/>
              <a:ext cx="1280178" cy="6535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Sync signal</a:t>
              </a:r>
            </a:p>
            <a:p>
              <a:pPr algn="ctr"/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(clocks) </a:t>
              </a:r>
              <a:endParaRPr lang="ru-RU" sz="1600" dirty="0" smtClean="0">
                <a:solidFill>
                  <a:srgbClr val="C00000"/>
                </a:solidFill>
                <a:latin typeface="Neo Sans Intel" panose="020B0504020202020204" pitchFamily="34" charset="0"/>
              </a:endParaRPr>
            </a:p>
          </p:txBody>
        </p:sp>
        <p:grpSp>
          <p:nvGrpSpPr>
            <p:cNvPr id="243" name="Group 242"/>
            <p:cNvGrpSpPr/>
            <p:nvPr/>
          </p:nvGrpSpPr>
          <p:grpSpPr>
            <a:xfrm>
              <a:off x="2708910" y="1493779"/>
              <a:ext cx="564733" cy="394155"/>
              <a:chOff x="5262950" y="3647495"/>
              <a:chExt cx="564733" cy="394155"/>
            </a:xfrm>
          </p:grpSpPr>
          <p:sp>
            <p:nvSpPr>
              <p:cNvPr id="244" name="Oval 243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45" name="TextBox 244"/>
              <p:cNvSpPr txBox="1"/>
              <p:nvPr/>
            </p:nvSpPr>
            <p:spPr>
              <a:xfrm>
                <a:off x="5262950" y="3647495"/>
                <a:ext cx="564733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4ns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46" name="Group 245"/>
            <p:cNvGrpSpPr/>
            <p:nvPr/>
          </p:nvGrpSpPr>
          <p:grpSpPr>
            <a:xfrm>
              <a:off x="4146166" y="1496119"/>
              <a:ext cx="564732" cy="394155"/>
              <a:chOff x="5262949" y="3647495"/>
              <a:chExt cx="564732" cy="394155"/>
            </a:xfrm>
          </p:grpSpPr>
          <p:sp>
            <p:nvSpPr>
              <p:cNvPr id="247" name="Oval 246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48" name="TextBox 247"/>
              <p:cNvSpPr txBox="1"/>
              <p:nvPr/>
            </p:nvSpPr>
            <p:spPr>
              <a:xfrm>
                <a:off x="5262949" y="3647495"/>
                <a:ext cx="564732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Neo Sans Intel" panose="020B0504020202020204" pitchFamily="34" charset="0"/>
                  </a:rPr>
                  <a:t>8</a:t>
                </a:r>
                <a:r>
                  <a:rPr lang="en-US" sz="1600" dirty="0" smtClean="0">
                    <a:latin typeface="Neo Sans Intel" panose="020B0504020202020204" pitchFamily="34" charset="0"/>
                  </a:rPr>
                  <a:t>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49" name="Group 248"/>
            <p:cNvGrpSpPr/>
            <p:nvPr/>
          </p:nvGrpSpPr>
          <p:grpSpPr>
            <a:xfrm>
              <a:off x="5516716" y="1483009"/>
              <a:ext cx="699107" cy="394155"/>
              <a:chOff x="5195762" y="3647495"/>
              <a:chExt cx="699107" cy="394155"/>
            </a:xfrm>
          </p:grpSpPr>
          <p:sp>
            <p:nvSpPr>
              <p:cNvPr id="250" name="Oval 249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51" name="TextBox 250"/>
              <p:cNvSpPr txBox="1"/>
              <p:nvPr/>
            </p:nvSpPr>
            <p:spPr>
              <a:xfrm>
                <a:off x="5195762" y="3647495"/>
                <a:ext cx="699107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12ns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52" name="Group 251"/>
            <p:cNvGrpSpPr/>
            <p:nvPr/>
          </p:nvGrpSpPr>
          <p:grpSpPr>
            <a:xfrm>
              <a:off x="6965768" y="1487463"/>
              <a:ext cx="699107" cy="394155"/>
              <a:chOff x="5195762" y="3647495"/>
              <a:chExt cx="699107" cy="394155"/>
            </a:xfrm>
          </p:grpSpPr>
          <p:sp>
            <p:nvSpPr>
              <p:cNvPr id="253" name="Oval 252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54" name="TextBox 253"/>
              <p:cNvSpPr txBox="1"/>
              <p:nvPr/>
            </p:nvSpPr>
            <p:spPr>
              <a:xfrm>
                <a:off x="5195762" y="3647495"/>
                <a:ext cx="699107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16ns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55" name="Group 254"/>
            <p:cNvGrpSpPr/>
            <p:nvPr/>
          </p:nvGrpSpPr>
          <p:grpSpPr>
            <a:xfrm>
              <a:off x="1552942" y="5146908"/>
              <a:ext cx="3539295" cy="627363"/>
              <a:chOff x="1552942" y="2224644"/>
              <a:chExt cx="3539295" cy="627363"/>
            </a:xfrm>
          </p:grpSpPr>
          <p:sp>
            <p:nvSpPr>
              <p:cNvPr id="256" name="TextBox 255"/>
              <p:cNvSpPr txBox="1"/>
              <p:nvPr/>
            </p:nvSpPr>
            <p:spPr>
              <a:xfrm rot="16200000">
                <a:off x="2541376" y="238676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257" name="Rectangle 256"/>
              <p:cNvSpPr/>
              <p:nvPr/>
            </p:nvSpPr>
            <p:spPr bwMode="auto">
              <a:xfrm>
                <a:off x="1552942" y="222464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F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58" name="Rectangle 257"/>
              <p:cNvSpPr/>
              <p:nvPr/>
            </p:nvSpPr>
            <p:spPr bwMode="auto">
              <a:xfrm>
                <a:off x="2255853" y="2224644"/>
                <a:ext cx="381872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D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59" name="Rectangle 258"/>
              <p:cNvSpPr/>
              <p:nvPr/>
            </p:nvSpPr>
            <p:spPr bwMode="auto">
              <a:xfrm>
                <a:off x="2967763" y="222464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E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60" name="Rectangle 259"/>
              <p:cNvSpPr/>
              <p:nvPr/>
            </p:nvSpPr>
            <p:spPr bwMode="auto">
              <a:xfrm>
                <a:off x="3677870" y="222464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M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61" name="Rectangle 260"/>
              <p:cNvSpPr/>
              <p:nvPr/>
            </p:nvSpPr>
            <p:spPr bwMode="auto">
              <a:xfrm>
                <a:off x="4386534" y="2224644"/>
                <a:ext cx="379435" cy="627363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W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62" name="TextBox 261"/>
              <p:cNvSpPr txBox="1"/>
              <p:nvPr/>
            </p:nvSpPr>
            <p:spPr>
              <a:xfrm rot="16200000">
                <a:off x="4673883" y="238650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</p:grpSp>
        <p:sp>
          <p:nvSpPr>
            <p:cNvPr id="263" name="TextBox 262"/>
            <p:cNvSpPr txBox="1"/>
            <p:nvPr/>
          </p:nvSpPr>
          <p:spPr>
            <a:xfrm>
              <a:off x="714702" y="5236436"/>
              <a:ext cx="689972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64" name="TextBox 263"/>
            <p:cNvSpPr txBox="1"/>
            <p:nvPr/>
          </p:nvSpPr>
          <p:spPr>
            <a:xfrm>
              <a:off x="372277" y="5867056"/>
              <a:ext cx="1032397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 + 4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65" name="TextBox 264"/>
            <p:cNvSpPr txBox="1"/>
            <p:nvPr/>
          </p:nvSpPr>
          <p:spPr>
            <a:xfrm>
              <a:off x="372277" y="6524774"/>
              <a:ext cx="1032397" cy="4127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dirty="0" smtClean="0">
                  <a:latin typeface="Neo Sans Intel Medium" panose="020B0604020202020204" pitchFamily="34" charset="0"/>
                </a:rPr>
                <a:t>PC + 8</a:t>
              </a:r>
              <a:endParaRPr lang="ru-RU" dirty="0" smtClean="0">
                <a:latin typeface="Neo Sans Intel" panose="020B0504020202020204" pitchFamily="34" charset="0"/>
              </a:endParaRPr>
            </a:p>
          </p:txBody>
        </p:sp>
        <p:grpSp>
          <p:nvGrpSpPr>
            <p:cNvPr id="266" name="Group 265"/>
            <p:cNvGrpSpPr/>
            <p:nvPr/>
          </p:nvGrpSpPr>
          <p:grpSpPr>
            <a:xfrm>
              <a:off x="2260925" y="5773870"/>
              <a:ext cx="3539295" cy="627363"/>
              <a:chOff x="1552942" y="2224644"/>
              <a:chExt cx="3539295" cy="627363"/>
            </a:xfrm>
          </p:grpSpPr>
          <p:sp>
            <p:nvSpPr>
              <p:cNvPr id="267" name="TextBox 266"/>
              <p:cNvSpPr txBox="1"/>
              <p:nvPr/>
            </p:nvSpPr>
            <p:spPr>
              <a:xfrm rot="16200000">
                <a:off x="2541376" y="238676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268" name="Rectangle 267"/>
              <p:cNvSpPr/>
              <p:nvPr/>
            </p:nvSpPr>
            <p:spPr bwMode="auto">
              <a:xfrm>
                <a:off x="1552942" y="222464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F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69" name="Rectangle 268"/>
              <p:cNvSpPr/>
              <p:nvPr/>
            </p:nvSpPr>
            <p:spPr bwMode="auto">
              <a:xfrm>
                <a:off x="2261604" y="2224644"/>
                <a:ext cx="381872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D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0" name="Rectangle 269"/>
              <p:cNvSpPr/>
              <p:nvPr/>
            </p:nvSpPr>
            <p:spPr bwMode="auto">
              <a:xfrm>
                <a:off x="2967763" y="222464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E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1" name="Rectangle 270"/>
              <p:cNvSpPr/>
              <p:nvPr/>
            </p:nvSpPr>
            <p:spPr bwMode="auto">
              <a:xfrm>
                <a:off x="3677870" y="222464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M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2" name="Rectangle 271"/>
              <p:cNvSpPr/>
              <p:nvPr/>
            </p:nvSpPr>
            <p:spPr bwMode="auto">
              <a:xfrm>
                <a:off x="4386534" y="2224644"/>
                <a:ext cx="379435" cy="627363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W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3" name="TextBox 272"/>
              <p:cNvSpPr txBox="1"/>
              <p:nvPr/>
            </p:nvSpPr>
            <p:spPr>
              <a:xfrm rot="16200000">
                <a:off x="4673883" y="238650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74" name="Group 273"/>
            <p:cNvGrpSpPr/>
            <p:nvPr/>
          </p:nvGrpSpPr>
          <p:grpSpPr>
            <a:xfrm>
              <a:off x="2970241" y="6404115"/>
              <a:ext cx="3539295" cy="627363"/>
              <a:chOff x="1552942" y="2224644"/>
              <a:chExt cx="3539295" cy="627363"/>
            </a:xfrm>
          </p:grpSpPr>
          <p:sp>
            <p:nvSpPr>
              <p:cNvPr id="275" name="TextBox 274"/>
              <p:cNvSpPr txBox="1"/>
              <p:nvPr/>
            </p:nvSpPr>
            <p:spPr>
              <a:xfrm rot="16200000">
                <a:off x="2541376" y="238676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  <p:sp>
            <p:nvSpPr>
              <p:cNvPr id="276" name="Rectangle 275"/>
              <p:cNvSpPr/>
              <p:nvPr/>
            </p:nvSpPr>
            <p:spPr bwMode="auto">
              <a:xfrm>
                <a:off x="1552942" y="2224644"/>
                <a:ext cx="707161" cy="627363"/>
              </a:xfrm>
              <a:prstGeom prst="rect">
                <a:avLst/>
              </a:prstGeom>
              <a:solidFill>
                <a:srgbClr val="FFCC99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F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7" name="Rectangle 276"/>
              <p:cNvSpPr/>
              <p:nvPr/>
            </p:nvSpPr>
            <p:spPr bwMode="auto">
              <a:xfrm>
                <a:off x="2261604" y="2224644"/>
                <a:ext cx="381872" cy="62736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D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8" name="Rectangle 277"/>
              <p:cNvSpPr/>
              <p:nvPr/>
            </p:nvSpPr>
            <p:spPr bwMode="auto">
              <a:xfrm>
                <a:off x="2967763" y="2224644"/>
                <a:ext cx="707161" cy="627363"/>
              </a:xfrm>
              <a:prstGeom prst="rect">
                <a:avLst/>
              </a:prstGeom>
              <a:solidFill>
                <a:srgbClr val="92D050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E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79" name="Rectangle 278"/>
              <p:cNvSpPr/>
              <p:nvPr/>
            </p:nvSpPr>
            <p:spPr bwMode="auto">
              <a:xfrm>
                <a:off x="3677870" y="2224644"/>
                <a:ext cx="707161" cy="627363"/>
              </a:xfrm>
              <a:prstGeom prst="rect">
                <a:avLst/>
              </a:prstGeom>
              <a:solidFill>
                <a:schemeClr val="accent4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 smtClean="0">
                    <a:latin typeface="Neo Sans Intel" pitchFamily="34" charset="0"/>
                    <a:cs typeface="Arial" pitchFamily="34" charset="0"/>
                  </a:rPr>
                  <a:t>M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80" name="Rectangle 279"/>
              <p:cNvSpPr/>
              <p:nvPr/>
            </p:nvSpPr>
            <p:spPr bwMode="auto">
              <a:xfrm>
                <a:off x="4386534" y="2224644"/>
                <a:ext cx="379435" cy="627363"/>
              </a:xfrm>
              <a:prstGeom prst="rect">
                <a:avLst/>
              </a:prstGeom>
              <a:solidFill>
                <a:schemeClr val="bg2"/>
              </a:solidFill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r>
                  <a:rPr lang="en-US" b="1" dirty="0">
                    <a:latin typeface="Neo Sans Intel" pitchFamily="34" charset="0"/>
                    <a:cs typeface="Arial" pitchFamily="34" charset="0"/>
                  </a:rPr>
                  <a:t>W</a:t>
                </a:r>
                <a:endParaRPr lang="ru-RU" b="1" dirty="0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81" name="TextBox 280"/>
              <p:cNvSpPr txBox="1"/>
              <p:nvPr/>
            </p:nvSpPr>
            <p:spPr>
              <a:xfrm rot="16200000">
                <a:off x="4673883" y="2386506"/>
                <a:ext cx="527108" cy="3096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tx2"/>
                    </a:solidFill>
                    <a:latin typeface="Neo Sans Intel" panose="020B0504020202020204" pitchFamily="34" charset="0"/>
                  </a:rPr>
                  <a:t>wait</a:t>
                </a:r>
                <a:endParaRPr lang="ru-RU" sz="1200" dirty="0" smtClean="0">
                  <a:solidFill>
                    <a:schemeClr val="tx2"/>
                  </a:solidFill>
                  <a:latin typeface="Neo Sans Intel" panose="020B0504020202020204" pitchFamily="34" charset="0"/>
                </a:endParaRPr>
              </a:p>
            </p:txBody>
          </p:sp>
        </p:grpSp>
        <p:cxnSp>
          <p:nvCxnSpPr>
            <p:cNvPr id="282" name="Straight Arrow Connector 281"/>
            <p:cNvCxnSpPr/>
            <p:nvPr/>
          </p:nvCxnSpPr>
          <p:spPr bwMode="auto">
            <a:xfrm>
              <a:off x="1545440" y="4969773"/>
              <a:ext cx="7292547" cy="0"/>
            </a:xfrm>
            <a:prstGeom prst="straightConnector1">
              <a:avLst/>
            </a:prstGeom>
            <a:solidFill>
              <a:schemeClr val="bg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stealth" w="lg" len="lg"/>
            </a:ln>
            <a:effectLst/>
          </p:spPr>
        </p:cxnSp>
        <p:sp>
          <p:nvSpPr>
            <p:cNvPr id="283" name="TextBox 282"/>
            <p:cNvSpPr txBox="1"/>
            <p:nvPr/>
          </p:nvSpPr>
          <p:spPr>
            <a:xfrm>
              <a:off x="8241470" y="4580120"/>
              <a:ext cx="639982" cy="3783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Neo Sans Intel" panose="020B0504020202020204" pitchFamily="34" charset="0"/>
                </a:rPr>
                <a:t>time</a:t>
              </a:r>
              <a:endParaRPr lang="ru-RU" sz="1600" dirty="0" smtClean="0">
                <a:latin typeface="Neo Sans Intel" panose="020B0504020202020204" pitchFamily="34" charset="0"/>
              </a:endParaRPr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352304" y="4039277"/>
              <a:ext cx="1280178" cy="6535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Sync signal</a:t>
              </a:r>
            </a:p>
            <a:p>
              <a:pPr algn="ctr"/>
              <a:r>
                <a:rPr lang="en-US" sz="1600" dirty="0" smtClean="0">
                  <a:solidFill>
                    <a:srgbClr val="C00000"/>
                  </a:solidFill>
                  <a:latin typeface="Neo Sans Intel" panose="020B0504020202020204" pitchFamily="34" charset="0"/>
                </a:rPr>
                <a:t>(clocks) </a:t>
              </a:r>
              <a:endParaRPr lang="ru-RU" sz="1600" dirty="0" smtClean="0">
                <a:solidFill>
                  <a:srgbClr val="C00000"/>
                </a:solidFill>
                <a:latin typeface="Neo Sans Intel" panose="020B0504020202020204" pitchFamily="34" charset="0"/>
              </a:endParaRPr>
            </a:p>
          </p:txBody>
        </p:sp>
        <p:grpSp>
          <p:nvGrpSpPr>
            <p:cNvPr id="285" name="Group 284"/>
            <p:cNvGrpSpPr/>
            <p:nvPr/>
          </p:nvGrpSpPr>
          <p:grpSpPr>
            <a:xfrm>
              <a:off x="2697187" y="4615334"/>
              <a:ext cx="564733" cy="394155"/>
              <a:chOff x="5262950" y="3647495"/>
              <a:chExt cx="564733" cy="394155"/>
            </a:xfrm>
          </p:grpSpPr>
          <p:sp>
            <p:nvSpPr>
              <p:cNvPr id="286" name="Oval 285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87" name="TextBox 286"/>
              <p:cNvSpPr txBox="1"/>
              <p:nvPr/>
            </p:nvSpPr>
            <p:spPr>
              <a:xfrm>
                <a:off x="5262950" y="3647495"/>
                <a:ext cx="564733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4ns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88" name="Group 287"/>
            <p:cNvGrpSpPr/>
            <p:nvPr/>
          </p:nvGrpSpPr>
          <p:grpSpPr>
            <a:xfrm>
              <a:off x="4122720" y="4617674"/>
              <a:ext cx="564732" cy="394155"/>
              <a:chOff x="5262949" y="3647495"/>
              <a:chExt cx="564732" cy="394155"/>
            </a:xfrm>
          </p:grpSpPr>
          <p:sp>
            <p:nvSpPr>
              <p:cNvPr id="289" name="Oval 288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90" name="TextBox 289"/>
              <p:cNvSpPr txBox="1"/>
              <p:nvPr/>
            </p:nvSpPr>
            <p:spPr>
              <a:xfrm>
                <a:off x="5262949" y="3647495"/>
                <a:ext cx="564732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>
                    <a:latin typeface="Neo Sans Intel" panose="020B0504020202020204" pitchFamily="34" charset="0"/>
                  </a:rPr>
                  <a:t>8</a:t>
                </a:r>
                <a:r>
                  <a:rPr lang="en-US" sz="1600" dirty="0" smtClean="0">
                    <a:latin typeface="Neo Sans Intel" panose="020B0504020202020204" pitchFamily="34" charset="0"/>
                  </a:rPr>
                  <a:t>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91" name="Group 290"/>
            <p:cNvGrpSpPr/>
            <p:nvPr/>
          </p:nvGrpSpPr>
          <p:grpSpPr>
            <a:xfrm>
              <a:off x="5481547" y="4604564"/>
              <a:ext cx="699107" cy="394155"/>
              <a:chOff x="5195762" y="3647495"/>
              <a:chExt cx="699107" cy="394155"/>
            </a:xfrm>
          </p:grpSpPr>
          <p:sp>
            <p:nvSpPr>
              <p:cNvPr id="292" name="Oval 291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93" name="TextBox 292"/>
              <p:cNvSpPr txBox="1"/>
              <p:nvPr/>
            </p:nvSpPr>
            <p:spPr>
              <a:xfrm>
                <a:off x="5195762" y="3647495"/>
                <a:ext cx="699107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12ns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94" name="Group 293"/>
            <p:cNvGrpSpPr/>
            <p:nvPr/>
          </p:nvGrpSpPr>
          <p:grpSpPr>
            <a:xfrm>
              <a:off x="6918876" y="4609018"/>
              <a:ext cx="699107" cy="394155"/>
              <a:chOff x="5195762" y="3647495"/>
              <a:chExt cx="699107" cy="394155"/>
            </a:xfrm>
          </p:grpSpPr>
          <p:sp>
            <p:nvSpPr>
              <p:cNvPr id="295" name="Oval 294"/>
              <p:cNvSpPr/>
              <p:nvPr/>
            </p:nvSpPr>
            <p:spPr bwMode="auto">
              <a:xfrm>
                <a:off x="5503487" y="3967297"/>
                <a:ext cx="74353" cy="74353"/>
              </a:xfrm>
              <a:prstGeom prst="ellipse">
                <a:avLst/>
              </a:prstGeom>
              <a:solidFill>
                <a:schemeClr val="tx1"/>
              </a:solidFill>
              <a:ln w="317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hangingPunct="0"/>
                <a:endParaRPr lang="ru-RU" b="1" smtClean="0">
                  <a:latin typeface="Neo Sans Intel" pitchFamily="34" charset="0"/>
                  <a:cs typeface="Arial" pitchFamily="34" charset="0"/>
                </a:endParaRPr>
              </a:p>
            </p:txBody>
          </p:sp>
          <p:sp>
            <p:nvSpPr>
              <p:cNvPr id="296" name="TextBox 295"/>
              <p:cNvSpPr txBox="1"/>
              <p:nvPr/>
            </p:nvSpPr>
            <p:spPr>
              <a:xfrm>
                <a:off x="5195762" y="3647495"/>
                <a:ext cx="699107" cy="3783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Neo Sans Intel" panose="020B0504020202020204" pitchFamily="34" charset="0"/>
                  </a:rPr>
                  <a:t>16ns</a:t>
                </a:r>
                <a:endParaRPr lang="ru-RU" sz="1600" dirty="0" smtClean="0">
                  <a:latin typeface="Neo Sans Intel" panose="020B0504020202020204" pitchFamily="34" charset="0"/>
                </a:endParaRPr>
              </a:p>
            </p:txBody>
          </p:sp>
        </p:grpSp>
        <p:grpSp>
          <p:nvGrpSpPr>
            <p:cNvPr id="297" name="Group 296"/>
            <p:cNvGrpSpPr/>
            <p:nvPr/>
          </p:nvGrpSpPr>
          <p:grpSpPr>
            <a:xfrm>
              <a:off x="1546014" y="5020304"/>
              <a:ext cx="5696578" cy="2176981"/>
              <a:chOff x="1546014" y="3210554"/>
              <a:chExt cx="5696578" cy="2387577"/>
            </a:xfrm>
          </p:grpSpPr>
          <p:cxnSp>
            <p:nvCxnSpPr>
              <p:cNvPr id="298" name="Straight Connector 297"/>
              <p:cNvCxnSpPr/>
              <p:nvPr/>
            </p:nvCxnSpPr>
            <p:spPr bwMode="auto">
              <a:xfrm>
                <a:off x="2260610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99" name="Straight Connector 298"/>
              <p:cNvCxnSpPr/>
              <p:nvPr/>
            </p:nvCxnSpPr>
            <p:spPr bwMode="auto">
              <a:xfrm>
                <a:off x="2972335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0" name="Straight Connector 299"/>
              <p:cNvCxnSpPr/>
              <p:nvPr/>
            </p:nvCxnSpPr>
            <p:spPr bwMode="auto">
              <a:xfrm>
                <a:off x="3678034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1" name="Straight Connector 300"/>
              <p:cNvCxnSpPr/>
              <p:nvPr/>
            </p:nvCxnSpPr>
            <p:spPr bwMode="auto">
              <a:xfrm>
                <a:off x="4385626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302" name="Straight Connector 301"/>
              <p:cNvCxnSpPr/>
              <p:nvPr/>
            </p:nvCxnSpPr>
            <p:spPr bwMode="auto">
              <a:xfrm>
                <a:off x="1546014" y="3210554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  <p:grpSp>
            <p:nvGrpSpPr>
              <p:cNvPr id="303" name="Group 302"/>
              <p:cNvGrpSpPr/>
              <p:nvPr/>
            </p:nvGrpSpPr>
            <p:grpSpPr>
              <a:xfrm>
                <a:off x="5098340" y="3212484"/>
                <a:ext cx="1417424" cy="2362200"/>
                <a:chOff x="2413010" y="2250440"/>
                <a:chExt cx="1417424" cy="2362200"/>
              </a:xfrm>
            </p:grpSpPr>
            <p:cxnSp>
              <p:nvCxnSpPr>
                <p:cNvPr id="305" name="Straight Connector 304"/>
                <p:cNvCxnSpPr/>
                <p:nvPr/>
              </p:nvCxnSpPr>
              <p:spPr bwMode="auto">
                <a:xfrm>
                  <a:off x="2413010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6" name="Straight Connector 305"/>
                <p:cNvCxnSpPr/>
                <p:nvPr/>
              </p:nvCxnSpPr>
              <p:spPr bwMode="auto">
                <a:xfrm>
                  <a:off x="3124735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07" name="Straight Connector 306"/>
                <p:cNvCxnSpPr/>
                <p:nvPr/>
              </p:nvCxnSpPr>
              <p:spPr bwMode="auto">
                <a:xfrm>
                  <a:off x="3830434" y="2250440"/>
                  <a:ext cx="0" cy="2362200"/>
                </a:xfrm>
                <a:prstGeom prst="line">
                  <a:avLst/>
                </a:prstGeom>
                <a:solidFill>
                  <a:schemeClr val="bg1"/>
                </a:solidFill>
                <a:ln w="9525" cap="flat" cmpd="sng" algn="ctr">
                  <a:solidFill>
                    <a:schemeClr val="tx2">
                      <a:lumMod val="50000"/>
                    </a:schemeClr>
                  </a:solidFill>
                  <a:prstDash val="lgDashDot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304" name="Straight Connector 303"/>
              <p:cNvCxnSpPr/>
              <p:nvPr/>
            </p:nvCxnSpPr>
            <p:spPr bwMode="auto">
              <a:xfrm>
                <a:off x="7242592" y="3235931"/>
                <a:ext cx="0" cy="2362200"/>
              </a:xfrm>
              <a:prstGeom prst="line">
                <a:avLst/>
              </a:prstGeom>
              <a:solidFill>
                <a:schemeClr val="bg1"/>
              </a:solidFill>
              <a:ln w="9525" cap="flat" cmpd="sng" algn="ctr">
                <a:solidFill>
                  <a:schemeClr val="tx2">
                    <a:lumMod val="50000"/>
                  </a:schemeClr>
                </a:solidFill>
                <a:prstDash val="lgDashDot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308" name="Group 307"/>
            <p:cNvGrpSpPr/>
            <p:nvPr/>
          </p:nvGrpSpPr>
          <p:grpSpPr>
            <a:xfrm>
              <a:off x="1547446" y="4202429"/>
              <a:ext cx="5685688" cy="433754"/>
              <a:chOff x="1547446" y="4818185"/>
              <a:chExt cx="5685688" cy="433754"/>
            </a:xfrm>
          </p:grpSpPr>
          <p:sp>
            <p:nvSpPr>
              <p:cNvPr id="309" name="Freeform 308"/>
              <p:cNvSpPr/>
              <p:nvPr/>
            </p:nvSpPr>
            <p:spPr bwMode="auto">
              <a:xfrm>
                <a:off x="1547446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0" name="Freeform 309"/>
              <p:cNvSpPr/>
              <p:nvPr/>
            </p:nvSpPr>
            <p:spPr bwMode="auto">
              <a:xfrm>
                <a:off x="2262550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1" name="Freeform 310"/>
              <p:cNvSpPr/>
              <p:nvPr/>
            </p:nvSpPr>
            <p:spPr bwMode="auto">
              <a:xfrm>
                <a:off x="2965938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2" name="Freeform 311"/>
              <p:cNvSpPr/>
              <p:nvPr/>
            </p:nvSpPr>
            <p:spPr bwMode="auto">
              <a:xfrm>
                <a:off x="3681042" y="4818185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3" name="Freeform 312"/>
              <p:cNvSpPr/>
              <p:nvPr/>
            </p:nvSpPr>
            <p:spPr bwMode="auto">
              <a:xfrm>
                <a:off x="4396153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4" name="Freeform 313"/>
              <p:cNvSpPr/>
              <p:nvPr/>
            </p:nvSpPr>
            <p:spPr bwMode="auto">
              <a:xfrm>
                <a:off x="5111257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5" name="Freeform 314"/>
              <p:cNvSpPr/>
              <p:nvPr/>
            </p:nvSpPr>
            <p:spPr bwMode="auto">
              <a:xfrm>
                <a:off x="5814645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  <p:sp>
            <p:nvSpPr>
              <p:cNvPr id="316" name="Freeform 315"/>
              <p:cNvSpPr/>
              <p:nvPr/>
            </p:nvSpPr>
            <p:spPr bwMode="auto">
              <a:xfrm>
                <a:off x="6529749" y="4841632"/>
                <a:ext cx="703385" cy="410307"/>
              </a:xfrm>
              <a:custGeom>
                <a:avLst/>
                <a:gdLst>
                  <a:gd name="connsiteX0" fmla="*/ 0 w 703385"/>
                  <a:gd name="connsiteY0" fmla="*/ 410307 h 410307"/>
                  <a:gd name="connsiteX1" fmla="*/ 351692 w 703385"/>
                  <a:gd name="connsiteY1" fmla="*/ 410307 h 410307"/>
                  <a:gd name="connsiteX2" fmla="*/ 351692 w 703385"/>
                  <a:gd name="connsiteY2" fmla="*/ 0 h 410307"/>
                  <a:gd name="connsiteX3" fmla="*/ 703385 w 703385"/>
                  <a:gd name="connsiteY3" fmla="*/ 0 h 410307"/>
                  <a:gd name="connsiteX4" fmla="*/ 703385 w 703385"/>
                  <a:gd name="connsiteY4" fmla="*/ 398584 h 410307"/>
                  <a:gd name="connsiteX5" fmla="*/ 691662 w 703385"/>
                  <a:gd name="connsiteY5" fmla="*/ 410307 h 4103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03385" h="410307">
                    <a:moveTo>
                      <a:pt x="0" y="410307"/>
                    </a:moveTo>
                    <a:lnTo>
                      <a:pt x="351692" y="410307"/>
                    </a:lnTo>
                    <a:lnTo>
                      <a:pt x="351692" y="0"/>
                    </a:lnTo>
                    <a:lnTo>
                      <a:pt x="703385" y="0"/>
                    </a:lnTo>
                    <a:lnTo>
                      <a:pt x="703385" y="398584"/>
                    </a:lnTo>
                    <a:lnTo>
                      <a:pt x="691662" y="410307"/>
                    </a:lnTo>
                  </a:path>
                </a:pathLst>
              </a:custGeom>
              <a:noFill/>
              <a:ln w="19050" cap="flat" cmpd="sng" algn="ctr">
                <a:solidFill>
                  <a:srgbClr val="C00000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rtlCol="0" anchor="ctr"/>
              <a:lstStyle/>
              <a:p>
                <a:pPr algn="ctr"/>
                <a:endParaRPr lang="ru-RU" sz="1600"/>
              </a:p>
            </p:txBody>
          </p:sp>
        </p:grpSp>
      </p:grpSp>
      <p:sp>
        <p:nvSpPr>
          <p:cNvPr id="38" name="Rectangle 37"/>
          <p:cNvSpPr/>
          <p:nvPr/>
        </p:nvSpPr>
        <p:spPr>
          <a:xfrm rot="16200000">
            <a:off x="-175463" y="4918168"/>
            <a:ext cx="16482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kern="0" dirty="0">
                <a:solidFill>
                  <a:srgbClr val="00B050"/>
                </a:solidFill>
                <a:latin typeface="Neo Sans Intel" pitchFamily="34" charset="0"/>
                <a:ea typeface="+mj-ea"/>
              </a:rPr>
              <a:t>Pipelined </a:t>
            </a:r>
            <a:endParaRPr lang="ru-RU" sz="1600" dirty="0">
              <a:solidFill>
                <a:srgbClr val="00B050"/>
              </a:solidFill>
            </a:endParaRPr>
          </a:p>
        </p:txBody>
      </p:sp>
      <p:sp>
        <p:nvSpPr>
          <p:cNvPr id="317" name="Rectangle 316"/>
          <p:cNvSpPr/>
          <p:nvPr/>
        </p:nvSpPr>
        <p:spPr>
          <a:xfrm rot="16200000">
            <a:off x="-512554" y="2051357"/>
            <a:ext cx="228780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kern="0" dirty="0">
                <a:solidFill>
                  <a:srgbClr val="FF0000"/>
                </a:solidFill>
                <a:latin typeface="Neo Sans Intel" pitchFamily="34" charset="0"/>
                <a:ea typeface="+mj-ea"/>
              </a:rPr>
              <a:t>Non-Pipelined</a:t>
            </a:r>
            <a:endParaRPr lang="ru-RU" sz="1600" dirty="0">
              <a:solidFill>
                <a:srgbClr val="FF00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68841801"/>
      </p:ext>
    </p:extLst>
  </p:cSld>
  <p:clrMapOvr>
    <a:masterClrMapping/>
  </p:clrMapOvr>
  <p:transition advTm="39740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325" x="3303588" y="4402138"/>
          <p14:tracePt t="1337" x="3322638" y="4259263"/>
          <p14:tracePt t="1349" x="3367088" y="3921125"/>
          <p14:tracePt t="1365" x="3384550" y="3652838"/>
          <p14:tracePt t="1382" x="3357563" y="3500438"/>
          <p14:tracePt t="1399" x="3330575" y="3394075"/>
          <p14:tracePt t="1415" x="3322638" y="3313113"/>
          <p14:tracePt t="1433" x="3322638" y="3197225"/>
          <p14:tracePt t="1450" x="3348038" y="3116263"/>
          <p14:tracePt t="1465" x="3357563" y="3089275"/>
          <p14:tracePt t="1482" x="3367088" y="3063875"/>
          <p14:tracePt t="1498" x="3367088" y="3054350"/>
          <p14:tracePt t="1515" x="3367088" y="3036888"/>
          <p14:tracePt t="1532" x="3367088" y="3027363"/>
          <p14:tracePt t="1550" x="3367088" y="3017838"/>
          <p14:tracePt t="1566" x="3384550" y="3000375"/>
          <p14:tracePt t="1582" x="3384550" y="2982913"/>
          <p14:tracePt t="1638" x="3384550" y="2973388"/>
          <p14:tracePt t="1848" x="3367088" y="2973388"/>
          <p14:tracePt t="1857" x="3340100" y="2992438"/>
          <p14:tracePt t="1865" x="3330575" y="3000375"/>
          <p14:tracePt t="1882" x="3303588" y="3017838"/>
          <p14:tracePt t="1899" x="3232150" y="3063875"/>
          <p14:tracePt t="1915" x="3187700" y="3081338"/>
          <p14:tracePt t="1932" x="3133725" y="3108325"/>
          <p14:tracePt t="1950" x="3108325" y="3116263"/>
          <p14:tracePt t="1966" x="3089275" y="3108325"/>
          <p14:tracePt t="1982" x="3062288" y="3098800"/>
          <p14:tracePt t="1999" x="3044825" y="3089275"/>
          <p14:tracePt t="2016" x="3027363" y="3063875"/>
          <p14:tracePt t="2032" x="3009900" y="3044825"/>
          <p14:tracePt t="2049" x="2982913" y="3027363"/>
          <p14:tracePt t="2065" x="2946400" y="2946400"/>
          <p14:tracePt t="2082" x="2901950" y="2822575"/>
          <p14:tracePt t="2099" x="2847975" y="2660650"/>
          <p14:tracePt t="2115" x="2795588" y="2571750"/>
          <p14:tracePt t="2132" x="2768600" y="2455863"/>
          <p14:tracePt t="2148" x="2741613" y="2349500"/>
          <p14:tracePt t="2165" x="2724150" y="2251075"/>
          <p14:tracePt t="2182" x="2697163" y="2143125"/>
          <p14:tracePt t="2200" x="2633663" y="1955800"/>
          <p14:tracePt t="2217" x="2608263" y="1874838"/>
          <p14:tracePt t="2232" x="2598738" y="1812925"/>
          <p14:tracePt t="2249" x="2571750" y="1751013"/>
          <p14:tracePt t="2266" x="2554288" y="1697038"/>
          <p14:tracePt t="2281" x="2527300" y="1679575"/>
          <p14:tracePt t="2298" x="2509838" y="1660525"/>
          <p14:tracePt t="2315" x="2490788" y="1633538"/>
          <p14:tracePt t="2331" x="2465388" y="1616075"/>
          <p14:tracePt t="2348" x="2446338" y="1589088"/>
          <p14:tracePt t="2366" x="2419350" y="1544638"/>
          <p14:tracePt t="2381" x="2374900" y="1490663"/>
          <p14:tracePt t="2398" x="2339975" y="1455738"/>
          <p14:tracePt t="2415" x="2322513" y="1419225"/>
          <p14:tracePt t="2432" x="2295525" y="1401763"/>
          <p14:tracePt t="2448" x="2276475" y="1384300"/>
          <p14:tracePt t="2467" x="2251075" y="1347788"/>
          <p14:tracePt t="2482" x="2224088" y="1330325"/>
          <p14:tracePt t="2499" x="2197100" y="1312863"/>
          <p14:tracePt t="2515" x="2160588" y="1285875"/>
          <p14:tracePt t="2532" x="2143125" y="1268413"/>
          <p14:tracePt t="2549" x="2125663" y="1250950"/>
          <p14:tracePt t="2565" x="2098675" y="1223963"/>
          <p14:tracePt t="2582" x="2081213" y="1214438"/>
          <p14:tracePt t="2600" x="2054225" y="1196975"/>
          <p14:tracePt t="2616" x="2027238" y="1179513"/>
          <p14:tracePt t="2632" x="2000250" y="1152525"/>
          <p14:tracePt t="2649" x="1965325" y="1133475"/>
          <p14:tracePt t="2665" x="1928813" y="1108075"/>
          <p14:tracePt t="2682" x="1911350" y="1089025"/>
          <p14:tracePt t="2686" x="1901825" y="1089025"/>
          <p14:tracePt t="2700" x="1893888" y="1081088"/>
          <p14:tracePt t="2715" x="1866900" y="1062038"/>
          <p14:tracePt t="2732" x="1803400" y="1027113"/>
          <p14:tracePt t="2748" x="1687513" y="973138"/>
          <p14:tracePt t="2765" x="1608138" y="928688"/>
          <p14:tracePt t="2782" x="1536700" y="901700"/>
          <p14:tracePt t="2798" x="1455738" y="866775"/>
          <p14:tracePt t="2815" x="1374775" y="822325"/>
          <p14:tracePt t="2832" x="1312863" y="803275"/>
          <p14:tracePt t="2850" x="1223963" y="758825"/>
          <p14:tracePt t="2867" x="1143000" y="731838"/>
          <p14:tracePt t="2881" x="1062038" y="714375"/>
          <p14:tracePt t="2898" x="973138" y="687388"/>
          <p14:tracePt t="2914" x="893763" y="669925"/>
          <p14:tracePt t="2931" x="812800" y="669925"/>
          <p14:tracePt t="2948" x="785813" y="669925"/>
          <p14:tracePt t="2964" x="750888" y="669925"/>
          <p14:tracePt t="2981" x="714375" y="660400"/>
          <p14:tracePt t="2998" x="696913" y="660400"/>
          <p14:tracePt t="3015" x="687388" y="660400"/>
          <p14:tracePt t="3053" x="679450" y="660400"/>
          <p14:tracePt t="3242" x="696913" y="660400"/>
          <p14:tracePt t="3251" x="714375" y="669925"/>
          <p14:tracePt t="3267" x="731838" y="679450"/>
          <p14:tracePt t="3283" x="750888" y="687388"/>
          <p14:tracePt t="3299" x="768350" y="704850"/>
          <p14:tracePt t="3315" x="795338" y="723900"/>
          <p14:tracePt t="3332" x="812800" y="731838"/>
          <p14:tracePt t="3349" x="830263" y="741363"/>
          <p14:tracePt t="3365" x="857250" y="758825"/>
          <p14:tracePt t="3382" x="884238" y="768350"/>
          <p14:tracePt t="3399" x="901700" y="785813"/>
          <p14:tracePt t="3415" x="911225" y="795338"/>
          <p14:tracePt t="3449" x="938213" y="795338"/>
          <p14:tracePt t="3465" x="955675" y="812800"/>
          <p14:tracePt t="3482" x="973138" y="830263"/>
          <p14:tracePt t="3500" x="990600" y="857250"/>
          <p14:tracePt t="3517" x="1017588" y="866775"/>
          <p14:tracePt t="3532" x="1036638" y="866775"/>
          <p14:tracePt t="3549" x="1054100" y="866775"/>
          <p14:tracePt t="3566" x="1081088" y="874713"/>
          <p14:tracePt t="3582" x="1098550" y="874713"/>
          <p14:tracePt t="3599" x="1116013" y="874713"/>
          <p14:tracePt t="3615" x="1133475" y="874713"/>
          <p14:tracePt t="3632" x="1160463" y="874713"/>
          <p14:tracePt t="3649" x="1196975" y="874713"/>
          <p14:tracePt t="3665" x="1204913" y="874713"/>
          <p14:tracePt t="3682" x="1223963" y="874713"/>
          <p14:tracePt t="3699" x="1241425" y="874713"/>
          <p14:tracePt t="3715" x="1250950" y="874713"/>
          <p14:tracePt t="3732" x="1268413" y="874713"/>
          <p14:tracePt t="4057" x="1268413" y="884238"/>
          <p14:tracePt t="4065" x="1276350" y="884238"/>
          <p14:tracePt t="4082" x="1303338" y="893763"/>
          <p14:tracePt t="4150" x="1312863" y="893763"/>
          <p14:tracePt t="4181" x="1322388" y="901700"/>
          <p14:tracePt t="4197" x="1330325" y="901700"/>
          <p14:tracePt t="4269" x="1330325" y="911225"/>
          <p14:tracePt t="4495" x="1339850" y="911225"/>
          <p14:tracePt t="4511" x="1357313" y="938213"/>
          <p14:tracePt t="4520" x="1366838" y="938213"/>
          <p14:tracePt t="4532" x="1366838" y="946150"/>
          <p14:tracePt t="4551" x="1384300" y="990600"/>
          <p14:tracePt t="4567" x="1384300" y="1036638"/>
          <p14:tracePt t="4582" x="1393825" y="1062038"/>
          <p14:tracePt t="4599" x="1393825" y="1089025"/>
          <p14:tracePt t="4616" x="1393825" y="1098550"/>
          <p14:tracePt t="4935" x="1393825" y="1108075"/>
          <p14:tracePt t="4942" x="1384300" y="1152525"/>
          <p14:tracePt t="4951" x="1366838" y="1204913"/>
          <p14:tracePt t="4966" x="1339850" y="1303338"/>
          <p14:tracePt t="4982" x="1330325" y="1339850"/>
          <p14:tracePt t="4999" x="1303338" y="1384300"/>
          <p14:tracePt t="5051" x="1330325" y="1401763"/>
          <p14:tracePt t="5060" x="1357313" y="1419225"/>
          <p14:tracePt t="5068" x="1366838" y="1428750"/>
          <p14:tracePt t="5082" x="1384300" y="1438275"/>
          <p14:tracePt t="5099" x="1411288" y="1446213"/>
          <p14:tracePt t="5116" x="1419225" y="1482725"/>
          <p14:tracePt t="5132" x="1428750" y="1571625"/>
          <p14:tracePt t="5149" x="1446213" y="1724025"/>
          <p14:tracePt t="5165" x="1419225" y="2017713"/>
          <p14:tracePt t="5182" x="1295400" y="2455863"/>
          <p14:tracePt t="5184" x="1241425" y="2670175"/>
          <p14:tracePt t="5199" x="1223963" y="2795588"/>
          <p14:tracePt t="5215" x="1204913" y="2830513"/>
          <p14:tracePt t="5537" x="1204913" y="2822575"/>
          <p14:tracePt t="5545" x="1204913" y="2813050"/>
          <p14:tracePt t="5647" x="1204913" y="2803525"/>
          <p14:tracePt t="5655" x="1204913" y="2795588"/>
          <p14:tracePt t="5666" x="1204913" y="2778125"/>
          <p14:tracePt t="5682" x="1223963" y="2732088"/>
          <p14:tracePt t="5700" x="1241425" y="2670175"/>
          <p14:tracePt t="5717" x="1285875" y="2554288"/>
          <p14:tracePt t="5733" x="1312863" y="2473325"/>
          <p14:tracePt t="5749" x="1312863" y="2411413"/>
          <p14:tracePt t="5766" x="1312863" y="2393950"/>
          <p14:tracePt t="5782" x="1322388" y="2349500"/>
          <p14:tracePt t="5799" x="1347788" y="2268538"/>
          <p14:tracePt t="5816" x="1374775" y="2179638"/>
          <p14:tracePt t="5832" x="1393825" y="2116138"/>
          <p14:tracePt t="5849" x="1393825" y="2108200"/>
          <p14:tracePt t="6060" x="1393825" y="2089150"/>
          <p14:tracePt t="6289" x="1384300" y="2081213"/>
          <p14:tracePt t="6305" x="1374775" y="2081213"/>
          <p14:tracePt t="6316" x="1374775" y="2071688"/>
          <p14:tracePt t="6332" x="1366838" y="2063750"/>
          <p14:tracePt t="6421" x="1357313" y="2054225"/>
          <p14:tracePt t="6437" x="1347788" y="2054225"/>
          <p14:tracePt t="6445" x="1339850" y="2054225"/>
          <p14:tracePt t="6461" x="1339850" y="2044700"/>
          <p14:tracePt t="6555" x="1330325" y="2044700"/>
          <p14:tracePt t="8003" x="1312863" y="2081213"/>
          <p14:tracePt t="8013" x="1303338" y="2116138"/>
          <p14:tracePt t="8023" x="1285875" y="2170113"/>
          <p14:tracePt t="8033" x="1241425" y="2232025"/>
          <p14:tracePt t="8049" x="1133475" y="2357438"/>
          <p14:tracePt t="8065" x="946150" y="2598738"/>
          <p14:tracePt t="8083" x="839788" y="2724150"/>
          <p14:tracePt t="8099" x="750888" y="2803525"/>
          <p14:tracePt t="8116" x="714375" y="2884488"/>
          <p14:tracePt t="8132" x="687388" y="2965450"/>
          <p14:tracePt t="8149" x="660400" y="3036888"/>
          <p14:tracePt t="8168" x="652463" y="3170238"/>
          <p14:tracePt t="8183" x="633413" y="3251200"/>
          <p14:tracePt t="8200" x="608013" y="3313113"/>
          <p14:tracePt t="8216" x="598488" y="3349625"/>
          <p14:tracePt t="8233" x="581025" y="3402013"/>
          <p14:tracePt t="8249" x="554038" y="3500438"/>
          <p14:tracePt t="8266" x="517525" y="3635375"/>
          <p14:tracePt t="8282" x="509588" y="3786188"/>
          <p14:tracePt t="8299" x="473075" y="3911600"/>
          <p14:tracePt t="8316" x="428625" y="4108450"/>
          <p14:tracePt t="8332" x="401638" y="4233863"/>
          <p14:tracePt t="8349" x="384175" y="4384675"/>
          <p14:tracePt t="8365" x="357188" y="4500563"/>
          <p14:tracePt t="8383" x="330200" y="4635500"/>
          <p14:tracePt t="8399" x="303213" y="4759325"/>
          <p14:tracePt t="8416" x="276225" y="4857750"/>
          <p14:tracePt t="8433" x="258763" y="4929188"/>
          <p14:tracePt t="8449" x="258763" y="4965700"/>
          <p14:tracePt t="8466" x="258763" y="4983163"/>
          <p14:tracePt t="8483" x="258763" y="5000625"/>
          <p14:tracePt t="8499" x="250825" y="5019675"/>
          <p14:tracePt t="8516" x="241300" y="5045075"/>
          <p14:tracePt t="8533" x="231775" y="5072063"/>
          <p14:tracePt t="8550" x="223838" y="5126038"/>
          <p14:tracePt t="8568" x="204788" y="5187950"/>
          <p14:tracePt t="8583" x="196850" y="5224463"/>
          <p14:tracePt t="8599" x="196850" y="5251450"/>
          <p14:tracePt t="8616" x="196850" y="5268913"/>
          <p14:tracePt t="8633" x="187325" y="5286375"/>
          <p14:tracePt t="8649" x="187325" y="5305425"/>
          <p14:tracePt t="8666" x="187325" y="5330825"/>
          <p14:tracePt t="8683" x="187325" y="5340350"/>
          <p14:tracePt t="8700" x="187325" y="5367338"/>
          <p14:tracePt t="8716" x="187325" y="5384800"/>
          <p14:tracePt t="8733" x="187325" y="5402263"/>
          <p14:tracePt t="8755" x="187325" y="5411788"/>
          <p14:tracePt t="9194" x="187325" y="5394325"/>
          <p14:tracePt t="9202" x="187325" y="5357813"/>
          <p14:tracePt t="9218" x="187325" y="5278438"/>
          <p14:tracePt t="9233" x="187325" y="5207000"/>
          <p14:tracePt t="9250" x="187325" y="5170488"/>
          <p14:tracePt t="9267" x="187325" y="5126038"/>
          <p14:tracePt t="9282" x="214313" y="5064125"/>
          <p14:tracePt t="9299" x="223838" y="4983163"/>
          <p14:tracePt t="9316" x="250825" y="4894263"/>
          <p14:tracePt t="9333" x="268288" y="4813300"/>
          <p14:tracePt t="9350" x="276225" y="4741863"/>
          <p14:tracePt t="9366" x="322263" y="4616450"/>
          <p14:tracePt t="9383" x="339725" y="4591050"/>
          <p14:tracePt t="9399" x="357188" y="4564063"/>
          <p14:tracePt t="9416" x="384175" y="4545013"/>
          <p14:tracePt t="9433" x="393700" y="4527550"/>
          <p14:tracePt t="9449" x="401638" y="4510088"/>
          <p14:tracePt t="9468" x="411163" y="4465638"/>
          <p14:tracePt t="9484" x="419100" y="4448175"/>
          <p14:tracePt t="9499" x="419100" y="4429125"/>
          <p14:tracePt t="9516" x="419100" y="4421188"/>
          <p14:tracePt t="9533" x="419100" y="4402138"/>
          <p14:tracePt t="9549" x="419100" y="4394200"/>
          <p14:tracePt t="9566" x="419100" y="4384675"/>
          <p14:tracePt t="9583" x="428625" y="4376738"/>
          <p14:tracePt t="9600" x="446088" y="4349750"/>
          <p14:tracePt t="9618" x="455613" y="4322763"/>
          <p14:tracePt t="9633" x="465138" y="4305300"/>
          <p14:tracePt t="9649" x="482600" y="4278313"/>
          <p14:tracePt t="9666" x="482600" y="4259263"/>
          <p14:tracePt t="9683" x="490538" y="4241800"/>
          <p14:tracePt t="9699" x="517525" y="4224338"/>
          <p14:tracePt t="9718" x="536575" y="4162425"/>
          <p14:tracePt t="9734" x="554038" y="4116388"/>
          <p14:tracePt t="9750" x="561975" y="4071938"/>
          <p14:tracePt t="9767" x="571500" y="4044950"/>
          <p14:tracePt t="9782" x="581025" y="4027488"/>
          <p14:tracePt t="9799" x="588963" y="4010025"/>
          <p14:tracePt t="9816" x="588963" y="3983038"/>
          <p14:tracePt t="9832" x="598488" y="3973513"/>
          <p14:tracePt t="9849" x="598488" y="3956050"/>
          <p14:tracePt t="9866" x="598488" y="3948113"/>
          <p14:tracePt t="9882" x="615950" y="3938588"/>
          <p14:tracePt t="9962" x="615950" y="3929063"/>
          <p14:tracePt t="9978" x="615950" y="3911600"/>
          <p14:tracePt t="10094" x="615950" y="3902075"/>
          <p14:tracePt t="10102" x="625475" y="3894138"/>
          <p14:tracePt t="10116" x="625475" y="3884613"/>
          <p14:tracePt t="10158" x="625475" y="3876675"/>
          <p14:tracePt t="10172" x="625475" y="3857625"/>
          <p14:tracePt t="10183" x="625475" y="3840163"/>
          <p14:tracePt t="10201" x="633413" y="3822700"/>
          <p14:tracePt t="10217" x="633413" y="3813175"/>
          <p14:tracePt t="10232" x="633413" y="3795713"/>
          <p14:tracePt t="10249" x="642938" y="3768725"/>
          <p14:tracePt t="10266" x="660400" y="3741738"/>
          <p14:tracePt t="10282" x="669925" y="3724275"/>
          <p14:tracePt t="10299" x="687388" y="3697288"/>
          <p14:tracePt t="10316" x="687388" y="3679825"/>
          <p14:tracePt t="10332" x="696913" y="3662363"/>
          <p14:tracePt t="10349" x="704850" y="3643313"/>
          <p14:tracePt t="10366" x="704850" y="3625850"/>
          <p14:tracePt t="10383" x="714375" y="3598863"/>
          <p14:tracePt t="10399" x="723900" y="3581400"/>
          <p14:tracePt t="10416" x="723900" y="3563938"/>
          <p14:tracePt t="10432" x="731838" y="3536950"/>
          <p14:tracePt t="10449" x="731838" y="3517900"/>
          <p14:tracePt t="10466" x="741363" y="3509963"/>
          <p14:tracePt t="10482" x="758825" y="3492500"/>
          <p14:tracePt t="10499" x="758825" y="3473450"/>
          <p14:tracePt t="10517" x="768350" y="3455988"/>
          <p14:tracePt t="10549" x="776288" y="3446463"/>
          <p14:tracePt t="10579" x="776288" y="3438525"/>
          <p14:tracePt t="10642" x="785813" y="3438525"/>
          <p14:tracePt t="10712" x="795338" y="3429000"/>
          <p14:tracePt t="10728" x="803275" y="3421063"/>
          <p14:tracePt t="10736" x="812800" y="3421063"/>
          <p14:tracePt t="10791" x="822325" y="3421063"/>
          <p14:tracePt t="10902" x="839788" y="3421063"/>
          <p14:tracePt t="10916" x="847725" y="3402013"/>
          <p14:tracePt t="10924" x="857250" y="3402013"/>
          <p14:tracePt t="10933" x="866775" y="3402013"/>
          <p14:tracePt t="10950" x="884238" y="3394075"/>
          <p14:tracePt t="10966" x="911225" y="3394075"/>
          <p14:tracePt t="10983" x="938213" y="3394075"/>
          <p14:tracePt t="11000" x="955675" y="3394075"/>
          <p14:tracePt t="11018" x="1044575" y="3384550"/>
          <p14:tracePt t="11034" x="1089025" y="3357563"/>
          <p14:tracePt t="11050" x="1152525" y="3349625"/>
          <p14:tracePt t="11066" x="1196975" y="3349625"/>
          <p14:tracePt t="11083" x="1214438" y="3340100"/>
          <p14:tracePt t="11100" x="1231900" y="3340100"/>
          <p14:tracePt t="12280" x="1241425" y="3330575"/>
          <p14:tracePt t="12287" x="1285875" y="3313113"/>
          <p14:tracePt t="12300" x="1339850" y="3303588"/>
          <p14:tracePt t="12318" x="1527175" y="3259138"/>
          <p14:tracePt t="12334" x="1633538" y="3241675"/>
          <p14:tracePt t="12350" x="1714500" y="3232150"/>
          <p14:tracePt t="12366" x="1776413" y="3224213"/>
          <p14:tracePt t="12383" x="1857375" y="3224213"/>
          <p14:tracePt t="12400" x="1946275" y="3224213"/>
          <p14:tracePt t="12416" x="2054225" y="3241675"/>
          <p14:tracePt t="12433" x="2152650" y="3251200"/>
          <p14:tracePt t="12450" x="2241550" y="3278188"/>
          <p14:tracePt t="12467" x="2347913" y="3322638"/>
          <p14:tracePt t="12483" x="2411413" y="3340100"/>
          <p14:tracePt t="12500" x="2446338" y="3367088"/>
          <p14:tracePt t="12517" x="2490788" y="3384550"/>
          <p14:tracePt t="12533" x="2571750" y="3411538"/>
          <p14:tracePt t="12550" x="2660650" y="3438525"/>
          <p14:tracePt t="12568" x="2795588" y="3465513"/>
          <p14:tracePt t="12584" x="2874963" y="3492500"/>
          <p14:tracePt t="12600" x="2919413" y="3517900"/>
          <p14:tracePt t="12617" x="2955925" y="3544888"/>
          <p14:tracePt t="12633" x="2965450" y="3554413"/>
          <p14:tracePt t="12649" x="2990850" y="3571875"/>
          <p14:tracePt t="12666" x="3009900" y="3589338"/>
          <p14:tracePt t="12682" x="3054350" y="3616325"/>
          <p14:tracePt t="12685" x="3098800" y="3625850"/>
          <p14:tracePt t="12699" x="3116263" y="3625850"/>
          <p14:tracePt t="12716" x="3197225" y="3643313"/>
          <p14:tracePt t="12733" x="3322638" y="3643313"/>
          <p14:tracePt t="12749" x="3438525" y="3625850"/>
          <p14:tracePt t="12766" x="3562350" y="3589338"/>
          <p14:tracePt t="12782" x="3813175" y="3536950"/>
          <p14:tracePt t="12799" x="4017963" y="3492500"/>
          <p14:tracePt t="12816" x="4214813" y="3455988"/>
          <p14:tracePt t="12833" x="4510088" y="3455988"/>
          <p14:tracePt t="12849" x="4679950" y="3438525"/>
          <p14:tracePt t="12865" x="4857750" y="3438525"/>
          <p14:tracePt t="12883" x="5054600" y="3465513"/>
          <p14:tracePt t="12900" x="5251450" y="3500438"/>
          <p14:tracePt t="12916" x="5446713" y="3509963"/>
          <p14:tracePt t="12933" x="5653088" y="3544888"/>
          <p14:tracePt t="12950" x="5830888" y="3581400"/>
          <p14:tracePt t="12968" x="6108700" y="3608388"/>
          <p14:tracePt t="12984" x="6303963" y="3625850"/>
          <p14:tracePt t="13000" x="6411913" y="3625850"/>
          <p14:tracePt t="13018" x="6483350" y="3625850"/>
          <p14:tracePt t="13033" x="6564313" y="3598863"/>
          <p14:tracePt t="13050" x="6626225" y="3581400"/>
          <p14:tracePt t="13067" x="6661150" y="3571875"/>
          <p14:tracePt t="13083" x="6680200" y="3563938"/>
          <p14:tracePt t="13100" x="6751638" y="3554413"/>
          <p14:tracePt t="13118" x="6831013" y="3536950"/>
          <p14:tracePt t="13135" x="6875463" y="3536950"/>
          <p14:tracePt t="13149" x="6938963" y="3509963"/>
          <p14:tracePt t="13166" x="7000875" y="3482975"/>
          <p14:tracePt t="13183" x="7081838" y="3465513"/>
          <p14:tracePt t="13199" x="7170738" y="3438525"/>
          <p14:tracePt t="13216" x="7251700" y="3394075"/>
          <p14:tracePt t="13233" x="7358063" y="3357563"/>
          <p14:tracePt t="13249" x="7466013" y="3313113"/>
          <p14:tracePt t="13267" x="7564438" y="3286125"/>
          <p14:tracePt t="13283" x="7661275" y="3241675"/>
          <p14:tracePt t="13300" x="7732713" y="3214688"/>
          <p14:tracePt t="13317" x="7813675" y="3187700"/>
          <p14:tracePt t="13333" x="7875588" y="3170238"/>
          <p14:tracePt t="13350" x="7929563" y="3143250"/>
          <p14:tracePt t="13367" x="8027988" y="3108325"/>
          <p14:tracePt t="13383" x="8143875" y="3063875"/>
          <p14:tracePt t="13400" x="8251825" y="3036888"/>
          <p14:tracePt t="13416" x="8367713" y="3009900"/>
          <p14:tracePt t="13433" x="8447088" y="2982913"/>
          <p14:tracePt t="13451" x="8510588" y="2955925"/>
          <p14:tracePt t="13469" x="8545513" y="2928938"/>
          <p14:tracePt t="13484" x="8599488" y="2911475"/>
          <p14:tracePt t="13500" x="8661400" y="2884488"/>
          <p14:tracePt t="13517" x="8697913" y="2874963"/>
          <p14:tracePt t="13533" x="8759825" y="2857500"/>
          <p14:tracePt t="13550" x="8778875" y="2849563"/>
          <p14:tracePt t="13567" x="8786813" y="2849563"/>
          <p14:tracePt t="13599" x="8796338" y="2840038"/>
          <p14:tracePt t="13616" x="8804275" y="2830513"/>
          <p14:tracePt t="13634" x="8850313" y="2759075"/>
          <p14:tracePt t="13650" x="8875713" y="2697163"/>
          <p14:tracePt t="13667" x="8921750" y="2616200"/>
          <p14:tracePt t="13683" x="8956675" y="2500313"/>
          <p14:tracePt t="13700" x="8993188" y="2393950"/>
          <p14:tracePt t="13716" x="9001125" y="2286000"/>
          <p14:tracePt t="13734" x="9028113" y="2125663"/>
          <p14:tracePt t="13750" x="9028113" y="1955800"/>
          <p14:tracePt t="13767" x="9018588" y="1751013"/>
          <p14:tracePt t="13783" x="8993188" y="1554163"/>
          <p14:tracePt t="13799" x="8956675" y="1419225"/>
          <p14:tracePt t="13816" x="8929688" y="1312863"/>
          <p14:tracePt t="13833" x="8902700" y="1196975"/>
          <p14:tracePt t="13849" x="8875713" y="1089025"/>
          <p14:tracePt t="13866" x="8840788" y="1009650"/>
          <p14:tracePt t="13884" x="8724900" y="893763"/>
          <p14:tracePt t="13900" x="8653463" y="768350"/>
          <p14:tracePt t="13917" x="8572500" y="687388"/>
          <p14:tracePt t="13933" x="8501063" y="615950"/>
          <p14:tracePt t="13950" x="8466138" y="588963"/>
          <p14:tracePt t="13966" x="8439150" y="561975"/>
          <p14:tracePt t="13983" x="8402638" y="527050"/>
          <p14:tracePt t="14000" x="8323263" y="490538"/>
          <p14:tracePt t="14017" x="8259763" y="465138"/>
          <p14:tracePt t="14033" x="8197850" y="438150"/>
          <p14:tracePt t="14050" x="8135938" y="419100"/>
          <p14:tracePt t="14066" x="8072438" y="393700"/>
          <p14:tracePt t="14083" x="8010525" y="374650"/>
          <p14:tracePt t="14100" x="7929563" y="384175"/>
          <p14:tracePt t="14118" x="7786688" y="411163"/>
          <p14:tracePt t="14135" x="7680325" y="411163"/>
          <p14:tracePt t="14150" x="7572375" y="411163"/>
          <p14:tracePt t="14167" x="7446963" y="411163"/>
          <p14:tracePt t="14183" x="7278688" y="411163"/>
          <p14:tracePt t="14200" x="7081838" y="428625"/>
          <p14:tracePt t="14217" x="6875463" y="455613"/>
          <p14:tracePt t="14234" x="6707188" y="473075"/>
          <p14:tracePt t="14250" x="6554788" y="490538"/>
          <p14:tracePt t="14268" x="6402388" y="500063"/>
          <p14:tracePt t="14283" x="6323013" y="500063"/>
          <p14:tracePt t="14299" x="6251575" y="527050"/>
          <p14:tracePt t="14317" x="6135688" y="554038"/>
          <p14:tracePt t="14333" x="6027738" y="581025"/>
          <p14:tracePt t="14350" x="5875338" y="615950"/>
          <p14:tracePt t="14367" x="5732463" y="660400"/>
          <p14:tracePt t="14384" x="5500688" y="741363"/>
          <p14:tracePt t="14400" x="5313363" y="785813"/>
          <p14:tracePt t="14417" x="5135563" y="822325"/>
          <p14:tracePt t="14434" x="4983163" y="847725"/>
          <p14:tracePt t="14450" x="4830763" y="884238"/>
          <p14:tracePt t="14467" x="4697413" y="911225"/>
          <p14:tracePt t="14483" x="4537075" y="946150"/>
          <p14:tracePt t="14500" x="4384675" y="973138"/>
          <p14:tracePt t="14518" x="4197350" y="1000125"/>
          <p14:tracePt t="14535" x="4108450" y="1017588"/>
          <p14:tracePt t="14550" x="4000500" y="1027113"/>
          <p14:tracePt t="14567" x="3902075" y="1054100"/>
          <p14:tracePt t="14583" x="3795713" y="1081088"/>
          <p14:tracePt t="14600" x="3697288" y="1108075"/>
          <p14:tracePt t="14617" x="3589338" y="1125538"/>
          <p14:tracePt t="14634" x="3357563" y="1169988"/>
          <p14:tracePt t="14650" x="3179763" y="1204913"/>
          <p14:tracePt t="14667" x="3071813" y="1214438"/>
          <p14:tracePt t="14683" x="2990850" y="1231900"/>
          <p14:tracePt t="14700" x="2919413" y="1231900"/>
          <p14:tracePt t="14717" x="2857500" y="1231900"/>
          <p14:tracePt t="14733" x="2813050" y="1223963"/>
          <p14:tracePt t="14750" x="2751138" y="1214438"/>
          <p14:tracePt t="14769" x="2616200" y="1196975"/>
          <p14:tracePt t="14785" x="2544763" y="1196975"/>
          <p14:tracePt t="14800" x="2482850" y="1187450"/>
          <p14:tracePt t="14817" x="2419350" y="1179513"/>
          <p14:tracePt t="14833" x="2357438" y="1179513"/>
          <p14:tracePt t="14850" x="2312988" y="1179513"/>
          <p14:tracePt t="14867" x="2232025" y="1160463"/>
          <p14:tracePt t="14883" x="2170113" y="1133475"/>
          <p14:tracePt t="14900" x="2089150" y="1125538"/>
          <p14:tracePt t="14917" x="1955800" y="1081088"/>
          <p14:tracePt t="14933" x="1866900" y="1054100"/>
          <p14:tracePt t="14950" x="1751013" y="1027113"/>
          <p14:tracePt t="14967" x="1660525" y="1000125"/>
          <p14:tracePt t="14983" x="1544638" y="973138"/>
          <p14:tracePt t="15000" x="1419225" y="946150"/>
          <p14:tracePt t="15018" x="1187450" y="919163"/>
          <p14:tracePt t="15035" x="990600" y="919163"/>
          <p14:tracePt t="15051" x="768350" y="938213"/>
          <p14:tracePt t="15067" x="544513" y="973138"/>
          <p14:tracePt t="15083" x="347663" y="1009650"/>
          <p14:tracePt t="15100" x="187325" y="1036638"/>
          <p14:tracePt t="15117" x="115888" y="1062038"/>
          <p14:tracePt t="15133" x="80963" y="1089025"/>
          <p14:tracePt t="15150" x="61913" y="1098550"/>
          <p14:tracePt t="15168" x="26988" y="1125538"/>
          <p14:tracePt t="15184" x="0" y="1152525"/>
          <p14:tracePt t="15200" x="0" y="1187450"/>
          <p14:tracePt t="15217" x="0" y="1204913"/>
          <p14:tracePt t="15233" x="0" y="1250950"/>
          <p14:tracePt t="15250" x="0" y="1285875"/>
          <p14:tracePt t="15267" x="0" y="1330325"/>
          <p14:tracePt t="15285" x="0" y="1374775"/>
          <p14:tracePt t="15300" x="0" y="1411288"/>
          <p14:tracePt t="15317" x="0" y="1455738"/>
          <p14:tracePt t="15333" x="0" y="1536700"/>
          <p14:tracePt t="15350" x="0" y="1598613"/>
          <p14:tracePt t="15367" x="0" y="1652588"/>
          <p14:tracePt t="15383" x="0" y="1704975"/>
          <p14:tracePt t="15400" x="0" y="1776413"/>
          <p14:tracePt t="15418" x="0" y="1866900"/>
          <p14:tracePt t="15435" x="0" y="1911350"/>
          <p14:tracePt t="15451" x="0" y="1955800"/>
          <p14:tracePt t="15467" x="0" y="2036763"/>
          <p14:tracePt t="15483" x="0" y="2108200"/>
          <p14:tracePt t="15500" x="0" y="2214563"/>
          <p14:tracePt t="15517" x="26988" y="2339975"/>
          <p14:tracePt t="15534" x="44450" y="2438400"/>
          <p14:tracePt t="15550" x="44450" y="2509838"/>
          <p14:tracePt t="15567" x="44450" y="2625725"/>
          <p14:tracePt t="15584" x="44450" y="2660650"/>
          <p14:tracePt t="15600" x="36513" y="2706688"/>
          <p14:tracePt t="15617" x="26988" y="2741613"/>
          <p14:tracePt t="15633" x="17463" y="2786063"/>
          <p14:tracePt t="15650" x="17463" y="2867025"/>
          <p14:tracePt t="15669" x="17463" y="2965450"/>
          <p14:tracePt t="15685" x="0" y="3009900"/>
          <p14:tracePt t="15700" x="0" y="3027363"/>
          <p14:tracePt t="15717" x="0" y="3054350"/>
          <p14:tracePt t="15733" x="0" y="3071813"/>
          <p14:tracePt t="15750" x="0" y="3089275"/>
          <p14:tracePt t="15767" x="17463" y="3125788"/>
          <p14:tracePt t="15783" x="44450" y="3197225"/>
          <p14:tracePt t="15799" x="80963" y="3278188"/>
          <p14:tracePt t="15816" x="152400" y="3357563"/>
          <p14:tracePt t="15833" x="241300" y="3438525"/>
          <p14:tracePt t="15849" x="250825" y="3446463"/>
          <p14:tracePt t="15866" x="258763" y="3465513"/>
          <p14:tracePt t="15883" x="276225" y="3473450"/>
          <p14:tracePt t="15899" x="303213" y="3500438"/>
          <p14:tracePt t="15916" x="347663" y="3544888"/>
          <p14:tracePt t="15934" x="455613" y="3625850"/>
          <p14:tracePt t="15951" x="500063" y="3670300"/>
          <p14:tracePt t="15967" x="527050" y="3687763"/>
          <p14:tracePt t="15983" x="544513" y="3697288"/>
          <p14:tracePt t="16000" x="544513" y="3706813"/>
          <p14:tracePt t="16069" x="554038" y="3706813"/>
          <p14:tracePt t="16077" x="561975" y="3706813"/>
          <p14:tracePt t="16086" x="598488" y="3706813"/>
          <p14:tracePt t="16100" x="704850" y="3679825"/>
          <p14:tracePt t="16117" x="822325" y="3652838"/>
          <p14:tracePt t="16133" x="928688" y="3635375"/>
          <p14:tracePt t="16150" x="990600" y="3625850"/>
          <p14:tracePt t="16167" x="1054100" y="3608388"/>
          <p14:tracePt t="16185" x="1133475" y="3608388"/>
          <p14:tracePt t="16201" x="1214438" y="3608388"/>
          <p14:tracePt t="16217" x="1303338" y="3608388"/>
          <p14:tracePt t="16234" x="1411288" y="3608388"/>
          <p14:tracePt t="16250" x="1517650" y="3608388"/>
          <p14:tracePt t="16267" x="1625600" y="3608388"/>
          <p14:tracePt t="16284" x="1731963" y="3635375"/>
          <p14:tracePt t="16300" x="1884363" y="3635375"/>
          <p14:tracePt t="16319" x="2027238" y="3670300"/>
          <p14:tracePt t="16335" x="2108200" y="3687763"/>
          <p14:tracePt t="16350" x="2160588" y="3706813"/>
          <p14:tracePt t="16367" x="2187575" y="3706813"/>
          <p14:tracePt t="16383" x="2224088" y="3706813"/>
          <p14:tracePt t="16400" x="2286000" y="3724275"/>
          <p14:tracePt t="16417" x="2428875" y="3733800"/>
          <p14:tracePt t="16434" x="2679700" y="3724275"/>
          <p14:tracePt t="16451" x="2990850" y="3706813"/>
          <p14:tracePt t="16468" x="3108325" y="3706813"/>
          <p14:tracePt t="16484" x="3152775" y="3697288"/>
          <p14:tracePt t="16500" x="3170238" y="3697288"/>
          <p14:tracePt t="16641" x="3187700" y="3687763"/>
          <p14:tracePt t="16655" x="3197225" y="3679825"/>
          <p14:tracePt t="16667" x="3197225" y="3670300"/>
          <p14:tracePt t="16684" x="3205163" y="3670300"/>
          <p14:tracePt t="16700" x="3214688" y="3652838"/>
          <p14:tracePt t="16733" x="3224213" y="3652838"/>
          <p14:tracePt t="16741" x="3232150" y="3643313"/>
          <p14:tracePt t="16750" x="3241675" y="3643313"/>
          <p14:tracePt t="16767" x="3268663" y="3643313"/>
          <p14:tracePt t="16783" x="3286125" y="3643313"/>
          <p14:tracePt t="18629" x="3276600" y="3643313"/>
          <p14:tracePt t="18638" x="3251200" y="3643313"/>
          <p14:tracePt t="18651" x="3241675" y="3643313"/>
          <p14:tracePt t="18667" x="3170238" y="3652838"/>
          <p14:tracePt t="18684" x="3133725" y="3662363"/>
          <p14:tracePt t="18701" x="3125788" y="3662363"/>
          <p14:tracePt t="18717" x="3116263" y="3662363"/>
          <p14:tracePt t="18777" x="3098800" y="3662363"/>
          <p14:tracePt t="18793" x="3089275" y="3662363"/>
          <p14:tracePt t="18871" x="3081338" y="3662363"/>
          <p14:tracePt t="18879" x="3062288" y="3662363"/>
          <p14:tracePt t="18888" x="3054350" y="3670300"/>
          <p14:tracePt t="18900" x="3044825" y="3670300"/>
          <p14:tracePt t="18917" x="3036888" y="3679825"/>
          <p14:tracePt t="19766" x="3027363" y="3679825"/>
          <p14:tracePt t="19775" x="2990850" y="3687763"/>
          <p14:tracePt t="19784" x="2955925" y="3706813"/>
          <p14:tracePt t="19801" x="2857500" y="3733800"/>
          <p14:tracePt t="19819" x="2741613" y="3768725"/>
          <p14:tracePt t="19836" x="2679700" y="3795713"/>
          <p14:tracePt t="19851" x="2652713" y="3813175"/>
          <p14:tracePt t="19867" x="2608263" y="3830638"/>
          <p14:tracePt t="19884" x="2544763" y="3849688"/>
          <p14:tracePt t="19901" x="2465388" y="3876675"/>
          <p14:tracePt t="19917" x="2393950" y="3902075"/>
          <p14:tracePt t="19934" x="2312988" y="3929063"/>
          <p14:tracePt t="19953" x="2160588" y="3973513"/>
          <p14:tracePt t="19968" x="2071688" y="4000500"/>
          <p14:tracePt t="19984" x="2000250" y="4027488"/>
          <p14:tracePt t="20001" x="1982788" y="4044950"/>
          <p14:tracePt t="20018" x="1955800" y="4064000"/>
          <p14:tracePt t="20034" x="1893888" y="4090988"/>
          <p14:tracePt t="20051" x="1822450" y="4116388"/>
          <p14:tracePt t="20067" x="1758950" y="4152900"/>
          <p14:tracePt t="20086" x="1633538" y="4233863"/>
          <p14:tracePt t="20102" x="1554163" y="4305300"/>
          <p14:tracePt t="20117" x="1473200" y="4357688"/>
          <p14:tracePt t="20134" x="1393825" y="4394200"/>
          <p14:tracePt t="20151" x="1312863" y="4465638"/>
          <p14:tracePt t="20167" x="1231900" y="4537075"/>
          <p14:tracePt t="20184" x="1187450" y="4581525"/>
          <p14:tracePt t="20187" x="1160463" y="4598988"/>
          <p14:tracePt t="20201" x="1152525" y="4608513"/>
          <p14:tracePt t="20217" x="1125538" y="4625975"/>
          <p14:tracePt t="20234" x="1098550" y="4670425"/>
          <p14:tracePt t="20251" x="1081088" y="4687888"/>
          <p14:tracePt t="20267" x="1071563" y="4706938"/>
          <p14:tracePt t="20284" x="1071563" y="4724400"/>
          <p14:tracePt t="20301" x="1054100" y="4741863"/>
          <p14:tracePt t="20319" x="1036638" y="4786313"/>
          <p14:tracePt t="20336" x="1027113" y="4805363"/>
          <p14:tracePt t="20351" x="1027113" y="4849813"/>
          <p14:tracePt t="20367" x="1009650" y="4884738"/>
          <p14:tracePt t="20384" x="1000125" y="4902200"/>
          <p14:tracePt t="20401" x="1000125" y="4921250"/>
          <p14:tracePt t="20417" x="1000125" y="4948238"/>
          <p14:tracePt t="20434" x="990600" y="4965700"/>
          <p14:tracePt t="20451" x="990600" y="4983163"/>
          <p14:tracePt t="20467" x="990600" y="5019675"/>
          <p14:tracePt t="20486" x="990600" y="5081588"/>
          <p14:tracePt t="20501" x="990600" y="5143500"/>
          <p14:tracePt t="20517" x="990600" y="5180013"/>
          <p14:tracePt t="20534" x="990600" y="5187950"/>
          <p14:tracePt t="20551" x="990600" y="5197475"/>
          <p14:tracePt t="20567" x="990600" y="5224463"/>
          <p14:tracePt t="20586" x="990600" y="5251450"/>
          <p14:tracePt t="20601" x="990600" y="5278438"/>
          <p14:tracePt t="20618" x="982663" y="5313363"/>
          <p14:tracePt t="20634" x="982663" y="5349875"/>
          <p14:tracePt t="20651" x="982663" y="5367338"/>
          <p14:tracePt t="20667" x="982663" y="5384800"/>
          <p14:tracePt t="20684" x="973138" y="5402263"/>
          <p14:tracePt t="20701" x="973138" y="5421313"/>
          <p14:tracePt t="20718" x="973138" y="5438775"/>
          <p14:tracePt t="20736" x="955675" y="5456238"/>
          <p14:tracePt t="20752" x="938213" y="5473700"/>
          <p14:tracePt t="20767" x="928688" y="5527675"/>
          <p14:tracePt t="20784" x="919163" y="5554663"/>
          <p14:tracePt t="20800" x="901700" y="5572125"/>
          <p14:tracePt t="20817" x="893763" y="5599113"/>
          <p14:tracePt t="20834" x="893763" y="5608638"/>
          <p14:tracePt t="20851" x="874713" y="5626100"/>
          <p14:tracePt t="20867" x="866775" y="5643563"/>
          <p14:tracePt t="20883" x="857250" y="5670550"/>
          <p14:tracePt t="20900" x="839788" y="5689600"/>
          <p14:tracePt t="20917" x="830263" y="5707063"/>
          <p14:tracePt t="20934" x="803275" y="5724525"/>
          <p14:tracePt t="20951" x="795338" y="5751513"/>
          <p14:tracePt t="20967" x="785813" y="5761038"/>
          <p14:tracePt t="21080" x="776288" y="5768975"/>
          <p14:tracePt t="21096" x="768350" y="5778500"/>
          <p14:tracePt t="21104" x="758825" y="5786438"/>
          <p14:tracePt t="21120" x="750888" y="5795963"/>
          <p14:tracePt t="21134" x="741363" y="5795963"/>
          <p14:tracePt t="21158" x="723900" y="5795963"/>
          <p14:tracePt t="21220" x="704850" y="5795963"/>
          <p14:tracePt t="21236" x="696913" y="5795963"/>
          <p14:tracePt t="21246" x="687388" y="5795963"/>
          <p14:tracePt t="21256" x="679450" y="5795963"/>
          <p14:tracePt t="21269" x="660400" y="5795963"/>
          <p14:tracePt t="21307" x="652463" y="5795963"/>
          <p14:tracePt t="21321" x="642938" y="5795963"/>
          <p14:tracePt t="21329" x="633413" y="5795963"/>
          <p14:tracePt t="21337" x="625475" y="5786438"/>
          <p14:tracePt t="21350" x="615950" y="5786438"/>
          <p14:tracePt t="21367" x="588963" y="5778500"/>
          <p14:tracePt t="21384" x="571500" y="5768975"/>
          <p14:tracePt t="21401" x="544513" y="5734050"/>
          <p14:tracePt t="21417" x="517525" y="5715000"/>
          <p14:tracePt t="21434" x="500063" y="5697538"/>
          <p14:tracePt t="21451" x="482600" y="5689600"/>
          <p14:tracePt t="21468" x="473075" y="5689600"/>
          <p14:tracePt t="21484" x="473075" y="5680075"/>
          <p14:tracePt t="21510" x="465138" y="5662613"/>
          <p14:tracePt t="21526" x="446088" y="5643563"/>
          <p14:tracePt t="21534" x="438150" y="5643563"/>
          <p14:tracePt t="21551" x="419100" y="5626100"/>
          <p14:tracePt t="21568" x="411163" y="5599113"/>
          <p14:tracePt t="21584" x="393700" y="5581650"/>
          <p14:tracePt t="21601" x="374650" y="5564188"/>
          <p14:tracePt t="21618" x="374650" y="5546725"/>
          <p14:tracePt t="21636" x="357188" y="5510213"/>
          <p14:tracePt t="21652" x="357188" y="5492750"/>
          <p14:tracePt t="21668" x="357188" y="5473700"/>
          <p14:tracePt t="21684" x="339725" y="5438775"/>
          <p14:tracePt t="21701" x="330200" y="5402263"/>
          <p14:tracePt t="21717" x="312738" y="5357813"/>
          <p14:tracePt t="21734" x="295275" y="5313363"/>
          <p14:tracePt t="21751" x="276225" y="5278438"/>
          <p14:tracePt t="21768" x="258763" y="5207000"/>
          <p14:tracePt t="21784" x="241300" y="5162550"/>
          <p14:tracePt t="21801" x="241300" y="5116513"/>
          <p14:tracePt t="21818" x="231775" y="5037138"/>
          <p14:tracePt t="21834" x="214313" y="4929188"/>
          <p14:tracePt t="21851" x="214313" y="4840288"/>
          <p14:tracePt t="21867" x="214313" y="4751388"/>
          <p14:tracePt t="21886" x="231775" y="4662488"/>
          <p14:tracePt t="21902" x="231775" y="4643438"/>
          <p14:tracePt t="21918" x="231775" y="4616450"/>
          <p14:tracePt t="21934" x="241300" y="4598988"/>
          <p14:tracePt t="21951" x="258763" y="4581525"/>
          <p14:tracePt t="21968" x="268288" y="4564063"/>
          <p14:tracePt t="21984" x="285750" y="4527550"/>
          <p14:tracePt t="22001" x="295275" y="4492625"/>
          <p14:tracePt t="22020" x="330200" y="4465638"/>
          <p14:tracePt t="22034" x="330200" y="4456113"/>
          <p14:tracePt t="22050" x="347663" y="4421188"/>
          <p14:tracePt t="22068" x="357188" y="4421188"/>
          <p14:tracePt t="22130" x="366713" y="4411663"/>
          <p14:tracePt t="22144" x="374650" y="4402138"/>
          <p14:tracePt t="22153" x="393700" y="4394200"/>
          <p14:tracePt t="22168" x="401638" y="4384675"/>
          <p14:tracePt t="22184" x="419100" y="4376738"/>
          <p14:tracePt t="22201" x="438150" y="4367213"/>
          <p14:tracePt t="22234" x="446088" y="4367213"/>
          <p14:tracePt t="22251" x="473075" y="4349750"/>
          <p14:tracePt t="22269" x="500063" y="4349750"/>
          <p14:tracePt t="22284" x="509588" y="4349750"/>
          <p14:tracePt t="22301" x="536575" y="4340225"/>
          <p14:tracePt t="22334" x="544513" y="4340225"/>
          <p14:tracePt t="22351" x="561975" y="4340225"/>
          <p14:tracePt t="22367" x="571500" y="4340225"/>
          <p14:tracePt t="22384" x="581025" y="4340225"/>
          <p14:tracePt t="22400" x="588963" y="4340225"/>
          <p14:tracePt t="22417" x="608013" y="4340225"/>
          <p14:tracePt t="22434" x="615950" y="4340225"/>
          <p14:tracePt t="22465" x="625475" y="4340225"/>
          <p14:tracePt t="22474" x="633413" y="4340225"/>
          <p14:tracePt t="22484" x="642938" y="4340225"/>
          <p14:tracePt t="22576" x="652463" y="4340225"/>
          <p14:tracePt t="22598" x="660400" y="4340225"/>
          <p14:tracePt t="22630" x="669925" y="4340225"/>
          <p14:tracePt t="22639" x="687388" y="4357688"/>
          <p14:tracePt t="22651" x="696913" y="4367213"/>
          <p14:tracePt t="22668" x="714375" y="4384675"/>
          <p14:tracePt t="22684" x="758825" y="4421188"/>
          <p14:tracePt t="22702" x="776288" y="4438650"/>
          <p14:tracePt t="22717" x="795338" y="4456113"/>
          <p14:tracePt t="22734" x="822325" y="4465638"/>
          <p14:tracePt t="22751" x="839788" y="4483100"/>
          <p14:tracePt t="22768" x="847725" y="4510088"/>
          <p14:tracePt t="22784" x="857250" y="4510088"/>
          <p14:tracePt t="22802" x="866775" y="4527550"/>
          <p14:tracePt t="22817" x="874713" y="4527550"/>
          <p14:tracePt t="22851" x="874713" y="4537075"/>
          <p14:tracePt t="23044" x="901700" y="4527550"/>
          <p14:tracePt t="23053" x="911225" y="4500563"/>
          <p14:tracePt t="23068" x="938213" y="4448175"/>
          <p14:tracePt t="23084" x="965200" y="4384675"/>
          <p14:tracePt t="23101" x="1036638" y="4286250"/>
          <p14:tracePt t="23118" x="1133475" y="4125913"/>
          <p14:tracePt t="23134" x="1231900" y="3973513"/>
          <p14:tracePt t="23151" x="1322388" y="3849688"/>
          <p14:tracePt t="23168" x="1401763" y="3733800"/>
          <p14:tracePt t="23185" x="1465263" y="3608388"/>
          <p14:tracePt t="23203" x="1490663" y="3536950"/>
          <p14:tracePt t="23218" x="1517650" y="3455988"/>
          <p14:tracePt t="23234" x="1544638" y="3357563"/>
          <p14:tracePt t="23252" x="1571625" y="3268663"/>
          <p14:tracePt t="23268" x="1598613" y="3187700"/>
          <p14:tracePt t="23284" x="1598613" y="3143250"/>
          <p14:tracePt t="23301" x="1608138" y="3125788"/>
          <p14:tracePt t="23317" x="1616075" y="3089275"/>
          <p14:tracePt t="23334" x="1633538" y="3044825"/>
          <p14:tracePt t="23351" x="1643063" y="3017838"/>
          <p14:tracePt t="23368" x="1652588" y="2982913"/>
          <p14:tracePt t="23384" x="1679575" y="2921000"/>
          <p14:tracePt t="23401" x="1687513" y="2874963"/>
          <p14:tracePt t="23418" x="1714500" y="2795588"/>
          <p14:tracePt t="23436" x="1731963" y="2759075"/>
          <p14:tracePt t="23453" x="1731963" y="2741613"/>
          <p14:tracePt t="23468" x="1741488" y="2724150"/>
          <p14:tracePt t="23485" x="1768475" y="2687638"/>
          <p14:tracePt t="23501" x="1803400" y="2608263"/>
          <p14:tracePt t="23518" x="1901825" y="2465388"/>
          <p14:tracePt t="23535" x="1965325" y="2349500"/>
          <p14:tracePt t="23552" x="2000250" y="2268538"/>
          <p14:tracePt t="23568" x="2027238" y="2206625"/>
          <p14:tracePt t="23584" x="2027238" y="2179638"/>
          <p14:tracePt t="23648" x="2036763" y="2179638"/>
          <p14:tracePt t="23694" x="2036763" y="2170113"/>
          <p14:tracePt t="23758" x="2044700" y="2160588"/>
          <p14:tracePt t="23772" x="2062163" y="2143125"/>
          <p14:tracePt t="23785" x="2062163" y="2125663"/>
          <p14:tracePt t="24008" x="2054225" y="2135188"/>
          <p14:tracePt t="24018" x="2062163" y="2143125"/>
          <p14:tracePt t="24034" x="2108200" y="2187575"/>
          <p14:tracePt t="24051" x="2116138" y="2411413"/>
          <p14:tracePt t="24068" x="2071688" y="2768600"/>
          <p14:tracePt t="24086" x="2054225" y="3384550"/>
          <p14:tracePt t="24101" x="2054225" y="3429000"/>
          <p14:tracePt t="24455" x="2071688" y="3375025"/>
          <p14:tracePt t="24463" x="2071688" y="3340100"/>
          <p14:tracePt t="24471" x="2081213" y="3286125"/>
          <p14:tracePt t="24486" x="2116138" y="3125788"/>
          <p14:tracePt t="24503" x="2179638" y="2921000"/>
          <p14:tracePt t="24518" x="2268538" y="2670175"/>
          <p14:tracePt t="24535" x="2303463" y="2446338"/>
          <p14:tracePt t="24551" x="2339975" y="2268538"/>
          <p14:tracePt t="24568" x="2384425" y="2152650"/>
          <p14:tracePt t="24585" x="2401888" y="2089150"/>
          <p14:tracePt t="24601" x="2401888" y="2081213"/>
          <p14:tracePt t="25010" x="2419350" y="2071688"/>
          <p14:tracePt t="25026" x="2428875" y="2063750"/>
          <p14:tracePt t="25035" x="2438400" y="2044700"/>
          <p14:tracePt t="25052" x="2446338" y="2027238"/>
          <p14:tracePt t="25068" x="2465388" y="2000250"/>
          <p14:tracePt t="25084" x="2490788" y="1955800"/>
          <p14:tracePt t="25101" x="2517775" y="1884363"/>
          <p14:tracePt t="25118" x="2544763" y="1812925"/>
          <p14:tracePt t="25136" x="2581275" y="1598613"/>
          <p14:tracePt t="25151" x="2616200" y="1357313"/>
          <p14:tracePt t="25168" x="2633663" y="1062038"/>
          <p14:tracePt t="25185" x="2633663" y="866775"/>
          <p14:tracePt t="25202" x="2608263" y="776288"/>
          <p14:tracePt t="25218" x="2589213" y="696913"/>
          <p14:tracePt t="25235" x="2589213" y="615950"/>
          <p14:tracePt t="25252" x="2589213" y="544513"/>
          <p14:tracePt t="25378" x="2581275" y="554038"/>
          <p14:tracePt t="25387" x="2571750" y="571500"/>
          <p14:tracePt t="25402" x="2527300" y="652463"/>
          <p14:tracePt t="25418" x="2490788" y="731838"/>
          <p14:tracePt t="25435" x="2446338" y="822325"/>
          <p14:tracePt t="25452" x="2393950" y="938213"/>
          <p14:tracePt t="25468" x="2312988" y="1062038"/>
          <p14:tracePt t="25485" x="2241550" y="1179513"/>
          <p14:tracePt t="25501" x="2160588" y="1322388"/>
          <p14:tracePt t="25518" x="2071688" y="1482725"/>
          <p14:tracePt t="25535" x="2044700" y="1581150"/>
          <p14:tracePt t="25551" x="2017713" y="1660525"/>
          <p14:tracePt t="25568" x="1990725" y="1724025"/>
          <p14:tracePt t="25585" x="1982788" y="1741488"/>
          <p14:tracePt t="25601" x="1973263" y="1758950"/>
          <p14:tracePt t="25618" x="1973263" y="1776413"/>
          <p14:tracePt t="25715" x="1973263" y="1768475"/>
          <p14:tracePt t="25723" x="1973263" y="1758950"/>
          <p14:tracePt t="25739" x="1973263" y="1741488"/>
          <p14:tracePt t="25754" x="1982788" y="1731963"/>
          <p14:tracePt t="25768" x="1982788" y="1714500"/>
          <p14:tracePt t="25785" x="1990725" y="1687513"/>
          <p14:tracePt t="25801" x="2009775" y="1679575"/>
          <p14:tracePt t="25818" x="2009775" y="1670050"/>
          <p14:tracePt t="25835" x="2009775" y="1660525"/>
          <p14:tracePt t="25894" x="2017713" y="1660525"/>
          <p14:tracePt t="26012" x="2017713" y="1697038"/>
          <p14:tracePt t="26024" x="2009775" y="1714500"/>
          <p14:tracePt t="26037" x="2009775" y="1776413"/>
          <p14:tracePt t="26052" x="2009775" y="1857375"/>
          <p14:tracePt t="26067" x="2000250" y="1893888"/>
          <p14:tracePt t="26084" x="2000250" y="1911350"/>
          <p14:tracePt t="26101" x="2000250" y="1928813"/>
          <p14:tracePt t="26117" x="2000250" y="1946275"/>
          <p14:tracePt t="26134" x="2000250" y="2009775"/>
          <p14:tracePt t="26151" x="2009775" y="2116138"/>
          <p14:tracePt t="26168" x="2009775" y="2259013"/>
          <p14:tracePt t="26184" x="2009775" y="2349500"/>
          <p14:tracePt t="26201" x="2009775" y="2411413"/>
          <p14:tracePt t="26217" x="2009775" y="2455863"/>
          <p14:tracePt t="26235" x="2009775" y="2482850"/>
          <p14:tracePt t="26251" x="2009775" y="2527300"/>
          <p14:tracePt t="26268" x="2009775" y="2598738"/>
          <p14:tracePt t="26284" x="2000250" y="2751138"/>
          <p14:tracePt t="26302" x="1965325" y="3071813"/>
          <p14:tracePt t="26318" x="1928813" y="3295650"/>
          <p14:tracePt t="26334" x="1901825" y="3421063"/>
          <p14:tracePt t="26351" x="1901825" y="3482975"/>
          <p14:tracePt t="26368" x="1901825" y="3500438"/>
          <p14:tracePt t="26384" x="1901825" y="3517900"/>
          <p14:tracePt t="26401" x="1901825" y="3527425"/>
          <p14:tracePt t="26418" x="1893888" y="3598863"/>
          <p14:tracePt t="26434" x="1893888" y="3652838"/>
          <p14:tracePt t="26451" x="1893888" y="3706813"/>
          <p14:tracePt t="26467" x="1884363" y="3733800"/>
          <p14:tracePt t="26484" x="1884363" y="3759200"/>
          <p14:tracePt t="27234" x="1884363" y="3733800"/>
          <p14:tracePt t="27243" x="1884363" y="3662363"/>
          <p14:tracePt t="27252" x="1901825" y="3581400"/>
          <p14:tracePt t="27268" x="1938338" y="3313113"/>
          <p14:tracePt t="27285" x="2009775" y="2973388"/>
          <p14:tracePt t="27302" x="2044700" y="2679700"/>
          <p14:tracePt t="27318" x="2098675" y="2455863"/>
          <p14:tracePt t="27335" x="2143125" y="2224088"/>
          <p14:tracePt t="27352" x="2143125" y="2135188"/>
          <p14:tracePt t="27368" x="2143125" y="2036763"/>
          <p14:tracePt t="27385" x="2143125" y="1946275"/>
          <p14:tracePt t="27402" x="2143125" y="1822450"/>
          <p14:tracePt t="27418" x="2143125" y="1731963"/>
          <p14:tracePt t="27437" x="2143125" y="1687513"/>
          <p14:tracePt t="27452" x="2143125" y="1679575"/>
          <p14:tracePt t="27468" x="2143125" y="1660525"/>
          <p14:tracePt t="27485" x="2143125" y="1643063"/>
          <p14:tracePt t="27502" x="2133600" y="1625600"/>
          <p14:tracePt t="27518" x="2133600" y="1608138"/>
          <p14:tracePt t="27535" x="2133600" y="1598613"/>
          <p14:tracePt t="27603" x="2125663" y="1589088"/>
          <p14:tracePt t="27617" x="2116138" y="1581150"/>
          <p14:tracePt t="27689" x="2098675" y="1581150"/>
          <p14:tracePt t="27766" x="2089150" y="1581150"/>
          <p14:tracePt t="27782" x="2089150" y="1589088"/>
          <p14:tracePt t="27790" x="2081213" y="1598613"/>
          <p14:tracePt t="27801" x="2081213" y="1608138"/>
          <p14:tracePt t="27818" x="2081213" y="1625600"/>
          <p14:tracePt t="27834" x="2081213" y="1652588"/>
          <p14:tracePt t="27852" x="2081213" y="1679575"/>
          <p14:tracePt t="27868" x="2081213" y="1697038"/>
          <p14:tracePt t="27884" x="2081213" y="1704975"/>
          <p14:tracePt t="27901" x="2081213" y="1731963"/>
          <p14:tracePt t="27918" x="2081213" y="1741488"/>
          <p14:tracePt t="27935" x="2081213" y="1751013"/>
          <p14:tracePt t="27953" x="2081213" y="1768475"/>
          <p14:tracePt t="27968" x="2081213" y="1776413"/>
          <p14:tracePt t="27985" x="2089150" y="1839913"/>
          <p14:tracePt t="28002" x="2098675" y="1911350"/>
          <p14:tracePt t="28020" x="2098675" y="1992313"/>
          <p14:tracePt t="28035" x="2108200" y="2071688"/>
          <p14:tracePt t="28052" x="2108200" y="2143125"/>
          <p14:tracePt t="28068" x="2108200" y="2224088"/>
          <p14:tracePt t="28087" x="2108200" y="2366963"/>
          <p14:tracePt t="28103" x="2108200" y="2473325"/>
          <p14:tracePt t="28118" x="2081213" y="2581275"/>
          <p14:tracePt t="28135" x="2081213" y="2687638"/>
          <p14:tracePt t="28151" x="2062163" y="2768600"/>
          <p14:tracePt t="28168" x="2062163" y="2813050"/>
          <p14:tracePt t="28185" x="2054225" y="2830513"/>
          <p14:tracePt t="28202" x="2054225" y="2857500"/>
          <p14:tracePt t="28218" x="2054225" y="2874963"/>
          <p14:tracePt t="28236" x="2027238" y="2973388"/>
          <p14:tracePt t="28252" x="2027238" y="3063875"/>
          <p14:tracePt t="28268" x="2027238" y="3143250"/>
          <p14:tracePt t="28285" x="2017713" y="3179763"/>
          <p14:tracePt t="28302" x="2009775" y="3197225"/>
          <p14:tracePt t="28318" x="2009775" y="3214688"/>
          <p14:tracePt t="28336" x="2000250" y="3251200"/>
          <p14:tracePt t="28353" x="2000250" y="3268663"/>
          <p14:tracePt t="28368" x="2000250" y="3286125"/>
          <p14:tracePt t="28385" x="1990725" y="3295650"/>
          <p14:tracePt t="28402" x="1990725" y="3322638"/>
          <p14:tracePt t="28479" x="1990725" y="3330575"/>
          <p14:tracePt t="28565" x="1990725" y="3322638"/>
          <p14:tracePt t="28574" x="1990725" y="3268663"/>
          <p14:tracePt t="28585" x="1990725" y="3232150"/>
          <p14:tracePt t="28601" x="1990725" y="3152775"/>
          <p14:tracePt t="28618" x="1973263" y="2992438"/>
          <p14:tracePt t="28635" x="1973263" y="2901950"/>
          <p14:tracePt t="28651" x="1990725" y="2822575"/>
          <p14:tracePt t="28668" x="1990725" y="2759075"/>
          <p14:tracePt t="28684" x="2000250" y="2687638"/>
          <p14:tracePt t="28701" x="2000250" y="2608263"/>
          <p14:tracePt t="28718" x="2017713" y="2500313"/>
          <p14:tracePt t="28734" x="2017713" y="2393950"/>
          <p14:tracePt t="28752" x="2017713" y="2295525"/>
          <p14:tracePt t="28768" x="2017713" y="2278063"/>
          <p14:tracePt t="28785" x="2017713" y="2259013"/>
          <p14:tracePt t="28801" x="2017713" y="2232025"/>
          <p14:tracePt t="28818" x="2017713" y="2214563"/>
          <p14:tracePt t="28834" x="2009775" y="2179638"/>
          <p14:tracePt t="28851" x="1990725" y="2135188"/>
          <p14:tracePt t="28868" x="1982788" y="2089150"/>
          <p14:tracePt t="28885" x="1982788" y="2071688"/>
          <p14:tracePt t="28901" x="1982788" y="2054225"/>
          <p14:tracePt t="28918" x="1982788" y="2044700"/>
          <p14:tracePt t="28934" x="1982788" y="2036763"/>
          <p14:tracePt t="28951" x="1973263" y="2027238"/>
          <p14:tracePt t="28968" x="1973263" y="2009775"/>
          <p14:tracePt t="28985" x="1973263" y="2000250"/>
          <p14:tracePt t="29002" x="1973263" y="1973263"/>
          <p14:tracePt t="29020" x="1973263" y="1965325"/>
          <p14:tracePt t="29035" x="1965325" y="1955800"/>
          <p14:tracePt t="29052" x="1965325" y="1946275"/>
          <p14:tracePt t="29068" x="1965325" y="1928813"/>
          <p14:tracePt t="29085" x="1965325" y="1911350"/>
          <p14:tracePt t="29102" x="1965325" y="1901825"/>
          <p14:tracePt t="29118" x="1965325" y="1884363"/>
          <p14:tracePt t="29714" x="1965325" y="1893888"/>
          <p14:tracePt t="29722" x="1965325" y="1901825"/>
          <p14:tracePt t="29735" x="1965325" y="1920875"/>
          <p14:tracePt t="29752" x="1965325" y="1938338"/>
          <p14:tracePt t="29769" x="1965325" y="1955800"/>
          <p14:tracePt t="29787" x="1965325" y="1992313"/>
          <p14:tracePt t="29802" x="1965325" y="2017713"/>
          <p14:tracePt t="29819" x="1965325" y="2081213"/>
          <p14:tracePt t="29835" x="1965325" y="2143125"/>
          <p14:tracePt t="29852" x="1965325" y="2206625"/>
          <p14:tracePt t="29869" x="1965325" y="2278063"/>
          <p14:tracePt t="29885" x="1946275" y="2339975"/>
          <p14:tracePt t="29903" x="1938338" y="2473325"/>
          <p14:tracePt t="29919" x="1901825" y="2608263"/>
          <p14:tracePt t="29935" x="1874838" y="2786063"/>
          <p14:tracePt t="29952" x="1839913" y="2938463"/>
          <p14:tracePt t="29969" x="1812925" y="3036888"/>
          <p14:tracePt t="29985" x="1785938" y="3098800"/>
          <p14:tracePt t="30002" x="1785938" y="3116263"/>
          <p14:tracePt t="30020" x="1776413" y="3143250"/>
          <p14:tracePt t="30035" x="1768475" y="3179763"/>
          <p14:tracePt t="30053" x="1758950" y="3278188"/>
          <p14:tracePt t="30068" x="1758950" y="3330575"/>
          <p14:tracePt t="30085" x="1758950" y="3349625"/>
          <p14:tracePt t="30101" x="1758950" y="3367088"/>
          <p14:tracePt t="30118" x="1741488" y="3367088"/>
          <p14:tracePt t="30343" x="1751013" y="3367088"/>
          <p14:tracePt t="30357" x="1758950" y="3349625"/>
          <p14:tracePt t="30369" x="1768475" y="3322638"/>
          <p14:tracePt t="30385" x="1795463" y="3259138"/>
          <p14:tracePt t="30402" x="1822450" y="3179763"/>
          <p14:tracePt t="30419" x="1847850" y="3044825"/>
          <p14:tracePt t="30436" x="1938338" y="2652713"/>
          <p14:tracePt t="30453" x="1973263" y="2384425"/>
          <p14:tracePt t="30469" x="2009775" y="2251075"/>
          <p14:tracePt t="30485" x="2036763" y="2152650"/>
          <p14:tracePt t="30502" x="2044700" y="2081213"/>
          <p14:tracePt t="30519" x="2044700" y="2017713"/>
          <p14:tracePt t="30536" x="2062163" y="1955800"/>
          <p14:tracePt t="30553" x="2062163" y="1839913"/>
          <p14:tracePt t="30569" x="2062163" y="1803400"/>
          <p14:tracePt t="30585" x="2062163" y="1785938"/>
          <p14:tracePt t="30623" x="2062163" y="1776413"/>
          <p14:tracePt t="30734" x="2062163" y="1768475"/>
          <p14:tracePt t="30913" x="2071688" y="1768475"/>
          <p14:tracePt t="30930" x="2081213" y="1758950"/>
          <p14:tracePt t="30937" x="2089150" y="1751013"/>
          <p14:tracePt t="30951" x="2098675" y="1741488"/>
          <p14:tracePt t="30969" x="2170113" y="1714500"/>
          <p14:tracePt t="30985" x="2232025" y="1714500"/>
          <p14:tracePt t="31001" x="2268538" y="1714500"/>
          <p14:tracePt t="31018" x="2286000" y="1714500"/>
          <p14:tracePt t="31035" x="2303463" y="1704975"/>
          <p14:tracePt t="31077" x="2312988" y="1704975"/>
          <p14:tracePt t="31619" x="2303463" y="1704975"/>
          <p14:tracePt t="31633" x="2295525" y="1704975"/>
          <p14:tracePt t="31650" x="2286000" y="1704975"/>
          <p14:tracePt t="31665" x="2286000" y="1714500"/>
          <p14:tracePt t="31768" x="2276475" y="1714500"/>
          <p14:tracePt t="31894" x="2259013" y="1724025"/>
          <p14:tracePt t="31910" x="2251075" y="1724025"/>
          <p14:tracePt t="31956" x="2241550" y="1724025"/>
          <p14:tracePt t="31972" x="2232025" y="1724025"/>
          <p14:tracePt t="31980" x="2224088" y="1731963"/>
          <p14:tracePt t="31994" x="2214563" y="1741488"/>
          <p14:tracePt t="32003" x="2205038" y="1741488"/>
          <p14:tracePt t="32267" x="2241550" y="1741488"/>
          <p14:tracePt t="32278" x="2276475" y="1731963"/>
          <p14:tracePt t="32286" x="2330450" y="1714500"/>
          <p14:tracePt t="32302" x="2446338" y="1670050"/>
          <p14:tracePt t="32318" x="2625725" y="1625600"/>
          <p14:tracePt t="32335" x="2786063" y="1571625"/>
          <p14:tracePt t="32352" x="2965450" y="1527175"/>
          <p14:tracePt t="32369" x="3179763" y="1482725"/>
          <p14:tracePt t="32386" x="3348038" y="1465263"/>
          <p14:tracePt t="32402" x="3589338" y="1465263"/>
          <p14:tracePt t="32419" x="3786188" y="1473200"/>
          <p14:tracePt t="32436" x="3983038" y="1473200"/>
          <p14:tracePt t="32452" x="4224338" y="1446213"/>
          <p14:tracePt t="32469" x="4518025" y="1411288"/>
          <p14:tracePt t="32486" x="4741863" y="1374775"/>
          <p14:tracePt t="32504" x="5045075" y="1322388"/>
          <p14:tracePt t="32519" x="5286375" y="1285875"/>
          <p14:tracePt t="32536" x="5554663" y="1231900"/>
          <p14:tracePt t="32552" x="5875338" y="1196975"/>
          <p14:tracePt t="32569" x="6207125" y="1179513"/>
          <p14:tracePt t="32585" x="6518275" y="1179513"/>
          <p14:tracePt t="32602" x="6786563" y="1160463"/>
          <p14:tracePt t="32619" x="6983413" y="1143000"/>
          <p14:tracePt t="32636" x="7278688" y="1152525"/>
          <p14:tracePt t="32652" x="7518400" y="1187450"/>
          <p14:tracePt t="32669" x="7813675" y="1223963"/>
          <p14:tracePt t="32686" x="8081963" y="1241425"/>
          <p14:tracePt t="32702" x="8323263" y="1231900"/>
          <p14:tracePt t="32719" x="8518525" y="1214438"/>
          <p14:tracePt t="32737" x="8636000" y="1187450"/>
          <p14:tracePt t="32754" x="8661400" y="1187450"/>
          <p14:tracePt t="32768" x="8670925" y="1187450"/>
          <p14:tracePt t="32785" x="8680450" y="1204913"/>
          <p14:tracePt t="32802" x="8697913" y="1231900"/>
          <p14:tracePt t="32818" x="8724900" y="1285875"/>
          <p14:tracePt t="32835" x="8751888" y="1330325"/>
          <p14:tracePt t="32852" x="8759825" y="1347788"/>
          <p14:tracePt t="33122" x="8724900" y="1366838"/>
          <p14:tracePt t="33131" x="8680450" y="1374775"/>
          <p14:tracePt t="33139" x="8643938" y="1393825"/>
          <p14:tracePt t="33154" x="8564563" y="1419225"/>
          <p14:tracePt t="33170" x="8429625" y="1465263"/>
          <p14:tracePt t="33186" x="8224838" y="1509713"/>
          <p14:tracePt t="33202" x="8027988" y="1544638"/>
          <p14:tracePt t="33219" x="7732713" y="1581150"/>
          <p14:tracePt t="33236" x="7473950" y="1581150"/>
          <p14:tracePt t="33253" x="7207250" y="1571625"/>
          <p14:tracePt t="33269" x="6894513" y="1554163"/>
          <p14:tracePt t="33286" x="6384925" y="1608138"/>
          <p14:tracePt t="33303" x="6027738" y="1643063"/>
          <p14:tracePt t="33319" x="5670550" y="1660525"/>
          <p14:tracePt t="33336" x="5349875" y="1697038"/>
          <p14:tracePt t="33353" x="5018088" y="1731963"/>
          <p14:tracePt t="33369" x="4795838" y="1731963"/>
          <p14:tracePt t="33387" x="4545013" y="1768475"/>
          <p14:tracePt t="33404" x="4456113" y="1795463"/>
          <p14:tracePt t="33420" x="4375150" y="1822450"/>
          <p14:tracePt t="33436" x="4295775" y="1884363"/>
          <p14:tracePt t="33452" x="4133850" y="2098675"/>
          <p14:tracePt t="33469" x="3803650" y="2492375"/>
          <p14:tracePt t="33486" x="3330575" y="3063875"/>
          <p14:tracePt t="33502" x="3197225" y="3384550"/>
          <p14:tracePt t="33518" x="3179763" y="3455988"/>
          <p14:tracePt t="33842" x="3170238" y="3438525"/>
          <p14:tracePt t="33850" x="3143250" y="3402013"/>
          <p14:tracePt t="33869" x="3108325" y="3322638"/>
          <p14:tracePt t="33886" x="3081338" y="3259138"/>
          <p14:tracePt t="33902" x="3044825" y="3206750"/>
          <p14:tracePt t="33920" x="3044825" y="3054350"/>
          <p14:tracePt t="33936" x="3044825" y="2884488"/>
          <p14:tracePt t="33952" x="2938463" y="2732088"/>
          <p14:tracePt t="33969" x="2840038" y="2652713"/>
          <p14:tracePt t="33986" x="2768600" y="2598738"/>
          <p14:tracePt t="34002" x="2732088" y="2563813"/>
          <p14:tracePt t="34020" x="2714625" y="2527300"/>
          <p14:tracePt t="34036" x="2705100" y="2509838"/>
          <p14:tracePt t="34070" x="2687638" y="2500313"/>
          <p14:tracePt t="34086" x="2660650" y="2473325"/>
          <p14:tracePt t="34102" x="2643188" y="2455863"/>
          <p14:tracePt t="34119" x="2625725" y="2438400"/>
          <p14:tracePt t="34136" x="2608263" y="2420938"/>
          <p14:tracePt t="34152" x="2589213" y="2393950"/>
          <p14:tracePt t="34169" x="2571750" y="2384425"/>
          <p14:tracePt t="34186" x="2554288" y="2374900"/>
          <p14:tracePt t="34226" x="2544763" y="2366963"/>
          <p14:tracePt t="34242" x="2517775" y="2357438"/>
          <p14:tracePt t="34253" x="2509838" y="2357438"/>
          <p14:tracePt t="34269" x="2490788" y="2339975"/>
          <p14:tracePt t="34286" x="2482850" y="2330450"/>
          <p14:tracePt t="34302" x="2473325" y="2322513"/>
          <p14:tracePt t="34318" x="2455863" y="2322513"/>
          <p14:tracePt t="34335" x="2446338" y="2312988"/>
          <p14:tracePt t="34352" x="2428875" y="2303463"/>
          <p14:tracePt t="34368" x="2419350" y="2295525"/>
          <p14:tracePt t="34385" x="2411413" y="2286000"/>
          <p14:tracePt t="34402" x="2401888" y="2278063"/>
          <p14:tracePt t="34419" x="2384425" y="2278063"/>
          <p14:tracePt t="34436" x="2374900" y="2259013"/>
          <p14:tracePt t="34455" x="2357438" y="2232025"/>
          <p14:tracePt t="34469" x="2347913" y="2232025"/>
          <p14:tracePt t="34486" x="2339975" y="2232025"/>
          <p14:tracePt t="34502" x="2339975" y="2224088"/>
          <p14:tracePt t="34519" x="2312988" y="2224088"/>
          <p14:tracePt t="34536" x="2295525" y="2214563"/>
          <p14:tracePt t="34552" x="2286000" y="2206625"/>
          <p14:tracePt t="34571" x="2276475" y="2206625"/>
          <p14:tracePt t="34790" x="2268538" y="2206625"/>
          <p14:tracePt t="34822" x="2268538" y="2214563"/>
          <p14:tracePt t="35081" x="2259013" y="2214563"/>
          <p14:tracePt t="35088" x="2232025" y="2214563"/>
          <p14:tracePt t="35104" x="2214563" y="2214563"/>
          <p14:tracePt t="35119" x="2197100" y="2214563"/>
          <p14:tracePt t="35136" x="2170113" y="2214563"/>
          <p14:tracePt t="35153" x="2152650" y="2214563"/>
          <p14:tracePt t="35169" x="2143125" y="2214563"/>
          <p14:tracePt t="35186" x="2125663" y="2214563"/>
          <p14:tracePt t="35204" x="2027238" y="2224088"/>
          <p14:tracePt t="35220" x="1946275" y="2224088"/>
          <p14:tracePt t="35236" x="1839913" y="2224088"/>
          <p14:tracePt t="35253" x="1751013" y="2224088"/>
          <p14:tracePt t="35269" x="1652588" y="2206625"/>
          <p14:tracePt t="35285" x="1581150" y="2179638"/>
          <p14:tracePt t="35302" x="1517650" y="2170113"/>
          <p14:tracePt t="35318" x="1482725" y="2160588"/>
          <p14:tracePt t="35335" x="1473200" y="2160588"/>
          <p14:tracePt t="35352" x="1446213" y="2160588"/>
          <p14:tracePt t="35369" x="1428750" y="2160588"/>
          <p14:tracePt t="35386" x="1419225" y="2160588"/>
          <p14:tracePt t="35403" x="1401763" y="2160588"/>
          <p14:tracePt t="35419" x="1374775" y="2160588"/>
          <p14:tracePt t="35436" x="1357313" y="2160588"/>
          <p14:tracePt t="35453" x="1339850" y="2170113"/>
          <p14:tracePt t="35469" x="1322388" y="2187575"/>
          <p14:tracePt t="35486" x="1285875" y="2206625"/>
          <p14:tracePt t="35503" x="1258888" y="2214563"/>
          <p14:tracePt t="35519" x="1231900" y="2214563"/>
          <p14:tracePt t="35536" x="1214438" y="2224088"/>
          <p14:tracePt t="35553" x="1204913" y="2224088"/>
          <p14:tracePt t="35569" x="1196975" y="2232025"/>
          <p14:tracePt t="35586" x="1169988" y="2241550"/>
          <p14:tracePt t="35603" x="1160463" y="2251075"/>
          <p14:tracePt t="35620" x="1152525" y="2278063"/>
          <p14:tracePt t="35636" x="1143000" y="2286000"/>
          <p14:tracePt t="35652" x="1125538" y="2303463"/>
          <p14:tracePt t="35669" x="1125538" y="2312988"/>
          <p14:tracePt t="35686" x="1116013" y="2330450"/>
          <p14:tracePt t="35703" x="1116013" y="2349500"/>
          <p14:tracePt t="36512" x="1116013" y="2357438"/>
          <p14:tracePt t="36521" x="1125538" y="2357438"/>
          <p14:tracePt t="36545" x="1133475" y="2357438"/>
          <p14:tracePt t="36606" x="1143000" y="2366963"/>
          <p14:tracePt t="36622" x="1152525" y="2366963"/>
          <p14:tracePt t="36646" x="1160463" y="2366963"/>
          <p14:tracePt t="36685" x="1179513" y="2366963"/>
          <p14:tracePt t="36700" x="1187450" y="2374900"/>
          <p14:tracePt t="36716" x="1196975" y="2374900"/>
          <p14:tracePt t="36725" x="1204913" y="2374900"/>
          <p14:tracePt t="36740" x="1214438" y="2374900"/>
          <p14:tracePt t="36755" x="1231900" y="2374900"/>
          <p14:tracePt t="38071" x="1250950" y="2374900"/>
          <p14:tracePt t="38087" x="1258888" y="2374900"/>
          <p14:tracePt t="38097" x="1268413" y="2384425"/>
          <p14:tracePt t="38126" x="1276350" y="2393950"/>
          <p14:tracePt t="38135" x="1285875" y="2393950"/>
          <p14:tracePt t="38149" x="1295400" y="2401888"/>
          <p14:tracePt t="38157" x="1303338" y="2401888"/>
          <p14:tracePt t="38172" x="1322388" y="2401888"/>
          <p14:tracePt t="38186" x="1330325" y="2401888"/>
          <p14:tracePt t="38202" x="1339850" y="2401888"/>
          <p14:tracePt t="38219" x="1347788" y="2401888"/>
          <p14:tracePt t="38236" x="1357313" y="2401888"/>
          <p14:tracePt t="38252" x="1366838" y="2401888"/>
          <p14:tracePt t="38269" x="1384300" y="2393950"/>
          <p14:tracePt t="38286" x="1401763" y="2393950"/>
          <p14:tracePt t="38302" x="1419225" y="2393950"/>
          <p14:tracePt t="38319" x="1428750" y="2393950"/>
          <p14:tracePt t="38917" x="1438275" y="2393950"/>
          <p14:tracePt t="38925" x="1465263" y="2393950"/>
          <p14:tracePt t="38936" x="1482725" y="2393950"/>
          <p14:tracePt t="38952" x="1517650" y="2393950"/>
          <p14:tracePt t="38970" x="1598613" y="2393950"/>
          <p14:tracePt t="38986" x="1633538" y="2393950"/>
          <p14:tracePt t="39002" x="1687513" y="2393950"/>
          <p14:tracePt t="39020" x="1785938" y="2411413"/>
          <p14:tracePt t="39036" x="1874838" y="2438400"/>
          <p14:tracePt t="39052" x="1973263" y="2446338"/>
          <p14:tracePt t="39069" x="2009775" y="2446338"/>
          <p14:tracePt t="39086" x="2017713" y="2446338"/>
          <p14:tracePt t="39207" x="2027238" y="2446338"/>
          <p14:tracePt t="39339" x="2044700" y="2446338"/>
          <p14:tracePt t="39348" x="2054225" y="2446338"/>
          <p14:tracePt t="39356" x="2071688" y="2446338"/>
          <p14:tracePt t="39370" x="2089150" y="2446338"/>
          <p14:tracePt t="39386" x="2108200" y="2446338"/>
          <p14:tracePt t="39403" x="2116138" y="2446338"/>
          <p14:tracePt t="39473" x="2143125" y="2446338"/>
          <p14:tracePt t="39489" x="2152650" y="2446338"/>
          <p14:tracePt t="39497" x="2187575" y="2446338"/>
          <p14:tracePt t="39506" x="2205038" y="2446338"/>
          <p14:tracePt t="39519" x="2241550" y="2465388"/>
          <p14:tracePt t="39536" x="2259013" y="2465388"/>
          <p14:tracePt t="39552" x="2276475" y="2465388"/>
          <p14:tracePt t="39569" x="2295525" y="2465388"/>
          <p14:tracePt t="39693" x="2312988" y="2465388"/>
          <p14:tracePt t="39702" x="2322513" y="2465388"/>
          <p14:tracePt t="39720" x="2339975" y="2465388"/>
          <p14:tracePt t="39737" x="2366963" y="2465388"/>
          <p14:tracePt t="39754" x="2384425" y="2465388"/>
          <p14:tracePt t="39770" x="2393950" y="2465388"/>
          <p14:tracePt t="39786" x="2411413" y="2465388"/>
          <p14:tracePt t="39802" x="2419350" y="2465388"/>
          <p14:tracePt t="39819" x="2438400" y="2465388"/>
          <p14:tracePt t="39836" x="2446338" y="2465388"/>
          <p14:tracePt t="40245" x="2455863" y="2465388"/>
          <p14:tracePt t="40262" x="2473325" y="2465388"/>
          <p14:tracePt t="40269" x="2482850" y="2465388"/>
          <p14:tracePt t="40277" x="2509838" y="2465388"/>
          <p14:tracePt t="40286" x="2517775" y="2465388"/>
          <p14:tracePt t="40302" x="2554288" y="2455863"/>
          <p14:tracePt t="40319" x="2598738" y="2455863"/>
          <p14:tracePt t="40336" x="2625725" y="2455863"/>
          <p14:tracePt t="40352" x="2687638" y="2455863"/>
          <p14:tracePt t="40369" x="2732088" y="2446338"/>
          <p14:tracePt t="40386" x="2795588" y="2446338"/>
          <p14:tracePt t="40402" x="2822575" y="2446338"/>
          <p14:tracePt t="40419" x="2867025" y="2446338"/>
          <p14:tracePt t="40436" x="2938463" y="2446338"/>
          <p14:tracePt t="40452" x="2990850" y="2438400"/>
          <p14:tracePt t="40469" x="3044825" y="2438400"/>
          <p14:tracePt t="40486" x="3125788" y="2438400"/>
          <p14:tracePt t="40502" x="3170238" y="2438400"/>
          <p14:tracePt t="40519" x="3205163" y="2438400"/>
          <p14:tracePt t="40536" x="3241675" y="2438400"/>
          <p14:tracePt t="40552" x="3276600" y="2446338"/>
          <p14:tracePt t="40568" x="3313113" y="2446338"/>
          <p14:tracePt t="40585" x="3340100" y="2455863"/>
          <p14:tracePt t="40602" x="3357563" y="2455863"/>
          <p14:tracePt t="40619" x="3384550" y="2473325"/>
          <p14:tracePt t="40635" x="3411538" y="2473325"/>
          <p14:tracePt t="40652" x="3438525" y="2473325"/>
          <p14:tracePt t="40669" x="3509963" y="2473325"/>
          <p14:tracePt t="40686" x="3625850" y="2482850"/>
          <p14:tracePt t="40702" x="3679825" y="2482850"/>
          <p14:tracePt t="40720" x="3714750" y="2482850"/>
          <p14:tracePt t="40737" x="3732213" y="2482850"/>
          <p14:tracePt t="40753" x="3759200" y="2482850"/>
          <p14:tracePt t="40770" x="3776663" y="2492375"/>
          <p14:tracePt t="40786" x="3813175" y="2492375"/>
          <p14:tracePt t="40803" x="3875088" y="2500313"/>
          <p14:tracePt t="40819" x="3911600" y="2500313"/>
          <p14:tracePt t="40836" x="3946525" y="2500313"/>
          <p14:tracePt t="40853" x="3965575" y="2500313"/>
          <p14:tracePt t="40870" x="3973513" y="2500313"/>
          <p14:tracePt t="40887" x="3990975" y="2500313"/>
          <p14:tracePt t="40905" x="4027488" y="2500313"/>
          <p14:tracePt t="40922" x="4044950" y="2500313"/>
          <p14:tracePt t="40975" x="4062413" y="2500313"/>
          <p14:tracePt t="40991" x="4108450" y="2500313"/>
          <p14:tracePt t="41000" x="4125913" y="2500313"/>
          <p14:tracePt t="41008" x="4133850" y="2500313"/>
          <p14:tracePt t="41022" x="4152900" y="2500313"/>
          <p14:tracePt t="41037" x="4170363" y="2500313"/>
          <p14:tracePt t="41053" x="4187825" y="2500313"/>
          <p14:tracePt t="41069" x="4214813" y="2492375"/>
          <p14:tracePt t="41086" x="4241800" y="2492375"/>
          <p14:tracePt t="41103" x="4259263" y="2482850"/>
          <p14:tracePt t="41120" x="4276725" y="2482850"/>
          <p14:tracePt t="41137" x="4303713" y="2482850"/>
          <p14:tracePt t="41155" x="4313238" y="2482850"/>
          <p14:tracePt t="41172" x="4322763" y="2473325"/>
          <p14:tracePt t="41187" x="4340225" y="2473325"/>
          <p14:tracePt t="41203" x="4357688" y="2465388"/>
          <p14:tracePt t="41220" x="4384675" y="2455863"/>
          <p14:tracePt t="41237" x="4402138" y="2446338"/>
          <p14:tracePt t="41253" x="4419600" y="2428875"/>
          <p14:tracePt t="41270" x="4446588" y="2428875"/>
          <p14:tracePt t="41287" x="4465638" y="2420938"/>
          <p14:tracePt t="41303" x="4483100" y="2420938"/>
          <p14:tracePt t="41321" x="4510088" y="2401888"/>
          <p14:tracePt t="41337" x="4537075" y="2393950"/>
          <p14:tracePt t="41353" x="4554538" y="2374900"/>
          <p14:tracePt t="41370" x="4572000" y="2349500"/>
          <p14:tracePt t="41387" x="4598988" y="2330450"/>
          <p14:tracePt t="41403" x="4616450" y="2312988"/>
          <p14:tracePt t="41420" x="4633913" y="2286000"/>
          <p14:tracePt t="41437" x="4670425" y="2259013"/>
          <p14:tracePt t="41453" x="4687888" y="2241550"/>
          <p14:tracePt t="41470" x="4697413" y="2224088"/>
          <p14:tracePt t="41487" x="4714875" y="2197100"/>
          <p14:tracePt t="41503" x="4724400" y="2179638"/>
          <p14:tracePt t="41520" x="4741863" y="2160588"/>
          <p14:tracePt t="41537" x="4751388" y="2135188"/>
          <p14:tracePt t="41555" x="4759325" y="2098675"/>
          <p14:tracePt t="41572" x="4768850" y="2063750"/>
          <p14:tracePt t="41587" x="4776788" y="2036763"/>
          <p14:tracePt t="41603" x="4776788" y="2000250"/>
          <p14:tracePt t="41619" x="4795838" y="1955800"/>
          <p14:tracePt t="41636" x="4795838" y="1928813"/>
          <p14:tracePt t="41653" x="4795838" y="1901825"/>
          <p14:tracePt t="41669" x="4795838" y="1884363"/>
          <p14:tracePt t="41686" x="4786313" y="1866900"/>
          <p14:tracePt t="41687" x="4786313" y="1857375"/>
          <p14:tracePt t="41703" x="4786313" y="1849438"/>
          <p14:tracePt t="41719" x="4776788" y="1822450"/>
          <p14:tracePt t="41736" x="4768850" y="1795463"/>
          <p14:tracePt t="41752" x="4759325" y="1776413"/>
          <p14:tracePt t="41769" x="4751388" y="1768475"/>
          <p14:tracePt t="41786" x="4741863" y="1758950"/>
          <p14:tracePt t="41803" x="4732338" y="1741488"/>
          <p14:tracePt t="41821" x="4705350" y="1714500"/>
          <p14:tracePt t="41837" x="4697413" y="1704975"/>
          <p14:tracePt t="41853" x="4687888" y="1704975"/>
          <p14:tracePt t="41869" x="4670425" y="1697038"/>
          <p14:tracePt t="41887" x="4643438" y="1687513"/>
          <p14:tracePt t="41903" x="4625975" y="1670050"/>
          <p14:tracePt t="41920" x="4616450" y="1660525"/>
          <p14:tracePt t="41937" x="4598988" y="1643063"/>
          <p14:tracePt t="41955" x="4562475" y="1616075"/>
          <p14:tracePt t="41972" x="4545013" y="1608138"/>
          <p14:tracePt t="41987" x="4527550" y="1589088"/>
          <p14:tracePt t="42004" x="4491038" y="1571625"/>
          <p14:tracePt t="42021" x="4465638" y="1554163"/>
          <p14:tracePt t="42037" x="4411663" y="1544638"/>
          <p14:tracePt t="42053" x="4394200" y="1536700"/>
          <p14:tracePt t="42072" x="4322763" y="1509713"/>
          <p14:tracePt t="42087" x="4295775" y="1500188"/>
          <p14:tracePt t="42103" x="4259263" y="1500188"/>
          <p14:tracePt t="42120" x="4214813" y="1482725"/>
          <p14:tracePt t="42137" x="4152900" y="1482725"/>
          <p14:tracePt t="42153" x="4081463" y="1482725"/>
          <p14:tracePt t="42170" x="4000500" y="1482725"/>
          <p14:tracePt t="42187" x="3938588" y="1490663"/>
          <p14:tracePt t="42190" x="3929063" y="1490663"/>
          <p14:tracePt t="42204" x="3919538" y="1500188"/>
          <p14:tracePt t="42222" x="3884613" y="1509713"/>
          <p14:tracePt t="42237" x="3867150" y="1517650"/>
          <p14:tracePt t="42253" x="3857625" y="1517650"/>
          <p14:tracePt t="42271" x="3822700" y="1544638"/>
          <p14:tracePt t="42287" x="3776663" y="1554163"/>
          <p14:tracePt t="42303" x="3697288" y="1581150"/>
          <p14:tracePt t="42320" x="3616325" y="1608138"/>
          <p14:tracePt t="42337" x="3509963" y="1616075"/>
          <p14:tracePt t="42354" x="3429000" y="1633538"/>
          <p14:tracePt t="42370" x="3348038" y="1660525"/>
          <p14:tracePt t="42387" x="3322638" y="1660525"/>
          <p14:tracePt t="42403" x="3295650" y="1670050"/>
          <p14:tracePt t="42420" x="3276600" y="1670050"/>
          <p14:tracePt t="42437" x="3259138" y="1679575"/>
          <p14:tracePt t="42453" x="3232150" y="1687513"/>
          <p14:tracePt t="42472" x="3205163" y="1697038"/>
          <p14:tracePt t="42487" x="3143250" y="1697038"/>
          <p14:tracePt t="42504" x="3108325" y="1714500"/>
          <p14:tracePt t="42520" x="3062288" y="1724025"/>
          <p14:tracePt t="42537" x="3036888" y="1731963"/>
          <p14:tracePt t="42553" x="3000375" y="1741488"/>
          <p14:tracePt t="42570" x="2982913" y="1741488"/>
          <p14:tracePt t="42587" x="2965450" y="1741488"/>
          <p14:tracePt t="42603" x="2928938" y="1741488"/>
          <p14:tracePt t="42620" x="2911475" y="1741488"/>
          <p14:tracePt t="42637" x="2894013" y="1741488"/>
          <p14:tracePt t="42653" x="2867025" y="1741488"/>
          <p14:tracePt t="42670" x="2847975" y="1741488"/>
          <p14:tracePt t="42687" x="2813050" y="1731963"/>
          <p14:tracePt t="42703" x="2795588" y="1731963"/>
          <p14:tracePt t="42719" x="2776538" y="1724025"/>
          <p14:tracePt t="42737" x="2741613" y="1714500"/>
          <p14:tracePt t="42753" x="2724150" y="1704975"/>
          <p14:tracePt t="42770" x="2705100" y="1704975"/>
          <p14:tracePt t="42787" x="2687638" y="1679575"/>
          <p14:tracePt t="42803" x="2660650" y="1679575"/>
          <p14:tracePt t="42820" x="2643188" y="1670050"/>
          <p14:tracePt t="42837" x="2625725" y="1670050"/>
          <p14:tracePt t="42853" x="2608263" y="1660525"/>
          <p14:tracePt t="42872" x="2571750" y="1652588"/>
          <p14:tracePt t="42887" x="2554288" y="1652588"/>
          <p14:tracePt t="42903" x="2517775" y="1652588"/>
          <p14:tracePt t="42920" x="2500313" y="1652588"/>
          <p14:tracePt t="42937" x="2455863" y="1633538"/>
          <p14:tracePt t="42953" x="2438400" y="1633538"/>
          <p14:tracePt t="42970" x="2401888" y="1633538"/>
          <p14:tracePt t="42987" x="2357438" y="1633538"/>
          <p14:tracePt t="43004" x="2339975" y="1643063"/>
          <p14:tracePt t="43022" x="2322513" y="1643063"/>
          <p14:tracePt t="43037" x="2312988" y="1643063"/>
          <p14:tracePt t="43054" x="2295525" y="1652588"/>
          <p14:tracePt t="43098" x="2286000" y="1660525"/>
          <p14:tracePt t="43106" x="2276475" y="1670050"/>
          <p14:tracePt t="43122" x="2259013" y="1687513"/>
          <p14:tracePt t="43137" x="2241550" y="1714500"/>
          <p14:tracePt t="43153" x="2232025" y="1731963"/>
          <p14:tracePt t="43170" x="2214563" y="1751013"/>
          <p14:tracePt t="43187" x="2197100" y="1768475"/>
          <p14:tracePt t="43204" x="2187575" y="1795463"/>
          <p14:tracePt t="43220" x="2170113" y="1812925"/>
          <p14:tracePt t="43238" x="2143125" y="1857375"/>
          <p14:tracePt t="43254" x="2125663" y="1874838"/>
          <p14:tracePt t="43271" x="2108200" y="1911350"/>
          <p14:tracePt t="43288" x="2081213" y="1928813"/>
          <p14:tracePt t="43303" x="2062163" y="1965325"/>
          <p14:tracePt t="43320" x="2054225" y="1992313"/>
          <p14:tracePt t="43337" x="2027238" y="2009775"/>
          <p14:tracePt t="43355" x="2000250" y="2044700"/>
          <p14:tracePt t="43372" x="1990725" y="2063750"/>
          <p14:tracePt t="43388" x="1982788" y="2081213"/>
          <p14:tracePt t="43403" x="1982788" y="2108200"/>
          <p14:tracePt t="43420" x="1973263" y="2125663"/>
          <p14:tracePt t="43436" x="1955800" y="2143125"/>
          <p14:tracePt t="43453" x="1955800" y="2170113"/>
          <p14:tracePt t="43470" x="1946275" y="2179638"/>
          <p14:tracePt t="43486" x="1946275" y="2187575"/>
          <p14:tracePt t="43503" x="1946275" y="2197100"/>
          <p14:tracePt t="43521" x="1946275" y="2214563"/>
          <p14:tracePt t="43537" x="1946275" y="2241550"/>
          <p14:tracePt t="43553" x="1946275" y="2251075"/>
          <p14:tracePt t="43570" x="1946275" y="2268538"/>
          <p14:tracePt t="43587" x="1973263" y="2286000"/>
          <p14:tracePt t="43604" x="1982788" y="2295525"/>
          <p14:tracePt t="43622" x="1990725" y="2322513"/>
          <p14:tracePt t="43637" x="2009775" y="2330450"/>
          <p14:tracePt t="43654" x="2009775" y="2339975"/>
          <p14:tracePt t="43670" x="2036763" y="2357438"/>
          <p14:tracePt t="43687" x="2054225" y="2366963"/>
          <p14:tracePt t="43703" x="2081213" y="2366963"/>
          <p14:tracePt t="43720" x="2116138" y="2384425"/>
          <p14:tracePt t="43737" x="2187575" y="2384425"/>
          <p14:tracePt t="43756" x="2322513" y="2384425"/>
          <p14:tracePt t="43772" x="2401888" y="2366963"/>
          <p14:tracePt t="43788" x="2473325" y="2366963"/>
          <p14:tracePt t="43803" x="2517775" y="2366963"/>
          <p14:tracePt t="43820" x="2544763" y="2366963"/>
          <p14:tracePt t="43837" x="2562225" y="2366963"/>
          <p14:tracePt t="43854" x="2581275" y="2366963"/>
          <p14:tracePt t="43870" x="2616200" y="2366963"/>
          <p14:tracePt t="43888" x="2660650" y="2366963"/>
          <p14:tracePt t="43904" x="2679700" y="2366963"/>
          <p14:tracePt t="43920" x="2714625" y="2349500"/>
          <p14:tracePt t="43937" x="2732088" y="2349500"/>
          <p14:tracePt t="43954" x="2751138" y="2349500"/>
          <p14:tracePt t="43970" x="2768600" y="2349500"/>
          <p14:tracePt t="43987" x="2795588" y="2349500"/>
          <p14:tracePt t="44005" x="2847975" y="2349500"/>
          <p14:tracePt t="44023" x="2901950" y="2349500"/>
          <p14:tracePt t="44038" x="2965450" y="2349500"/>
          <p14:tracePt t="44054" x="3044825" y="2349500"/>
          <p14:tracePt t="44070" x="3116263" y="2349500"/>
          <p14:tracePt t="44087" x="3197225" y="2349500"/>
          <p14:tracePt t="44104" x="3259138" y="2349500"/>
          <p14:tracePt t="44120" x="3276600" y="2349500"/>
          <p14:tracePt t="44137" x="3295650" y="2349500"/>
          <p14:tracePt t="44153" x="3322638" y="2357438"/>
          <p14:tracePt t="44170" x="3375025" y="2357438"/>
          <p14:tracePt t="44187" x="3446463" y="2384425"/>
          <p14:tracePt t="44203" x="3598863" y="2393950"/>
          <p14:tracePt t="44220" x="3724275" y="2393950"/>
          <p14:tracePt t="44237" x="3830638" y="2374900"/>
          <p14:tracePt t="44254" x="3919538" y="2366963"/>
          <p14:tracePt t="44272" x="3983038" y="2366963"/>
          <p14:tracePt t="44288" x="4000500" y="2366963"/>
          <p14:tracePt t="44390" x="4010025" y="2366963"/>
          <p14:tracePt t="44414" x="4027488" y="2366963"/>
          <p14:tracePt t="44428" x="4037013" y="2366963"/>
          <p14:tracePt t="44444" x="4044950" y="2366963"/>
          <p14:tracePt t="44521" x="4054475" y="2366963"/>
          <p14:tracePt t="44530" x="4062413" y="2366963"/>
          <p14:tracePt t="44539" x="4071938" y="2366963"/>
          <p14:tracePt t="44554" x="4098925" y="2357438"/>
          <p14:tracePt t="44570" x="4116388" y="2357438"/>
          <p14:tracePt t="44587" x="4133850" y="2357438"/>
          <p14:tracePt t="44604" x="4152900" y="2357438"/>
          <p14:tracePt t="44620" x="4179888" y="2357438"/>
          <p14:tracePt t="44637" x="4197350" y="2357438"/>
          <p14:tracePt t="44654" x="4214813" y="2357438"/>
          <p14:tracePt t="44687" x="4224338" y="2357438"/>
          <p14:tracePt t="44704" x="4251325" y="2339975"/>
          <p14:tracePt t="44720" x="4268788" y="2330450"/>
          <p14:tracePt t="44737" x="4286250" y="2330450"/>
          <p14:tracePt t="44754" x="4295775" y="2330450"/>
          <p14:tracePt t="44771" x="4303713" y="2330450"/>
          <p14:tracePt t="44828" x="4322763" y="2330450"/>
          <p14:tracePt t="44836" x="4330700" y="2330450"/>
          <p14:tracePt t="44854" x="4348163" y="2330450"/>
          <p14:tracePt t="44870" x="4367213" y="2330450"/>
          <p14:tracePt t="44887" x="4394200" y="2322513"/>
          <p14:tracePt t="44904" x="4411663" y="2322513"/>
          <p14:tracePt t="44920" x="4429125" y="2312988"/>
          <p14:tracePt t="44937" x="4438650" y="2312988"/>
          <p14:tracePt t="44954" x="4456113" y="2312988"/>
          <p14:tracePt t="44970" x="4473575" y="2312988"/>
          <p14:tracePt t="44987" x="4483100" y="2312988"/>
          <p14:tracePt t="45048" x="4491038" y="2312988"/>
          <p14:tracePt t="45064" x="4500563" y="2312988"/>
          <p14:tracePt t="45073" x="4510088" y="2312988"/>
          <p14:tracePt t="45087" x="4518025" y="2312988"/>
          <p14:tracePt t="45250" x="4527550" y="2312988"/>
          <p14:tracePt t="45266" x="4545013" y="2312988"/>
          <p14:tracePt t="45276" x="4545013" y="2303463"/>
          <p14:tracePt t="45287" x="4554538" y="2303463"/>
          <p14:tracePt t="45307" x="4562475" y="2303463"/>
          <p14:tracePt t="45321" x="4562475" y="2295525"/>
          <p14:tracePt t="45384" x="4581525" y="2286000"/>
          <p14:tracePt t="45392" x="4589463" y="2268538"/>
          <p14:tracePt t="45404" x="4608513" y="2259013"/>
          <p14:tracePt t="45420" x="4616450" y="2241550"/>
          <p14:tracePt t="45438" x="4633913" y="2224088"/>
          <p14:tracePt t="45454" x="4643438" y="2214563"/>
          <p14:tracePt t="45470" x="4660900" y="2187575"/>
          <p14:tracePt t="45487" x="4679950" y="2170113"/>
          <p14:tracePt t="45504" x="4697413" y="2152650"/>
          <p14:tracePt t="45521" x="4697413" y="2125663"/>
          <p14:tracePt t="45537" x="4714875" y="2108200"/>
          <p14:tracePt t="45554" x="4714875" y="2089150"/>
          <p14:tracePt t="45572" x="4724400" y="2071688"/>
          <p14:tracePt t="45588" x="4732338" y="2044700"/>
          <p14:tracePt t="45604" x="4751388" y="2000250"/>
          <p14:tracePt t="45620" x="4759325" y="1955800"/>
          <p14:tracePt t="45637" x="4768850" y="1920875"/>
          <p14:tracePt t="45654" x="4786313" y="1849438"/>
          <p14:tracePt t="45670" x="4795838" y="1768475"/>
          <p14:tracePt t="45687" x="4795838" y="1724025"/>
          <p14:tracePt t="45690" x="4795838" y="1714500"/>
          <p14:tracePt t="45704" x="4795838" y="1704975"/>
          <p14:tracePt t="45720" x="4795838" y="1679575"/>
          <p14:tracePt t="45737" x="4786313" y="1660525"/>
          <p14:tracePt t="45754" x="4776788" y="1652588"/>
          <p14:tracePt t="45771" x="4759325" y="1633538"/>
          <p14:tracePt t="45787" x="4705350" y="1608138"/>
          <p14:tracePt t="45803" x="4679950" y="1589088"/>
          <p14:tracePt t="45821" x="4633913" y="1554163"/>
          <p14:tracePt t="45838" x="4608513" y="1536700"/>
          <p14:tracePt t="45854" x="4598988" y="1527175"/>
          <p14:tracePt t="45871" x="4581525" y="1509713"/>
          <p14:tracePt t="45887" x="4545013" y="1509713"/>
          <p14:tracePt t="45904" x="4500563" y="1500188"/>
          <p14:tracePt t="45921" x="4438650" y="1490663"/>
          <p14:tracePt t="45937" x="4367213" y="1473200"/>
          <p14:tracePt t="45954" x="4286250" y="1473200"/>
          <p14:tracePt t="45972" x="4187825" y="1482725"/>
          <p14:tracePt t="45988" x="4152900" y="1490663"/>
          <p14:tracePt t="46004" x="4133850" y="1500188"/>
          <p14:tracePt t="46021" x="4116388" y="1509713"/>
          <p14:tracePt t="46037" x="4089400" y="1517650"/>
          <p14:tracePt t="46054" x="4071938" y="1517650"/>
          <p14:tracePt t="46072" x="4044950" y="1544638"/>
          <p14:tracePt t="46089" x="4000500" y="1554163"/>
          <p14:tracePt t="46104" x="3965575" y="1554163"/>
          <p14:tracePt t="46120" x="3946525" y="1562100"/>
          <p14:tracePt t="46137" x="3911600" y="1571625"/>
          <p14:tracePt t="46154" x="3875088" y="1589088"/>
          <p14:tracePt t="46170" x="3848100" y="1598613"/>
          <p14:tracePt t="46187" x="3803650" y="1608138"/>
          <p14:tracePt t="46190" x="3776663" y="1608138"/>
          <p14:tracePt t="46204" x="3768725" y="1608138"/>
          <p14:tracePt t="46222" x="3714750" y="1625600"/>
          <p14:tracePt t="46238" x="3687763" y="1625600"/>
          <p14:tracePt t="46254" x="3643313" y="1625600"/>
          <p14:tracePt t="46270" x="3625850" y="1625600"/>
          <p14:tracePt t="46287" x="3608388" y="1625600"/>
          <p14:tracePt t="46304" x="3589338" y="1625600"/>
          <p14:tracePt t="46320" x="3554413" y="1625600"/>
          <p14:tracePt t="46338" x="3527425" y="1616075"/>
          <p14:tracePt t="46354" x="3490913" y="1608138"/>
          <p14:tracePt t="46371" x="3446463" y="1598613"/>
          <p14:tracePt t="46387" x="3384550" y="1581150"/>
          <p14:tracePt t="46404" x="3322638" y="1562100"/>
          <p14:tracePt t="46421" x="3259138" y="1544638"/>
          <p14:tracePt t="46437" x="3197225" y="1544638"/>
          <p14:tracePt t="46454" x="3133725" y="1544638"/>
          <p14:tracePt t="46473" x="3089275" y="1544638"/>
          <p14:tracePt t="46488" x="3071813" y="1544638"/>
          <p14:tracePt t="46504" x="3044825" y="1544638"/>
          <p14:tracePt t="46520" x="3036888" y="1544638"/>
          <p14:tracePt t="46537" x="3017838" y="1536700"/>
          <p14:tracePt t="46553" x="3000375" y="1527175"/>
          <p14:tracePt t="46571" x="2973388" y="1527175"/>
          <p14:tracePt t="46587" x="2955925" y="1517650"/>
          <p14:tracePt t="46604" x="2901950" y="1517650"/>
          <p14:tracePt t="46621" x="2884488" y="1517650"/>
          <p14:tracePt t="46637" x="2867025" y="1517650"/>
          <p14:tracePt t="46654" x="2840038" y="1517650"/>
          <p14:tracePt t="46671" x="2822575" y="1517650"/>
          <p14:tracePt t="46688" x="2803525" y="1517650"/>
          <p14:tracePt t="46704" x="2732088" y="1517650"/>
          <p14:tracePt t="46722" x="2670175" y="1544638"/>
          <p14:tracePt t="46738" x="2608263" y="1554163"/>
          <p14:tracePt t="46754" x="2562225" y="1571625"/>
          <p14:tracePt t="46771" x="2527300" y="1589088"/>
          <p14:tracePt t="46787" x="2482850" y="1598613"/>
          <p14:tracePt t="46803" x="2438400" y="1608138"/>
          <p14:tracePt t="46820" x="2393950" y="1608138"/>
          <p14:tracePt t="46837" x="2374900" y="1608138"/>
          <p14:tracePt t="46853" x="2347913" y="1608138"/>
          <p14:tracePt t="46872" x="2322513" y="1625600"/>
          <p14:tracePt t="46887" x="2303463" y="1625600"/>
          <p14:tracePt t="46904" x="2276475" y="1625600"/>
          <p14:tracePt t="46921" x="2259013" y="1633538"/>
          <p14:tracePt t="46937" x="2241550" y="1633538"/>
          <p14:tracePt t="46954" x="2224088" y="1643063"/>
          <p14:tracePt t="46972" x="2197100" y="1660525"/>
          <p14:tracePt t="46988" x="2179638" y="1670050"/>
          <p14:tracePt t="47004" x="2160588" y="1679575"/>
          <p14:tracePt t="47022" x="2133600" y="1697038"/>
          <p14:tracePt t="47037" x="2116138" y="1714500"/>
          <p14:tracePt t="47054" x="2098675" y="1741488"/>
          <p14:tracePt t="47071" x="2071688" y="1795463"/>
          <p14:tracePt t="47087" x="2044700" y="1839913"/>
          <p14:tracePt t="47104" x="2027238" y="1874838"/>
          <p14:tracePt t="47122" x="2017713" y="1911350"/>
          <p14:tracePt t="47139" x="2009775" y="1920875"/>
          <p14:tracePt t="47154" x="1990725" y="1946275"/>
          <p14:tracePt t="47171" x="1982788" y="1973263"/>
          <p14:tracePt t="47187" x="1973263" y="2027238"/>
          <p14:tracePt t="47204" x="1973263" y="2089150"/>
          <p14:tracePt t="47221" x="1973263" y="2135188"/>
          <p14:tracePt t="47239" x="1973263" y="2179638"/>
          <p14:tracePt t="47254" x="1973263" y="2197100"/>
          <p14:tracePt t="47271" x="1973263" y="2224088"/>
          <p14:tracePt t="47287" x="1973263" y="2241550"/>
          <p14:tracePt t="47303" x="1982788" y="2259013"/>
          <p14:tracePt t="47321" x="1990725" y="2268538"/>
          <p14:tracePt t="47337" x="2009775" y="2295525"/>
          <p14:tracePt t="47354" x="2036763" y="2303463"/>
          <p14:tracePt t="47372" x="2062163" y="2303463"/>
          <p14:tracePt t="47389" x="2081213" y="2303463"/>
          <p14:tracePt t="47404" x="2108200" y="2303463"/>
          <p14:tracePt t="47421" x="2133600" y="2312988"/>
          <p14:tracePt t="47437" x="2214563" y="2312988"/>
          <p14:tracePt t="47454" x="2357438" y="2312988"/>
          <p14:tracePt t="47471" x="2670175" y="2303463"/>
          <p14:tracePt t="47487" x="2938463" y="2286000"/>
          <p14:tracePt t="47504" x="3062288" y="2268538"/>
          <p14:tracePt t="47521" x="3133725" y="2268538"/>
          <p14:tracePt t="47701" x="3152775" y="2268538"/>
          <p14:tracePt t="47748" x="3160713" y="2268538"/>
          <p14:tracePt t="47757" x="3197225" y="2268538"/>
          <p14:tracePt t="47772" x="3340100" y="2268538"/>
          <p14:tracePt t="47789" x="3527425" y="2268538"/>
          <p14:tracePt t="47804" x="3795713" y="2295525"/>
          <p14:tracePt t="47821" x="4000500" y="2330450"/>
          <p14:tracePt t="47837" x="4089400" y="2330450"/>
          <p14:tracePt t="47854" x="4125913" y="2339975"/>
          <p14:tracePt t="47871" x="4133850" y="2339975"/>
          <p14:tracePt t="47905" x="4133850" y="2349500"/>
          <p14:tracePt t="47928" x="4143375" y="2349500"/>
          <p14:tracePt t="47944" x="4152900" y="2349500"/>
          <p14:tracePt t="47954" x="4170363" y="2349500"/>
          <p14:tracePt t="47971" x="4187825" y="2349500"/>
          <p14:tracePt t="47988" x="4197350" y="2366963"/>
          <p14:tracePt t="48004" x="4214813" y="2366963"/>
          <p14:tracePt t="48023" x="4251325" y="2393950"/>
          <p14:tracePt t="48038" x="4259263" y="2393950"/>
          <p14:tracePt t="48054" x="4276725" y="2393950"/>
          <p14:tracePt t="48211" x="4286250" y="2393950"/>
          <p14:tracePt t="48219" x="4295775" y="2393950"/>
          <p14:tracePt t="48237" x="4322763" y="2393950"/>
          <p14:tracePt t="48254" x="4330700" y="2393950"/>
          <p14:tracePt t="48273" x="4348163" y="2393950"/>
          <p14:tracePt t="48288" x="4367213" y="2393950"/>
          <p14:tracePt t="48304" x="4394200" y="2374900"/>
          <p14:tracePt t="48320" x="4411663" y="2349500"/>
          <p14:tracePt t="48337" x="4429125" y="2330450"/>
          <p14:tracePt t="48354" x="4446588" y="2312988"/>
          <p14:tracePt t="48370" x="4473575" y="2286000"/>
          <p14:tracePt t="48387" x="4483100" y="2278063"/>
          <p14:tracePt t="48485" x="4491038" y="2268538"/>
          <p14:tracePt t="48493" x="4500563" y="2268538"/>
          <p14:tracePt t="48504" x="4510088" y="2268538"/>
          <p14:tracePt t="48751" x="4510088" y="2295525"/>
          <p14:tracePt t="48759" x="4510088" y="2312988"/>
          <p14:tracePt t="48771" x="4510088" y="2339975"/>
          <p14:tracePt t="48787" x="4510088" y="2374900"/>
          <p14:tracePt t="48803" x="4510088" y="2411413"/>
          <p14:tracePt t="48820" x="4510088" y="2428875"/>
          <p14:tracePt t="48837" x="4510088" y="2465388"/>
          <p14:tracePt t="48854" x="4510088" y="2482850"/>
          <p14:tracePt t="48871" x="4510088" y="2517775"/>
          <p14:tracePt t="48887" x="4510088" y="2544763"/>
          <p14:tracePt t="48904" x="4510088" y="2581275"/>
          <p14:tracePt t="48922" x="4510088" y="2616200"/>
          <p14:tracePt t="48939" x="4510088" y="2635250"/>
          <p14:tracePt t="48954" x="4518025" y="2643188"/>
          <p14:tracePt t="48971" x="4518025" y="2660650"/>
          <p14:tracePt t="48988" x="4518025" y="2687638"/>
          <p14:tracePt t="49004" x="4527550" y="2697163"/>
          <p14:tracePt t="49022" x="4545013" y="2714625"/>
          <p14:tracePt t="49038" x="4554538" y="2732088"/>
          <p14:tracePt t="49054" x="4562475" y="2751138"/>
          <p14:tracePt t="49071" x="4572000" y="2786063"/>
          <p14:tracePt t="49088" x="4581525" y="2795588"/>
          <p14:tracePt t="49104" x="4598988" y="2813050"/>
          <p14:tracePt t="49121" x="4625975" y="2840038"/>
          <p14:tracePt t="49138" x="4643438" y="2849563"/>
          <p14:tracePt t="49154" x="4660900" y="2867025"/>
          <p14:tracePt t="49172" x="4697413" y="2884488"/>
          <p14:tracePt t="49188" x="4705350" y="2884488"/>
          <p14:tracePt t="49204" x="4714875" y="2894013"/>
          <p14:tracePt t="49221" x="4732338" y="2921000"/>
          <p14:tracePt t="49238" x="4759325" y="2928938"/>
          <p14:tracePt t="49254" x="4776788" y="2938463"/>
          <p14:tracePt t="49271" x="4822825" y="2938463"/>
          <p14:tracePt t="49288" x="4867275" y="2946400"/>
          <p14:tracePt t="49304" x="4902200" y="2946400"/>
          <p14:tracePt t="49322" x="4983163" y="2946400"/>
          <p14:tracePt t="49339" x="5027613" y="2946400"/>
          <p14:tracePt t="49354" x="5072063" y="2946400"/>
          <p14:tracePt t="49371" x="5116513" y="2946400"/>
          <p14:tracePt t="49387" x="5160963" y="2946400"/>
          <p14:tracePt t="49404" x="5207000" y="2946400"/>
          <p14:tracePt t="49421" x="5259388" y="2938463"/>
          <p14:tracePt t="49439" x="5357813" y="2921000"/>
          <p14:tracePt t="49454" x="5429250" y="2921000"/>
          <p14:tracePt t="49471" x="5510213" y="2921000"/>
          <p14:tracePt t="49488" x="5589588" y="2928938"/>
          <p14:tracePt t="49505" x="5661025" y="2938463"/>
          <p14:tracePt t="49521" x="5759450" y="2938463"/>
          <p14:tracePt t="49538" x="5867400" y="2938463"/>
          <p14:tracePt t="49554" x="5973763" y="2955925"/>
          <p14:tracePt t="49572" x="6089650" y="2955925"/>
          <p14:tracePt t="49589" x="6143625" y="2955925"/>
          <p14:tracePt t="49604" x="6170613" y="2955925"/>
          <p14:tracePt t="49620" x="6188075" y="2955925"/>
          <p14:tracePt t="49638" x="6207125" y="2955925"/>
          <p14:tracePt t="49654" x="6269038" y="2955925"/>
          <p14:tracePt t="49671" x="6303963" y="2955925"/>
          <p14:tracePt t="49688" x="6350000" y="2955925"/>
          <p14:tracePt t="49690" x="6357938" y="2955925"/>
          <p14:tracePt t="49704" x="6367463" y="2955925"/>
          <p14:tracePt t="49721" x="6446838" y="2955925"/>
          <p14:tracePt t="49738" x="6537325" y="2946400"/>
          <p14:tracePt t="49754" x="6635750" y="2938463"/>
          <p14:tracePt t="49771" x="6707188" y="2938463"/>
          <p14:tracePt t="49788" x="6759575" y="2938463"/>
          <p14:tracePt t="49804" x="6778625" y="2928938"/>
          <p14:tracePt t="49823" x="6804025" y="2928938"/>
          <p14:tracePt t="49839" x="6840538" y="2928938"/>
          <p14:tracePt t="49855" x="6902450" y="2928938"/>
          <p14:tracePt t="49871" x="6929438" y="2928938"/>
          <p14:tracePt t="49888" x="6946900" y="2928938"/>
          <p14:tracePt t="49904" x="6965950" y="2928938"/>
          <p14:tracePt t="49921" x="6973888" y="2928938"/>
          <p14:tracePt t="49938" x="6992938" y="2928938"/>
          <p14:tracePt t="49954" x="7010400" y="2928938"/>
          <p14:tracePt t="49971" x="7037388" y="2911475"/>
          <p14:tracePt t="49988" x="7045325" y="2901950"/>
          <p14:tracePt t="50004" x="7054850" y="2894013"/>
          <p14:tracePt t="50022" x="7072313" y="2874963"/>
          <p14:tracePt t="50038" x="7089775" y="2857500"/>
          <p14:tracePt t="50055" x="7116763" y="2830513"/>
          <p14:tracePt t="50072" x="7135813" y="2803525"/>
          <p14:tracePt t="50089" x="7153275" y="2759075"/>
          <p14:tracePt t="50104" x="7180263" y="2697163"/>
          <p14:tracePt t="50121" x="7207250" y="2643188"/>
          <p14:tracePt t="50138" x="7224713" y="2616200"/>
          <p14:tracePt t="50154" x="7242175" y="2563813"/>
          <p14:tracePt t="50171" x="7242175" y="2536825"/>
          <p14:tracePt t="50188" x="7242175" y="2473325"/>
          <p14:tracePt t="50191" x="7232650" y="2446338"/>
          <p14:tracePt t="50204" x="7232650" y="2428875"/>
          <p14:tracePt t="50221" x="7232650" y="2384425"/>
          <p14:tracePt t="50239" x="7215188" y="2339975"/>
          <p14:tracePt t="50254" x="7215188" y="2312988"/>
          <p14:tracePt t="50271" x="7207250" y="2295525"/>
          <p14:tracePt t="50288" x="7180263" y="2278063"/>
          <p14:tracePt t="50304" x="7170738" y="2241550"/>
          <p14:tracePt t="50321" x="7153275" y="2224088"/>
          <p14:tracePt t="50338" x="7135813" y="2206625"/>
          <p14:tracePt t="50355" x="7089775" y="2170113"/>
          <p14:tracePt t="50371" x="7045325" y="2143125"/>
          <p14:tracePt t="50388" x="7010400" y="2125663"/>
          <p14:tracePt t="50404" x="6956425" y="2098675"/>
          <p14:tracePt t="50421" x="6938963" y="2089150"/>
          <p14:tracePt t="50438" x="6921500" y="2081213"/>
          <p14:tracePt t="50454" x="6902450" y="2063750"/>
          <p14:tracePt t="50473" x="6840538" y="2054225"/>
          <p14:tracePt t="50489" x="6796088" y="2027238"/>
          <p14:tracePt t="50505" x="6715125" y="2009775"/>
          <p14:tracePt t="50522" x="6643688" y="2009775"/>
          <p14:tracePt t="50538" x="6554788" y="2009775"/>
          <p14:tracePt t="50554" x="6438900" y="2000250"/>
          <p14:tracePt t="50571" x="6367463" y="1982788"/>
          <p14:tracePt t="50588" x="6286500" y="1973263"/>
          <p14:tracePt t="50604" x="6207125" y="1955800"/>
          <p14:tracePt t="50621" x="6099175" y="1955800"/>
          <p14:tracePt t="50638" x="6054725" y="1955800"/>
          <p14:tracePt t="50654" x="6018213" y="1955800"/>
          <p14:tracePt t="50671" x="6000750" y="1955800"/>
          <p14:tracePt t="50688" x="5956300" y="1955800"/>
          <p14:tracePt t="50704" x="5902325" y="1955800"/>
          <p14:tracePt t="50722" x="5867400" y="1973263"/>
          <p14:tracePt t="50739" x="5822950" y="1973263"/>
          <p14:tracePt t="50755" x="5803900" y="1973263"/>
          <p14:tracePt t="50772" x="5778500" y="1982788"/>
          <p14:tracePt t="50788" x="5751513" y="1992313"/>
          <p14:tracePt t="50804" x="5707063" y="2000250"/>
          <p14:tracePt t="50821" x="5680075" y="2017713"/>
          <p14:tracePt t="50837" x="5653088" y="2027238"/>
          <p14:tracePt t="50854" x="5626100" y="2036763"/>
          <p14:tracePt t="50870" x="5616575" y="2036763"/>
          <p14:tracePt t="50887" x="5589588" y="2044700"/>
          <p14:tracePt t="50904" x="5572125" y="2044700"/>
          <p14:tracePt t="50920" x="5545138" y="2044700"/>
          <p14:tracePt t="50937" x="5527675" y="2054225"/>
          <p14:tracePt t="50954" x="5510213" y="2054225"/>
          <p14:tracePt t="50970" x="5473700" y="2063750"/>
          <p14:tracePt t="50988" x="5429250" y="2081213"/>
          <p14:tracePt t="51004" x="5402263" y="2081213"/>
          <p14:tracePt t="51022" x="5384800" y="2081213"/>
          <p14:tracePt t="51038" x="5357813" y="2081213"/>
          <p14:tracePt t="51054" x="5340350" y="2089150"/>
          <p14:tracePt t="51071" x="5303838" y="2089150"/>
          <p14:tracePt t="51088" x="5286375" y="2089150"/>
          <p14:tracePt t="51105" x="5268913" y="2098675"/>
          <p14:tracePt t="51122" x="5232400" y="2098675"/>
          <p14:tracePt t="51140" x="5207000" y="2098675"/>
          <p14:tracePt t="51155" x="5187950" y="2098675"/>
          <p14:tracePt t="51171" x="5160963" y="2098675"/>
          <p14:tracePt t="51188" x="5143500" y="2098675"/>
          <p14:tracePt t="51204" x="5126038" y="2098675"/>
          <p14:tracePt t="51221" x="5108575" y="2098675"/>
          <p14:tracePt t="51238" x="5089525" y="2098675"/>
          <p14:tracePt t="51255" x="5081588" y="2098675"/>
          <p14:tracePt t="51272" x="5072063" y="2098675"/>
          <p14:tracePt t="51287" x="5064125" y="2098675"/>
          <p14:tracePt t="51304" x="5045075" y="2098675"/>
          <p14:tracePt t="51321" x="5018088" y="2098675"/>
          <p14:tracePt t="51337" x="5000625" y="2098675"/>
          <p14:tracePt t="51354" x="4992688" y="2098675"/>
          <p14:tracePt t="51371" x="4983163" y="2108200"/>
          <p14:tracePt t="51388" x="4965700" y="2108200"/>
          <p14:tracePt t="51405" x="4946650" y="2108200"/>
          <p14:tracePt t="51421" x="4938713" y="2108200"/>
          <p14:tracePt t="51438" x="4921250" y="2108200"/>
          <p14:tracePt t="51454" x="4911725" y="2108200"/>
          <p14:tracePt t="51483" x="4902200" y="2108200"/>
          <p14:tracePt t="51663" x="4875213" y="2116138"/>
          <p14:tracePt t="51672" x="4867275" y="2116138"/>
          <p14:tracePt t="51688" x="4848225" y="2116138"/>
          <p14:tracePt t="51705" x="4848225" y="2125663"/>
          <p14:tracePt t="51721" x="4840288" y="2125663"/>
          <p14:tracePt t="52187" x="4830763" y="2125663"/>
          <p14:tracePt t="52203" x="4803775" y="2125663"/>
          <p14:tracePt t="52212" x="4776788" y="2125663"/>
          <p14:tracePt t="52221" x="4741863" y="2116138"/>
          <p14:tracePt t="52238" x="4687888" y="2063750"/>
          <p14:tracePt t="52255" x="4608513" y="1992313"/>
          <p14:tracePt t="52273" x="4483100" y="1884363"/>
          <p14:tracePt t="52290" x="4394200" y="1830388"/>
          <p14:tracePt t="52305" x="4313238" y="1803400"/>
          <p14:tracePt t="52321" x="4232275" y="1776413"/>
          <p14:tracePt t="52338" x="4143375" y="1751013"/>
          <p14:tracePt t="52354" x="4081463" y="1741488"/>
          <p14:tracePt t="52371" x="4010025" y="1714500"/>
          <p14:tracePt t="52388" x="3938588" y="1697038"/>
          <p14:tracePt t="52405" x="3875088" y="1670050"/>
          <p14:tracePt t="52421" x="3822700" y="1660525"/>
          <p14:tracePt t="52440" x="3768725" y="1660525"/>
          <p14:tracePt t="52455" x="3724275" y="1660525"/>
          <p14:tracePt t="52471" x="3687763" y="1660525"/>
          <p14:tracePt t="52488" x="3660775" y="1652588"/>
          <p14:tracePt t="52504" x="3598863" y="1652588"/>
          <p14:tracePt t="52521" x="3536950" y="1625600"/>
          <p14:tracePt t="52540" x="3419475" y="1589088"/>
          <p14:tracePt t="52555" x="3340100" y="1571625"/>
          <p14:tracePt t="52572" x="3251200" y="1544638"/>
          <p14:tracePt t="52588" x="3152775" y="1544638"/>
          <p14:tracePt t="52605" x="3098800" y="1544638"/>
          <p14:tracePt t="52621" x="3017838" y="1554163"/>
          <p14:tracePt t="52638" x="2938463" y="1562100"/>
          <p14:tracePt t="52655" x="2874963" y="1562100"/>
          <p14:tracePt t="52672" x="2795588" y="1581150"/>
          <p14:tracePt t="52689" x="2732088" y="1581150"/>
          <p14:tracePt t="52706" x="2652713" y="1581150"/>
          <p14:tracePt t="52721" x="2581275" y="1581150"/>
          <p14:tracePt t="52738" x="2536825" y="1581150"/>
          <p14:tracePt t="52754" x="2500313" y="1581150"/>
          <p14:tracePt t="52772" x="2473325" y="1571625"/>
          <p14:tracePt t="52788" x="2446338" y="1562100"/>
          <p14:tracePt t="52805" x="2428875" y="1562100"/>
          <p14:tracePt t="52821" x="2419350" y="1554163"/>
          <p14:tracePt t="52907" x="2411413" y="1554163"/>
          <p14:tracePt t="52948" x="2401888" y="1544638"/>
          <p14:tracePt t="52956" x="2384425" y="1544638"/>
          <p14:tracePt t="52972" x="2366963" y="1536700"/>
          <p14:tracePt t="52988" x="2357438" y="1536700"/>
          <p14:tracePt t="53005" x="2339975" y="1517650"/>
          <p14:tracePt t="53022" x="2322513" y="1490663"/>
          <p14:tracePt t="53038" x="2295525" y="1482725"/>
          <p14:tracePt t="53055" x="2276475" y="1465263"/>
          <p14:tracePt t="53071" x="2268538" y="1465263"/>
          <p14:tracePt t="53088" x="2251075" y="1455738"/>
          <p14:tracePt t="53104" x="2224088" y="1446213"/>
          <p14:tracePt t="53121" x="2214563" y="1419225"/>
          <p14:tracePt t="53138" x="2205038" y="1419225"/>
          <p14:tracePt t="53159" x="2197100" y="1419225"/>
          <p14:tracePt t="53171" x="2187575" y="1411288"/>
          <p14:tracePt t="53190" x="2160588" y="1401763"/>
          <p14:tracePt t="53205" x="2152650" y="1401763"/>
          <p14:tracePt t="53254" x="2152650" y="1393825"/>
          <p14:tracePt t="54021" x="2170113" y="1393825"/>
          <p14:tracePt t="54036" x="2179638" y="1393825"/>
          <p14:tracePt t="54044" x="2187575" y="1393825"/>
          <p14:tracePt t="54055" x="2197100" y="1393825"/>
          <p14:tracePt t="54072" x="2214563" y="1393825"/>
          <p14:tracePt t="54088" x="2241550" y="1393825"/>
          <p14:tracePt t="54105" x="2268538" y="1393825"/>
          <p14:tracePt t="54122" x="2276475" y="1393825"/>
          <p14:tracePt t="54138" x="2295525" y="1393825"/>
          <p14:tracePt t="54155" x="2322513" y="1393825"/>
          <p14:tracePt t="54172" x="2339975" y="1393825"/>
          <p14:tracePt t="54188" x="2357438" y="1393825"/>
          <p14:tracePt t="54205" x="2366963" y="1393825"/>
          <p14:tracePt t="54223" x="2401888" y="1393825"/>
          <p14:tracePt t="54240" x="2419350" y="1393825"/>
          <p14:tracePt t="54255" x="2438400" y="1393825"/>
          <p14:tracePt t="54271" x="2465388" y="1393825"/>
          <p14:tracePt t="54288" x="2482850" y="1393825"/>
          <p14:tracePt t="54304" x="2490788" y="1393825"/>
          <p14:tracePt t="54338" x="2500313" y="1393825"/>
          <p14:tracePt t="54355" x="2517775" y="1393825"/>
          <p14:tracePt t="54371" x="2554288" y="1393825"/>
          <p14:tracePt t="54388" x="2562225" y="1393825"/>
          <p14:tracePt t="54405" x="2581275" y="1393825"/>
          <p14:tracePt t="54421" x="2608263" y="1393825"/>
          <p14:tracePt t="54438" x="2616200" y="1393825"/>
          <p14:tracePt t="54455" x="2625725" y="1393825"/>
          <p14:tracePt t="54471" x="2633663" y="1393825"/>
          <p14:tracePt t="54489" x="2660650" y="1393825"/>
          <p14:tracePt t="54505" x="2687638" y="1393825"/>
          <p14:tracePt t="54522" x="2705100" y="1393825"/>
          <p14:tracePt t="54538" x="2724150" y="1393825"/>
          <p14:tracePt t="54555" x="2741613" y="1393825"/>
          <p14:tracePt t="54572" x="2768600" y="1393825"/>
          <p14:tracePt t="54588" x="2786063" y="1393825"/>
          <p14:tracePt t="54605" x="2795588" y="1393825"/>
          <p14:tracePt t="54622" x="2803525" y="1393825"/>
          <p14:tracePt t="54638" x="2813050" y="1393825"/>
          <p14:tracePt t="54655" x="2830513" y="1393825"/>
          <p14:tracePt t="54671" x="2847975" y="1393825"/>
          <p14:tracePt t="54688" x="2867025" y="1401763"/>
          <p14:tracePt t="54705" x="2884488" y="1401763"/>
          <p14:tracePt t="54721" x="2911475" y="1401763"/>
          <p14:tracePt t="54738" x="2919413" y="1401763"/>
          <p14:tracePt t="54756" x="2928938" y="1401763"/>
          <p14:tracePt t="54789" x="2938463" y="1401763"/>
          <p14:tracePt t="54805" x="2946400" y="1401763"/>
          <p14:tracePt t="54822" x="2955925" y="1401763"/>
          <p14:tracePt t="54838" x="2982913" y="1401763"/>
          <p14:tracePt t="54855" x="2990850" y="1401763"/>
          <p14:tracePt t="54898" x="3000375" y="1401763"/>
          <p14:tracePt t="54936" x="3009900" y="1401763"/>
          <p14:tracePt t="54952" x="3017838" y="1401763"/>
          <p14:tracePt t="54975" x="3027363" y="1401763"/>
          <p14:tracePt t="54983" x="3036888" y="1401763"/>
          <p14:tracePt t="54991" x="3054350" y="1401763"/>
          <p14:tracePt t="55004" x="3062288" y="1401763"/>
          <p14:tracePt t="55021" x="3071813" y="1401763"/>
          <p14:tracePt t="55038" x="3081338" y="1393825"/>
          <p14:tracePt t="55072" x="3089275" y="1393825"/>
          <p14:tracePt t="55088" x="3098800" y="1393825"/>
          <p14:tracePt t="55105" x="3125788" y="1393825"/>
          <p14:tracePt t="55138" x="3133725" y="1393825"/>
          <p14:tracePt t="55157" x="3143250" y="1393825"/>
          <p14:tracePt t="55172" x="3152775" y="1393825"/>
          <p14:tracePt t="55188" x="3170238" y="1393825"/>
          <p14:tracePt t="55205" x="3179763" y="1384300"/>
          <p14:tracePt t="55311" x="3187700" y="1384300"/>
          <p14:tracePt t="55336" x="3205163" y="1374775"/>
          <p14:tracePt t="55352" x="3224213" y="1357313"/>
          <p14:tracePt t="55361" x="3232150" y="1347788"/>
          <p14:tracePt t="55372" x="3241675" y="1347788"/>
          <p14:tracePt t="55388" x="3276600" y="1339850"/>
          <p14:tracePt t="55406" x="3295650" y="1322388"/>
          <p14:tracePt t="55421" x="3313113" y="1312863"/>
          <p14:tracePt t="55438" x="3340100" y="1303338"/>
          <p14:tracePt t="55454" x="3357563" y="1303338"/>
          <p14:tracePt t="55471" x="3375025" y="1285875"/>
          <p14:tracePt t="55504" x="3384550" y="1285875"/>
          <p14:tracePt t="55521" x="3411538" y="1276350"/>
          <p14:tracePt t="55538" x="3411538" y="1268413"/>
          <p14:tracePt t="55734" x="3411538" y="1258888"/>
          <p14:tracePt t="55742" x="3411538" y="1241425"/>
          <p14:tracePt t="55755" x="3411538" y="1214438"/>
          <p14:tracePt t="55774" x="3411538" y="1187450"/>
          <p14:tracePt t="55790" x="3411538" y="1160463"/>
          <p14:tracePt t="55806" x="3411538" y="1143000"/>
          <p14:tracePt t="55822" x="3411538" y="1133475"/>
          <p14:tracePt t="55892" x="3411538" y="1108075"/>
          <p14:tracePt t="55908" x="3419475" y="1071563"/>
          <p14:tracePt t="55917" x="3429000" y="1062038"/>
          <p14:tracePt t="55925" x="3429000" y="1054100"/>
          <p14:tracePt t="55938" x="3438525" y="1036638"/>
          <p14:tracePt t="55955" x="3446463" y="1017588"/>
          <p14:tracePt t="55972" x="3446463" y="1009650"/>
          <p14:tracePt t="56047" x="3465513" y="1000125"/>
          <p14:tracePt t="56072" x="3473450" y="990600"/>
          <p14:tracePt t="56088" x="3490913" y="982663"/>
          <p14:tracePt t="56096" x="3500438" y="973138"/>
          <p14:tracePt t="56105" x="3517900" y="955675"/>
          <p14:tracePt t="56158" x="3527425" y="955675"/>
          <p14:tracePt t="56174" x="3536950" y="955675"/>
          <p14:tracePt t="56183" x="3554413" y="955675"/>
          <p14:tracePt t="56191" x="3581400" y="965200"/>
          <p14:tracePt t="56204" x="3616325" y="965200"/>
          <p14:tracePt t="56221" x="3643313" y="965200"/>
          <p14:tracePt t="56238" x="3705225" y="965200"/>
          <p14:tracePt t="56254" x="3751263" y="965200"/>
          <p14:tracePt t="56271" x="3786188" y="946150"/>
          <p14:tracePt t="56288" x="3830638" y="938213"/>
          <p14:tracePt t="56305" x="3875088" y="928688"/>
          <p14:tracePt t="56322" x="3894138" y="928688"/>
          <p14:tracePt t="56338" x="3911600" y="919163"/>
          <p14:tracePt t="56355" x="3946525" y="901700"/>
          <p14:tracePt t="56372" x="3983038" y="884238"/>
          <p14:tracePt t="56388" x="4027488" y="874713"/>
          <p14:tracePt t="56405" x="4071938" y="847725"/>
          <p14:tracePt t="56422" x="4116388" y="822325"/>
          <p14:tracePt t="56441" x="4187825" y="803275"/>
          <p14:tracePt t="56456" x="4259263" y="776288"/>
          <p14:tracePt t="56472" x="4276725" y="768350"/>
          <p14:tracePt t="56489" x="4295775" y="768350"/>
          <p14:tracePt t="56611" x="4303713" y="768350"/>
          <p14:tracePt t="56628" x="4313238" y="768350"/>
          <p14:tracePt t="56644" x="4322763" y="768350"/>
          <p14:tracePt t="56706" x="4322763" y="776288"/>
          <p14:tracePt t="57106" x="4322763" y="785813"/>
          <p14:tracePt t="57120" x="4322763" y="795338"/>
          <p14:tracePt t="57129" x="4322763" y="803275"/>
          <p14:tracePt t="57139" x="4340225" y="803275"/>
          <p14:tracePt t="57155" x="4348163" y="830263"/>
          <p14:tracePt t="57172" x="4357688" y="847725"/>
          <p14:tracePt t="57188" x="4367213" y="866775"/>
          <p14:tracePt t="57207" x="4375150" y="893763"/>
          <p14:tracePt t="57239" x="4384675" y="901700"/>
          <p14:tracePt t="57278" x="4384675" y="911225"/>
          <p14:tracePt t="57316" x="4384675" y="919163"/>
          <p14:tracePt t="57332" x="4384675" y="928688"/>
          <p14:tracePt t="57348" x="4384675" y="938213"/>
          <p14:tracePt t="57395" x="4384675" y="946150"/>
          <p14:tracePt t="58240" x="4394200" y="946150"/>
          <p14:tracePt t="58249" x="4411663" y="946150"/>
          <p14:tracePt t="58289" x="4411663" y="965200"/>
          <p14:tracePt t="58310" x="4411663" y="973138"/>
          <p14:tracePt t="58326" x="4411663" y="982663"/>
          <p14:tracePt t="58367" x="4411663" y="990600"/>
          <p14:tracePt t="58375" x="4411663" y="1009650"/>
          <p14:tracePt t="58390" x="4411663" y="1036638"/>
          <p14:tracePt t="58405" x="4402138" y="1054100"/>
          <p14:tracePt t="58422" x="4402138" y="1081088"/>
          <p14:tracePt t="58439" x="4394200" y="1108075"/>
          <p14:tracePt t="58455" x="4394200" y="1116013"/>
          <p14:tracePt t="58930" x="4384675" y="1125538"/>
          <p14:tracePt t="58946" x="4375150" y="1133475"/>
          <p14:tracePt t="58960" x="4367213" y="1143000"/>
          <p14:tracePt t="59164" x="4357688" y="1143000"/>
          <p14:tracePt t="59181" x="4330700" y="1160463"/>
          <p14:tracePt t="59189" x="4322763" y="1169988"/>
          <p14:tracePt t="59205" x="4232275" y="1187450"/>
          <p14:tracePt t="59222" x="4116388" y="1250950"/>
          <p14:tracePt t="59239" x="3946525" y="1330325"/>
          <p14:tracePt t="59256" x="3741738" y="1419225"/>
          <p14:tracePt t="59272" x="3509963" y="1527175"/>
          <p14:tracePt t="59291" x="3197225" y="1670050"/>
          <p14:tracePt t="59307" x="2990850" y="1714500"/>
          <p14:tracePt t="59322" x="2884488" y="1751013"/>
          <p14:tracePt t="59339" x="2803525" y="1758950"/>
          <p14:tracePt t="59355" x="2759075" y="1768475"/>
          <p14:tracePt t="59372" x="2724150" y="1795463"/>
          <p14:tracePt t="59389" x="2687638" y="1803400"/>
          <p14:tracePt t="59405" x="2670175" y="1803400"/>
          <p14:tracePt t="59422" x="2643188" y="1812925"/>
          <p14:tracePt t="59439" x="2625725" y="1812925"/>
          <p14:tracePt t="59455" x="2598738" y="1812925"/>
          <p14:tracePt t="59472" x="2581275" y="1812925"/>
          <p14:tracePt t="59489" x="2562225" y="1812925"/>
          <p14:tracePt t="59505" x="2554288" y="1812925"/>
          <p14:tracePt t="59522" x="2536825" y="1812925"/>
          <p14:tracePt t="59539" x="2509838" y="1803400"/>
          <p14:tracePt t="59557" x="2490788" y="1803400"/>
          <p14:tracePt t="59573" x="2465388" y="1795463"/>
          <p14:tracePt t="59589" x="2446338" y="1795463"/>
          <p14:tracePt t="59605" x="2428875" y="1795463"/>
          <p14:tracePt t="59673" x="2428875" y="1785938"/>
          <p14:tracePt t="59682" x="2465388" y="1768475"/>
          <p14:tracePt t="59691" x="2500313" y="1768475"/>
          <p14:tracePt t="59705" x="2536825" y="1795463"/>
          <p14:tracePt t="59722" x="2581275" y="1830388"/>
          <p14:tracePt t="59739" x="2643188" y="1830388"/>
          <p14:tracePt t="59755" x="2813050" y="1731963"/>
          <p14:tracePt t="59772" x="2919413" y="1714500"/>
          <p14:tracePt t="59791" x="3054350" y="1751013"/>
          <p14:tracePt t="59805" x="3071813" y="1751013"/>
          <p14:tracePt t="59822" x="3098800" y="1751013"/>
          <p14:tracePt t="59839" x="3116263" y="1751013"/>
          <p14:tracePt t="59856" x="3160713" y="1724025"/>
          <p14:tracePt t="59872" x="3241675" y="1714500"/>
          <p14:tracePt t="59889" x="3313113" y="1714500"/>
          <p14:tracePt t="59906" x="3348038" y="1697038"/>
          <p14:tracePt t="59922" x="3411538" y="1679575"/>
          <p14:tracePt t="59941" x="3482975" y="1660525"/>
          <p14:tracePt t="59955" x="3544888" y="1660525"/>
          <p14:tracePt t="59972" x="3616325" y="1633538"/>
          <p14:tracePt t="59989" x="3679825" y="1608138"/>
          <p14:tracePt t="60006" x="3751263" y="1589088"/>
          <p14:tracePt t="60023" x="3768725" y="1562100"/>
          <p14:tracePt t="60039" x="3768725" y="1554163"/>
          <p14:tracePt t="60057" x="3786188" y="1544638"/>
          <p14:tracePt t="60072" x="3803650" y="1527175"/>
          <p14:tracePt t="60089" x="3822700" y="1517650"/>
          <p14:tracePt t="60191" x="3813175" y="1509713"/>
          <p14:tracePt t="60199" x="3803650" y="1490663"/>
          <p14:tracePt t="60208" x="3786188" y="1482725"/>
          <p14:tracePt t="60222" x="3724275" y="1455738"/>
          <p14:tracePt t="60239" x="3652838" y="1428750"/>
          <p14:tracePt t="60256" x="3581400" y="1419225"/>
          <p14:tracePt t="60273" x="3490913" y="1419225"/>
          <p14:tracePt t="60288" x="3411538" y="1419225"/>
          <p14:tracePt t="60305" x="3367088" y="1419225"/>
          <p14:tracePt t="60322" x="3303588" y="1419225"/>
          <p14:tracePt t="60339" x="3214688" y="1438275"/>
          <p14:tracePt t="60355" x="3143250" y="1465263"/>
          <p14:tracePt t="60372" x="3027363" y="1473200"/>
          <p14:tracePt t="60389" x="2884488" y="1490663"/>
          <p14:tracePt t="60406" x="2751138" y="1490663"/>
          <p14:tracePt t="60422" x="2643188" y="1509713"/>
          <p14:tracePt t="60441" x="2544763" y="1517650"/>
          <p14:tracePt t="60458" x="2482850" y="1517650"/>
          <p14:tracePt t="60472" x="2419350" y="1527175"/>
          <p14:tracePt t="60489" x="2347913" y="1527175"/>
          <p14:tracePt t="60506" x="2268538" y="1527175"/>
          <p14:tracePt t="60523" x="2179638" y="1527175"/>
          <p14:tracePt t="60539" x="2098675" y="1527175"/>
          <p14:tracePt t="60555" x="2036763" y="1527175"/>
          <p14:tracePt t="60572" x="1990725" y="1527175"/>
          <p14:tracePt t="60589" x="1955800" y="1527175"/>
          <p14:tracePt t="60683" x="1946275" y="1527175"/>
          <p14:tracePt t="60755" x="1946275" y="1544638"/>
          <p14:tracePt t="60777" x="1965325" y="1554163"/>
          <p14:tracePt t="60785" x="1982788" y="1554163"/>
          <p14:tracePt t="60794" x="1990725" y="1562100"/>
          <p14:tracePt t="60806" x="2000250" y="1562100"/>
          <p14:tracePt t="60822" x="2036763" y="1562100"/>
          <p14:tracePt t="60841" x="2062163" y="1562100"/>
          <p14:tracePt t="60856" x="2089150" y="1562100"/>
          <p14:tracePt t="60872" x="2108200" y="1562100"/>
          <p14:tracePt t="60889" x="2133600" y="1562100"/>
          <p14:tracePt t="60906" x="2214563" y="1562100"/>
          <p14:tracePt t="60922" x="2303463" y="1562100"/>
          <p14:tracePt t="60939" x="2393950" y="1562100"/>
          <p14:tracePt t="60957" x="2500313" y="1562100"/>
          <p14:tracePt t="60972" x="2544763" y="1562100"/>
          <p14:tracePt t="60989" x="2571750" y="1562100"/>
          <p14:tracePt t="61006" x="2652713" y="1571625"/>
          <p14:tracePt t="61023" x="2724150" y="1571625"/>
          <p14:tracePt t="61039" x="2822575" y="1571625"/>
          <p14:tracePt t="61056" x="2911475" y="1554163"/>
          <p14:tracePt t="61073" x="2990850" y="1554163"/>
          <p14:tracePt t="61091" x="3044825" y="1554163"/>
          <p14:tracePt t="61107" x="3071813" y="1554163"/>
          <p14:tracePt t="61122" x="3098800" y="1554163"/>
          <p14:tracePt t="61139" x="3143250" y="1554163"/>
          <p14:tracePt t="61156" x="3187700" y="1554163"/>
          <p14:tracePt t="61172" x="3224213" y="1544638"/>
          <p14:tracePt t="61189" x="3251200" y="1544638"/>
          <p14:tracePt t="61192" x="3259138" y="1544638"/>
          <p14:tracePt t="61206" x="3268663" y="1536700"/>
          <p14:tracePt t="61247" x="3276600" y="1527175"/>
          <p14:tracePt t="61256" x="3313113" y="1509713"/>
          <p14:tracePt t="61272" x="3330575" y="1490663"/>
          <p14:tracePt t="61289" x="3348038" y="1473200"/>
          <p14:tracePt t="61305" x="3384550" y="1446213"/>
          <p14:tracePt t="61321" x="3402013" y="1428750"/>
          <p14:tracePt t="61338" x="3411538" y="1419225"/>
          <p14:tracePt t="61355" x="3438525" y="1411288"/>
          <p14:tracePt t="61372" x="3465513" y="1374775"/>
          <p14:tracePt t="61389" x="3473450" y="1357313"/>
          <p14:tracePt t="61406" x="3500438" y="1322388"/>
          <p14:tracePt t="61422" x="3500438" y="1303338"/>
          <p14:tracePt t="61439" x="3509963" y="1285875"/>
          <p14:tracePt t="61456" x="3509963" y="1250950"/>
          <p14:tracePt t="61472" x="3509963" y="1223963"/>
          <p14:tracePt t="61491" x="3509963" y="1179513"/>
          <p14:tracePt t="61506" x="3509963" y="1160463"/>
          <p14:tracePt t="61523" x="3500438" y="1143000"/>
          <p14:tracePt t="61539" x="3482975" y="1125538"/>
          <p14:tracePt t="61556" x="3482975" y="1116013"/>
          <p14:tracePt t="61572" x="3473450" y="1108075"/>
          <p14:tracePt t="61590" x="3473450" y="1081088"/>
          <p14:tracePt t="61606" x="3473450" y="1071563"/>
          <p14:tracePt t="61709" x="3490913" y="1044575"/>
          <p14:tracePt t="61717" x="3500438" y="1036638"/>
          <p14:tracePt t="61726" x="3517900" y="1027113"/>
          <p14:tracePt t="61741" x="3571875" y="1009650"/>
          <p14:tracePt t="61757" x="3633788" y="1000125"/>
          <p14:tracePt t="61773" x="3679825" y="1000125"/>
          <p14:tracePt t="61789" x="3751263" y="1000125"/>
          <p14:tracePt t="61806" x="3786188" y="1000125"/>
          <p14:tracePt t="61822" x="3822700" y="1000125"/>
          <p14:tracePt t="61839" x="3840163" y="1000125"/>
          <p14:tracePt t="61856" x="3884613" y="1000125"/>
          <p14:tracePt t="61872" x="4017963" y="1000125"/>
          <p14:tracePt t="61889" x="4089400" y="1000125"/>
          <p14:tracePt t="61906" x="4197350" y="1000125"/>
          <p14:tracePt t="61922" x="4313238" y="973138"/>
          <p14:tracePt t="61939" x="4419600" y="946150"/>
          <p14:tracePt t="61956" x="4527550" y="911225"/>
          <p14:tracePt t="61972" x="4625975" y="901700"/>
          <p14:tracePt t="61991" x="4741863" y="893763"/>
          <p14:tracePt t="62007" x="4813300" y="874713"/>
          <p14:tracePt t="62023" x="4875213" y="866775"/>
          <p14:tracePt t="62039" x="4911725" y="866775"/>
          <p14:tracePt t="62055" x="4911725" y="847725"/>
          <p14:tracePt t="62257" x="4911725" y="839788"/>
          <p14:tracePt t="62266" x="4902200" y="839788"/>
          <p14:tracePt t="62275" x="4884738" y="839788"/>
          <p14:tracePt t="62289" x="4875213" y="839788"/>
          <p14:tracePt t="62306" x="4867275" y="839788"/>
          <p14:tracePt t="62322" x="4848225" y="839788"/>
          <p14:tracePt t="62339" x="4830763" y="839788"/>
          <p14:tracePt t="62356" x="4795838" y="866775"/>
          <p14:tracePt t="62372" x="4776788" y="893763"/>
          <p14:tracePt t="62390" x="4724400" y="955675"/>
          <p14:tracePt t="62408" x="4705350" y="990600"/>
          <p14:tracePt t="62422" x="4697413" y="1009650"/>
          <p14:tracePt t="62439" x="4687888" y="1009650"/>
          <p14:tracePt t="62781" x="4670425" y="1017588"/>
          <p14:tracePt t="62790" x="4660900" y="1054100"/>
          <p14:tracePt t="62805" x="4633913" y="1133475"/>
          <p14:tracePt t="62822" x="4616450" y="1179513"/>
          <p14:tracePt t="62838" x="4616450" y="1204913"/>
          <p14:tracePt t="62855" x="4598988" y="1223963"/>
          <p14:tracePt t="62872" x="4589463" y="1241425"/>
          <p14:tracePt t="62890" x="4581525" y="1276350"/>
          <p14:tracePt t="62908" x="4562475" y="1303338"/>
          <p14:tracePt t="62923" x="4554538" y="1330325"/>
          <p14:tracePt t="62939" x="4554538" y="1347788"/>
          <p14:tracePt t="62956" x="4545013" y="1357313"/>
          <p14:tracePt t="62973" x="4545013" y="1374775"/>
          <p14:tracePt t="62989" x="4545013" y="1401763"/>
          <p14:tracePt t="63006" x="4527550" y="1411288"/>
          <p14:tracePt t="63023" x="4527550" y="1419225"/>
          <p14:tracePt t="63055" x="4527550" y="1428750"/>
          <p14:tracePt t="63071" x="4527550" y="1438275"/>
          <p14:tracePt t="63079" x="4527550" y="1446213"/>
          <p14:tracePt t="63089" x="4527550" y="1455738"/>
          <p14:tracePt t="63106" x="4527550" y="1482725"/>
          <p14:tracePt t="63122" x="4527550" y="1500188"/>
          <p14:tracePt t="63141" x="4537075" y="1527175"/>
          <p14:tracePt t="63158" x="4545013" y="1554163"/>
          <p14:tracePt t="63173" x="4545013" y="1571625"/>
          <p14:tracePt t="63189" x="4562475" y="1589088"/>
          <p14:tracePt t="63206" x="4572000" y="1616075"/>
          <p14:tracePt t="63223" x="4581525" y="1633538"/>
          <p14:tracePt t="63239" x="4581525" y="1643063"/>
          <p14:tracePt t="63256" x="4598988" y="1660525"/>
          <p14:tracePt t="63273" x="4625975" y="1679575"/>
          <p14:tracePt t="63291" x="4643438" y="1704975"/>
          <p14:tracePt t="63393" x="4652963" y="1704975"/>
          <p14:tracePt t="63423" x="4660900" y="1704975"/>
          <p14:tracePt t="63432" x="4670425" y="1687513"/>
          <p14:tracePt t="63440" x="4687888" y="1679575"/>
          <p14:tracePt t="63456" x="4705350" y="1660525"/>
          <p14:tracePt t="63473" x="4714875" y="1643063"/>
          <p14:tracePt t="63490" x="4732338" y="1625600"/>
          <p14:tracePt t="63506" x="4751388" y="1589088"/>
          <p14:tracePt t="63524" x="4768850" y="1536700"/>
          <p14:tracePt t="63539" x="4786313" y="1490663"/>
          <p14:tracePt t="63558" x="4786313" y="1465263"/>
          <p14:tracePt t="63573" x="4786313" y="1455738"/>
          <p14:tracePt t="63589" x="4776788" y="1428750"/>
          <p14:tracePt t="63606" x="4768850" y="1419225"/>
          <p14:tracePt t="63623" x="4751388" y="1401763"/>
          <p14:tracePt t="63639" x="4714875" y="1374775"/>
          <p14:tracePt t="63656" x="4670425" y="1366838"/>
          <p14:tracePt t="63673" x="4625975" y="1357313"/>
          <p14:tracePt t="63689" x="4581525" y="1357313"/>
          <p14:tracePt t="63706" x="4554538" y="1366838"/>
          <p14:tracePt t="63723" x="4518025" y="1393825"/>
          <p14:tracePt t="63739" x="4473575" y="1411288"/>
          <p14:tracePt t="63756" x="4429125" y="1438275"/>
          <p14:tracePt t="63774" x="4367213" y="1455738"/>
          <p14:tracePt t="63789" x="4340225" y="1490663"/>
          <p14:tracePt t="63808" x="4330700" y="1500188"/>
          <p14:tracePt t="63823" x="4330700" y="1517650"/>
          <p14:tracePt t="63840" x="4322763" y="1554163"/>
          <p14:tracePt t="63856" x="4322763" y="1625600"/>
          <p14:tracePt t="63873" x="4375150" y="1741488"/>
          <p14:tracePt t="63889" x="4402138" y="1822450"/>
          <p14:tracePt t="63906" x="4429125" y="1874838"/>
          <p14:tracePt t="63922" x="4446588" y="1893888"/>
          <p14:tracePt t="63939" x="4465638" y="1901825"/>
          <p14:tracePt t="63956" x="4465638" y="1911350"/>
          <p14:tracePt t="63987" x="4483100" y="1920875"/>
          <p14:tracePt t="63996" x="4491038" y="1920875"/>
          <p14:tracePt t="64006" x="4500563" y="1920875"/>
          <p14:tracePt t="64023" x="4537075" y="1938338"/>
          <p14:tracePt t="64039" x="4562475" y="1938338"/>
          <p14:tracePt t="64056" x="4589463" y="1938338"/>
          <p14:tracePt t="64073" x="4598988" y="1938338"/>
          <p14:tracePt t="64089" x="4616450" y="1928813"/>
          <p14:tracePt t="64106" x="4643438" y="1901825"/>
          <p14:tracePt t="64123" x="4679950" y="1839913"/>
          <p14:tracePt t="64139" x="4714875" y="1785938"/>
          <p14:tracePt t="64156" x="4751388" y="1768475"/>
          <p14:tracePt t="64173" x="4768850" y="1741488"/>
          <p14:tracePt t="64190" x="4795838" y="1724025"/>
          <p14:tracePt t="64208" x="4795838" y="1704975"/>
          <p14:tracePt t="64224" x="4803775" y="1670050"/>
          <p14:tracePt t="64239" x="4803775" y="1625600"/>
          <p14:tracePt t="64256" x="4795838" y="1562100"/>
          <p14:tracePt t="64272" x="4768850" y="1500188"/>
          <p14:tracePt t="64288" x="4732338" y="1446213"/>
          <p14:tracePt t="64305" x="4714875" y="1428750"/>
          <p14:tracePt t="64323" x="4705350" y="1411288"/>
          <p14:tracePt t="64339" x="4687888" y="1411288"/>
          <p14:tracePt t="64355" x="4660900" y="1384300"/>
          <p14:tracePt t="64372" x="4616450" y="1384300"/>
          <p14:tracePt t="64389" x="4598988" y="1384300"/>
          <p14:tracePt t="64406" x="4562475" y="1393825"/>
          <p14:tracePt t="64423" x="4537075" y="1401763"/>
          <p14:tracePt t="64440" x="4518025" y="1411288"/>
          <p14:tracePt t="64458" x="4483100" y="1419225"/>
          <p14:tracePt t="64473" x="4473575" y="1428750"/>
          <p14:tracePt t="64490" x="4465638" y="1428750"/>
          <p14:tracePt t="64520" x="4465638" y="1438275"/>
          <p14:tracePt t="64543" x="4456113" y="1455738"/>
          <p14:tracePt t="64552" x="4456113" y="1473200"/>
          <p14:tracePt t="64561" x="4456113" y="1482725"/>
          <p14:tracePt t="64573" x="4446588" y="1490663"/>
          <p14:tracePt t="64591" x="4446588" y="1527175"/>
          <p14:tracePt t="64606" x="4446588" y="1536700"/>
          <p14:tracePt t="64623" x="4456113" y="1544638"/>
          <p14:tracePt t="64639" x="4473575" y="1562100"/>
          <p14:tracePt t="64656" x="4510088" y="1625600"/>
          <p14:tracePt t="64673" x="4589463" y="1704975"/>
          <p14:tracePt t="64690" x="4616450" y="1758950"/>
          <p14:tracePt t="64693" x="4625975" y="1768475"/>
          <p14:tracePt t="64708" x="4652963" y="1785938"/>
          <p14:tracePt t="64723" x="4652963" y="1795463"/>
          <p14:tracePt t="64740" x="4670425" y="1822450"/>
          <p14:tracePt t="64756" x="4687888" y="1830388"/>
          <p14:tracePt t="64774" x="4705350" y="1830388"/>
          <p14:tracePt t="64790" x="4732338" y="1830388"/>
          <p14:tracePt t="64806" x="4751388" y="1822450"/>
          <p14:tracePt t="64823" x="4759325" y="1803400"/>
          <p14:tracePt t="64840" x="4768850" y="1803400"/>
          <p14:tracePt t="64858" x="4786313" y="1785938"/>
          <p14:tracePt t="64873" x="4813300" y="1768475"/>
          <p14:tracePt t="64890" x="4830763" y="1751013"/>
          <p14:tracePt t="64906" x="4848225" y="1724025"/>
          <p14:tracePt t="64923" x="4857750" y="1704975"/>
          <p14:tracePt t="64939" x="4857750" y="1687513"/>
          <p14:tracePt t="64958" x="4875213" y="1652588"/>
          <p14:tracePt t="64973" x="4884738" y="1633538"/>
          <p14:tracePt t="64990" x="4884738" y="1589088"/>
          <p14:tracePt t="65006" x="4867275" y="1571625"/>
          <p14:tracePt t="65024" x="4848225" y="1554163"/>
          <p14:tracePt t="65039" x="4830763" y="1527175"/>
          <p14:tracePt t="65056" x="4813300" y="1509713"/>
          <p14:tracePt t="65073" x="4786313" y="1490663"/>
          <p14:tracePt t="65089" x="4759325" y="1473200"/>
          <p14:tracePt t="65108" x="4724400" y="1473200"/>
          <p14:tracePt t="65123" x="4705350" y="1473200"/>
          <p14:tracePt t="65140" x="4687888" y="1473200"/>
          <p14:tracePt t="65156" x="4660900" y="1473200"/>
          <p14:tracePt t="65173" x="4643438" y="1473200"/>
          <p14:tracePt t="65189" x="4625975" y="1473200"/>
          <p14:tracePt t="65206" x="4608513" y="1473200"/>
          <p14:tracePt t="65223" x="4589463" y="1473200"/>
          <p14:tracePt t="65239" x="4581525" y="1473200"/>
          <p14:tracePt t="65256" x="4562475" y="1473200"/>
          <p14:tracePt t="65273" x="4554538" y="1473200"/>
          <p14:tracePt t="65289" x="4537075" y="1482725"/>
          <p14:tracePt t="65306" x="4527550" y="1490663"/>
          <p14:tracePt t="65323" x="4500563" y="1500188"/>
          <p14:tracePt t="65339" x="4483100" y="1517650"/>
          <p14:tracePt t="65358" x="4465638" y="1527175"/>
          <p14:tracePt t="65373" x="4456113" y="1536700"/>
          <p14:tracePt t="65390" x="4438650" y="1554163"/>
          <p14:tracePt t="65406" x="4429125" y="1571625"/>
          <p14:tracePt t="65423" x="4419600" y="1589088"/>
          <p14:tracePt t="65440" x="4419600" y="1598613"/>
          <p14:tracePt t="65456" x="4411663" y="1608138"/>
          <p14:tracePt t="65473" x="4402138" y="1643063"/>
          <p14:tracePt t="65490" x="4402138" y="1660525"/>
          <p14:tracePt t="65507" x="4402138" y="1697038"/>
          <p14:tracePt t="65523" x="4402138" y="1704975"/>
          <p14:tracePt t="65539" x="4402138" y="1714500"/>
          <p14:tracePt t="65570" x="4411663" y="1724025"/>
          <p14:tracePt t="65578" x="4419600" y="1731963"/>
          <p14:tracePt t="65589" x="4429125" y="1741488"/>
          <p14:tracePt t="65608" x="4465638" y="1785938"/>
          <p14:tracePt t="65624" x="4483100" y="1803400"/>
          <p14:tracePt t="65639" x="4500563" y="1822450"/>
          <p14:tracePt t="65656" x="4518025" y="1830388"/>
          <p14:tracePt t="65673" x="4537075" y="1849438"/>
          <p14:tracePt t="65689" x="4554538" y="1849438"/>
          <p14:tracePt t="65693" x="4562475" y="1849438"/>
          <p14:tracePt t="65706" x="4572000" y="1849438"/>
          <p14:tracePt t="65723" x="4598988" y="1849438"/>
          <p14:tracePt t="65739" x="4616450" y="1849438"/>
          <p14:tracePt t="65756" x="4625975" y="1849438"/>
          <p14:tracePt t="65796" x="4633913" y="1849438"/>
          <p14:tracePt t="65811" x="4643438" y="1849438"/>
          <p14:tracePt t="65819" x="4652963" y="1849438"/>
          <p14:tracePt t="65946" x="4643438" y="1857375"/>
          <p14:tracePt t="65954" x="4633913" y="1857375"/>
          <p14:tracePt t="65973" x="4625975" y="1874838"/>
          <p14:tracePt t="65990" x="4616450" y="1874838"/>
          <p14:tracePt t="66026" x="4608513" y="1874838"/>
          <p14:tracePt t="66040" x="4589463" y="1893888"/>
          <p14:tracePt t="66048" x="4581525" y="1901825"/>
          <p14:tracePt t="66077" x="4572000" y="1911350"/>
          <p14:tracePt t="66093" x="4562475" y="1911350"/>
          <p14:tracePt t="66109" x="4562475" y="1920875"/>
          <p14:tracePt t="66134" x="4562475" y="1928813"/>
          <p14:tracePt t="66148" x="4554538" y="1928813"/>
          <p14:tracePt t="66242" x="4545013" y="1928813"/>
          <p14:tracePt t="66258" x="4537075" y="1938338"/>
          <p14:tracePt t="66266" x="4527550" y="1938338"/>
          <p14:tracePt t="66276" x="4500563" y="1955800"/>
          <p14:tracePt t="66289" x="4465638" y="1955800"/>
          <p14:tracePt t="66306" x="4419600" y="1965325"/>
          <p14:tracePt t="66322" x="4394200" y="1965325"/>
          <p14:tracePt t="66339" x="4330700" y="1965325"/>
          <p14:tracePt t="66356" x="4251325" y="1965325"/>
          <p14:tracePt t="66372" x="4179888" y="1955800"/>
          <p14:tracePt t="66389" x="4054475" y="1955800"/>
          <p14:tracePt t="66407" x="3822700" y="1911350"/>
          <p14:tracePt t="66422" x="3687763" y="1884363"/>
          <p14:tracePt t="66439" x="3581400" y="1884363"/>
          <p14:tracePt t="66456" x="3500438" y="1884363"/>
          <p14:tracePt t="66473" x="3438525" y="1884363"/>
          <p14:tracePt t="66489" x="3394075" y="1884363"/>
          <p14:tracePt t="66506" x="3330575" y="1884363"/>
          <p14:tracePt t="66524" x="3214688" y="1901825"/>
          <p14:tracePt t="66540" x="3160713" y="1901825"/>
          <p14:tracePt t="66556" x="3108325" y="1901825"/>
          <p14:tracePt t="66573" x="3089275" y="1901825"/>
          <p14:tracePt t="66590" x="3071813" y="1901825"/>
          <p14:tracePt t="66606" x="3054350" y="1901825"/>
          <p14:tracePt t="66623" x="3027363" y="1901825"/>
          <p14:tracePt t="66640" x="3000375" y="1911350"/>
          <p14:tracePt t="66658" x="2938463" y="1920875"/>
          <p14:tracePt t="66674" x="2911475" y="1928813"/>
          <p14:tracePt t="66690" x="2874963" y="1928813"/>
          <p14:tracePt t="66706" x="2857500" y="1928813"/>
          <p14:tracePt t="66723" x="2847975" y="1928813"/>
          <p14:tracePt t="66739" x="2813050" y="1928813"/>
          <p14:tracePt t="66756" x="2768600" y="1928813"/>
          <p14:tracePt t="66774" x="2724150" y="1928813"/>
          <p14:tracePt t="66790" x="2687638" y="1955800"/>
          <p14:tracePt t="66806" x="2652713" y="1965325"/>
          <p14:tracePt t="66823" x="2616200" y="1965325"/>
          <p14:tracePt t="66840" x="2589213" y="1973263"/>
          <p14:tracePt t="66856" x="2571750" y="1973263"/>
          <p14:tracePt t="66873" x="2544763" y="1973263"/>
          <p14:tracePt t="66890" x="2527300" y="1982788"/>
          <p14:tracePt t="66908" x="2500313" y="1982788"/>
          <p14:tracePt t="66924" x="2473325" y="1992313"/>
          <p14:tracePt t="66940" x="2455863" y="1992313"/>
          <p14:tracePt t="66956" x="2438400" y="2000250"/>
          <p14:tracePt t="66973" x="2411413" y="2000250"/>
          <p14:tracePt t="66990" x="2393950" y="2009775"/>
          <p14:tracePt t="67007" x="2374900" y="2009775"/>
          <p14:tracePt t="67072" x="2366963" y="2009775"/>
          <p14:tracePt t="67080" x="2357438" y="2009775"/>
          <p14:tracePt t="67090" x="2339975" y="2009775"/>
          <p14:tracePt t="67106" x="2322513" y="2009775"/>
          <p14:tracePt t="67123" x="2303463" y="2027238"/>
          <p14:tracePt t="67166" x="2295525" y="2027238"/>
          <p14:tracePt t="67440" x="2303463" y="2027238"/>
          <p14:tracePt t="67449" x="2312988" y="2027238"/>
          <p14:tracePt t="67457" x="2322513" y="2017713"/>
          <p14:tracePt t="67473" x="2347913" y="2009775"/>
          <p14:tracePt t="67490" x="2374900" y="2009775"/>
          <p14:tracePt t="67506" x="2438400" y="2000250"/>
          <p14:tracePt t="67524" x="2517775" y="1992313"/>
          <p14:tracePt t="67540" x="2625725" y="1992313"/>
          <p14:tracePt t="67559" x="2786063" y="2017713"/>
          <p14:tracePt t="67574" x="2867025" y="2017713"/>
          <p14:tracePt t="67590" x="2894013" y="2017713"/>
          <p14:tracePt t="67606" x="2919413" y="2017713"/>
          <p14:tracePt t="67623" x="2938463" y="2017713"/>
          <p14:tracePt t="67640" x="2965450" y="2017713"/>
          <p14:tracePt t="67657" x="3017838" y="2017713"/>
          <p14:tracePt t="67673" x="3071813" y="2017713"/>
          <p14:tracePt t="67690" x="3108325" y="2009775"/>
          <p14:tracePt t="67693" x="3116263" y="2009775"/>
          <p14:tracePt t="67706" x="3133725" y="2009775"/>
          <p14:tracePt t="67723" x="3160713" y="2009775"/>
          <p14:tracePt t="67740" x="3179763" y="2000250"/>
          <p14:tracePt t="67756" x="3197225" y="2000250"/>
          <p14:tracePt t="67774" x="3224213" y="2000250"/>
          <p14:tracePt t="67791" x="3241675" y="2000250"/>
          <p14:tracePt t="67808" x="3340100" y="2000250"/>
          <p14:tracePt t="67824" x="3429000" y="1992313"/>
          <p14:tracePt t="67840" x="3509963" y="1982788"/>
          <p14:tracePt t="67856" x="3527425" y="1982788"/>
          <p14:tracePt t="67873" x="3536950" y="1982788"/>
          <p14:tracePt t="67890" x="3544888" y="1982788"/>
          <p14:tracePt t="67906" x="3571875" y="1982788"/>
          <p14:tracePt t="67923" x="3598863" y="1982788"/>
          <p14:tracePt t="67940" x="3633788" y="1982788"/>
          <p14:tracePt t="67958" x="3660775" y="1982788"/>
          <p14:tracePt t="67973" x="3687763" y="1982788"/>
          <p14:tracePt t="67990" x="3705225" y="1982788"/>
          <p14:tracePt t="68006" x="3724275" y="1982788"/>
          <p14:tracePt t="68024" x="3741738" y="1982788"/>
          <p14:tracePt t="68040" x="3768725" y="1982788"/>
          <p14:tracePt t="68056" x="3786188" y="1982788"/>
          <p14:tracePt t="68073" x="3803650" y="1992313"/>
          <p14:tracePt t="68090" x="3822700" y="2000250"/>
          <p14:tracePt t="68106" x="3848100" y="2000250"/>
          <p14:tracePt t="68123" x="3867150" y="2009775"/>
          <p14:tracePt t="68140" x="3929063" y="2009775"/>
          <p14:tracePt t="68157" x="3973513" y="2027238"/>
          <p14:tracePt t="68173" x="4017963" y="2027238"/>
          <p14:tracePt t="68190" x="4081463" y="2036763"/>
          <p14:tracePt t="68193" x="4116388" y="2036763"/>
          <p14:tracePt t="68208" x="4179888" y="2036763"/>
          <p14:tracePt t="68224" x="4232275" y="2036763"/>
          <p14:tracePt t="68240" x="4259263" y="2044700"/>
          <p14:tracePt t="68257" x="4295775" y="2063750"/>
          <p14:tracePt t="68273" x="4340225" y="2063750"/>
          <p14:tracePt t="68290" x="4375150" y="2063750"/>
          <p14:tracePt t="68307" x="4402138" y="2063750"/>
          <p14:tracePt t="68323" x="4438650" y="2063750"/>
          <p14:tracePt t="68340" x="4473575" y="2063750"/>
          <p14:tracePt t="68356" x="4510088" y="2063750"/>
          <p14:tracePt t="68373" x="4545013" y="2063750"/>
          <p14:tracePt t="68390" x="4589463" y="2054225"/>
          <p14:tracePt t="68406" x="4608513" y="2054225"/>
          <p14:tracePt t="68423" x="4625975" y="2044700"/>
          <p14:tracePt t="68440" x="4652963" y="2036763"/>
          <p14:tracePt t="68458" x="4679950" y="2036763"/>
          <p14:tracePt t="68473" x="4687888" y="2036763"/>
          <p14:tracePt t="68670" x="4679950" y="2036763"/>
          <p14:tracePt t="68678" x="4633913" y="2044700"/>
          <p14:tracePt t="68690" x="4598988" y="2054225"/>
          <p14:tracePt t="68708" x="4483100" y="2081213"/>
          <p14:tracePt t="68724" x="4384675" y="2108200"/>
          <p14:tracePt t="68740" x="4295775" y="2108200"/>
          <p14:tracePt t="68757" x="4224338" y="2108200"/>
          <p14:tracePt t="68773" x="4143375" y="2108200"/>
          <p14:tracePt t="68790" x="4071938" y="2108200"/>
          <p14:tracePt t="68806" x="3990975" y="2108200"/>
          <p14:tracePt t="68822" x="3894138" y="2081213"/>
          <p14:tracePt t="68839" x="3786188" y="2044700"/>
          <p14:tracePt t="68856" x="3679825" y="2036763"/>
          <p14:tracePt t="68874" x="3527425" y="1992313"/>
          <p14:tracePt t="68890" x="3419475" y="1992313"/>
          <p14:tracePt t="68906" x="3330575" y="1992313"/>
          <p14:tracePt t="68923" x="3241675" y="1992313"/>
          <p14:tracePt t="68940" x="3160713" y="1992313"/>
          <p14:tracePt t="68957" x="3089275" y="1992313"/>
          <p14:tracePt t="68974" x="2955925" y="1992313"/>
          <p14:tracePt t="68990" x="2847975" y="1992313"/>
          <p14:tracePt t="69007" x="2768600" y="1982788"/>
          <p14:tracePt t="69024" x="2697163" y="1982788"/>
          <p14:tracePt t="69040" x="2652713" y="1982788"/>
          <p14:tracePt t="69057" x="2625725" y="1982788"/>
          <p14:tracePt t="69073" x="2608263" y="1982788"/>
          <p14:tracePt t="69090" x="2598738" y="1982788"/>
          <p14:tracePt t="69108" x="2562225" y="1982788"/>
          <p14:tracePt t="69124" x="2544763" y="1982788"/>
          <p14:tracePt t="69140" x="2527300" y="1982788"/>
          <p14:tracePt t="69157" x="2509838" y="1982788"/>
          <p14:tracePt t="69210" x="2490788" y="1982788"/>
          <p14:tracePt t="69218" x="2482850" y="1982788"/>
          <p14:tracePt t="69232" x="2473325" y="1982788"/>
          <p14:tracePt t="69240" x="2465388" y="1982788"/>
          <p14:tracePt t="69256" x="2446338" y="1982788"/>
          <p14:tracePt t="69273" x="2411413" y="1992313"/>
          <p14:tracePt t="69289" x="2393950" y="1992313"/>
          <p14:tracePt t="69306" x="2374900" y="2000250"/>
          <p14:tracePt t="69323" x="2347913" y="2000250"/>
          <p14:tracePt t="69339" x="2339975" y="2017713"/>
          <p14:tracePt t="69356" x="2330450" y="2017713"/>
          <p14:tracePt t="69374" x="2322513" y="2017713"/>
          <p14:tracePt t="69389" x="2303463" y="2017713"/>
          <p14:tracePt t="69407" x="2276475" y="2027238"/>
          <p14:tracePt t="69423" x="2259013" y="2027238"/>
          <p14:tracePt t="69440" x="2251075" y="2027238"/>
          <p14:tracePt t="69828" x="2241550" y="2027238"/>
          <p14:tracePt t="69844" x="2232025" y="2027238"/>
          <p14:tracePt t="69853" x="2214563" y="2027238"/>
          <p14:tracePt t="69861" x="2205038" y="2027238"/>
          <p14:tracePt t="69873" x="2197100" y="2027238"/>
          <p14:tracePt t="70995" x="2205038" y="2027238"/>
          <p14:tracePt t="71003" x="2224088" y="2036763"/>
          <p14:tracePt t="71035" x="2232025" y="2036763"/>
          <p14:tracePt t="71051" x="2241550" y="2036763"/>
          <p14:tracePt t="71059" x="2251075" y="2036763"/>
          <p14:tracePt t="71073" x="2268538" y="2036763"/>
          <p14:tracePt t="71090" x="2330450" y="2036763"/>
          <p14:tracePt t="71107" x="2374900" y="2027238"/>
          <p14:tracePt t="71123" x="2401888" y="2017713"/>
          <p14:tracePt t="71140" x="2419350" y="2017713"/>
          <p14:tracePt t="71157" x="2428875" y="2009775"/>
          <p14:tracePt t="71175" x="2482850" y="1992313"/>
          <p14:tracePt t="71190" x="2500313" y="1992313"/>
          <p14:tracePt t="71207" x="2527300" y="1973263"/>
          <p14:tracePt t="71223" x="2544763" y="1973263"/>
          <p14:tracePt t="71240" x="2562225" y="1973263"/>
          <p14:tracePt t="71257" x="2581275" y="1973263"/>
          <p14:tracePt t="71275" x="2616200" y="1973263"/>
          <p14:tracePt t="71290" x="2660650" y="1982788"/>
          <p14:tracePt t="71306" x="2714625" y="1982788"/>
          <p14:tracePt t="71325" x="2741613" y="1982788"/>
          <p14:tracePt t="71340" x="2751138" y="1982788"/>
          <p14:tracePt t="71357" x="2759075" y="1982788"/>
          <p14:tracePt t="71374" x="2786063" y="1982788"/>
          <p14:tracePt t="71390" x="2795588" y="1982788"/>
          <p14:tracePt t="71583" x="2803525" y="1982788"/>
          <p14:tracePt t="71599" x="2822575" y="1982788"/>
          <p14:tracePt t="71607" x="2840038" y="1982788"/>
          <p14:tracePt t="71624" x="2857500" y="1982788"/>
          <p14:tracePt t="71640" x="2884488" y="1982788"/>
          <p14:tracePt t="71657" x="2911475" y="1982788"/>
          <p14:tracePt t="71673" x="2928938" y="1992313"/>
          <p14:tracePt t="71690" x="2946400" y="1992313"/>
          <p14:tracePt t="71694" x="2955925" y="2000250"/>
          <p14:tracePt t="71707" x="3000375" y="2017713"/>
          <p14:tracePt t="71724" x="3062288" y="2017713"/>
          <p14:tracePt t="71741" x="3125788" y="2017713"/>
          <p14:tracePt t="71757" x="3205163" y="2027238"/>
          <p14:tracePt t="71773" x="3268663" y="2036763"/>
          <p14:tracePt t="71790" x="3330575" y="2054225"/>
          <p14:tracePt t="71806" x="3357563" y="2063750"/>
          <p14:tracePt t="71823" x="3384550" y="2063750"/>
          <p14:tracePt t="71840" x="3411538" y="2063750"/>
          <p14:tracePt t="71856" x="3429000" y="2071688"/>
          <p14:tracePt t="71873" x="3455988" y="2071688"/>
          <p14:tracePt t="71889" x="3473450" y="2081213"/>
          <p14:tracePt t="71906" x="3509963" y="2089150"/>
          <p14:tracePt t="71922" x="3527425" y="2108200"/>
          <p14:tracePt t="71939" x="3544888" y="2116138"/>
          <p14:tracePt t="71956" x="3562350" y="2135188"/>
          <p14:tracePt t="71972" x="3589338" y="2143125"/>
          <p14:tracePt t="71989" x="3608388" y="2143125"/>
          <p14:tracePt t="72006" x="3625850" y="2143125"/>
          <p14:tracePt t="72023" x="3633788" y="2152650"/>
          <p14:tracePt t="72040" x="3652838" y="2152650"/>
          <p14:tracePt t="72057" x="3670300" y="2152650"/>
          <p14:tracePt t="72075" x="3687763" y="2160588"/>
          <p14:tracePt t="72090" x="3697288" y="2160588"/>
          <p14:tracePt t="72160" x="3724275" y="2160588"/>
          <p14:tracePt t="72177" x="3732213" y="2160588"/>
          <p14:tracePt t="72186" x="3741738" y="2179638"/>
          <p14:tracePt t="72194" x="3751263" y="2179638"/>
          <p14:tracePt t="72209" x="3768725" y="2179638"/>
          <p14:tracePt t="72225" x="3795713" y="2179638"/>
          <p14:tracePt t="72240" x="3813175" y="2179638"/>
          <p14:tracePt t="72257" x="3840163" y="2179638"/>
          <p14:tracePt t="72274" x="3875088" y="2179638"/>
          <p14:tracePt t="72290" x="3894138" y="2170113"/>
          <p14:tracePt t="72307" x="3919538" y="2170113"/>
          <p14:tracePt t="72324" x="3938588" y="2170113"/>
          <p14:tracePt t="72340" x="3946525" y="2170113"/>
          <p14:tracePt t="72357" x="3973513" y="2160588"/>
          <p14:tracePt t="72374" x="3990975" y="2160588"/>
          <p14:tracePt t="72390" x="4017963" y="2160588"/>
          <p14:tracePt t="72407" x="4037013" y="2152650"/>
          <p14:tracePt t="72424" x="4062413" y="2152650"/>
          <p14:tracePt t="72440" x="4071938" y="2152650"/>
          <p14:tracePt t="72458" x="4089400" y="2152650"/>
          <p14:tracePt t="72474" x="4089400" y="2143125"/>
          <p14:tracePt t="72490" x="4098925" y="2143125"/>
          <p14:tracePt t="72507" x="4116388" y="2143125"/>
          <p14:tracePt t="72524" x="4143375" y="2143125"/>
          <p14:tracePt t="72540" x="4160838" y="2143125"/>
          <p14:tracePt t="72557" x="4179888" y="2143125"/>
          <p14:tracePt t="72574" x="4187825" y="2143125"/>
          <p14:tracePt t="72590" x="4205288" y="2135188"/>
          <p14:tracePt t="72608" x="4232275" y="2125663"/>
          <p14:tracePt t="72624" x="4251325" y="2125663"/>
          <p14:tracePt t="72640" x="4276725" y="2125663"/>
          <p14:tracePt t="72657" x="4303713" y="2125663"/>
          <p14:tracePt t="72674" x="4322763" y="2125663"/>
          <p14:tracePt t="72859" x="4330700" y="2116138"/>
          <p14:tracePt t="72868" x="4348163" y="2116138"/>
          <p14:tracePt t="72876" x="4348163" y="2098675"/>
          <p14:tracePt t="72890" x="4357688" y="2098675"/>
          <p14:tracePt t="73650" x="4357688" y="2089150"/>
          <p14:tracePt t="73657" x="4367213" y="2089150"/>
          <p14:tracePt t="73674" x="4402138" y="2081213"/>
          <p14:tracePt t="73690" x="4429125" y="2071688"/>
          <p14:tracePt t="73708" x="4446588" y="2063750"/>
          <p14:tracePt t="73724" x="4465638" y="2063750"/>
          <p14:tracePt t="73885" x="4456113" y="2063750"/>
          <p14:tracePt t="73893" x="4446588" y="2063750"/>
          <p14:tracePt t="73907" x="4394200" y="2071688"/>
          <p14:tracePt t="73924" x="4330700" y="2089150"/>
          <p14:tracePt t="73941" x="4232275" y="2089150"/>
          <p14:tracePt t="73957" x="4170363" y="2089150"/>
          <p14:tracePt t="73974" x="4098925" y="2089150"/>
          <p14:tracePt t="73991" x="4017963" y="2089150"/>
          <p14:tracePt t="74009" x="3911600" y="2089150"/>
          <p14:tracePt t="74027" x="3813175" y="2089150"/>
          <p14:tracePt t="74041" x="3705225" y="2089150"/>
          <p14:tracePt t="74058" x="3598863" y="2089150"/>
          <p14:tracePt t="74074" x="3490913" y="2081213"/>
          <p14:tracePt t="74091" x="3384550" y="2054225"/>
          <p14:tracePt t="74107" x="3276600" y="2027238"/>
          <p14:tracePt t="74124" x="3179763" y="2017713"/>
          <p14:tracePt t="74141" x="3071813" y="2017713"/>
          <p14:tracePt t="74159" x="2874963" y="2017713"/>
          <p14:tracePt t="74176" x="2751138" y="2017713"/>
          <p14:tracePt t="74190" x="2643188" y="2017713"/>
          <p14:tracePt t="74207" x="2562225" y="2017713"/>
          <p14:tracePt t="74224" x="2536825" y="2017713"/>
          <p14:tracePt t="74241" x="2509838" y="2017713"/>
          <p14:tracePt t="74257" x="2490788" y="2017713"/>
          <p14:tracePt t="74276" x="2473325" y="2017713"/>
          <p14:tracePt t="74291" x="2446338" y="2017713"/>
          <p14:tracePt t="74307" x="2428875" y="2017713"/>
          <p14:tracePt t="74323" x="2419350" y="2017713"/>
          <p14:tracePt t="74340" x="2411413" y="2017713"/>
          <p14:tracePt t="74357" x="2401888" y="2017713"/>
          <p14:tracePt t="74374" x="2401888" y="2000250"/>
          <p14:tracePt t="74390" x="2374900" y="2000250"/>
          <p14:tracePt t="74407" x="2366963" y="2000250"/>
          <p14:tracePt t="74425" x="2347913" y="2000250"/>
          <p14:tracePt t="74441" x="2330450" y="2000250"/>
          <p14:tracePt t="74457" x="2312988" y="2000250"/>
          <p14:tracePt t="74490" x="2295525" y="2000250"/>
          <p14:tracePt t="74507" x="2276475" y="2009775"/>
          <p14:tracePt t="74525" x="2259013" y="2017713"/>
          <p14:tracePt t="74541" x="2224088" y="2036763"/>
          <p14:tracePt t="74557" x="2205038" y="2036763"/>
          <p14:tracePt t="74887" x="2214563" y="2036763"/>
          <p14:tracePt t="74896" x="2232025" y="2036763"/>
          <p14:tracePt t="74907" x="2259013" y="2036763"/>
          <p14:tracePt t="74923" x="2339975" y="2036763"/>
          <p14:tracePt t="74940" x="2455863" y="2036763"/>
          <p14:tracePt t="74957" x="2527300" y="2027238"/>
          <p14:tracePt t="74973" x="2625725" y="2027238"/>
          <p14:tracePt t="74991" x="2732088" y="2017713"/>
          <p14:tracePt t="75007" x="2857500" y="2000250"/>
          <p14:tracePt t="75024" x="3036888" y="1992313"/>
          <p14:tracePt t="75041" x="3179763" y="1973263"/>
          <p14:tracePt t="75059" x="3330575" y="1973263"/>
          <p14:tracePt t="75075" x="3394075" y="2000250"/>
          <p14:tracePt t="75091" x="3455988" y="2027238"/>
          <p14:tracePt t="75107" x="3517900" y="2054225"/>
          <p14:tracePt t="75123" x="3598863" y="2063750"/>
          <p14:tracePt t="75141" x="3687763" y="2089150"/>
          <p14:tracePt t="75157" x="3768725" y="2108200"/>
          <p14:tracePt t="75174" x="3857625" y="2108200"/>
          <p14:tracePt t="75191" x="3965575" y="2116138"/>
          <p14:tracePt t="75208" x="3983038" y="2116138"/>
          <p14:tracePt t="75224" x="4000500" y="2116138"/>
          <p14:tracePt t="75241" x="4017963" y="2116138"/>
          <p14:tracePt t="75257" x="4054475" y="2116138"/>
          <p14:tracePt t="75275" x="4062413" y="2116138"/>
          <p14:tracePt t="75291" x="4071938" y="2116138"/>
          <p14:tracePt t="75307" x="4081463" y="2116138"/>
          <p14:tracePt t="77440" x="4071938" y="2116138"/>
          <p14:tracePt t="78082" x="4071938" y="2036763"/>
          <p14:tracePt t="78090" x="4071938" y="2000250"/>
          <p14:tracePt t="78108" x="4071938" y="1982788"/>
          <p14:tracePt t="78141" x="4071938" y="1973263"/>
          <p14:tracePt t="78158" x="4071938" y="1946275"/>
          <p14:tracePt t="78732" x="4062413" y="1920875"/>
          <p14:tracePt t="78741" x="4037013" y="1920875"/>
          <p14:tracePt t="78758" x="3990975" y="1911350"/>
          <p14:tracePt t="78775" x="3911600" y="1884363"/>
          <p14:tracePt t="78791" x="3848100" y="1874838"/>
          <p14:tracePt t="78807" x="3830638" y="1874838"/>
          <p14:tracePt t="78825" x="3803650" y="1866900"/>
          <p14:tracePt t="78841" x="3786188" y="1866900"/>
          <p14:tracePt t="78857" x="3768725" y="1866900"/>
          <p14:tracePt t="78874" x="3732213" y="1849438"/>
          <p14:tracePt t="78890" x="3687763" y="1849438"/>
          <p14:tracePt t="78907" x="3633788" y="1849438"/>
          <p14:tracePt t="78923" x="3571875" y="1849438"/>
          <p14:tracePt t="78940" x="3527425" y="1849438"/>
          <p14:tracePt t="78957" x="3490913" y="1849438"/>
          <p14:tracePt t="78973" x="3473450" y="1849438"/>
          <p14:tracePt t="78990" x="3455988" y="1849438"/>
          <p14:tracePt t="79007" x="3429000" y="1849438"/>
          <p14:tracePt t="79023" x="3411538" y="1849438"/>
          <p14:tracePt t="79040" x="3394075" y="1849438"/>
          <p14:tracePt t="79170" x="3384550" y="1849438"/>
          <p14:tracePt t="79178" x="3375025" y="1849438"/>
          <p14:tracePt t="79191" x="3357563" y="1849438"/>
          <p14:tracePt t="79208" x="3340100" y="1857375"/>
          <p14:tracePt t="79226" x="3313113" y="1866900"/>
          <p14:tracePt t="79241" x="3286125" y="1884363"/>
          <p14:tracePt t="79258" x="3268663" y="1901825"/>
          <p14:tracePt t="79275" x="3251200" y="1928813"/>
          <p14:tracePt t="79291" x="3232150" y="1938338"/>
          <p14:tracePt t="79308" x="3205163" y="1955800"/>
          <p14:tracePt t="79326" x="3197225" y="1965325"/>
          <p14:tracePt t="79366" x="3197225" y="1973263"/>
          <p14:tracePt t="79375" x="3187700" y="1982788"/>
          <p14:tracePt t="79391" x="3187700" y="1992313"/>
          <p14:tracePt t="79408" x="3179763" y="2044700"/>
          <p14:tracePt t="79424" x="3179763" y="2089150"/>
          <p14:tracePt t="79441" x="3179763" y="2108200"/>
          <p14:tracePt t="79458" x="3179763" y="2116138"/>
          <p14:tracePt t="79477" x="3179763" y="2135188"/>
          <p14:tracePt t="79491" x="3179763" y="2152650"/>
          <p14:tracePt t="79508" x="3179763" y="2179638"/>
          <p14:tracePt t="79525" x="3205163" y="2259013"/>
          <p14:tracePt t="79541" x="3259138" y="2339975"/>
          <p14:tracePt t="79558" x="3295650" y="2401888"/>
          <p14:tracePt t="79574" x="3322638" y="2438400"/>
          <p14:tracePt t="79592" x="3340100" y="2465388"/>
          <p14:tracePt t="79608" x="3348038" y="2473325"/>
          <p14:tracePt t="79625" x="3357563" y="2492375"/>
          <p14:tracePt t="79641" x="3384550" y="2509838"/>
          <p14:tracePt t="79658" x="3402013" y="2517775"/>
          <p14:tracePt t="79674" x="3419475" y="2527300"/>
          <p14:tracePt t="79691" x="3438525" y="2527300"/>
          <p14:tracePt t="79694" x="3455988" y="2527300"/>
          <p14:tracePt t="79708" x="3473450" y="2527300"/>
          <p14:tracePt t="79726" x="3527425" y="2517775"/>
          <p14:tracePt t="79742" x="3562350" y="2517775"/>
          <p14:tracePt t="79758" x="3598863" y="2492375"/>
          <p14:tracePt t="79775" x="3625850" y="2482850"/>
          <p14:tracePt t="79791" x="3633788" y="2473325"/>
          <p14:tracePt t="79807" x="3660775" y="2465388"/>
          <p14:tracePt t="79824" x="3679825" y="2438400"/>
          <p14:tracePt t="79841" x="3697288" y="2420938"/>
          <p14:tracePt t="79857" x="3732213" y="2393950"/>
          <p14:tracePt t="79874" x="3741738" y="2357438"/>
          <p14:tracePt t="79891" x="3741738" y="2330450"/>
          <p14:tracePt t="79908" x="3741738" y="2303463"/>
          <p14:tracePt t="79924" x="3741738" y="2259013"/>
          <p14:tracePt t="79941" x="3741738" y="2214563"/>
          <p14:tracePt t="79974" x="3732213" y="2187575"/>
          <p14:tracePt t="80008" x="3625850" y="1992313"/>
          <p14:tracePt t="80017" x="3581400" y="1928813"/>
          <p14:tracePt t="80025" x="3571875" y="1920875"/>
          <p14:tracePt t="80041" x="3554413" y="1901825"/>
          <p14:tracePt t="80058" x="3544888" y="1884363"/>
          <p14:tracePt t="80075" x="3517900" y="1857375"/>
          <p14:tracePt t="80091" x="3500438" y="1839913"/>
          <p14:tracePt t="80108" x="3490913" y="1822450"/>
          <p14:tracePt t="80126" x="3473450" y="1795463"/>
          <p14:tracePt t="80141" x="3446463" y="1768475"/>
          <p14:tracePt t="80158" x="3429000" y="1751013"/>
          <p14:tracePt t="80175" x="3411538" y="1731963"/>
          <p14:tracePt t="80191" x="3394075" y="1704975"/>
          <p14:tracePt t="80208" x="3367088" y="1697038"/>
          <p14:tracePt t="80226" x="3340100" y="1687513"/>
          <p14:tracePt t="80242" x="3322638" y="1687513"/>
          <p14:tracePt t="80257" x="3295650" y="1687513"/>
          <p14:tracePt t="80274" x="3276600" y="1697038"/>
          <p14:tracePt t="80291" x="3259138" y="1714500"/>
          <p14:tracePt t="80307" x="3241675" y="1724025"/>
          <p14:tracePt t="80324" x="3214688" y="1741488"/>
          <p14:tracePt t="80341" x="3197225" y="1751013"/>
          <p14:tracePt t="80358" x="3179763" y="1758950"/>
          <p14:tracePt t="80374" x="3152775" y="1785938"/>
          <p14:tracePt t="80393" x="3125788" y="1803400"/>
          <p14:tracePt t="80408" x="3116263" y="1822450"/>
          <p14:tracePt t="80425" x="3098800" y="1839913"/>
          <p14:tracePt t="80441" x="3071813" y="1866900"/>
          <p14:tracePt t="80458" x="3062288" y="1874838"/>
          <p14:tracePt t="80475" x="3044825" y="1893888"/>
          <p14:tracePt t="80493" x="3036888" y="1920875"/>
          <p14:tracePt t="80508" x="3036888" y="1946275"/>
          <p14:tracePt t="80525" x="3027363" y="1965325"/>
          <p14:tracePt t="80541" x="3027363" y="2000250"/>
          <p14:tracePt t="80558" x="3027363" y="2017713"/>
          <p14:tracePt t="80575" x="3036888" y="2027238"/>
          <p14:tracePt t="80592" x="3036888" y="2036763"/>
          <p14:tracePt t="80619" x="3044825" y="2044700"/>
          <p14:tracePt t="80643" x="3054350" y="2044700"/>
          <p14:tracePt t="80651" x="3054350" y="2054225"/>
          <p14:tracePt t="80660" x="3062288" y="2054225"/>
          <p14:tracePt t="80675" x="3081338" y="2071688"/>
          <p14:tracePt t="80708" x="3089275" y="2089150"/>
          <p14:tracePt t="80725" x="3089275" y="2098675"/>
          <p14:tracePt t="80741" x="3098800" y="2098675"/>
          <p14:tracePt t="80758" x="3108325" y="2108200"/>
          <p14:tracePt t="80775" x="3116263" y="2108200"/>
          <p14:tracePt t="80792" x="3125788" y="2116138"/>
          <p14:tracePt t="80814" x="3133725" y="2125663"/>
          <p14:tracePt t="80830" x="3143250" y="2125663"/>
          <p14:tracePt t="80841" x="3160713" y="2135188"/>
          <p14:tracePt t="80858" x="3179763" y="2152650"/>
          <p14:tracePt t="80876" x="3205163" y="2170113"/>
          <p14:tracePt t="80891" x="3214688" y="2179638"/>
          <p14:tracePt t="80933" x="3232150" y="2187575"/>
          <p14:tracePt t="80947" x="3241675" y="2197100"/>
          <p14:tracePt t="80958" x="3251200" y="2206625"/>
          <p14:tracePt t="81637" x="3259138" y="2206625"/>
          <p14:tracePt t="81653" x="3268663" y="2224088"/>
          <p14:tracePt t="81669" x="3268663" y="2232025"/>
          <p14:tracePt t="82341" x="3276600" y="2232025"/>
          <p14:tracePt t="82357" x="3286125" y="2214563"/>
          <p14:tracePt t="82373" x="3303588" y="2214563"/>
          <p14:tracePt t="82569" x="3313113" y="2214563"/>
          <p14:tracePt t="82599" x="3322638" y="2214563"/>
          <p14:tracePt t="82615" x="3340100" y="2214563"/>
          <p14:tracePt t="82625" x="3348038" y="2214563"/>
          <p14:tracePt t="82641" x="3367088" y="2214563"/>
          <p14:tracePt t="82658" x="3384550" y="2214563"/>
          <p14:tracePt t="82675" x="3394075" y="2214563"/>
          <p14:tracePt t="82717" x="3402013" y="2224088"/>
          <p14:tracePt t="82733" x="3411538" y="2224088"/>
          <p14:tracePt t="82742" x="3419475" y="2232025"/>
          <p14:tracePt t="82758" x="3446463" y="2232025"/>
          <p14:tracePt t="82775" x="3465513" y="2232025"/>
          <p14:tracePt t="82792" x="3482975" y="2232025"/>
          <p14:tracePt t="82808" x="3500438" y="2232025"/>
          <p14:tracePt t="82824" x="3536950" y="2232025"/>
          <p14:tracePt t="82842" x="3652838" y="2232025"/>
          <p14:tracePt t="82858" x="3724275" y="2232025"/>
          <p14:tracePt t="82874" x="3759200" y="2232025"/>
          <p14:tracePt t="82891" x="3768725" y="2232025"/>
          <p14:tracePt t="82908" x="3786188" y="2232025"/>
          <p14:tracePt t="82925" x="3813175" y="2232025"/>
          <p14:tracePt t="82942" x="3830638" y="2232025"/>
          <p14:tracePt t="82958" x="3848100" y="2232025"/>
          <p14:tracePt t="82975" x="3884613" y="2232025"/>
          <p14:tracePt t="82992" x="3894138" y="2232025"/>
          <p14:tracePt t="83008" x="3902075" y="2232025"/>
          <p14:tracePt t="83047" x="3911600" y="2214563"/>
          <p14:tracePt t="83055" x="3919538" y="2206625"/>
          <p14:tracePt t="83063" x="3946525" y="2197100"/>
          <p14:tracePt t="83077" x="3965575" y="2179638"/>
          <p14:tracePt t="83093" x="4000500" y="2170113"/>
          <p14:tracePt t="83108" x="4017963" y="2152650"/>
          <p14:tracePt t="83125" x="4017963" y="2143125"/>
          <p14:tracePt t="83142" x="4027488" y="2143125"/>
          <p14:tracePt t="83227" x="4027488" y="2135188"/>
          <p14:tracePt t="83241" x="4037013" y="2098675"/>
          <p14:tracePt t="83249" x="4054475" y="2089150"/>
          <p14:tracePt t="83258" x="4054475" y="2071688"/>
          <p14:tracePt t="83276" x="4054475" y="2044700"/>
          <p14:tracePt t="83292" x="4054475" y="2036763"/>
          <p14:tracePt t="83308" x="4054475" y="2027238"/>
          <p14:tracePt t="83327" x="4054475" y="2000250"/>
          <p14:tracePt t="83343" x="4037013" y="1973263"/>
          <p14:tracePt t="83358" x="4027488" y="1955800"/>
          <p14:tracePt t="83375" x="4010025" y="1938338"/>
          <p14:tracePt t="83392" x="4000500" y="1920875"/>
          <p14:tracePt t="83408" x="4000500" y="1901825"/>
          <p14:tracePt t="83425" x="4000500" y="1893888"/>
          <p14:tracePt t="83442" x="3990975" y="1893888"/>
          <p14:tracePt t="83458" x="3973513" y="1874838"/>
          <p14:tracePt t="83475" x="3956050" y="1866900"/>
          <p14:tracePt t="83493" x="3946525" y="1849438"/>
          <p14:tracePt t="83525" x="3929063" y="1830388"/>
          <p14:tracePt t="83542" x="3919538" y="1822450"/>
          <p14:tracePt t="83558" x="3894138" y="1812925"/>
          <p14:tracePt t="83575" x="3884613" y="1812925"/>
          <p14:tracePt t="83592" x="3875088" y="1803400"/>
          <p14:tracePt t="83608" x="3857625" y="1795463"/>
          <p14:tracePt t="83625" x="3848100" y="1795463"/>
          <p14:tracePt t="83642" x="3830638" y="1785938"/>
          <p14:tracePt t="83783" x="3822700" y="1785938"/>
          <p14:tracePt t="83791" x="3813175" y="1795463"/>
          <p14:tracePt t="83808" x="3795713" y="1812925"/>
          <p14:tracePt t="83825" x="3776663" y="1839913"/>
          <p14:tracePt t="83842" x="3768725" y="1857375"/>
          <p14:tracePt t="83858" x="3751263" y="1893888"/>
          <p14:tracePt t="83875" x="3741738" y="1920875"/>
          <p14:tracePt t="83892" x="3732213" y="1938338"/>
          <p14:tracePt t="83908" x="3732213" y="1955800"/>
          <p14:tracePt t="83925" x="3732213" y="1982788"/>
          <p14:tracePt t="83942" x="3732213" y="2000250"/>
          <p14:tracePt t="83958" x="3732213" y="2017713"/>
          <p14:tracePt t="83977" x="3732213" y="2054225"/>
          <p14:tracePt t="83993" x="3741738" y="2071688"/>
          <p14:tracePt t="84027" x="3741738" y="2081213"/>
          <p14:tracePt t="84042" x="3751263" y="2089150"/>
          <p14:tracePt t="84058" x="3751263" y="2116138"/>
          <p14:tracePt t="84075" x="3768725" y="2116138"/>
          <p14:tracePt t="84092" x="3776663" y="2135188"/>
          <p14:tracePt t="84108" x="3786188" y="2152650"/>
          <p14:tracePt t="84127" x="3803650" y="2187575"/>
          <p14:tracePt t="84142" x="3813175" y="2206625"/>
          <p14:tracePt t="84158" x="3822700" y="2206625"/>
          <p14:tracePt t="84175" x="3840163" y="2214563"/>
          <p14:tracePt t="84192" x="3857625" y="2232025"/>
          <p14:tracePt t="84209" x="3875088" y="2241550"/>
          <p14:tracePt t="84225" x="3894138" y="2251075"/>
          <p14:tracePt t="84243" x="3919538" y="2251075"/>
          <p14:tracePt t="84259" x="3929063" y="2268538"/>
          <p14:tracePt t="84276" x="3938588" y="2268538"/>
          <p14:tracePt t="84292" x="3956050" y="2268538"/>
          <p14:tracePt t="84308" x="3973513" y="2268538"/>
          <p14:tracePt t="84325" x="4000500" y="2278063"/>
          <p14:tracePt t="84341" x="4010025" y="2278063"/>
          <p14:tracePt t="84358" x="4017963" y="2278063"/>
          <p14:tracePt t="84375" x="4027488" y="2278063"/>
          <p14:tracePt t="84393" x="4062413" y="2286000"/>
          <p14:tracePt t="84409" x="4081463" y="2286000"/>
          <p14:tracePt t="84425" x="4098925" y="2286000"/>
          <p14:tracePt t="84503" x="4108450" y="2286000"/>
          <p14:tracePt t="84517" x="4116388" y="2295525"/>
          <p14:tracePt t="84526" x="4133850" y="2295525"/>
          <p14:tracePt t="84542" x="4152900" y="2295525"/>
          <p14:tracePt t="84558" x="4160838" y="2295525"/>
          <p14:tracePt t="84603" x="4170363" y="2295525"/>
          <p14:tracePt t="84619" x="4187825" y="2295525"/>
          <p14:tracePt t="84627" x="4205288" y="2295525"/>
          <p14:tracePt t="84643" x="4224338" y="2286000"/>
          <p14:tracePt t="84659" x="4241800" y="2278063"/>
          <p14:tracePt t="84675" x="4276725" y="2259013"/>
          <p14:tracePt t="84692" x="4295775" y="2251075"/>
          <p14:tracePt t="84737" x="4303713" y="2251075"/>
          <p14:tracePt t="84753" x="4313238" y="2241550"/>
          <p14:tracePt t="84762" x="4330700" y="2241550"/>
          <p14:tracePt t="84830" x="4340225" y="2241550"/>
          <p14:tracePt t="84846" x="4357688" y="2241550"/>
          <p14:tracePt t="84854" x="4367213" y="2241550"/>
          <p14:tracePt t="84862" x="4375150" y="2241550"/>
          <p14:tracePt t="84875" x="4384675" y="2241550"/>
          <p14:tracePt t="88341" x="4348163" y="2241550"/>
          <p14:tracePt t="88348" x="4330700" y="2241550"/>
          <p14:tracePt t="88359" x="4295775" y="2241550"/>
          <p14:tracePt t="88376" x="4232275" y="2241550"/>
          <p14:tracePt t="88394" x="4143375" y="2241550"/>
          <p14:tracePt t="88410" x="4125913" y="2241550"/>
          <p14:tracePt t="88488" x="4116388" y="2241550"/>
          <p14:tracePt t="88496" x="4108450" y="2232025"/>
          <p14:tracePt t="88509" x="4089400" y="2232025"/>
          <p14:tracePt t="88526" x="4081463" y="2232025"/>
          <p14:tracePt t="88544" x="4062413" y="2232025"/>
          <p14:tracePt t="88559" x="4044950" y="2241550"/>
          <p14:tracePt t="88576" x="4017963" y="2251075"/>
          <p14:tracePt t="88592" x="4000500" y="2278063"/>
          <p14:tracePt t="88609" x="3990975" y="2278063"/>
          <p14:tracePt t="88626" x="3956050" y="2295525"/>
          <p14:tracePt t="88642" x="3946525" y="2295525"/>
          <p14:tracePt t="88660" x="3929063" y="2295525"/>
          <p14:tracePt t="88676" x="3894138" y="2295525"/>
          <p14:tracePt t="88693" x="3875088" y="2295525"/>
          <p14:tracePt t="88709" x="3857625" y="2295525"/>
          <p14:tracePt t="88726" x="3840163" y="2295525"/>
          <p14:tracePt t="88742" x="3813175" y="2295525"/>
          <p14:tracePt t="88759" x="3795713" y="2286000"/>
          <p14:tracePt t="88778" x="3741738" y="2259013"/>
          <p14:tracePt t="88792" x="3714750" y="2251075"/>
          <p14:tracePt t="88809" x="3660775" y="2251075"/>
          <p14:tracePt t="88825" x="3598863" y="2224088"/>
          <p14:tracePt t="88842" x="3517900" y="2197100"/>
          <p14:tracePt t="88859" x="3446463" y="2187575"/>
          <p14:tracePt t="88876" x="3384550" y="2160588"/>
          <p14:tracePt t="88892" x="3313113" y="2135188"/>
          <p14:tracePt t="88909" x="3251200" y="2108200"/>
          <p14:tracePt t="88926" x="3133725" y="2081213"/>
          <p14:tracePt t="88942" x="3071813" y="2081213"/>
          <p14:tracePt t="88959" x="3027363" y="2071688"/>
          <p14:tracePt t="88976" x="3009900" y="2063750"/>
          <p14:tracePt t="88992" x="2990850" y="2054225"/>
          <p14:tracePt t="89009" x="2965450" y="2054225"/>
          <p14:tracePt t="89027" x="2938463" y="2054225"/>
          <p14:tracePt t="89044" x="2919413" y="2054225"/>
          <p14:tracePt t="89060" x="2894013" y="2063750"/>
          <p14:tracePt t="89076" x="2874963" y="2071688"/>
          <p14:tracePt t="89092" x="2857500" y="2071688"/>
          <p14:tracePt t="89110" x="2840038" y="2071688"/>
          <p14:tracePt t="89126" x="2795588" y="2071688"/>
          <p14:tracePt t="89142" x="2759075" y="2071688"/>
          <p14:tracePt t="89159" x="2741613" y="2071688"/>
          <p14:tracePt t="89176" x="2714625" y="2071688"/>
          <p14:tracePt t="89192" x="2660650" y="2071688"/>
          <p14:tracePt t="89209" x="2616200" y="2071688"/>
          <p14:tracePt t="89226" x="2581275" y="2089150"/>
          <p14:tracePt t="89242" x="2562225" y="2089150"/>
          <p14:tracePt t="89259" x="2554288" y="2089150"/>
          <p14:tracePt t="89326" x="2544763" y="2089150"/>
          <p14:tracePt t="89358" x="2527300" y="2089150"/>
          <p14:tracePt t="89420" x="2517775" y="2089150"/>
          <p14:tracePt t="89444" x="2509838" y="2089150"/>
          <p14:tracePt t="89452" x="2500313" y="2089150"/>
          <p14:tracePt t="89461" x="2490788" y="2089150"/>
          <p14:tracePt t="89476" x="2473325" y="2089150"/>
          <p14:tracePt t="89492" x="2446338" y="2089150"/>
          <p14:tracePt t="89509" x="2438400" y="2089150"/>
          <p14:tracePt t="89526" x="2419350" y="2089150"/>
          <p14:tracePt t="89543" x="2411413" y="2089150"/>
          <p14:tracePt t="89560" x="2401888" y="2089150"/>
          <p14:tracePt t="89576" x="2393950" y="2089150"/>
          <p14:tracePt t="89592" x="2366963" y="2089150"/>
          <p14:tracePt t="89609" x="2347913" y="2089150"/>
          <p14:tracePt t="89626" x="2339975" y="2089150"/>
          <p14:tracePt t="89642" x="2330450" y="2089150"/>
          <p14:tracePt t="89659" x="2303463" y="2089150"/>
          <p14:tracePt t="89676" x="2295525" y="2089150"/>
          <p14:tracePt t="90032" x="2312988" y="2089150"/>
          <p14:tracePt t="90258" x="2312988" y="2098675"/>
          <p14:tracePt t="91260" x="2312988" y="2089150"/>
          <p14:tracePt t="91269" x="2312988" y="2054225"/>
          <p14:tracePt t="91280" x="2312988" y="2027238"/>
          <p14:tracePt t="91293" x="2312988" y="2000250"/>
          <p14:tracePt t="91309" x="2295525" y="1946275"/>
          <p14:tracePt t="91325" x="2268538" y="1901825"/>
          <p14:tracePt t="91343" x="2259013" y="1866900"/>
          <p14:tracePt t="91359" x="2251075" y="1849438"/>
          <p14:tracePt t="91376" x="2241550" y="1839913"/>
          <p14:tracePt t="91393" x="2224088" y="1803400"/>
          <p14:tracePt t="91410" x="2224088" y="1785938"/>
          <p14:tracePt t="91426" x="2205038" y="1768475"/>
          <p14:tracePt t="91443" x="2197100" y="1758950"/>
          <p14:tracePt t="91459" x="2197100" y="1741488"/>
          <p14:tracePt t="91477" x="2197100" y="1731963"/>
          <p14:tracePt t="91496" x="2197100" y="1724025"/>
          <p14:tracePt t="91512" x="2197100" y="1714500"/>
          <p14:tracePt t="91526" x="2197100" y="1697038"/>
          <p14:tracePt t="91543" x="2187575" y="1679575"/>
          <p14:tracePt t="91559" x="2187575" y="1643063"/>
          <p14:tracePt t="91576" x="2187575" y="1625600"/>
          <p14:tracePt t="91593" x="2187575" y="1598613"/>
          <p14:tracePt t="91793" x="2187575" y="1589088"/>
          <p14:tracePt t="91801" x="2187575" y="1571625"/>
          <p14:tracePt t="91817" x="2187575" y="1562100"/>
          <p14:tracePt t="91832" x="2187575" y="1554163"/>
          <p14:tracePt t="91843" x="2187575" y="1536700"/>
          <p14:tracePt t="91859" x="2187575" y="1509713"/>
          <p14:tracePt t="91876" x="2187575" y="1490663"/>
          <p14:tracePt t="91893" x="2187575" y="1473200"/>
          <p14:tracePt t="92114" x="2224088" y="1482725"/>
          <p14:tracePt t="92122" x="2251075" y="1490663"/>
          <p14:tracePt t="92130" x="2259013" y="1500188"/>
          <p14:tracePt t="92143" x="2322513" y="1517650"/>
          <p14:tracePt t="92161" x="2347913" y="1517650"/>
          <p14:tracePt t="92176" x="2384425" y="1527175"/>
          <p14:tracePt t="92193" x="2419350" y="1544638"/>
          <p14:tracePt t="92209" x="2446338" y="1562100"/>
          <p14:tracePt t="92226" x="2473325" y="1581150"/>
          <p14:tracePt t="92243" x="2517775" y="1589088"/>
          <p14:tracePt t="92259" x="2581275" y="1616075"/>
          <p14:tracePt t="92278" x="2643188" y="1643063"/>
          <p14:tracePt t="92294" x="2697163" y="1660525"/>
          <p14:tracePt t="92309" x="2741613" y="1687513"/>
          <p14:tracePt t="92326" x="2813050" y="1714500"/>
          <p14:tracePt t="92343" x="2874963" y="1741488"/>
          <p14:tracePt t="92359" x="2938463" y="1768475"/>
          <p14:tracePt t="92376" x="2965450" y="1768475"/>
          <p14:tracePt t="92395" x="3000375" y="1768475"/>
          <p14:tracePt t="92411" x="3017838" y="1768475"/>
          <p14:tracePt t="92426" x="3054350" y="1758950"/>
          <p14:tracePt t="92443" x="3098800" y="1758950"/>
          <p14:tracePt t="92459" x="3143250" y="1758950"/>
          <p14:tracePt t="92476" x="3179763" y="1758950"/>
          <p14:tracePt t="92493" x="3197225" y="1751013"/>
          <p14:tracePt t="92509" x="3214688" y="1741488"/>
          <p14:tracePt t="92528" x="3232150" y="1731963"/>
          <p14:tracePt t="92544" x="3241675" y="1731963"/>
          <p14:tracePt t="92561" x="3259138" y="1731963"/>
          <p14:tracePt t="92576" x="3276600" y="1724025"/>
          <p14:tracePt t="92593" x="3295650" y="1714500"/>
          <p14:tracePt t="92610" x="3313113" y="1687513"/>
          <p14:tracePt t="92626" x="3330575" y="1679575"/>
          <p14:tracePt t="92643" x="3348038" y="1660525"/>
          <p14:tracePt t="92661" x="3367088" y="1633538"/>
          <p14:tracePt t="92676" x="3384550" y="1616075"/>
          <p14:tracePt t="92770" x="3402013" y="1616075"/>
          <p14:tracePt t="92779" x="3402013" y="1608138"/>
          <p14:tracePt t="92794" x="3402013" y="1589088"/>
          <p14:tracePt t="92811" x="3402013" y="1571625"/>
          <p14:tracePt t="92826" x="3402013" y="1554163"/>
          <p14:tracePt t="92843" x="3402013" y="1527175"/>
          <p14:tracePt t="92859" x="3402013" y="1509713"/>
          <p14:tracePt t="92876" x="3394075" y="1490663"/>
          <p14:tracePt t="92893" x="3384550" y="1455738"/>
          <p14:tracePt t="92910" x="3384550" y="1411288"/>
          <p14:tracePt t="92926" x="3384550" y="1374775"/>
          <p14:tracePt t="92942" x="3384550" y="1312863"/>
          <p14:tracePt t="92959" x="3384550" y="1295400"/>
          <p14:tracePt t="92976" x="3384550" y="1268413"/>
          <p14:tracePt t="92993" x="3394075" y="1250950"/>
          <p14:tracePt t="93009" x="3411538" y="1231900"/>
          <p14:tracePt t="93026" x="3419475" y="1204913"/>
          <p14:tracePt t="93044" x="3429000" y="1196975"/>
          <p14:tracePt t="93101" x="3438525" y="1187450"/>
          <p14:tracePt t="93109" x="3446463" y="1179513"/>
          <p14:tracePt t="93126" x="3455988" y="1169988"/>
          <p14:tracePt t="93143" x="3482975" y="1160463"/>
          <p14:tracePt t="93159" x="3527425" y="1133475"/>
          <p14:tracePt t="93176" x="3544888" y="1125538"/>
          <p14:tracePt t="93194" x="3571875" y="1098550"/>
          <p14:tracePt t="93210" x="3598863" y="1081088"/>
          <p14:tracePt t="93226" x="3616325" y="1081088"/>
          <p14:tracePt t="93242" x="3633788" y="1081088"/>
          <p14:tracePt t="93259" x="3660775" y="1081088"/>
          <p14:tracePt t="93276" x="3679825" y="1081088"/>
          <p14:tracePt t="93292" x="3687763" y="1081088"/>
          <p14:tracePt t="93310" x="3714750" y="1081088"/>
          <p14:tracePt t="93326" x="3741738" y="1071563"/>
          <p14:tracePt t="93342" x="3759200" y="1062038"/>
          <p14:tracePt t="93359" x="3776663" y="1054100"/>
          <p14:tracePt t="93376" x="3803650" y="1044575"/>
          <p14:tracePt t="93392" x="3822700" y="1044575"/>
          <p14:tracePt t="93409" x="3848100" y="1027113"/>
          <p14:tracePt t="93425" x="3884613" y="1027113"/>
          <p14:tracePt t="93445" x="3983038" y="982663"/>
          <p14:tracePt t="93461" x="4062413" y="955675"/>
          <p14:tracePt t="93476" x="4116388" y="946150"/>
          <p14:tracePt t="93493" x="4160838" y="928688"/>
          <p14:tracePt t="93510" x="4224338" y="911225"/>
          <p14:tracePt t="93526" x="4268788" y="911225"/>
          <p14:tracePt t="93543" x="4313238" y="911225"/>
          <p14:tracePt t="93560" x="4348163" y="911225"/>
          <p14:tracePt t="93576" x="4375150" y="911225"/>
          <p14:tracePt t="93593" x="4402138" y="911225"/>
          <p14:tracePt t="93610" x="4419600" y="919163"/>
          <p14:tracePt t="93626" x="4456113" y="928688"/>
          <p14:tracePt t="93643" x="4473575" y="955675"/>
          <p14:tracePt t="93660" x="4491038" y="973138"/>
          <p14:tracePt t="93676" x="4491038" y="982663"/>
          <p14:tracePt t="93693" x="4500563" y="990600"/>
          <p14:tracePt t="93696" x="4510088" y="1000125"/>
          <p14:tracePt t="93711" x="4537075" y="1027113"/>
          <p14:tracePt t="93726" x="4554538" y="1044575"/>
          <p14:tracePt t="93743" x="4562475" y="1062038"/>
          <p14:tracePt t="93759" x="4572000" y="1098550"/>
          <p14:tracePt t="93776" x="4581525" y="1116013"/>
          <p14:tracePt t="93793" x="4598988" y="1125538"/>
          <p14:tracePt t="93810" x="4598988" y="1143000"/>
          <p14:tracePt t="93826" x="4608513" y="1160463"/>
          <p14:tracePt t="93843" x="4608513" y="1169988"/>
          <p14:tracePt t="93874" x="4616450" y="1169988"/>
          <p14:tracePt t="93899" x="4616450" y="1187450"/>
          <p14:tracePt t="93907" x="4616450" y="1196975"/>
          <p14:tracePt t="93915" x="4616450" y="1204913"/>
          <p14:tracePt t="93931" x="4616450" y="1214438"/>
          <p14:tracePt t="93945" x="4616450" y="1241425"/>
          <p14:tracePt t="93961" x="4608513" y="1250950"/>
          <p14:tracePt t="93977" x="4589463" y="1268413"/>
          <p14:tracePt t="93993" x="4581525" y="1285875"/>
          <p14:tracePt t="94010" x="4562475" y="1312863"/>
          <p14:tracePt t="94027" x="4545013" y="1339850"/>
          <p14:tracePt t="94043" x="4510088" y="1374775"/>
          <p14:tracePt t="94060" x="4456113" y="1446213"/>
          <p14:tracePt t="94078" x="4402138" y="1509713"/>
          <p14:tracePt t="94095" x="4384675" y="1554163"/>
          <p14:tracePt t="94111" x="4357688" y="1616075"/>
          <p14:tracePt t="94126" x="4330700" y="1697038"/>
          <p14:tracePt t="94143" x="4313238" y="1731963"/>
          <p14:tracePt t="94160" x="4313238" y="1741488"/>
          <p14:tracePt t="94176" x="4303713" y="1758950"/>
          <p14:tracePt t="94193" x="4303713" y="1785938"/>
          <p14:tracePt t="94209" x="4303713" y="1795463"/>
          <p14:tracePt t="94369" x="4295775" y="1795463"/>
          <p14:tracePt t="94385" x="4286250" y="1768475"/>
          <p14:tracePt t="94393" x="4241800" y="1741488"/>
          <p14:tracePt t="94410" x="4170363" y="1714500"/>
          <p14:tracePt t="94426" x="4098925" y="1687513"/>
          <p14:tracePt t="94443" x="4037013" y="1660525"/>
          <p14:tracePt t="94460" x="3973513" y="1643063"/>
          <p14:tracePt t="94476" x="3946525" y="1633538"/>
          <p14:tracePt t="94493" x="3884613" y="1598613"/>
          <p14:tracePt t="94509" x="3822700" y="1554163"/>
          <p14:tracePt t="94526" x="3741738" y="1536700"/>
          <p14:tracePt t="94543" x="3679825" y="1517650"/>
          <p14:tracePt t="94560" x="3643313" y="1509713"/>
          <p14:tracePt t="94576" x="3589338" y="1509713"/>
          <p14:tracePt t="94595" x="3490913" y="1509713"/>
          <p14:tracePt t="94611" x="3411538" y="1536700"/>
          <p14:tracePt t="94627" x="3330575" y="1562100"/>
          <p14:tracePt t="94643" x="3241675" y="1589088"/>
          <p14:tracePt t="94660" x="3160713" y="1616075"/>
          <p14:tracePt t="94676" x="3081338" y="1633538"/>
          <p14:tracePt t="94693" x="2990850" y="1633538"/>
          <p14:tracePt t="94696" x="2938463" y="1633538"/>
          <p14:tracePt t="94710" x="2901950" y="1633538"/>
          <p14:tracePt t="94727" x="2803525" y="1633538"/>
          <p14:tracePt t="94745" x="2643188" y="1625600"/>
          <p14:tracePt t="94759" x="2536825" y="1608138"/>
          <p14:tracePt t="94776" x="2428875" y="1581150"/>
          <p14:tracePt t="94793" x="2347913" y="1571625"/>
          <p14:tracePt t="94810" x="2276475" y="1554163"/>
          <p14:tracePt t="94826" x="2214563" y="1554163"/>
          <p14:tracePt t="94845" x="2160588" y="1562100"/>
          <p14:tracePt t="94861" x="2133600" y="1571625"/>
          <p14:tracePt t="94877" x="2116138" y="1581150"/>
          <p14:tracePt t="94893" x="2098675" y="1589088"/>
          <p14:tracePt t="94910" x="2071688" y="1608138"/>
          <p14:tracePt t="94926" x="2054225" y="1633538"/>
          <p14:tracePt t="94943" x="2036763" y="1652588"/>
          <p14:tracePt t="94960" x="2017713" y="1670050"/>
          <p14:tracePt t="94977" x="1990725" y="1687513"/>
          <p14:tracePt t="94994" x="1982788" y="1724025"/>
          <p14:tracePt t="95011" x="1973263" y="1785938"/>
          <p14:tracePt t="95026" x="1973263" y="1839913"/>
          <p14:tracePt t="95043" x="1973263" y="1874838"/>
          <p14:tracePt t="95060" x="1973263" y="1893888"/>
          <p14:tracePt t="95077" x="1973263" y="1920875"/>
          <p14:tracePt t="95093" x="1973263" y="1938338"/>
          <p14:tracePt t="95110" x="1982788" y="1955800"/>
          <p14:tracePt t="95127" x="1990725" y="1992313"/>
          <p14:tracePt t="95143" x="2009775" y="2009775"/>
          <p14:tracePt t="95160" x="2009775" y="2027238"/>
          <p14:tracePt t="95176" x="2017713" y="2044700"/>
          <p14:tracePt t="95193" x="2027238" y="2071688"/>
          <p14:tracePt t="95210" x="2044700" y="2089150"/>
          <p14:tracePt t="95226" x="2062163" y="2108200"/>
          <p14:tracePt t="95244" x="2098675" y="2143125"/>
          <p14:tracePt t="95261" x="2143125" y="2160588"/>
          <p14:tracePt t="95278" x="2187575" y="2170113"/>
          <p14:tracePt t="95293" x="2224088" y="2187575"/>
          <p14:tracePt t="95309" x="2251075" y="2197100"/>
          <p14:tracePt t="95326" x="2268538" y="2206625"/>
          <p14:tracePt t="95342" x="2295525" y="2224088"/>
          <p14:tracePt t="95359" x="2322513" y="2251075"/>
          <p14:tracePt t="95376" x="2347913" y="2268538"/>
          <p14:tracePt t="95392" x="2374900" y="2286000"/>
          <p14:tracePt t="95409" x="2393950" y="2295525"/>
          <p14:tracePt t="95426" x="2428875" y="2295525"/>
          <p14:tracePt t="95442" x="2490788" y="2312988"/>
          <p14:tracePt t="95459" x="2554288" y="2312988"/>
          <p14:tracePt t="95476" x="2625725" y="2312988"/>
          <p14:tracePt t="95492" x="2705100" y="2312988"/>
          <p14:tracePt t="95510" x="2822575" y="2312988"/>
          <p14:tracePt t="95526" x="2884488" y="2322513"/>
          <p14:tracePt t="95542" x="2928938" y="2322513"/>
          <p14:tracePt t="95559" x="2982913" y="2322513"/>
          <p14:tracePt t="95576" x="3044825" y="2330450"/>
          <p14:tracePt t="95592" x="3098800" y="2349500"/>
          <p14:tracePt t="95609" x="3160713" y="2357438"/>
          <p14:tracePt t="95626" x="3251200" y="2384425"/>
          <p14:tracePt t="95642" x="3330575" y="2411413"/>
          <p14:tracePt t="95660" x="3446463" y="2455863"/>
          <p14:tracePt t="95676" x="3500438" y="2465388"/>
          <p14:tracePt t="95693" x="3544888" y="2482850"/>
          <p14:tracePt t="95710" x="3589338" y="2500313"/>
          <p14:tracePt t="95727" x="3616325" y="2509838"/>
          <p14:tracePt t="95745" x="3660775" y="2517775"/>
          <p14:tracePt t="95761" x="3687763" y="2517775"/>
          <p14:tracePt t="95778" x="3697288" y="2517775"/>
          <p14:tracePt t="95817" x="3705225" y="2527300"/>
          <p14:tracePt t="95833" x="3741738" y="2527300"/>
          <p14:tracePt t="95843" x="3759200" y="2527300"/>
          <p14:tracePt t="95860" x="3786188" y="2527300"/>
          <p14:tracePt t="95876" x="3803650" y="2527300"/>
          <p14:tracePt t="95893" x="3813175" y="2527300"/>
          <p14:tracePt t="95911" x="3840163" y="2527300"/>
          <p14:tracePt t="95927" x="3867150" y="2527300"/>
          <p14:tracePt t="95943" x="3884613" y="2527300"/>
          <p14:tracePt t="95960" x="3919538" y="2527300"/>
          <p14:tracePt t="95976" x="3938588" y="2527300"/>
          <p14:tracePt t="95993" x="3965575" y="2527300"/>
          <p14:tracePt t="96010" x="3990975" y="2527300"/>
          <p14:tracePt t="96027" x="4017963" y="2527300"/>
          <p14:tracePt t="96043" x="4037013" y="2517775"/>
          <p14:tracePt t="96060" x="4062413" y="2509838"/>
          <p14:tracePt t="96076" x="4081463" y="2509838"/>
          <p14:tracePt t="96093" x="4125913" y="2509838"/>
          <p14:tracePt t="96110" x="4170363" y="2509838"/>
          <p14:tracePt t="96126" x="4205288" y="2500313"/>
          <p14:tracePt t="96143" x="4224338" y="2492375"/>
          <p14:tracePt t="96161" x="4241800" y="2482850"/>
          <p14:tracePt t="96177" x="4259263" y="2482850"/>
          <p14:tracePt t="96193" x="4295775" y="2482850"/>
          <p14:tracePt t="96210" x="4357688" y="2482850"/>
          <p14:tracePt t="96227" x="4419600" y="2482850"/>
          <p14:tracePt t="96243" x="4446588" y="2482850"/>
          <p14:tracePt t="96260" x="4491038" y="2482850"/>
          <p14:tracePt t="96279" x="4527550" y="2482850"/>
          <p14:tracePt t="96293" x="4537075" y="2465388"/>
          <p14:tracePt t="96309" x="4545013" y="2455863"/>
          <p14:tracePt t="96326" x="4554538" y="2455863"/>
          <p14:tracePt t="96343" x="4562475" y="2446338"/>
          <p14:tracePt t="96359" x="4589463" y="2438400"/>
          <p14:tracePt t="96376" x="4598988" y="2428875"/>
          <p14:tracePt t="96393" x="4616450" y="2420938"/>
          <p14:tracePt t="96409" x="4633913" y="2420938"/>
          <p14:tracePt t="96426" x="4643438" y="2420938"/>
          <p14:tracePt t="96489" x="4652963" y="2411413"/>
          <p14:tracePt t="96505" x="4670425" y="2384425"/>
          <p14:tracePt t="96513" x="4679950" y="2374900"/>
          <p14:tracePt t="96529" x="4687888" y="2357438"/>
          <p14:tracePt t="96545" x="4697413" y="2330450"/>
          <p14:tracePt t="96560" x="4705350" y="2312988"/>
          <p14:tracePt t="96576" x="4714875" y="2295525"/>
          <p14:tracePt t="96593" x="4714875" y="2278063"/>
          <p14:tracePt t="96609" x="4714875" y="2251075"/>
          <p14:tracePt t="96626" x="4732338" y="2224088"/>
          <p14:tracePt t="96643" x="4732338" y="2187575"/>
          <p14:tracePt t="96659" x="4732338" y="2170113"/>
          <p14:tracePt t="96677" x="4741863" y="2160588"/>
          <p14:tracePt t="96693" x="4751388" y="2135188"/>
          <p14:tracePt t="96709" x="4751388" y="2116138"/>
          <p14:tracePt t="96726" x="4759325" y="2081213"/>
          <p14:tracePt t="96743" x="4759325" y="2063750"/>
          <p14:tracePt t="96759" x="4759325" y="2036763"/>
          <p14:tracePt t="96776" x="4768850" y="2009775"/>
          <p14:tracePt t="96793" x="4768850" y="1992313"/>
          <p14:tracePt t="96810" x="4768850" y="1973263"/>
          <p14:tracePt t="96827" x="4768850" y="1938338"/>
          <p14:tracePt t="96843" x="4759325" y="1920875"/>
          <p14:tracePt t="96860" x="4759325" y="1901825"/>
          <p14:tracePt t="96877" x="4751388" y="1893888"/>
          <p14:tracePt t="96893" x="4751388" y="1884363"/>
          <p14:tracePt t="96910" x="4751388" y="1857375"/>
          <p14:tracePt t="96927" x="4741863" y="1839913"/>
          <p14:tracePt t="96943" x="4705350" y="1812925"/>
          <p14:tracePt t="96960" x="4687888" y="1785938"/>
          <p14:tracePt t="96977" x="4679950" y="1776413"/>
          <p14:tracePt t="96993" x="4670425" y="1758950"/>
          <p14:tracePt t="97010" x="4660900" y="1758950"/>
          <p14:tracePt t="97027" x="4633913" y="1741488"/>
          <p14:tracePt t="97044" x="4608513" y="1724025"/>
          <p14:tracePt t="97061" x="4589463" y="1724025"/>
          <p14:tracePt t="97077" x="4562475" y="1724025"/>
          <p14:tracePt t="97094" x="4545013" y="1724025"/>
          <p14:tracePt t="97110" x="4518025" y="1724025"/>
          <p14:tracePt t="97127" x="4473575" y="1724025"/>
          <p14:tracePt t="97143" x="4419600" y="1714500"/>
          <p14:tracePt t="97160" x="4348163" y="1714500"/>
          <p14:tracePt t="97177" x="4268788" y="1704975"/>
          <p14:tracePt t="97194" x="4160838" y="1704975"/>
          <p14:tracePt t="97210" x="4081463" y="1704975"/>
          <p14:tracePt t="97227" x="4000500" y="1714500"/>
          <p14:tracePt t="97243" x="3911600" y="1741488"/>
          <p14:tracePt t="97260" x="3803650" y="1758950"/>
          <p14:tracePt t="97278" x="3724275" y="1768475"/>
          <p14:tracePt t="97295" x="3625850" y="1785938"/>
          <p14:tracePt t="97310" x="3589338" y="1785938"/>
          <p14:tracePt t="97326" x="3571875" y="1795463"/>
          <p14:tracePt t="97343" x="3562350" y="1795463"/>
          <p14:tracePt t="97359" x="3544888" y="1795463"/>
          <p14:tracePt t="97376" x="3527425" y="1795463"/>
          <p14:tracePt t="97393" x="3490913" y="1803400"/>
          <p14:tracePt t="97409" x="3446463" y="1822450"/>
          <p14:tracePt t="97426" x="3419475" y="1830388"/>
          <p14:tracePt t="97443" x="3384550" y="1839913"/>
          <p14:tracePt t="97459" x="3348038" y="1839913"/>
          <p14:tracePt t="97476" x="3322638" y="1849438"/>
          <p14:tracePt t="97493" x="3303588" y="1857375"/>
          <p14:tracePt t="97509" x="3276600" y="1857375"/>
          <p14:tracePt t="97526" x="3259138" y="1857375"/>
          <p14:tracePt t="97543" x="3241675" y="1857375"/>
          <p14:tracePt t="97560" x="3205163" y="1857375"/>
          <p14:tracePt t="97577" x="3187700" y="1857375"/>
          <p14:tracePt t="97593" x="3170238" y="1849438"/>
          <p14:tracePt t="97609" x="3133725" y="1839913"/>
          <p14:tracePt t="97626" x="3116263" y="1830388"/>
          <p14:tracePt t="97643" x="3098800" y="1822450"/>
          <p14:tracePt t="97659" x="3071813" y="1812925"/>
          <p14:tracePt t="97676" x="3054350" y="1812925"/>
          <p14:tracePt t="97693" x="3036888" y="1803400"/>
          <p14:tracePt t="97695" x="3027363" y="1785938"/>
          <p14:tracePt t="97709" x="3017838" y="1785938"/>
          <p14:tracePt t="97727" x="2982913" y="1758950"/>
          <p14:tracePt t="97743" x="2965450" y="1751013"/>
          <p14:tracePt t="97759" x="2946400" y="1751013"/>
          <p14:tracePt t="97776" x="2919413" y="1741488"/>
          <p14:tracePt t="97793" x="2901950" y="1731963"/>
          <p14:tracePt t="97809" x="2884488" y="1714500"/>
          <p14:tracePt t="97827" x="2847975" y="1714500"/>
          <p14:tracePt t="97843" x="2830513" y="1704975"/>
          <p14:tracePt t="97859" x="2813050" y="1697038"/>
          <p14:tracePt t="97876" x="2776538" y="1687513"/>
          <p14:tracePt t="97893" x="2732088" y="1687513"/>
          <p14:tracePt t="97909" x="2670175" y="1687513"/>
          <p14:tracePt t="97926" x="2625725" y="1687513"/>
          <p14:tracePt t="97943" x="2562225" y="1687513"/>
          <p14:tracePt t="97959" x="2500313" y="1704975"/>
          <p14:tracePt t="97977" x="2428875" y="1714500"/>
          <p14:tracePt t="97993" x="2419350" y="1714500"/>
          <p14:tracePt t="98009" x="2357438" y="1731963"/>
          <p14:tracePt t="98026" x="2322513" y="1741488"/>
          <p14:tracePt t="98043" x="2303463" y="1741488"/>
          <p14:tracePt t="98059" x="2268538" y="1751013"/>
          <p14:tracePt t="98076" x="2232025" y="1758950"/>
          <p14:tracePt t="98093" x="2214563" y="1768475"/>
          <p14:tracePt t="98109" x="2197100" y="1768475"/>
          <p14:tracePt t="98126" x="2179638" y="1776413"/>
          <p14:tracePt t="98143" x="2152650" y="1776413"/>
          <p14:tracePt t="98159" x="2133600" y="1776413"/>
          <p14:tracePt t="98176" x="2125663" y="1795463"/>
          <p14:tracePt t="98193" x="2116138" y="1795463"/>
          <p14:tracePt t="98209" x="2108200" y="1803400"/>
          <p14:tracePt t="98276" x="2089150" y="1812925"/>
          <p14:tracePt t="98283" x="2089150" y="1830388"/>
          <p14:tracePt t="98293" x="2081213" y="1857375"/>
          <p14:tracePt t="98310" x="2071688" y="1874838"/>
          <p14:tracePt t="98327" x="2062163" y="1901825"/>
          <p14:tracePt t="98343" x="2062163" y="1911350"/>
          <p14:tracePt t="98362" x="2062163" y="1938338"/>
          <p14:tracePt t="98377" x="2062163" y="1955800"/>
          <p14:tracePt t="98393" x="2062163" y="1982788"/>
          <p14:tracePt t="98410" x="2071688" y="1992313"/>
          <p14:tracePt t="98427" x="2081213" y="2000250"/>
          <p14:tracePt t="98469" x="2089150" y="2009775"/>
          <p14:tracePt t="98485" x="2098675" y="2017713"/>
          <p14:tracePt t="98502" x="2116138" y="2027238"/>
          <p14:tracePt t="98511" x="2125663" y="2027238"/>
          <p14:tracePt t="98588" x="2133600" y="2044700"/>
          <p14:tracePt t="98604" x="2143125" y="2044700"/>
          <p14:tracePt t="98752" x="2152650" y="2044700"/>
          <p14:tracePt t="98760" x="2152650" y="2036763"/>
          <p14:tracePt t="98778" x="2152650" y="2017713"/>
          <p14:tracePt t="98794" x="2160588" y="1982788"/>
          <p14:tracePt t="98810" x="2160588" y="1965325"/>
          <p14:tracePt t="98827" x="2179638" y="1946275"/>
          <p14:tracePt t="98844" x="2187575" y="1928813"/>
          <p14:tracePt t="98862" x="2187575" y="1920875"/>
          <p14:tracePt t="98877" x="2187575" y="1901825"/>
          <p14:tracePt t="98979" x="2197100" y="1893888"/>
          <p14:tracePt t="98996" x="2197100" y="1857375"/>
          <p14:tracePt t="99004" x="2205038" y="1849438"/>
          <p14:tracePt t="99018" x="2205038" y="1839913"/>
          <p14:tracePt t="99027" x="2205038" y="1830388"/>
          <p14:tracePt t="99043" x="2205038" y="1812925"/>
          <p14:tracePt t="99060" x="2205038" y="1785938"/>
          <p14:tracePt t="99077" x="2205038" y="1768475"/>
          <p14:tracePt t="99094" x="2205038" y="1758950"/>
          <p14:tracePt t="99160" x="2205038" y="1751013"/>
          <p14:tracePt t="99184" x="2205038" y="1741488"/>
          <p14:tracePt t="99198" x="2205038" y="1731963"/>
          <p14:tracePt t="99210" x="2205038" y="1714500"/>
          <p14:tracePt t="99254" x="2205038" y="1704975"/>
          <p14:tracePt t="99262" x="2205038" y="1697038"/>
          <p14:tracePt t="99278" x="2205038" y="1679575"/>
          <p14:tracePt t="99293" x="2205038" y="1643063"/>
          <p14:tracePt t="99309" x="2205038" y="1616075"/>
          <p14:tracePt t="99326" x="2205038" y="1589088"/>
          <p14:tracePt t="99343" x="2205038" y="1581150"/>
          <p14:tracePt t="99566" x="2214563" y="1581150"/>
          <p14:tracePt t="99578" x="2224088" y="1581150"/>
          <p14:tracePt t="99586" x="2232025" y="1581150"/>
          <p14:tracePt t="99598" x="2251075" y="1571625"/>
          <p14:tracePt t="99610" x="2295525" y="1571625"/>
          <p14:tracePt t="99627" x="2339975" y="1571625"/>
          <p14:tracePt t="99643" x="2419350" y="1571625"/>
          <p14:tracePt t="99660" x="2473325" y="1571625"/>
          <p14:tracePt t="99676" x="2571750" y="1571625"/>
          <p14:tracePt t="99693" x="2616200" y="1571625"/>
          <p14:tracePt t="99710" x="2652713" y="1571625"/>
          <p14:tracePt t="99726" x="2679700" y="1571625"/>
          <p14:tracePt t="99743" x="2724150" y="1571625"/>
          <p14:tracePt t="99760" x="2776538" y="1589088"/>
          <p14:tracePt t="99778" x="2813050" y="1589088"/>
          <p14:tracePt t="99794" x="2874963" y="1598613"/>
          <p14:tracePt t="99810" x="2919413" y="1598613"/>
          <p14:tracePt t="99827" x="2965450" y="1581150"/>
          <p14:tracePt t="99844" x="2982913" y="1571625"/>
          <p14:tracePt t="99860" x="3044825" y="1562100"/>
          <p14:tracePt t="99877" x="3089275" y="1544638"/>
          <p14:tracePt t="99894" x="3152775" y="1544638"/>
          <p14:tracePt t="99911" x="3224213" y="1544638"/>
          <p14:tracePt t="99927" x="3268663" y="1536700"/>
          <p14:tracePt t="99944" x="3313113" y="1527175"/>
          <p14:tracePt t="99960" x="3330575" y="1527175"/>
          <p14:tracePt t="99977" x="3367088" y="1527175"/>
          <p14:tracePt t="99994" x="3402013" y="1527175"/>
          <p14:tracePt t="100010" x="3446463" y="1509713"/>
          <p14:tracePt t="100028" x="3473450" y="1509713"/>
          <p14:tracePt t="100044" x="3473450" y="1500188"/>
          <p14:tracePt t="100061" x="3482975" y="1500188"/>
          <p14:tracePt t="100100" x="3500438" y="1500188"/>
          <p14:tracePt t="100109" x="3509963" y="1490663"/>
          <p14:tracePt t="100126" x="3517900" y="1490663"/>
          <p14:tracePt t="100232" x="3517900" y="1482725"/>
          <p14:tracePt t="100240" x="3517900" y="1473200"/>
          <p14:tracePt t="100249" x="3500438" y="1446213"/>
          <p14:tracePt t="100260" x="3500438" y="1428750"/>
          <p14:tracePt t="100278" x="3465513" y="1357313"/>
          <p14:tracePt t="100294" x="3455988" y="1322388"/>
          <p14:tracePt t="100310" x="3446463" y="1303338"/>
          <p14:tracePt t="100344" x="3446463" y="1285875"/>
          <p14:tracePt t="100360" x="3446463" y="1276350"/>
          <p14:tracePt t="100377" x="3446463" y="1268413"/>
          <p14:tracePt t="100394" x="3446463" y="1250950"/>
          <p14:tracePt t="100412" x="3446463" y="1231900"/>
          <p14:tracePt t="100428" x="3446463" y="1204913"/>
          <p14:tracePt t="100444" x="3446463" y="1196975"/>
          <p14:tracePt t="100460" x="3446463" y="1179513"/>
          <p14:tracePt t="100584" x="3446463" y="1169988"/>
          <p14:tracePt t="100593" x="3455988" y="1160463"/>
          <p14:tracePt t="100610" x="3482975" y="1152525"/>
          <p14:tracePt t="100627" x="3482975" y="1133475"/>
          <p14:tracePt t="100662" x="3490913" y="1133475"/>
          <p14:tracePt t="100687" x="3500438" y="1125538"/>
          <p14:tracePt t="100702" x="3509963" y="1116013"/>
          <p14:tracePt t="100712" x="3517900" y="1108075"/>
          <p14:tracePt t="100727" x="3527425" y="1108075"/>
          <p14:tracePt t="100787" x="3536950" y="1098550"/>
          <p14:tracePt t="100795" x="3571875" y="1089025"/>
          <p14:tracePt t="100811" x="3625850" y="1071563"/>
          <p14:tracePt t="100827" x="3670300" y="1062038"/>
          <p14:tracePt t="100843" x="3705225" y="1054100"/>
          <p14:tracePt t="100859" x="3751263" y="1027113"/>
          <p14:tracePt t="100876" x="3822700" y="1017588"/>
          <p14:tracePt t="100893" x="3902075" y="990600"/>
          <p14:tracePt t="100909" x="3983038" y="965200"/>
          <p14:tracePt t="100927" x="4054475" y="938213"/>
          <p14:tracePt t="100943" x="4089400" y="938213"/>
          <p14:tracePt t="100959" x="4108450" y="938213"/>
          <p14:tracePt t="100977" x="4125913" y="938213"/>
          <p14:tracePt t="100994" x="4143375" y="938213"/>
          <p14:tracePt t="101010" x="4205288" y="938213"/>
          <p14:tracePt t="101027" x="4268788" y="938213"/>
          <p14:tracePt t="101044" x="4340225" y="938213"/>
          <p14:tracePt t="101060" x="4394200" y="938213"/>
          <p14:tracePt t="101076" x="4411663" y="938213"/>
          <p14:tracePt t="101093" x="4429125" y="938213"/>
          <p14:tracePt t="101110" x="4438650" y="946150"/>
          <p14:tracePt t="101202" x="4456113" y="965200"/>
          <p14:tracePt t="101211" x="4465638" y="973138"/>
          <p14:tracePt t="101227" x="4483100" y="982663"/>
          <p14:tracePt t="101244" x="4500563" y="1000125"/>
          <p14:tracePt t="101260" x="4527550" y="1009650"/>
          <p14:tracePt t="101278" x="4537075" y="1036638"/>
          <p14:tracePt t="101294" x="4545013" y="1044575"/>
          <p14:tracePt t="101312" x="4545013" y="1054100"/>
          <p14:tracePt t="101328" x="4554538" y="1062038"/>
          <p14:tracePt t="101343" x="4554538" y="1071563"/>
          <p14:tracePt t="101361" x="4554538" y="1089025"/>
          <p14:tracePt t="101377" x="4554538" y="1108075"/>
          <p14:tracePt t="101394" x="4562475" y="1108075"/>
          <p14:tracePt t="101446" x="4562475" y="1116013"/>
          <p14:tracePt t="101462" x="4562475" y="1125538"/>
          <p14:tracePt t="101470" x="4562475" y="1143000"/>
          <p14:tracePt t="101478" x="4562475" y="1152525"/>
          <p14:tracePt t="101494" x="4562475" y="1179513"/>
          <p14:tracePt t="101510" x="4562475" y="1196975"/>
          <p14:tracePt t="101527" x="4562475" y="1214438"/>
          <p14:tracePt t="101544" x="4562475" y="1231900"/>
          <p14:tracePt t="101562" x="4562475" y="1276350"/>
          <p14:tracePt t="101577" x="4562475" y="1285875"/>
          <p14:tracePt t="101594" x="4562475" y="1322388"/>
          <p14:tracePt t="101611" x="4562475" y="1330325"/>
          <p14:tracePt t="101627" x="4562475" y="1347788"/>
          <p14:tracePt t="101644" x="4562475" y="1366838"/>
          <p14:tracePt t="101661" x="4562475" y="1384300"/>
          <p14:tracePt t="101696" x="4562475" y="1393825"/>
          <p14:tracePt t="104437" x="4562475" y="1401763"/>
          <p14:tracePt t="104444" x="4572000" y="1419225"/>
          <p14:tracePt t="104499" x="4572000" y="1428750"/>
          <p14:tracePt t="104507" x="4572000" y="1446213"/>
          <p14:tracePt t="104516" x="4572000" y="1455738"/>
          <p14:tracePt t="104527" x="4572000" y="1465263"/>
          <p14:tracePt t="104544" x="4572000" y="1473200"/>
          <p14:tracePt t="104560" x="4562475" y="1482725"/>
          <p14:tracePt t="104577" x="4562475" y="1500188"/>
          <p14:tracePt t="104610" x="4554538" y="1517650"/>
          <p14:tracePt t="104703" x="4554538" y="1509713"/>
          <p14:tracePt t="104711" x="4554538" y="1482725"/>
          <p14:tracePt t="104727" x="4554538" y="1419225"/>
          <p14:tracePt t="104744" x="4554538" y="1384300"/>
          <p14:tracePt t="104761" x="4554538" y="1374775"/>
          <p14:tracePt t="104778" x="4562475" y="1357313"/>
          <p14:tracePt t="104794" x="4562475" y="1322388"/>
          <p14:tracePt t="104813" x="4562475" y="1250950"/>
          <p14:tracePt t="104830" x="4562475" y="1204913"/>
          <p14:tracePt t="104844" x="4554538" y="1169988"/>
          <p14:tracePt t="104861" x="4554538" y="1160463"/>
          <p14:tracePt t="104985" x="4554538" y="1152525"/>
          <p14:tracePt t="105336" x="4554538" y="1143000"/>
          <p14:tracePt t="105344" x="4554538" y="1133475"/>
          <p14:tracePt t="105361" x="4554538" y="1116013"/>
          <p14:tracePt t="105377" x="4554538" y="1108075"/>
          <p14:tracePt t="105385" x="4554538" y="1098550"/>
          <p14:tracePt t="105394" x="4554538" y="1089025"/>
          <p14:tracePt t="105411" x="4562475" y="1071563"/>
          <p14:tracePt t="105428" x="4562475" y="1044575"/>
          <p14:tracePt t="105444" x="4562475" y="1036638"/>
          <p14:tracePt t="105509" x="4562475" y="1027113"/>
          <p14:tracePt t="105525" x="4554538" y="1027113"/>
          <p14:tracePt t="105533" x="4537075" y="1027113"/>
          <p14:tracePt t="105557" x="4537075" y="1017588"/>
          <p14:tracePt t="105581" x="4527550" y="1017588"/>
          <p14:tracePt t="105589" x="4518025" y="1017588"/>
          <p14:tracePt t="105598" x="4510088" y="1017588"/>
          <p14:tracePt t="105611" x="4491038" y="1017588"/>
          <p14:tracePt t="105628" x="4465638" y="1017588"/>
          <p14:tracePt t="105644" x="4438650" y="1044575"/>
          <p14:tracePt t="105661" x="4402138" y="1062038"/>
          <p14:tracePt t="105678" x="4384675" y="1071563"/>
          <p14:tracePt t="105694" x="4357688" y="1071563"/>
          <p14:tracePt t="105783" x="4348163" y="1081088"/>
          <p14:tracePt t="105799" x="4348163" y="1089025"/>
          <p14:tracePt t="105808" x="4340225" y="1098550"/>
          <p14:tracePt t="105823" x="4340225" y="1116013"/>
          <p14:tracePt t="105839" x="4340225" y="1125538"/>
          <p14:tracePt t="105855" x="4340225" y="1133475"/>
          <p14:tracePt t="105864" x="4340225" y="1143000"/>
          <p14:tracePt t="105878" x="4330700" y="1160463"/>
          <p14:tracePt t="105894" x="4330700" y="1187450"/>
          <p14:tracePt t="105911" x="4330700" y="1204913"/>
          <p14:tracePt t="105928" x="4330700" y="1214438"/>
          <p14:tracePt t="105944" x="4330700" y="1231900"/>
          <p14:tracePt t="105962" x="4340225" y="1276350"/>
          <p14:tracePt t="105979" x="4357688" y="1312863"/>
          <p14:tracePt t="105994" x="4367213" y="1330325"/>
          <p14:tracePt t="106011" x="4367213" y="1347788"/>
          <p14:tracePt t="106028" x="4375150" y="1357313"/>
          <p14:tracePt t="106044" x="4375150" y="1384300"/>
          <p14:tracePt t="106061" x="4384675" y="1401763"/>
          <p14:tracePt t="106078" x="4394200" y="1419225"/>
          <p14:tracePt t="106094" x="4402138" y="1438275"/>
          <p14:tracePt t="106113" x="4411663" y="1455738"/>
          <p14:tracePt t="106129" x="4429125" y="1473200"/>
          <p14:tracePt t="106144" x="4446588" y="1482725"/>
          <p14:tracePt t="106161" x="4456113" y="1490663"/>
          <p14:tracePt t="106178" x="4473575" y="1500188"/>
          <p14:tracePt t="106194" x="4491038" y="1509713"/>
          <p14:tracePt t="106211" x="4518025" y="1517650"/>
          <p14:tracePt t="106244" x="4537075" y="1536700"/>
          <p14:tracePt t="106260" x="4554538" y="1536700"/>
          <p14:tracePt t="106277" x="4581525" y="1536700"/>
          <p14:tracePt t="106294" x="4598988" y="1527175"/>
          <p14:tracePt t="106310" x="4616450" y="1517650"/>
          <p14:tracePt t="106327" x="4633913" y="1509713"/>
          <p14:tracePt t="106344" x="4652963" y="1500188"/>
          <p14:tracePt t="106360" x="4660900" y="1482725"/>
          <p14:tracePt t="106379" x="4687888" y="1465263"/>
          <p14:tracePt t="106396" x="4697413" y="1438275"/>
          <p14:tracePt t="106411" x="4705350" y="1428750"/>
          <p14:tracePt t="106428" x="4724400" y="1411288"/>
          <p14:tracePt t="106444" x="4741863" y="1374775"/>
          <p14:tracePt t="106461" x="4768850" y="1312863"/>
          <p14:tracePt t="106478" x="4786313" y="1268413"/>
          <p14:tracePt t="106494" x="4803775" y="1241425"/>
          <p14:tracePt t="106511" x="4803775" y="1214438"/>
          <p14:tracePt t="106528" x="4803775" y="1204913"/>
          <p14:tracePt t="106545" x="4803775" y="1169988"/>
          <p14:tracePt t="106561" x="4803775" y="1143000"/>
          <p14:tracePt t="106578" x="4795838" y="1108075"/>
          <p14:tracePt t="106594" x="4776788" y="1062038"/>
          <p14:tracePt t="106612" x="4751388" y="1036638"/>
          <p14:tracePt t="106629" x="4732338" y="1017588"/>
          <p14:tracePt t="106645" x="4724400" y="1009650"/>
          <p14:tracePt t="106661" x="4705350" y="990600"/>
          <p14:tracePt t="106678" x="4679950" y="973138"/>
          <p14:tracePt t="106694" x="4670425" y="955675"/>
          <p14:tracePt t="106711" x="4652963" y="946150"/>
          <p14:tracePt t="106728" x="4616450" y="928688"/>
          <p14:tracePt t="106744" x="4589463" y="911225"/>
          <p14:tracePt t="106763" x="4554538" y="893763"/>
          <p14:tracePt t="106778" x="4545013" y="884238"/>
          <p14:tracePt t="106794" x="4537075" y="884238"/>
          <p14:tracePt t="106810" x="4518025" y="884238"/>
          <p14:tracePt t="106827" x="4510088" y="884238"/>
          <p14:tracePt t="106844" x="4483100" y="884238"/>
          <p14:tracePt t="106861" x="4465638" y="884238"/>
          <p14:tracePt t="106878" x="4438650" y="901700"/>
          <p14:tracePt t="106894" x="4411663" y="919163"/>
          <p14:tracePt t="106911" x="4402138" y="938213"/>
          <p14:tracePt t="106927" x="4384675" y="955675"/>
          <p14:tracePt t="106944" x="4357688" y="1000125"/>
          <p14:tracePt t="106961" x="4357688" y="1062038"/>
          <p14:tracePt t="106977" x="4348163" y="1125538"/>
          <p14:tracePt t="106994" x="4340225" y="1204913"/>
          <p14:tracePt t="107011" x="4322763" y="1295400"/>
          <p14:tracePt t="107029" x="4295775" y="1446213"/>
          <p14:tracePt t="107044" x="4286250" y="1482725"/>
          <p14:tracePt t="107061" x="4268788" y="1598613"/>
          <p14:tracePt t="107077" x="4259263" y="1616075"/>
          <p14:tracePt t="107094" x="4259263" y="1633538"/>
          <p14:tracePt t="107111" x="4259263" y="1660525"/>
          <p14:tracePt t="107127" x="4259263" y="1679575"/>
          <p14:tracePt t="107144" x="4259263" y="1704975"/>
          <p14:tracePt t="107161" x="4259263" y="1724025"/>
          <p14:tracePt t="107177" x="4259263" y="1768475"/>
          <p14:tracePt t="107194" x="4268788" y="1785938"/>
          <p14:tracePt t="107211" x="4276725" y="1803400"/>
          <p14:tracePt t="107227" x="4303713" y="1822450"/>
          <p14:tracePt t="107244" x="4322763" y="1839913"/>
          <p14:tracePt t="107261" x="4340225" y="1849438"/>
          <p14:tracePt t="107278" x="4384675" y="1849438"/>
          <p14:tracePt t="107294" x="4429125" y="1839913"/>
          <p14:tracePt t="107311" x="4446588" y="1830388"/>
          <p14:tracePt t="107328" x="4483100" y="1812925"/>
          <p14:tracePt t="107345" x="4500563" y="1795463"/>
          <p14:tracePt t="107361" x="4527550" y="1768475"/>
          <p14:tracePt t="107378" x="4545013" y="1751013"/>
          <p14:tracePt t="107395" x="4554538" y="1731963"/>
          <p14:tracePt t="107411" x="4554538" y="1704975"/>
          <p14:tracePt t="107428" x="4554538" y="1697038"/>
          <p14:tracePt t="107445" x="4554538" y="1687513"/>
          <p14:tracePt t="107553" x="4537075" y="1785938"/>
          <p14:tracePt t="107562" x="4500563" y="1893888"/>
          <p14:tracePt t="107578" x="4438650" y="2054225"/>
          <p14:tracePt t="107595" x="4394200" y="2135188"/>
          <p14:tracePt t="107611" x="4384675" y="2152650"/>
          <p14:tracePt t="107702" x="4394200" y="2116138"/>
          <p14:tracePt t="107710" x="4402138" y="2081213"/>
          <p14:tracePt t="107728" x="4429125" y="2000250"/>
          <p14:tracePt t="107745" x="4473575" y="1901825"/>
          <p14:tracePt t="107763" x="4527550" y="1751013"/>
          <p14:tracePt t="107780" x="4545013" y="1704975"/>
          <p14:tracePt t="107943" x="4545013" y="1751013"/>
          <p14:tracePt t="107952" x="4545013" y="1839913"/>
          <p14:tracePt t="107961" x="4545013" y="1938338"/>
          <p14:tracePt t="107978" x="4545013" y="2224088"/>
          <p14:tracePt t="107994" x="4581525" y="2401888"/>
          <p14:tracePt t="108011" x="4608513" y="2482850"/>
          <p14:tracePt t="108028" x="4616450" y="2517775"/>
          <p14:tracePt t="108101" x="4633913" y="2473325"/>
          <p14:tracePt t="108110" x="4633913" y="2420938"/>
          <p14:tracePt t="108128" x="4643438" y="2312988"/>
          <p14:tracePt t="108145" x="4660900" y="2251075"/>
          <p14:tracePt t="108161" x="4660900" y="2206625"/>
          <p14:tracePt t="108180" x="4687888" y="2116138"/>
          <p14:tracePt t="108195" x="4697413" y="2054225"/>
          <p14:tracePt t="108211" x="4705350" y="2009775"/>
          <p14:tracePt t="108228" x="4732338" y="1955800"/>
          <p14:tracePt t="108245" x="4759325" y="1911350"/>
          <p14:tracePt t="108261" x="4776788" y="1874838"/>
          <p14:tracePt t="108278" x="4786313" y="1857375"/>
          <p14:tracePt t="108294" x="4786313" y="1849438"/>
          <p14:tracePt t="108392" x="4768850" y="1928813"/>
          <p14:tracePt t="108399" x="4714875" y="2081213"/>
          <p14:tracePt t="108411" x="4679950" y="2224088"/>
          <p14:tracePt t="108429" x="4616450" y="2465388"/>
          <p14:tracePt t="108445" x="4589463" y="2509838"/>
          <p14:tracePt t="108461" x="4589463" y="2517775"/>
          <p14:tracePt t="108532" x="4589463" y="2455863"/>
          <p14:tracePt t="108540" x="4598988" y="2349500"/>
          <p14:tracePt t="108548" x="4616450" y="2251075"/>
          <p14:tracePt t="108561" x="4633913" y="2170113"/>
          <p14:tracePt t="108577" x="4687888" y="2009775"/>
          <p14:tracePt t="108594" x="4714875" y="1911350"/>
          <p14:tracePt t="108610" x="4741863" y="1849438"/>
          <p14:tracePt t="108628" x="4751388" y="1839913"/>
          <p14:tracePt t="108759" x="4732338" y="1920875"/>
          <p14:tracePt t="108768" x="4714875" y="2000250"/>
          <p14:tracePt t="108778" x="4705350" y="2054225"/>
          <p14:tracePt t="108795" x="4679950" y="2116138"/>
          <p14:tracePt t="108811" x="4670425" y="2135188"/>
          <p14:tracePt t="108828" x="4670425" y="2143125"/>
          <p14:tracePt t="108907" x="4652963" y="2089150"/>
          <p14:tracePt t="108916" x="4643438" y="2036763"/>
          <p14:tracePt t="108928" x="4625975" y="1938338"/>
          <p14:tracePt t="108945" x="4608513" y="1785938"/>
          <p14:tracePt t="108961" x="4581525" y="1616075"/>
          <p14:tracePt t="108978" x="4581525" y="1554163"/>
          <p14:tracePt t="109096" x="4572000" y="1562100"/>
          <p14:tracePt t="109104" x="4572000" y="1616075"/>
          <p14:tracePt t="109113" x="4554538" y="1670050"/>
          <p14:tracePt t="109127" x="4527550" y="1776413"/>
          <p14:tracePt t="109144" x="4500563" y="1911350"/>
          <p14:tracePt t="109161" x="4483100" y="2017713"/>
          <p14:tracePt t="109177" x="4473575" y="2098675"/>
          <p14:tracePt t="109194" x="4473575" y="2125663"/>
          <p14:tracePt t="109211" x="4465638" y="2143125"/>
          <p14:tracePt t="109227" x="4465638" y="2152650"/>
          <p14:tracePt t="109306" x="4483100" y="2081213"/>
          <p14:tracePt t="109314" x="4491038" y="2027238"/>
          <p14:tracePt t="109330" x="4518025" y="1920875"/>
          <p14:tracePt t="109346" x="4545013" y="1803400"/>
          <p14:tracePt t="109363" x="4572000" y="1714500"/>
          <p14:tracePt t="109378" x="4589463" y="1679575"/>
          <p14:tracePt t="109411" x="4589463" y="1670050"/>
          <p14:tracePt t="109479" x="4598988" y="1697038"/>
          <p14:tracePt t="109488" x="4598988" y="1768475"/>
          <p14:tracePt t="109497" x="4598988" y="1839913"/>
          <p14:tracePt t="109512" x="4598988" y="2009775"/>
          <p14:tracePt t="109528" x="4598988" y="2135188"/>
          <p14:tracePt t="109545" x="4598988" y="2232025"/>
          <p14:tracePt t="109561" x="4598988" y="2278063"/>
          <p14:tracePt t="109578" x="4598988" y="2295525"/>
          <p14:tracePt t="109668" x="4598988" y="2268538"/>
          <p14:tracePt t="109676" x="4598988" y="2197100"/>
          <p14:tracePt t="109695" x="4598988" y="2071688"/>
          <p14:tracePt t="109711" x="4598988" y="1965325"/>
          <p14:tracePt t="109715" x="4616450" y="1928813"/>
          <p14:tracePt t="109730" x="4616450" y="1830388"/>
          <p14:tracePt t="109746" x="4625975" y="1776413"/>
          <p14:tracePt t="109762" x="4625975" y="1758950"/>
          <p14:tracePt t="109808" x="4625975" y="1751013"/>
          <p14:tracePt t="109886" x="4633913" y="1795463"/>
          <p14:tracePt t="109894" x="4633913" y="1849438"/>
          <p14:tracePt t="109912" x="4633913" y="1938338"/>
          <p14:tracePt t="109928" x="4633913" y="2017713"/>
          <p14:tracePt t="109945" x="4616450" y="2081213"/>
          <p14:tracePt t="109961" x="4608513" y="2125663"/>
          <p14:tracePt t="109979" x="4598988" y="2170113"/>
          <p14:tracePt t="110074" x="4589463" y="2170113"/>
          <p14:tracePt t="110082" x="4589463" y="2135188"/>
          <p14:tracePt t="110095" x="4589463" y="2081213"/>
          <p14:tracePt t="110111" x="4589463" y="1992313"/>
          <p14:tracePt t="110128" x="4572000" y="1839913"/>
          <p14:tracePt t="110145" x="4562475" y="1768475"/>
          <p14:tracePt t="110161" x="4562475" y="1731963"/>
          <p14:tracePt t="110178" x="4562475" y="1724025"/>
          <p14:tracePt t="110195" x="4562475" y="1714500"/>
          <p14:tracePt t="110551" x="4562475" y="1724025"/>
          <p14:tracePt t="110614" x="4562475" y="1731963"/>
          <p14:tracePt t="110662" x="4562475" y="1741488"/>
          <p14:tracePt t="125032" x="4572000" y="1741488"/>
          <p14:tracePt t="125048" x="4581525" y="1751013"/>
          <p14:tracePt t="125065" x="4589463" y="1758950"/>
          <p14:tracePt t="125073" x="4598988" y="1758950"/>
          <p14:tracePt t="125086" x="4598988" y="1776413"/>
          <p14:tracePt t="125097" x="4608513" y="1776413"/>
          <p14:tracePt t="125400" x="4598988" y="1776413"/>
          <p14:tracePt t="125410" x="4581525" y="1776413"/>
          <p14:tracePt t="125418" x="4572000" y="1785938"/>
          <p14:tracePt t="125430" x="4554538" y="1785938"/>
          <p14:tracePt t="125449" x="4527550" y="1795463"/>
          <p14:tracePt t="125463" x="4518025" y="1795463"/>
          <p14:tracePt t="125480" x="4510088" y="1795463"/>
          <p14:tracePt t="125497" x="4500563" y="1795463"/>
          <p14:tracePt t="125692" x="4500563" y="1803400"/>
          <p14:tracePt t="125700" x="4500563" y="1812925"/>
          <p14:tracePt t="125715" x="4572000" y="1812925"/>
          <p14:tracePt t="125729" x="4652963" y="1830388"/>
          <p14:tracePt t="125746" x="4697413" y="1830388"/>
          <p14:tracePt t="125763" x="4724400" y="1830388"/>
          <p14:tracePt t="125780" x="4751388" y="1822450"/>
          <p14:tracePt t="125909" x="4751388" y="1812925"/>
          <p14:tracePt t="125917" x="4751388" y="1803400"/>
          <p14:tracePt t="125930" x="4751388" y="1795463"/>
          <p14:tracePt t="125948" x="4714875" y="1768475"/>
          <p14:tracePt t="125965" x="4697413" y="1751013"/>
          <p14:tracePt t="125980" x="4679950" y="1731963"/>
          <p14:tracePt t="125997" x="4652963" y="1731963"/>
          <p14:tracePt t="126013" x="4633913" y="1724025"/>
          <p14:tracePt t="126030" x="4625975" y="1714500"/>
          <p14:tracePt t="126247" x="4616450" y="1714500"/>
          <p14:tracePt t="126263" x="4608513" y="1724025"/>
          <p14:tracePt t="126271" x="4589463" y="1731963"/>
          <p14:tracePt t="126280" x="4589463" y="1741488"/>
          <p14:tracePt t="126296" x="4581525" y="1768475"/>
          <p14:tracePt t="126313" x="4562475" y="1812925"/>
          <p14:tracePt t="126330" x="4562475" y="1830388"/>
          <p14:tracePt t="126346" x="4554538" y="1857375"/>
          <p14:tracePt t="126380" x="4554538" y="1866900"/>
          <p14:tracePt t="126396" x="4554538" y="1874838"/>
          <p14:tracePt t="126927" x="4554538" y="1884363"/>
          <p14:tracePt t="127077" x="4562475" y="1893888"/>
          <p14:tracePt t="127093" x="4572000" y="1893888"/>
          <p14:tracePt t="127102" x="4581525" y="1901825"/>
          <p14:tracePt t="127116" x="4598988" y="1901825"/>
          <p14:tracePt t="127130" x="4625975" y="1901825"/>
          <p14:tracePt t="127147" x="4643438" y="1901825"/>
          <p14:tracePt t="127164" x="4660900" y="1901825"/>
          <p14:tracePt t="127180" x="4679950" y="1901825"/>
          <p14:tracePt t="127197" x="4705350" y="1884363"/>
          <p14:tracePt t="127199" x="4724400" y="1874838"/>
          <p14:tracePt t="127213" x="4732338" y="1857375"/>
          <p14:tracePt t="127230" x="4768850" y="1839913"/>
          <p14:tracePt t="127249" x="4795838" y="1830388"/>
          <p14:tracePt t="127265" x="4822825" y="1822450"/>
          <p14:tracePt t="127281" x="4830763" y="1812925"/>
          <p14:tracePt t="127297" x="4840288" y="1812925"/>
          <p14:tracePt t="127314" x="4857750" y="1812925"/>
          <p14:tracePt t="127330" x="4884738" y="1812925"/>
          <p14:tracePt t="127347" x="4902200" y="1812925"/>
          <p14:tracePt t="127467" x="4902200" y="1795463"/>
          <p14:tracePt t="127475" x="4894263" y="1785938"/>
          <p14:tracePt t="127483" x="4875213" y="1785938"/>
          <p14:tracePt t="127497" x="4867275" y="1785938"/>
          <p14:tracePt t="127515" x="4848225" y="1785938"/>
          <p14:tracePt t="127530" x="4830763" y="1785938"/>
          <p14:tracePt t="127547" x="4803775" y="1812925"/>
          <p14:tracePt t="127564" x="4786313" y="1822450"/>
          <p14:tracePt t="127580" x="4768850" y="1830388"/>
          <p14:tracePt t="127596" x="4751388" y="1849438"/>
          <p14:tracePt t="127613" x="4724400" y="1874838"/>
          <p14:tracePt t="127630" x="4697413" y="1893888"/>
          <p14:tracePt t="127647" x="4652963" y="1901825"/>
          <p14:tracePt t="127663" x="4633913" y="1911350"/>
          <p14:tracePt t="127843" x="4633913" y="1920875"/>
          <p14:tracePt t="127859" x="4660900" y="1938338"/>
          <p14:tracePt t="127868" x="4679950" y="1938338"/>
          <p14:tracePt t="127880" x="4705350" y="1938338"/>
          <p14:tracePt t="127899" x="4803775" y="1938338"/>
          <p14:tracePt t="127915" x="4822825" y="1920875"/>
          <p14:tracePt t="127930" x="4840288" y="1920875"/>
          <p14:tracePt t="127947" x="4857750" y="1911350"/>
          <p14:tracePt t="128455" x="4848225" y="1982788"/>
          <p14:tracePt t="128464" x="4768850" y="2152650"/>
          <p14:tracePt t="128480" x="4679950" y="2473325"/>
          <p14:tracePt t="128497" x="4687888" y="2652713"/>
          <p14:tracePt t="128514" x="4697413" y="2706688"/>
          <p14:tracePt t="128791" x="4705350" y="2679700"/>
          <p14:tracePt t="128800" x="4741863" y="2625725"/>
          <p14:tracePt t="128816" x="4768850" y="2544763"/>
          <p14:tracePt t="128831" x="4776788" y="2509838"/>
          <p14:tracePt t="128847" x="4786313" y="2492375"/>
          <p14:tracePt t="128864" x="4786313" y="2446338"/>
          <p14:tracePt t="128880" x="4776788" y="2384425"/>
          <p14:tracePt t="128897" x="4776788" y="2303463"/>
          <p14:tracePt t="128914" x="4776788" y="2232025"/>
          <p14:tracePt t="128931" x="4776788" y="2098675"/>
          <p14:tracePt t="128947" x="4768850" y="2009775"/>
          <p14:tracePt t="128964" x="4741863" y="1901825"/>
          <p14:tracePt t="128980" x="4705350" y="1849438"/>
          <p14:tracePt t="128997" x="4670425" y="1822450"/>
          <p14:tracePt t="129014" x="4643438" y="1812925"/>
          <p14:tracePt t="129031" x="4625975" y="1803400"/>
          <p14:tracePt t="129049" x="4598988" y="1803400"/>
          <p14:tracePt t="129064" x="4589463" y="1803400"/>
          <p14:tracePt t="129081" x="4554538" y="1803400"/>
          <p14:tracePt t="129098" x="4510088" y="1803400"/>
          <p14:tracePt t="129114" x="4429125" y="1803400"/>
          <p14:tracePt t="129130" x="4357688" y="1803400"/>
          <p14:tracePt t="129147" x="4268788" y="1795463"/>
          <p14:tracePt t="129164" x="4152900" y="1776413"/>
          <p14:tracePt t="129180" x="4044950" y="1768475"/>
          <p14:tracePt t="129199" x="3902075" y="1751013"/>
          <p14:tracePt t="129214" x="3813175" y="1741488"/>
          <p14:tracePt t="129230" x="3705225" y="1741488"/>
          <p14:tracePt t="129247" x="3571875" y="1741488"/>
          <p14:tracePt t="129264" x="3446463" y="1758950"/>
          <p14:tracePt t="129280" x="3367088" y="1768475"/>
          <p14:tracePt t="129299" x="3268663" y="1785938"/>
          <p14:tracePt t="129316" x="3241675" y="1785938"/>
          <p14:tracePt t="129331" x="3214688" y="1785938"/>
          <p14:tracePt t="129348" x="3187700" y="1795463"/>
          <p14:tracePt t="129364" x="3160713" y="1795463"/>
          <p14:tracePt t="129380" x="3143250" y="1803400"/>
          <p14:tracePt t="129397" x="3098800" y="1803400"/>
          <p14:tracePt t="129414" x="3054350" y="1803400"/>
          <p14:tracePt t="129431" x="3009900" y="1803400"/>
          <p14:tracePt t="129448" x="2965450" y="1803400"/>
          <p14:tracePt t="129466" x="2919413" y="1803400"/>
          <p14:tracePt t="129481" x="2874963" y="1803400"/>
          <p14:tracePt t="129497" x="2813050" y="1822450"/>
          <p14:tracePt t="129514" x="2759075" y="1822450"/>
          <p14:tracePt t="129530" x="2697163" y="1830388"/>
          <p14:tracePt t="129547" x="2633663" y="1839913"/>
          <p14:tracePt t="129563" x="2598738" y="1866900"/>
          <p14:tracePt t="129580" x="2509838" y="1874838"/>
          <p14:tracePt t="129597" x="2465388" y="1874838"/>
          <p14:tracePt t="129613" x="2411413" y="1874838"/>
          <p14:tracePt t="129630" x="2374900" y="1874838"/>
          <p14:tracePt t="129647" x="2357438" y="1874838"/>
          <p14:tracePt t="129663" x="2330450" y="1874838"/>
          <p14:tracePt t="129680" x="2312988" y="1884363"/>
          <p14:tracePt t="129696" x="2295525" y="1884363"/>
          <p14:tracePt t="129699" x="2286000" y="1893888"/>
          <p14:tracePt t="129824" x="2276475" y="1893888"/>
          <p14:tracePt t="129833" x="2259013" y="1893888"/>
          <p14:tracePt t="129848" x="2251075" y="1893888"/>
          <p14:tracePt t="129855" x="2241550" y="1893888"/>
          <p14:tracePt t="130263" x="2241550" y="1884363"/>
          <p14:tracePt t="130279" x="2251075" y="1884363"/>
          <p14:tracePt t="130287" x="2268538" y="1884363"/>
          <p14:tracePt t="130297" x="2276475" y="1884363"/>
          <p14:tracePt t="130314" x="2295525" y="1884363"/>
          <p14:tracePt t="130331" x="2312988" y="1884363"/>
          <p14:tracePt t="130350" x="2357438" y="1920875"/>
          <p14:tracePt t="130364" x="2366963" y="1928813"/>
          <p14:tracePt t="130381" x="2455863" y="1965325"/>
          <p14:tracePt t="130397" x="2509838" y="1992313"/>
          <p14:tracePt t="130414" x="2527300" y="1992313"/>
          <p14:tracePt t="130467" x="2527300" y="2000250"/>
          <p14:tracePt t="130476" x="2473325" y="2009775"/>
          <p14:tracePt t="130484" x="2438400" y="2027238"/>
          <p14:tracePt t="130497" x="2357438" y="2063750"/>
          <p14:tracePt t="130514" x="2312988" y="2108200"/>
          <p14:tracePt t="130530" x="2286000" y="2125663"/>
          <p14:tracePt t="130547" x="2268538" y="2143125"/>
          <p14:tracePt t="130631" x="2241550" y="2179638"/>
          <p14:tracePt t="130640" x="2241550" y="2187575"/>
          <p14:tracePt t="130648" x="2232025" y="2214563"/>
          <p14:tracePt t="130664" x="2224088" y="2232025"/>
          <p14:tracePt t="130681" x="2224088" y="2241550"/>
          <p14:tracePt t="130843" x="2224088" y="2251075"/>
          <p14:tracePt t="130866" x="2232025" y="2251075"/>
          <p14:tracePt t="130881" x="2241550" y="2251075"/>
          <p14:tracePt t="130889" x="2259013" y="2251075"/>
          <p14:tracePt t="130897" x="2268538" y="2251075"/>
          <p14:tracePt t="130913" x="2295525" y="2251075"/>
          <p14:tracePt t="130930" x="2366963" y="2241550"/>
          <p14:tracePt t="130947" x="2482850" y="2214563"/>
          <p14:tracePt t="130964" x="2571750" y="2187575"/>
          <p14:tracePt t="130980" x="2687638" y="2160588"/>
          <p14:tracePt t="130997" x="2795588" y="2143125"/>
          <p14:tracePt t="131015" x="2955925" y="2143125"/>
          <p14:tracePt t="131031" x="3062288" y="2143125"/>
          <p14:tracePt t="131047" x="3170238" y="2143125"/>
          <p14:tracePt t="131064" x="3276600" y="2152650"/>
          <p14:tracePt t="131081" x="3384550" y="2152650"/>
          <p14:tracePt t="131098" x="3490913" y="2152650"/>
          <p14:tracePt t="131116" x="3633788" y="2152650"/>
          <p14:tracePt t="131131" x="3776663" y="2152650"/>
          <p14:tracePt t="131147" x="3929063" y="2152650"/>
          <p14:tracePt t="131164" x="4037013" y="2152650"/>
          <p14:tracePt t="131181" x="4133850" y="2135188"/>
          <p14:tracePt t="131197" x="4197350" y="2116138"/>
          <p14:tracePt t="131214" x="4214813" y="2116138"/>
          <p14:tracePt t="131247" x="4224338" y="2116138"/>
          <p14:tracePt t="131264" x="4241800" y="2116138"/>
          <p14:tracePt t="131281" x="4251325" y="2116138"/>
          <p14:tracePt t="131298" x="4276725" y="2116138"/>
          <p14:tracePt t="131314" x="4295775" y="2116138"/>
          <p14:tracePt t="131331" x="4330700" y="2116138"/>
          <p14:tracePt t="131348" x="4348163" y="2116138"/>
          <p14:tracePt t="131364" x="4357688" y="2116138"/>
          <p14:tracePt t="131381" x="4375150" y="2116138"/>
          <p14:tracePt t="131398" x="4411663" y="2125663"/>
          <p14:tracePt t="131414" x="4429125" y="2143125"/>
          <p14:tracePt t="131431" x="4438650" y="2152650"/>
          <p14:tracePt t="131491" x="4446588" y="2160588"/>
          <p14:tracePt t="131507" x="4456113" y="2160588"/>
          <p14:tracePt t="131618" x="4456113" y="2170113"/>
          <p14:tracePt t="131798" x="4456113" y="2179638"/>
          <p14:tracePt t="131813" x="4456113" y="2187575"/>
          <p14:tracePt t="131932" x="4473575" y="2214563"/>
          <p14:tracePt t="131945" x="4473575" y="2224088"/>
          <p14:tracePt t="132250" x="4465638" y="2224088"/>
          <p14:tracePt t="132266" x="4446588" y="2232025"/>
          <p14:tracePt t="132283" x="4438650" y="2241550"/>
          <p14:tracePt t="132291" x="4411663" y="2259013"/>
          <p14:tracePt t="132307" x="4394200" y="2268538"/>
          <p14:tracePt t="132313" x="4375150" y="2268538"/>
          <p14:tracePt t="132331" x="4348163" y="2268538"/>
          <p14:tracePt t="132348" x="4330700" y="2278063"/>
          <p14:tracePt t="132364" x="4286250" y="2278063"/>
          <p14:tracePt t="132381" x="4232275" y="2286000"/>
          <p14:tracePt t="132397" x="4170363" y="2312988"/>
          <p14:tracePt t="132415" x="4054475" y="2330450"/>
          <p14:tracePt t="132432" x="3983038" y="2330450"/>
          <p14:tracePt t="132447" x="3919538" y="2330450"/>
          <p14:tracePt t="132464" x="3840163" y="2330450"/>
          <p14:tracePt t="132481" x="3751263" y="2322513"/>
          <p14:tracePt t="132497" x="3643313" y="2322513"/>
          <p14:tracePt t="132514" x="3536950" y="2322513"/>
          <p14:tracePt t="132531" x="3446463" y="2339975"/>
          <p14:tracePt t="132548" x="3330575" y="2366963"/>
          <p14:tracePt t="132566" x="3197225" y="2384425"/>
          <p14:tracePt t="132581" x="3133725" y="2393950"/>
          <p14:tracePt t="132597" x="3081338" y="2393950"/>
          <p14:tracePt t="132614" x="3044825" y="2393950"/>
          <p14:tracePt t="132631" x="3027363" y="2393950"/>
          <p14:tracePt t="132647" x="3009900" y="2393950"/>
          <p14:tracePt t="132664" x="2982913" y="2393950"/>
          <p14:tracePt t="132682" x="2946400" y="2393950"/>
          <p14:tracePt t="132697" x="2919413" y="2393950"/>
          <p14:tracePt t="132714" x="2901950" y="2401888"/>
          <p14:tracePt t="132731" x="2894013" y="2401888"/>
          <p14:tracePt t="132753" x="2884488" y="2401888"/>
          <p14:tracePt t="132775" x="2874963" y="2401888"/>
          <p14:tracePt t="132792" x="2857500" y="2401888"/>
          <p14:tracePt t="132801" x="2840038" y="2401888"/>
          <p14:tracePt t="132813" x="2830513" y="2401888"/>
          <p14:tracePt t="132830" x="2759075" y="2401888"/>
          <p14:tracePt t="132847" x="2732088" y="2401888"/>
          <p14:tracePt t="132863" x="2697163" y="2401888"/>
          <p14:tracePt t="132880" x="2679700" y="2401888"/>
          <p14:tracePt t="132897" x="2643188" y="2393950"/>
          <p14:tracePt t="132913" x="2625725" y="2374900"/>
          <p14:tracePt t="132931" x="2616200" y="2374900"/>
          <p14:tracePt t="132948" x="2571750" y="2330450"/>
          <p14:tracePt t="132964" x="2554288" y="2322513"/>
          <p14:tracePt t="132981" x="2527300" y="2295525"/>
          <p14:tracePt t="132998" x="2509838" y="2286000"/>
          <p14:tracePt t="133014" x="2482850" y="2268538"/>
          <p14:tracePt t="133031" x="2428875" y="2232025"/>
          <p14:tracePt t="133047" x="2384425" y="2206625"/>
          <p14:tracePt t="133064" x="2330450" y="2170113"/>
          <p14:tracePt t="133081" x="2295525" y="2108200"/>
          <p14:tracePt t="133097" x="2276475" y="2081213"/>
          <p14:tracePt t="133114" x="2268538" y="2036763"/>
          <p14:tracePt t="133131" x="2241550" y="1955800"/>
          <p14:tracePt t="133148" x="2214563" y="1901825"/>
          <p14:tracePt t="133164" x="2197100" y="1884363"/>
          <p14:tracePt t="133181" x="2187575" y="1874838"/>
          <p14:tracePt t="133198" x="2187575" y="1857375"/>
          <p14:tracePt t="133201" x="2187575" y="1839913"/>
          <p14:tracePt t="133214" x="2187575" y="1822450"/>
          <p14:tracePt t="133231" x="2187575" y="1803400"/>
          <p14:tracePt t="133248" x="2187575" y="1785938"/>
          <p14:tracePt t="133264" x="2187575" y="1758950"/>
          <p14:tracePt t="133281" x="2187575" y="1741488"/>
          <p14:tracePt t="133298" x="2205038" y="1724025"/>
          <p14:tracePt t="133316" x="2232025" y="1704975"/>
          <p14:tracePt t="133332" x="2259013" y="1679575"/>
          <p14:tracePt t="133349" x="2268538" y="1670050"/>
          <p14:tracePt t="133364" x="2276475" y="1670050"/>
          <p14:tracePt t="133381" x="2295525" y="1660525"/>
          <p14:tracePt t="133398" x="2357438" y="1660525"/>
          <p14:tracePt t="133414" x="2419350" y="1660525"/>
          <p14:tracePt t="133431" x="2482850" y="1660525"/>
          <p14:tracePt t="133448" x="2527300" y="1660525"/>
          <p14:tracePt t="133466" x="2608263" y="1660525"/>
          <p14:tracePt t="133482" x="2652713" y="1660525"/>
          <p14:tracePt t="133498" x="2687638" y="1660525"/>
          <p14:tracePt t="133514" x="2705100" y="1660525"/>
          <p14:tracePt t="133531" x="2741613" y="1670050"/>
          <p14:tracePt t="133548" x="2759075" y="1697038"/>
          <p14:tracePt t="133564" x="2776538" y="1714500"/>
          <p14:tracePt t="133582" x="2830513" y="1751013"/>
          <p14:tracePt t="133598" x="2857500" y="1758950"/>
          <p14:tracePt t="133614" x="2867025" y="1768475"/>
          <p14:tracePt t="133631" x="2884488" y="1776413"/>
          <p14:tracePt t="133648" x="2901950" y="1795463"/>
          <p14:tracePt t="133664" x="2911475" y="1822450"/>
          <p14:tracePt t="133681" x="2919413" y="1830388"/>
          <p14:tracePt t="133724" x="2919413" y="1839913"/>
          <p14:tracePt t="133748" x="2919413" y="1849438"/>
          <p14:tracePt t="133762" x="2919413" y="1857375"/>
          <p14:tracePt t="133770" x="2919413" y="1866900"/>
          <p14:tracePt t="133782" x="2919413" y="1884363"/>
          <p14:tracePt t="133797" x="2919413" y="1893888"/>
          <p14:tracePt t="133814" x="2919413" y="1911350"/>
          <p14:tracePt t="133831" x="2919413" y="1920875"/>
          <p14:tracePt t="133847" x="2911475" y="1955800"/>
          <p14:tracePt t="133864" x="2911475" y="1973263"/>
          <p14:tracePt t="133880" x="2911475" y="1992313"/>
          <p14:tracePt t="133897" x="2884488" y="2009775"/>
          <p14:tracePt t="133914" x="2874963" y="2036763"/>
          <p14:tracePt t="133930" x="2857500" y="2063750"/>
          <p14:tracePt t="133947" x="2830513" y="2116138"/>
          <p14:tracePt t="133964" x="2813050" y="2135188"/>
          <p14:tracePt t="133982" x="2776538" y="2160588"/>
          <p14:tracePt t="133998" x="2768600" y="2187575"/>
          <p14:tracePt t="134014" x="2751138" y="2206625"/>
          <p14:tracePt t="134031" x="2732088" y="2224088"/>
          <p14:tracePt t="134048" x="2705100" y="2251075"/>
          <p14:tracePt t="134064" x="2687638" y="2268538"/>
          <p14:tracePt t="134081" x="2670175" y="2286000"/>
          <p14:tracePt t="134099" x="2616200" y="2322513"/>
          <p14:tracePt t="134116" x="2562225" y="2339975"/>
          <p14:tracePt t="134131" x="2536825" y="2366963"/>
          <p14:tracePt t="134148" x="2500313" y="2374900"/>
          <p14:tracePt t="134164" x="2482850" y="2374900"/>
          <p14:tracePt t="134181" x="2455863" y="2374900"/>
          <p14:tracePt t="134198" x="2438400" y="2374900"/>
          <p14:tracePt t="134216" x="2411413" y="2374900"/>
          <p14:tracePt t="134232" x="2374900" y="2374900"/>
          <p14:tracePt t="134248" x="2347913" y="2374900"/>
          <p14:tracePt t="134264" x="2312988" y="2374900"/>
          <p14:tracePt t="134281" x="2295525" y="2374900"/>
          <p14:tracePt t="134298" x="2268538" y="2374900"/>
          <p14:tracePt t="134314" x="2251075" y="2374900"/>
          <p14:tracePt t="134331" x="2232025" y="2357438"/>
          <p14:tracePt t="134348" x="2214563" y="2330450"/>
          <p14:tracePt t="134366" x="2179638" y="2278063"/>
          <p14:tracePt t="134382" x="2152650" y="2214563"/>
          <p14:tracePt t="134398" x="2133600" y="2179638"/>
          <p14:tracePt t="134415" x="2125663" y="2160588"/>
          <p14:tracePt t="134431" x="2108200" y="2143125"/>
          <p14:tracePt t="134448" x="2108200" y="2071688"/>
          <p14:tracePt t="134464" x="2108200" y="1992313"/>
          <p14:tracePt t="134482" x="2108200" y="1938338"/>
          <p14:tracePt t="134498" x="2108200" y="1911350"/>
          <p14:tracePt t="134514" x="2108200" y="1893888"/>
          <p14:tracePt t="134531" x="2108200" y="1874838"/>
          <p14:tracePt t="134548" x="2116138" y="1866900"/>
          <p14:tracePt t="134581" x="2125663" y="1857375"/>
          <p14:tracePt t="134598" x="2143125" y="1822450"/>
          <p14:tracePt t="134616" x="2170113" y="1795463"/>
          <p14:tracePt t="134632" x="2197100" y="1768475"/>
          <p14:tracePt t="134648" x="2214563" y="1751013"/>
          <p14:tracePt t="134664" x="2232025" y="1731963"/>
          <p14:tracePt t="134681" x="2268538" y="1704975"/>
          <p14:tracePt t="134698" x="2312988" y="1704975"/>
          <p14:tracePt t="134702" x="2339975" y="1697038"/>
          <p14:tracePt t="134714" x="2357438" y="1697038"/>
          <p14:tracePt t="134731" x="2419350" y="1697038"/>
          <p14:tracePt t="134748" x="2482850" y="1697038"/>
          <p14:tracePt t="134765" x="2581275" y="1697038"/>
          <p14:tracePt t="134781" x="2633663" y="1714500"/>
          <p14:tracePt t="134798" x="2697163" y="1724025"/>
          <p14:tracePt t="134814" x="2714625" y="1724025"/>
          <p14:tracePt t="134831" x="2732088" y="1731963"/>
          <p14:tracePt t="134848" x="2751138" y="1741488"/>
          <p14:tracePt t="134866" x="2786063" y="1768475"/>
          <p14:tracePt t="134882" x="2830513" y="1776413"/>
          <p14:tracePt t="134898" x="2894013" y="1812925"/>
          <p14:tracePt t="134915" x="2928938" y="1839913"/>
          <p14:tracePt t="134931" x="2946400" y="1857375"/>
          <p14:tracePt t="134948" x="2965450" y="1874838"/>
          <p14:tracePt t="134965" x="2965450" y="1901825"/>
          <p14:tracePt t="134981" x="2965450" y="1920875"/>
          <p14:tracePt t="134998" x="2965450" y="1938338"/>
          <p14:tracePt t="135016" x="2965450" y="1992313"/>
          <p14:tracePt t="135031" x="2938463" y="2071688"/>
          <p14:tracePt t="135048" x="2867025" y="2170113"/>
          <p14:tracePt t="135065" x="2822575" y="2224088"/>
          <p14:tracePt t="135081" x="2795588" y="2241550"/>
          <p14:tracePt t="135099" x="2776538" y="2251075"/>
          <p14:tracePt t="135115" x="2759075" y="2278063"/>
          <p14:tracePt t="135132" x="2732088" y="2295525"/>
          <p14:tracePt t="135148" x="2714625" y="2312988"/>
          <p14:tracePt t="135164" x="2670175" y="2339975"/>
          <p14:tracePt t="135181" x="2616200" y="2366963"/>
          <p14:tracePt t="135198" x="2544763" y="2393950"/>
          <p14:tracePt t="135214" x="2482850" y="2411413"/>
          <p14:tracePt t="135231" x="2446338" y="2438400"/>
          <p14:tracePt t="135248" x="2428875" y="2446338"/>
          <p14:tracePt t="135266" x="2393950" y="2465388"/>
          <p14:tracePt t="135282" x="2384425" y="2465388"/>
          <p14:tracePt t="135297" x="2366963" y="2465388"/>
          <p14:tracePt t="135314" x="2357438" y="2455863"/>
          <p14:tracePt t="135330" x="2330450" y="2438400"/>
          <p14:tracePt t="135347" x="2312988" y="2401888"/>
          <p14:tracePt t="135364" x="2286000" y="2339975"/>
          <p14:tracePt t="135380" x="2259013" y="2278063"/>
          <p14:tracePt t="135397" x="2241550" y="2187575"/>
          <p14:tracePt t="135414" x="2241550" y="2152650"/>
          <p14:tracePt t="135430" x="2241550" y="2135188"/>
          <p14:tracePt t="135447" x="2241550" y="2116138"/>
          <p14:tracePt t="135464" x="2241550" y="2108200"/>
          <p14:tracePt t="135480" x="2241550" y="2089150"/>
          <p14:tracePt t="135497" x="2241550" y="2071688"/>
          <p14:tracePt t="135516" x="2276475" y="2017713"/>
          <p14:tracePt t="135532" x="2295525" y="2000250"/>
          <p14:tracePt t="135548" x="2312988" y="1982788"/>
          <p14:tracePt t="135565" x="2347913" y="1973263"/>
          <p14:tracePt t="135581" x="2374900" y="1973263"/>
          <p14:tracePt t="135599" x="2438400" y="1992313"/>
          <p14:tracePt t="135615" x="2500313" y="2017713"/>
          <p14:tracePt t="135631" x="2581275" y="2044700"/>
          <p14:tracePt t="135648" x="2679700" y="2071688"/>
          <p14:tracePt t="135665" x="2795588" y="2081213"/>
          <p14:tracePt t="135681" x="2867025" y="2081213"/>
          <p14:tracePt t="135698" x="2901950" y="2081213"/>
          <p14:tracePt t="135715" x="2911475" y="2081213"/>
          <p14:tracePt t="135731" x="2919413" y="2081213"/>
          <p14:tracePt t="135806" x="2938463" y="2081213"/>
          <p14:tracePt t="135815" x="2946400" y="2081213"/>
          <p14:tracePt t="135831" x="2955925" y="2081213"/>
          <p14:tracePt t="135848" x="2965450" y="2081213"/>
          <p14:tracePt t="135865" x="2973388" y="2081213"/>
          <p14:tracePt t="135881" x="2990850" y="2089150"/>
          <p14:tracePt t="135898" x="3027363" y="2089150"/>
          <p14:tracePt t="135916" x="3054350" y="2089150"/>
          <p14:tracePt t="135931" x="3089275" y="2089150"/>
          <p14:tracePt t="135948" x="3108325" y="2081213"/>
          <p14:tracePt t="135965" x="3125788" y="2063750"/>
          <p14:tracePt t="135981" x="3152775" y="2054225"/>
          <p14:tracePt t="135998" x="3170238" y="2054225"/>
          <p14:tracePt t="136015" x="3187700" y="2054225"/>
          <p14:tracePt t="136032" x="3224213" y="2054225"/>
          <p14:tracePt t="136048" x="3241675" y="2054225"/>
          <p14:tracePt t="136065" x="3259138" y="2054225"/>
          <p14:tracePt t="136204" x="3251200" y="2044700"/>
          <p14:tracePt t="136213" x="3241675" y="2044700"/>
          <p14:tracePt t="136231" x="3224213" y="2044700"/>
          <p14:tracePt t="136248" x="3197225" y="2044700"/>
          <p14:tracePt t="136265" x="3179763" y="2044700"/>
          <p14:tracePt t="136281" x="3160713" y="2027238"/>
          <p14:tracePt t="136298" x="3116263" y="2027238"/>
          <p14:tracePt t="136315" x="3081338" y="2027238"/>
          <p14:tracePt t="136331" x="3054350" y="2044700"/>
          <p14:tracePt t="136348" x="3036888" y="2063750"/>
          <p14:tracePt t="136365" x="3009900" y="2063750"/>
          <p14:tracePt t="136381" x="2990850" y="2063750"/>
          <p14:tracePt t="136398" x="2973388" y="2054225"/>
          <p14:tracePt t="136416" x="2938463" y="2009775"/>
          <p14:tracePt t="136433" x="2911475" y="1965325"/>
          <p14:tracePt t="136448" x="2901950" y="1911350"/>
          <p14:tracePt t="136465" x="2894013" y="1874838"/>
          <p14:tracePt t="136481" x="2894013" y="1830388"/>
          <p14:tracePt t="136498" x="2919413" y="1795463"/>
          <p14:tracePt t="136515" x="2938463" y="1776413"/>
          <p14:tracePt t="136532" x="2955925" y="1758950"/>
          <p14:tracePt t="136548" x="3017838" y="1731963"/>
          <p14:tracePt t="136564" x="3089275" y="1697038"/>
          <p14:tracePt t="136581" x="3116263" y="1697038"/>
          <p14:tracePt t="136597" x="3143250" y="1697038"/>
          <p14:tracePt t="136615" x="3170238" y="1741488"/>
          <p14:tracePt t="136632" x="3313113" y="1893888"/>
          <p14:tracePt t="136648" x="3384550" y="1982788"/>
          <p14:tracePt t="136666" x="3411538" y="2036763"/>
          <p14:tracePt t="136683" x="3411538" y="2071688"/>
          <p14:tracePt t="136698" x="3402013" y="2116138"/>
          <p14:tracePt t="136715" x="3367088" y="2160588"/>
          <p14:tracePt t="136731" x="3330575" y="2197100"/>
          <p14:tracePt t="136748" x="3251200" y="2268538"/>
          <p14:tracePt t="136765" x="3170238" y="2303463"/>
          <p14:tracePt t="136781" x="3089275" y="2349500"/>
          <p14:tracePt t="136798" x="3027363" y="2366963"/>
          <p14:tracePt t="136814" x="3000375" y="2384425"/>
          <p14:tracePt t="136832" x="2928938" y="2384425"/>
          <p14:tracePt t="136848" x="2901950" y="2384425"/>
          <p14:tracePt t="136864" x="2894013" y="2349500"/>
          <p14:tracePt t="136881" x="2867025" y="2268538"/>
          <p14:tracePt t="136897" x="2840038" y="2187575"/>
          <p14:tracePt t="136914" x="2813050" y="2108200"/>
          <p14:tracePt t="136932" x="2803525" y="2036763"/>
          <p14:tracePt t="136948" x="2795588" y="2017713"/>
          <p14:tracePt t="136964" x="2795588" y="1992313"/>
          <p14:tracePt t="136981" x="2813050" y="1973263"/>
          <p14:tracePt t="136997" x="2830513" y="1946275"/>
          <p14:tracePt t="137014" x="2857500" y="1920875"/>
          <p14:tracePt t="137031" x="2884488" y="1901825"/>
          <p14:tracePt t="137047" x="2946400" y="1874838"/>
          <p14:tracePt t="137064" x="3009900" y="1866900"/>
          <p14:tracePt t="137082" x="3081338" y="1849438"/>
          <p14:tracePt t="137098" x="3108325" y="1849438"/>
          <p14:tracePt t="137114" x="3125788" y="1857375"/>
          <p14:tracePt t="137131" x="3160713" y="1884363"/>
          <p14:tracePt t="137148" x="3197225" y="1928813"/>
          <p14:tracePt t="137164" x="3214688" y="1973263"/>
          <p14:tracePt t="137181" x="3241675" y="2009775"/>
          <p14:tracePt t="137198" x="3241675" y="2071688"/>
          <p14:tracePt t="137200" x="3241675" y="2108200"/>
          <p14:tracePt t="137214" x="3232150" y="2187575"/>
          <p14:tracePt t="137231" x="3205163" y="2251075"/>
          <p14:tracePt t="137247" x="3170238" y="2303463"/>
          <p14:tracePt t="137264" x="3133725" y="2339975"/>
          <p14:tracePt t="137281" x="3116263" y="2349500"/>
          <p14:tracePt t="137297" x="3098800" y="2357438"/>
          <p14:tracePt t="137314" x="3081338" y="2357438"/>
          <p14:tracePt t="137331" x="3071813" y="2357438"/>
          <p14:tracePt t="137348" x="3054350" y="2312988"/>
          <p14:tracePt t="137364" x="3054350" y="2232025"/>
          <p14:tracePt t="137381" x="3071813" y="2108200"/>
          <p14:tracePt t="137397" x="3133725" y="1965325"/>
          <p14:tracePt t="137414" x="3170238" y="1884363"/>
          <p14:tracePt t="137431" x="3197225" y="1849438"/>
          <p14:tracePt t="137447" x="3214688" y="1830388"/>
          <p14:tracePt t="137464" x="3224213" y="1822450"/>
          <p14:tracePt t="137481" x="3259138" y="1785938"/>
          <p14:tracePt t="137497" x="3268663" y="1768475"/>
          <p14:tracePt t="137514" x="3303588" y="1751013"/>
          <p14:tracePt t="137531" x="3322638" y="1741488"/>
          <p14:tracePt t="137548" x="3340100" y="1731963"/>
          <p14:tracePt t="137564" x="3357563" y="1731963"/>
          <p14:tracePt t="137581" x="3419475" y="1731963"/>
          <p14:tracePt t="137598" x="3482975" y="1768475"/>
          <p14:tracePt t="137614" x="3562350" y="1822450"/>
          <p14:tracePt t="137631" x="3660775" y="1893888"/>
          <p14:tracePt t="137648" x="3724275" y="1946275"/>
          <p14:tracePt t="137665" x="3759200" y="1982788"/>
          <p14:tracePt t="137682" x="3776663" y="2000250"/>
          <p14:tracePt t="137698" x="3795713" y="2027238"/>
          <p14:tracePt t="137701" x="3803650" y="2044700"/>
          <p14:tracePt t="137716" x="3813175" y="2089150"/>
          <p14:tracePt t="137733" x="3813175" y="2125663"/>
          <p14:tracePt t="137748" x="3813175" y="2143125"/>
          <p14:tracePt t="137765" x="3803650" y="2179638"/>
          <p14:tracePt t="137781" x="3732213" y="2232025"/>
          <p14:tracePt t="137798" x="3687763" y="2268538"/>
          <p14:tracePt t="137815" x="3633788" y="2295525"/>
          <p14:tracePt t="137831" x="3616325" y="2312988"/>
          <p14:tracePt t="137849" x="3562350" y="2322513"/>
          <p14:tracePt t="137865" x="3527425" y="2322513"/>
          <p14:tracePt t="137882" x="3509963" y="2322513"/>
          <p14:tracePt t="137898" x="3465513" y="2322513"/>
          <p14:tracePt t="137915" x="3402013" y="2295525"/>
          <p14:tracePt t="137932" x="3322638" y="2251075"/>
          <p14:tracePt t="137948" x="3241675" y="2197100"/>
          <p14:tracePt t="137967" x="3160713" y="2125663"/>
          <p14:tracePt t="137983" x="3143250" y="2108200"/>
          <p14:tracePt t="137998" x="3125788" y="2081213"/>
          <p14:tracePt t="138015" x="3116263" y="2063750"/>
          <p14:tracePt t="138031" x="3098800" y="2044700"/>
          <p14:tracePt t="138048" x="3108325" y="2009775"/>
          <p14:tracePt t="138065" x="3125788" y="1965325"/>
          <p14:tracePt t="138081" x="3152775" y="1911350"/>
          <p14:tracePt t="138099" x="3187700" y="1866900"/>
          <p14:tracePt t="138115" x="3241675" y="1822450"/>
          <p14:tracePt t="138132" x="3276600" y="1803400"/>
          <p14:tracePt t="138148" x="3295650" y="1776413"/>
          <p14:tracePt t="138165" x="3330575" y="1758950"/>
          <p14:tracePt t="138182" x="3357563" y="1731963"/>
          <p14:tracePt t="138198" x="3429000" y="1714500"/>
          <p14:tracePt t="138202" x="3446463" y="1714500"/>
          <p14:tracePt t="138216" x="3509963" y="1697038"/>
          <p14:tracePt t="138233" x="3544888" y="1687513"/>
          <p14:tracePt t="138248" x="3581400" y="1679575"/>
          <p14:tracePt t="138265" x="3598863" y="1679575"/>
          <p14:tracePt t="138282" x="3625850" y="1679575"/>
          <p14:tracePt t="138298" x="3660775" y="1679575"/>
          <p14:tracePt t="138314" x="3705225" y="1679575"/>
          <p14:tracePt t="138331" x="3724275" y="1697038"/>
          <p14:tracePt t="138348" x="3751263" y="1731963"/>
          <p14:tracePt t="138364" x="3759200" y="1768475"/>
          <p14:tracePt t="138383" x="3768725" y="1849438"/>
          <p14:tracePt t="138398" x="3786188" y="1911350"/>
          <p14:tracePt t="138414" x="3776663" y="1973263"/>
          <p14:tracePt t="138431" x="3741738" y="2036763"/>
          <p14:tracePt t="138448" x="3697288" y="2116138"/>
          <p14:tracePt t="138464" x="3660775" y="2197100"/>
          <p14:tracePt t="138482" x="3625850" y="2241550"/>
          <p14:tracePt t="138498" x="3608388" y="2259013"/>
          <p14:tracePt t="138514" x="3589338" y="2278063"/>
          <p14:tracePt t="138531" x="3554413" y="2278063"/>
          <p14:tracePt t="138548" x="3527425" y="2278063"/>
          <p14:tracePt t="138564" x="3473450" y="2268538"/>
          <p14:tracePt t="138581" x="3429000" y="2259013"/>
          <p14:tracePt t="138600" x="3340100" y="2224088"/>
          <p14:tracePt t="138616" x="3295650" y="2170113"/>
          <p14:tracePt t="138633" x="3268663" y="2116138"/>
          <p14:tracePt t="138648" x="3241675" y="2054225"/>
          <p14:tracePt t="138665" x="3214688" y="1992313"/>
          <p14:tracePt t="138682" x="3214688" y="1928813"/>
          <p14:tracePt t="138698" x="3214688" y="1893888"/>
          <p14:tracePt t="138715" x="3224213" y="1839913"/>
          <p14:tracePt t="138732" x="3232150" y="1822450"/>
          <p14:tracePt t="138748" x="3259138" y="1785938"/>
          <p14:tracePt t="138765" x="3276600" y="1768475"/>
          <p14:tracePt t="138782" x="3303588" y="1751013"/>
          <p14:tracePt t="138798" x="3313113" y="1724025"/>
          <p14:tracePt t="138815" x="3330575" y="1714500"/>
          <p14:tracePt t="138832" x="3340100" y="1704975"/>
          <p14:tracePt t="138848" x="3357563" y="1704975"/>
          <p14:tracePt t="138867" x="3394075" y="1697038"/>
          <p14:tracePt t="138883" x="3411538" y="1697038"/>
          <p14:tracePt t="138899" x="3473450" y="1697038"/>
          <p14:tracePt t="138915" x="3562350" y="1697038"/>
          <p14:tracePt t="138932" x="3660775" y="1724025"/>
          <p14:tracePt t="138948" x="3705225" y="1751013"/>
          <p14:tracePt t="138965" x="3741738" y="1785938"/>
          <p14:tracePt t="138982" x="3751263" y="1812925"/>
          <p14:tracePt t="138998" x="3751263" y="1849438"/>
          <p14:tracePt t="139015" x="3751263" y="1893888"/>
          <p14:tracePt t="139032" x="3732213" y="1920875"/>
          <p14:tracePt t="139048" x="3643313" y="1992313"/>
          <p14:tracePt t="139065" x="3527425" y="2081213"/>
          <p14:tracePt t="139082" x="3438525" y="2170113"/>
          <p14:tracePt t="139098" x="3357563" y="2224088"/>
          <p14:tracePt t="139117" x="3224213" y="2259013"/>
          <p14:tracePt t="139133" x="3197225" y="2268538"/>
          <p14:tracePt t="139149" x="3160713" y="2268538"/>
          <p14:tracePt t="139165" x="3125788" y="2286000"/>
          <p14:tracePt t="139182" x="3081338" y="2286000"/>
          <p14:tracePt t="139198" x="3017838" y="2295525"/>
          <p14:tracePt t="139215" x="2990850" y="2295525"/>
          <p14:tracePt t="139232" x="2973388" y="2303463"/>
          <p14:tracePt t="139248" x="2946400" y="2303463"/>
          <p14:tracePt t="139265" x="2938463" y="2303463"/>
          <p14:tracePt t="139282" x="2928938" y="2303463"/>
          <p14:tracePt t="139361" x="2938463" y="2295525"/>
          <p14:tracePt t="139369" x="2955925" y="2286000"/>
          <p14:tracePt t="139383" x="2982913" y="2259013"/>
          <p14:tracePt t="139399" x="3027363" y="2224088"/>
          <p14:tracePt t="139415" x="3054350" y="2206625"/>
          <p14:tracePt t="139432" x="3062288" y="2187575"/>
          <p14:tracePt t="139448" x="3081338" y="2160588"/>
          <p14:tracePt t="139465" x="3081338" y="2125663"/>
          <p14:tracePt t="139482" x="3062288" y="2071688"/>
          <p14:tracePt t="139498" x="3044825" y="2036763"/>
          <p14:tracePt t="139517" x="3000375" y="2009775"/>
          <p14:tracePt t="139533" x="2965450" y="1982788"/>
          <p14:tracePt t="139548" x="2946400" y="1965325"/>
          <p14:tracePt t="139565" x="2911475" y="1938338"/>
          <p14:tracePt t="139582" x="2894013" y="1920875"/>
          <p14:tracePt t="139599" x="2874963" y="1901825"/>
          <p14:tracePt t="139615" x="2857500" y="1884363"/>
          <p14:tracePt t="139632" x="2830513" y="1857375"/>
          <p14:tracePt t="139648" x="2803525" y="1830388"/>
          <p14:tracePt t="139665" x="2786063" y="1812925"/>
          <p14:tracePt t="139682" x="2759075" y="1785938"/>
          <p14:tracePt t="139698" x="2751138" y="1768475"/>
          <p14:tracePt t="139715" x="2732088" y="1751013"/>
          <p14:tracePt t="139732" x="2714625" y="1741488"/>
          <p14:tracePt t="139748" x="2687638" y="1714500"/>
          <p14:tracePt t="139767" x="2660650" y="1697038"/>
          <p14:tracePt t="139783" x="2616200" y="1697038"/>
          <p14:tracePt t="139798" x="2598738" y="1697038"/>
          <p14:tracePt t="139815" x="2544763" y="1714500"/>
          <p14:tracePt t="139831" x="2517775" y="1731963"/>
          <p14:tracePt t="139848" x="2490788" y="1741488"/>
          <p14:tracePt t="139865" x="2473325" y="1758950"/>
          <p14:tracePt t="139882" x="2455863" y="1758950"/>
          <p14:tracePt t="139898" x="2419350" y="1776413"/>
          <p14:tracePt t="139915" x="2366963" y="1803400"/>
          <p14:tracePt t="139931" x="2303463" y="1822450"/>
          <p14:tracePt t="139948" x="2268538" y="1849438"/>
          <p14:tracePt t="139964" x="2232025" y="1857375"/>
          <p14:tracePt t="139981" x="2214563" y="1866900"/>
          <p14:tracePt t="139998" x="2187575" y="1874838"/>
          <p14:tracePt t="140014" x="2170113" y="1893888"/>
          <p14:tracePt t="140031" x="2152650" y="1911350"/>
          <p14:tracePt t="140049" x="2133600" y="1928813"/>
          <p14:tracePt t="140065" x="2125663" y="1938338"/>
          <p14:tracePt t="140082" x="2125663" y="1946275"/>
          <p14:tracePt t="140099" x="2098675" y="1973263"/>
          <p14:tracePt t="140115" x="2089150" y="1992313"/>
          <p14:tracePt t="140132" x="2062163" y="2036763"/>
          <p14:tracePt t="140148" x="2054225" y="2098675"/>
          <p14:tracePt t="140167" x="2054225" y="2214563"/>
          <p14:tracePt t="140183" x="2054225" y="2295525"/>
          <p14:tracePt t="140198" x="2081213" y="2322513"/>
          <p14:tracePt t="140215" x="2089150" y="2357438"/>
          <p14:tracePt t="140232" x="2116138" y="2393950"/>
          <p14:tracePt t="140248" x="2133600" y="2438400"/>
          <p14:tracePt t="140265" x="2170113" y="2473325"/>
          <p14:tracePt t="140283" x="2232025" y="2536825"/>
          <p14:tracePt t="140299" x="2251075" y="2554288"/>
          <p14:tracePt t="140315" x="2268538" y="2571750"/>
          <p14:tracePt t="140331" x="2295525" y="2581275"/>
          <p14:tracePt t="140348" x="2303463" y="2581275"/>
          <p14:tracePt t="140364" x="2322513" y="2581275"/>
          <p14:tracePt t="140381" x="2384425" y="2598738"/>
          <p14:tracePt t="140398" x="2446338" y="2598738"/>
          <p14:tracePt t="140415" x="2517775" y="2589213"/>
          <p14:tracePt t="140432" x="2652713" y="2554288"/>
          <p14:tracePt t="140448" x="2776538" y="2473325"/>
          <p14:tracePt t="140464" x="2847975" y="2455863"/>
          <p14:tracePt t="140481" x="2874963" y="2428875"/>
          <p14:tracePt t="140498" x="2901950" y="2411413"/>
          <p14:tracePt t="140515" x="2928938" y="2393950"/>
          <p14:tracePt t="140531" x="2946400" y="2374900"/>
          <p14:tracePt t="140548" x="2955925" y="2366963"/>
          <p14:tracePt t="140565" x="2973388" y="2357438"/>
          <p14:tracePt t="140581" x="3000375" y="2339975"/>
          <p14:tracePt t="140598" x="3009900" y="2330450"/>
          <p14:tracePt t="140615" x="3027363" y="2322513"/>
          <p14:tracePt t="140631" x="3044825" y="2312988"/>
          <p14:tracePt t="140699" x="3054350" y="2295525"/>
          <p14:tracePt t="140708" x="3071813" y="2286000"/>
          <p14:tracePt t="140716" x="3071813" y="2278063"/>
          <p14:tracePt t="140732" x="3089275" y="2259013"/>
          <p14:tracePt t="140748" x="3098800" y="2214563"/>
          <p14:tracePt t="140765" x="3098800" y="2135188"/>
          <p14:tracePt t="140782" x="3098800" y="2108200"/>
          <p14:tracePt t="140799" x="3098800" y="2071688"/>
          <p14:tracePt t="140815" x="3089275" y="2036763"/>
          <p14:tracePt t="140832" x="3054350" y="1992313"/>
          <p14:tracePt t="140848" x="3036888" y="1965325"/>
          <p14:tracePt t="140865" x="3009900" y="1928813"/>
          <p14:tracePt t="140882" x="2990850" y="1911350"/>
          <p14:tracePt t="140898" x="2973388" y="1893888"/>
          <p14:tracePt t="140917" x="2938463" y="1849438"/>
          <p14:tracePt t="140934" x="2919413" y="1812925"/>
          <p14:tracePt t="140949" x="2901950" y="1795463"/>
          <p14:tracePt t="140965" x="2874963" y="1776413"/>
          <p14:tracePt t="140982" x="2857500" y="1751013"/>
          <p14:tracePt t="140998" x="2840038" y="1741488"/>
          <p14:tracePt t="141015" x="2830513" y="1731963"/>
          <p14:tracePt t="141032" x="2803525" y="1724025"/>
          <p14:tracePt t="141049" x="2776538" y="1704975"/>
          <p14:tracePt t="141067" x="2741613" y="1679575"/>
          <p14:tracePt t="141083" x="2724150" y="1670050"/>
          <p14:tracePt t="141098" x="2705100" y="1670050"/>
          <p14:tracePt t="141116" x="2687638" y="1660525"/>
          <p14:tracePt t="141133" x="2652713" y="1660525"/>
          <p14:tracePt t="141148" x="2633663" y="1660525"/>
          <p14:tracePt t="141165" x="2625725" y="1660525"/>
          <p14:tracePt t="141181" x="2598738" y="1660525"/>
          <p14:tracePt t="141198" x="2589213" y="1660525"/>
          <p14:tracePt t="141214" x="2571750" y="1660525"/>
          <p14:tracePt t="141231" x="2554288" y="1660525"/>
          <p14:tracePt t="141247" x="2527300" y="1660525"/>
          <p14:tracePt t="141264" x="2509838" y="1660525"/>
          <p14:tracePt t="141281" x="2482850" y="1660525"/>
          <p14:tracePt t="141298" x="2446338" y="1660525"/>
          <p14:tracePt t="141315" x="2411413" y="1660525"/>
          <p14:tracePt t="141331" x="2393950" y="1670050"/>
          <p14:tracePt t="141349" x="2339975" y="1704975"/>
          <p14:tracePt t="141365" x="2303463" y="1724025"/>
          <p14:tracePt t="141381" x="2286000" y="1741488"/>
          <p14:tracePt t="141398" x="2268538" y="1758950"/>
          <p14:tracePt t="141415" x="2241550" y="1768475"/>
          <p14:tracePt t="141431" x="2224088" y="1776413"/>
          <p14:tracePt t="141448" x="2205038" y="1795463"/>
          <p14:tracePt t="141465" x="2170113" y="1830388"/>
          <p14:tracePt t="141481" x="2152650" y="1849438"/>
          <p14:tracePt t="141498" x="2133600" y="1857375"/>
          <p14:tracePt t="141515" x="2125663" y="1874838"/>
          <p14:tracePt t="141531" x="2116138" y="1901825"/>
          <p14:tracePt t="141548" x="2098675" y="1920875"/>
          <p14:tracePt t="141565" x="2081213" y="1938338"/>
          <p14:tracePt t="141583" x="2054225" y="1982788"/>
          <p14:tracePt t="141599" x="2027238" y="2017713"/>
          <p14:tracePt t="141615" x="2009775" y="2044700"/>
          <p14:tracePt t="141632" x="1990725" y="2071688"/>
          <p14:tracePt t="141649" x="1973263" y="2089150"/>
          <p14:tracePt t="141665" x="1965325" y="2108200"/>
          <p14:tracePt t="141682" x="1965325" y="2125663"/>
          <p14:tracePt t="141699" x="1965325" y="2152650"/>
          <p14:tracePt t="141702" x="1965325" y="2160588"/>
          <p14:tracePt t="141717" x="1955800" y="2179638"/>
          <p14:tracePt t="141732" x="1955800" y="2224088"/>
          <p14:tracePt t="141748" x="1955800" y="2241550"/>
          <p14:tracePt t="141765" x="1955800" y="2268538"/>
          <p14:tracePt t="141782" x="1955800" y="2286000"/>
          <p14:tracePt t="141799" x="1955800" y="2303463"/>
          <p14:tracePt t="141815" x="1965325" y="2312988"/>
          <p14:tracePt t="141832" x="1982788" y="2339975"/>
          <p14:tracePt t="141849" x="1990725" y="2357438"/>
          <p14:tracePt t="141865" x="2009775" y="2374900"/>
          <p14:tracePt t="141882" x="2027238" y="2393950"/>
          <p14:tracePt t="141899" x="2044700" y="2420938"/>
          <p14:tracePt t="141915" x="2071688" y="2428875"/>
          <p14:tracePt t="141932" x="2089150" y="2438400"/>
          <p14:tracePt t="141949" x="2108200" y="2446338"/>
          <p14:tracePt t="141967" x="2143125" y="2465388"/>
          <p14:tracePt t="141984" x="2160588" y="2492375"/>
          <p14:tracePt t="141999" x="2179638" y="2500313"/>
          <p14:tracePt t="142015" x="2205038" y="2509838"/>
          <p14:tracePt t="142032" x="2224088" y="2509838"/>
          <p14:tracePt t="142048" x="2241550" y="2517775"/>
          <p14:tracePt t="142065" x="2259013" y="2517775"/>
          <p14:tracePt t="142081" x="2286000" y="2517775"/>
          <p14:tracePt t="142098" x="2295525" y="2517775"/>
          <p14:tracePt t="142115" x="2312988" y="2527300"/>
          <p14:tracePt t="142132" x="2330450" y="2527300"/>
          <p14:tracePt t="142149" x="2357438" y="2527300"/>
          <p14:tracePt t="142165" x="2374900" y="2527300"/>
          <p14:tracePt t="142182" x="2393950" y="2527300"/>
          <p14:tracePt t="142199" x="2411413" y="2517775"/>
          <p14:tracePt t="142201" x="2428875" y="2509838"/>
          <p14:tracePt t="142215" x="2438400" y="2509838"/>
          <p14:tracePt t="142233" x="2465388" y="2500313"/>
          <p14:tracePt t="142249" x="2473325" y="2500313"/>
          <p14:tracePt t="142265" x="2482850" y="2492375"/>
          <p14:tracePt t="142282" x="2500313" y="2492375"/>
          <p14:tracePt t="142299" x="2509838" y="2473325"/>
          <p14:tracePt t="142335" x="2517775" y="2473325"/>
          <p14:tracePt t="142352" x="2527300" y="2473325"/>
          <p14:tracePt t="142365" x="2536825" y="2473325"/>
          <p14:tracePt t="142374" x="2544763" y="2465388"/>
          <p14:tracePt t="142382" x="2554288" y="2465388"/>
          <p14:tracePt t="142399" x="2571750" y="2455863"/>
          <p14:tracePt t="142626" x="2581275" y="2446338"/>
          <p14:tracePt t="142633" x="2589213" y="2446338"/>
          <p14:tracePt t="142649" x="2608263" y="2438400"/>
          <p14:tracePt t="142667" x="2625725" y="2428875"/>
          <p14:tracePt t="142683" x="2652713" y="2420938"/>
          <p14:tracePt t="142699" x="2660650" y="2401888"/>
          <p14:tracePt t="142715" x="2670175" y="2401888"/>
          <p14:tracePt t="142731" x="2679700" y="2393950"/>
          <p14:tracePt t="142748" x="2705100" y="2384425"/>
          <p14:tracePt t="142765" x="2732088" y="2374900"/>
          <p14:tracePt t="142782" x="2751138" y="2366963"/>
          <p14:tracePt t="142798" x="2768600" y="2349500"/>
          <p14:tracePt t="142815" x="2803525" y="2322513"/>
          <p14:tracePt t="142832" x="2822575" y="2312988"/>
          <p14:tracePt t="142849" x="2830513" y="2312988"/>
          <p14:tracePt t="142929" x="2840038" y="2303463"/>
          <p14:tracePt t="142946" x="2857500" y="2303463"/>
          <p14:tracePt t="142954" x="2857500" y="2295525"/>
          <p14:tracePt t="143094" x="2847975" y="2286000"/>
          <p14:tracePt t="143110" x="2840038" y="2286000"/>
          <p14:tracePt t="143118" x="2830513" y="2278063"/>
          <p14:tracePt t="143134" x="2813050" y="2251075"/>
          <p14:tracePt t="143149" x="2795588" y="2241550"/>
          <p14:tracePt t="143166" x="2768600" y="2232025"/>
          <p14:tracePt t="143182" x="2751138" y="2224088"/>
          <p14:tracePt t="143199" x="2732088" y="2206625"/>
          <p14:tracePt t="143216" x="2714625" y="2179638"/>
          <p14:tracePt t="143232" x="2687638" y="2160588"/>
          <p14:tracePt t="143249" x="2660650" y="2143125"/>
          <p14:tracePt t="143266" x="2608263" y="2116138"/>
          <p14:tracePt t="143282" x="2554288" y="2098675"/>
          <p14:tracePt t="143299" x="2536825" y="2081213"/>
          <p14:tracePt t="143315" x="2517775" y="2081213"/>
          <p14:tracePt t="143332" x="2490788" y="2071688"/>
          <p14:tracePt t="143349" x="2473325" y="2063750"/>
          <p14:tracePt t="143368" x="2428875" y="2044700"/>
          <p14:tracePt t="143382" x="2419350" y="2036763"/>
          <p14:tracePt t="143399" x="2401888" y="2009775"/>
          <p14:tracePt t="143416" x="2384425" y="1992313"/>
          <p14:tracePt t="143432" x="2357438" y="1982788"/>
          <p14:tracePt t="143449" x="2339975" y="1973263"/>
          <p14:tracePt t="143465" x="2330450" y="1965325"/>
          <p14:tracePt t="143482" x="2322513" y="1946275"/>
          <p14:tracePt t="143499" x="2312988" y="1938338"/>
          <p14:tracePt t="143516" x="2286000" y="1928813"/>
          <p14:tracePt t="143534" x="2259013" y="1920875"/>
          <p14:tracePt t="143549" x="2251075" y="1920875"/>
          <p14:tracePt t="143612" x="2241550" y="1911350"/>
          <p14:tracePt t="143620" x="2224088" y="1911350"/>
          <p14:tracePt t="143634" x="2205038" y="1901825"/>
          <p14:tracePt t="143650" x="2187575" y="1901825"/>
          <p14:tracePt t="143666" x="2170113" y="1893888"/>
          <p14:tracePt t="143829" x="2170113" y="1928813"/>
          <p14:tracePt t="143846" x="2179638" y="1938338"/>
          <p14:tracePt t="143854" x="2187575" y="1938338"/>
          <p14:tracePt t="143870" x="2187575" y="1946275"/>
          <p14:tracePt t="143932" x="2214563" y="1955800"/>
          <p14:tracePt t="143940" x="2224088" y="1965325"/>
          <p14:tracePt t="143949" x="2232025" y="1982788"/>
          <p14:tracePt t="143966" x="2268538" y="1992313"/>
          <p14:tracePt t="143982" x="2286000" y="1992313"/>
          <p14:tracePt t="143999" x="2303463" y="1992313"/>
          <p14:tracePt t="144016" x="2322513" y="1992313"/>
          <p14:tracePt t="144136" x="2347913" y="1992313"/>
          <p14:tracePt t="144152" x="2357438" y="1992313"/>
          <p14:tracePt t="144161" x="2374900" y="1992313"/>
          <p14:tracePt t="144169" x="2384425" y="1992313"/>
          <p14:tracePt t="144182" x="2411413" y="1992313"/>
          <p14:tracePt t="144199" x="2428875" y="1992313"/>
          <p14:tracePt t="144216" x="2446338" y="1992313"/>
          <p14:tracePt t="144232" x="2473325" y="2000250"/>
          <p14:tracePt t="144249" x="2490788" y="2000250"/>
          <p14:tracePt t="144266" x="2509838" y="2000250"/>
          <p14:tracePt t="144283" x="2554288" y="2000250"/>
          <p14:tracePt t="144300" x="2571750" y="2000250"/>
          <p14:tracePt t="144315" x="2589213" y="2000250"/>
          <p14:tracePt t="144332" x="2608263" y="2000250"/>
          <p14:tracePt t="144348" x="2616200" y="1992313"/>
          <p14:tracePt t="144365" x="2625725" y="1973263"/>
          <p14:tracePt t="144382" x="2643188" y="1965325"/>
          <p14:tracePt t="144398" x="2660650" y="1965325"/>
          <p14:tracePt t="144415" x="2687638" y="1965325"/>
          <p14:tracePt t="144432" x="2705100" y="1965325"/>
          <p14:tracePt t="144449" x="2724150" y="1965325"/>
          <p14:tracePt t="144465" x="2741613" y="1965325"/>
          <p14:tracePt t="144482" x="2768600" y="1965325"/>
          <p14:tracePt t="144499" x="2786063" y="1965325"/>
          <p14:tracePt t="144516" x="2803525" y="1965325"/>
          <p14:tracePt t="144598" x="2813050" y="1965325"/>
          <p14:tracePt t="144684" x="2830513" y="1982788"/>
          <p14:tracePt t="144700" x="2840038" y="1982788"/>
          <p14:tracePt t="144708" x="2847975" y="1982788"/>
          <p14:tracePt t="144725" x="2857500" y="1992313"/>
          <p14:tracePt t="144770" x="2874963" y="1992313"/>
          <p14:tracePt t="144786" x="2901950" y="2000250"/>
          <p14:tracePt t="144794" x="2928938" y="2000250"/>
          <p14:tracePt t="144803" x="2946400" y="2000250"/>
          <p14:tracePt t="144816" x="2955925" y="2000250"/>
          <p14:tracePt t="144832" x="2982913" y="2000250"/>
          <p14:tracePt t="144849" x="2990850" y="2000250"/>
          <p14:tracePt t="144888" x="3000375" y="2000250"/>
          <p14:tracePt t="144904" x="3017838" y="2000250"/>
          <p14:tracePt t="144913" x="3027363" y="2000250"/>
          <p14:tracePt t="144921" x="3044825" y="2000250"/>
          <p14:tracePt t="144934" x="3062288" y="2000250"/>
          <p14:tracePt t="144950" x="3081338" y="2000250"/>
          <p14:tracePt t="144966" x="3089275" y="2000250"/>
          <p14:tracePt t="145388" x="3089275" y="1992313"/>
          <p14:tracePt t="145397" x="3089275" y="1982788"/>
          <p14:tracePt t="145405" x="3081338" y="1955800"/>
          <p14:tracePt t="145416" x="3081338" y="1938338"/>
          <p14:tracePt t="145433" x="3054350" y="1857375"/>
          <p14:tracePt t="145449" x="3044825" y="1776413"/>
          <p14:tracePt t="145466" x="3027363" y="1687513"/>
          <p14:tracePt t="145482" x="3027363" y="1679575"/>
          <p14:tracePt t="145670" x="3027363" y="1714500"/>
          <p14:tracePt t="145679" x="3027363" y="1751013"/>
          <p14:tracePt t="145687" x="3027363" y="1768475"/>
          <p14:tracePt t="145699" x="3027363" y="1785938"/>
          <p14:tracePt t="145715" x="3044825" y="1849438"/>
          <p14:tracePt t="145732" x="3054350" y="1928813"/>
          <p14:tracePt t="145748" x="3071813" y="2027238"/>
          <p14:tracePt t="145765" x="3071813" y="2044700"/>
          <p14:tracePt t="145782" x="3071813" y="2063750"/>
          <p14:tracePt t="145799" x="3071813" y="2098675"/>
          <p14:tracePt t="145815" x="3081338" y="2116138"/>
          <p14:tracePt t="145832" x="3081338" y="2143125"/>
          <p14:tracePt t="145850" x="3081338" y="2170113"/>
          <p14:tracePt t="145866" x="3081338" y="2179638"/>
          <p14:tracePt t="145920" x="3081338" y="2187575"/>
          <p14:tracePt t="146039" x="3081338" y="2160588"/>
          <p14:tracePt t="146048" x="3081338" y="2125663"/>
          <p14:tracePt t="146066" x="3071813" y="2017713"/>
          <p14:tracePt t="146083" x="3044825" y="1938338"/>
          <p14:tracePt t="146101" x="3036888" y="1822450"/>
          <p14:tracePt t="146116" x="3036888" y="1751013"/>
          <p14:tracePt t="146133" x="3017838" y="1714500"/>
          <p14:tracePt t="146150" x="3017838" y="1679575"/>
          <p14:tracePt t="146166" x="3027363" y="1660525"/>
          <p14:tracePt t="146182" x="3027363" y="1643063"/>
          <p14:tracePt t="146199" x="3027363" y="1625600"/>
          <p14:tracePt t="146215" x="3036888" y="1598613"/>
          <p14:tracePt t="146248" x="3036888" y="1589088"/>
          <p14:tracePt t="146344" x="3036888" y="1616075"/>
          <p14:tracePt t="146353" x="3036888" y="1652588"/>
          <p14:tracePt t="146366" x="3062288" y="1751013"/>
          <p14:tracePt t="146383" x="3089275" y="1830388"/>
          <p14:tracePt t="146399" x="3116263" y="1901825"/>
          <p14:tracePt t="146416" x="3143250" y="2000250"/>
          <p14:tracePt t="146433" x="3152775" y="2081213"/>
          <p14:tracePt t="146449" x="3170238" y="2170113"/>
          <p14:tracePt t="146466" x="3170238" y="2214563"/>
          <p14:tracePt t="146484" x="3160713" y="2241550"/>
          <p14:tracePt t="146501" x="3160713" y="2268538"/>
          <p14:tracePt t="146516" x="3160713" y="2278063"/>
          <p14:tracePt t="146533" x="3152775" y="2286000"/>
          <p14:tracePt t="146549" x="3152775" y="2295525"/>
          <p14:tracePt t="146595" x="3152775" y="2303463"/>
          <p14:tracePt t="146680" x="3152775" y="2259013"/>
          <p14:tracePt t="146689" x="3143250" y="2206625"/>
          <p14:tracePt t="146699" x="3143250" y="2160588"/>
          <p14:tracePt t="146716" x="3143250" y="2089150"/>
          <p14:tracePt t="146733" x="3143250" y="2009775"/>
          <p14:tracePt t="146750" x="3125788" y="1928813"/>
          <p14:tracePt t="146766" x="3125788" y="1893888"/>
          <p14:tracePt t="146783" x="3125788" y="1874838"/>
          <p14:tracePt t="146800" x="3125788" y="1857375"/>
          <p14:tracePt t="146815" x="3125788" y="1830388"/>
          <p14:tracePt t="146832" x="3116263" y="1803400"/>
          <p14:tracePt t="146849" x="3116263" y="1785938"/>
          <p14:tracePt t="146865" x="3116263" y="1768475"/>
          <p14:tracePt t="147010" x="3116263" y="1812925"/>
          <p14:tracePt t="147018" x="3116263" y="1866900"/>
          <p14:tracePt t="147033" x="3116263" y="1973263"/>
          <p14:tracePt t="147049" x="3116263" y="2081213"/>
          <p14:tracePt t="147066" x="3116263" y="2152650"/>
          <p14:tracePt t="147083" x="3116263" y="2214563"/>
          <p14:tracePt t="147099" x="3108325" y="2259013"/>
          <p14:tracePt t="147116" x="3108325" y="2286000"/>
          <p14:tracePt t="147134" x="3098800" y="2312988"/>
          <p14:tracePt t="147151" x="3098800" y="2322513"/>
          <p14:tracePt t="147166" x="3081338" y="2322513"/>
          <p14:tracePt t="147260" x="3081338" y="2312988"/>
          <p14:tracePt t="147269" x="3071813" y="2286000"/>
          <p14:tracePt t="147283" x="3071813" y="2224088"/>
          <p14:tracePt t="147299" x="3054350" y="2179638"/>
          <p14:tracePt t="147316" x="3054350" y="2135188"/>
          <p14:tracePt t="147333" x="3027363" y="2071688"/>
          <p14:tracePt t="147350" x="3000375" y="2009775"/>
          <p14:tracePt t="147366" x="2973388" y="1928813"/>
          <p14:tracePt t="147384" x="2919413" y="1822450"/>
          <p14:tracePt t="147401" x="2901950" y="1795463"/>
          <p14:tracePt t="147417" x="2867025" y="1758950"/>
          <p14:tracePt t="147433" x="2830513" y="1724025"/>
          <p14:tracePt t="147449" x="2795588" y="1704975"/>
          <p14:tracePt t="147466" x="2732088" y="1679575"/>
          <p14:tracePt t="147483" x="2687638" y="1652588"/>
          <p14:tracePt t="147499" x="2652713" y="1633538"/>
          <p14:tracePt t="147516" x="2616200" y="1625600"/>
          <p14:tracePt t="147534" x="2509838" y="1633538"/>
          <p14:tracePt t="147551" x="2411413" y="1660525"/>
          <p14:tracePt t="147566" x="2339975" y="1687513"/>
          <p14:tracePt t="147583" x="2268538" y="1714500"/>
          <p14:tracePt t="147599" x="2251075" y="1741488"/>
          <p14:tracePt t="147616" x="2232025" y="1785938"/>
          <p14:tracePt t="147633" x="2214563" y="1874838"/>
          <p14:tracePt t="147650" x="2232025" y="2036763"/>
          <p14:tracePt t="147666" x="2259013" y="2152650"/>
          <p14:tracePt t="147683" x="2322513" y="2251075"/>
          <p14:tracePt t="147699" x="2401888" y="2349500"/>
          <p14:tracePt t="147716" x="2482850" y="2411413"/>
          <p14:tracePt t="147733" x="2544763" y="2438400"/>
          <p14:tracePt t="147749" x="2625725" y="2465388"/>
          <p14:tracePt t="147766" x="2687638" y="2465388"/>
          <p14:tracePt t="147784" x="2822575" y="2438400"/>
          <p14:tracePt t="147801" x="2946400" y="2339975"/>
          <p14:tracePt t="147816" x="3054350" y="2251075"/>
          <p14:tracePt t="147832" x="3133725" y="2187575"/>
          <p14:tracePt t="147851" x="3170238" y="2152650"/>
          <p14:tracePt t="147866" x="3187700" y="2125663"/>
          <p14:tracePt t="147883" x="3205163" y="2108200"/>
          <p14:tracePt t="147899" x="3224213" y="2081213"/>
          <p14:tracePt t="147916" x="3224213" y="1928813"/>
          <p14:tracePt t="147933" x="3214688" y="1839913"/>
          <p14:tracePt t="147949" x="3187700" y="1758950"/>
          <p14:tracePt t="147966" x="3160713" y="1679575"/>
          <p14:tracePt t="147983" x="3125788" y="1616075"/>
          <p14:tracePt t="147999" x="3071813" y="1589088"/>
          <p14:tracePt t="148016" x="3027363" y="1571625"/>
          <p14:tracePt t="148032" x="2946400" y="1544638"/>
          <p14:tracePt t="148050" x="2830513" y="1544638"/>
          <p14:tracePt t="148066" x="2759075" y="1562100"/>
          <p14:tracePt t="148083" x="2660650" y="1589088"/>
          <p14:tracePt t="148100" x="2581275" y="1625600"/>
          <p14:tracePt t="148116" x="2500313" y="1652588"/>
          <p14:tracePt t="148133" x="2465388" y="1679575"/>
          <p14:tracePt t="148149" x="2455863" y="1679575"/>
          <p14:tracePt t="148207" x="2446338" y="1724025"/>
          <p14:tracePt t="148215" x="2446338" y="1776413"/>
          <p14:tracePt t="148233" x="2446338" y="1866900"/>
          <p14:tracePt t="148250" x="2446338" y="1946275"/>
          <p14:tracePt t="148266" x="2446338" y="2017713"/>
          <p14:tracePt t="148284" x="2490788" y="2143125"/>
          <p14:tracePt t="148300" x="2517775" y="2206625"/>
          <p14:tracePt t="148316" x="2554288" y="2241550"/>
          <p14:tracePt t="148333" x="2598738" y="2286000"/>
          <p14:tracePt t="148349" x="2679700" y="2322513"/>
          <p14:tracePt t="148365" x="2759075" y="2349500"/>
          <p14:tracePt t="148382" x="2830513" y="2366963"/>
          <p14:tracePt t="148399" x="2874963" y="2366963"/>
          <p14:tracePt t="148416" x="2955925" y="2349500"/>
          <p14:tracePt t="148432" x="3017838" y="2322513"/>
          <p14:tracePt t="148450" x="3143250" y="2224088"/>
          <p14:tracePt t="148466" x="3205163" y="2160588"/>
          <p14:tracePt t="148483" x="3232150" y="2081213"/>
          <p14:tracePt t="148499" x="3259138" y="2000250"/>
          <p14:tracePt t="148516" x="3286125" y="1928813"/>
          <p14:tracePt t="148533" x="3286125" y="1830388"/>
          <p14:tracePt t="148551" x="3268663" y="1670050"/>
          <p14:tracePt t="148566" x="3187700" y="1554163"/>
          <p14:tracePt t="148583" x="3108325" y="1446213"/>
          <p14:tracePt t="148600" x="3027363" y="1393825"/>
          <p14:tracePt t="148616" x="2946400" y="1366838"/>
          <p14:tracePt t="148633" x="2867025" y="1357313"/>
          <p14:tracePt t="148649" x="2795588" y="1357313"/>
          <p14:tracePt t="148666" x="2732088" y="1357313"/>
          <p14:tracePt t="148684" x="2589213" y="1428750"/>
          <p14:tracePt t="148701" x="2509838" y="1490663"/>
          <p14:tracePt t="148717" x="2446338" y="1562100"/>
          <p14:tracePt t="148733" x="2374900" y="1643063"/>
          <p14:tracePt t="148750" x="2357438" y="1679575"/>
          <p14:tracePt t="148766" x="2330450" y="1724025"/>
          <p14:tracePt t="148783" x="2330450" y="1785938"/>
          <p14:tracePt t="148799" x="2339975" y="1857375"/>
          <p14:tracePt t="148816" x="2366963" y="1938338"/>
          <p14:tracePt t="148832" x="2401888" y="2054225"/>
          <p14:tracePt t="148849" x="2455863" y="2152650"/>
          <p14:tracePt t="148866" x="2500313" y="2232025"/>
          <p14:tracePt t="148882" x="2527300" y="2259013"/>
          <p14:tracePt t="148899" x="2589213" y="2278063"/>
          <p14:tracePt t="148916" x="2670175" y="2303463"/>
          <p14:tracePt t="148932" x="2759075" y="2303463"/>
          <p14:tracePt t="148950" x="2911475" y="2303463"/>
          <p14:tracePt t="148966" x="3044825" y="2259013"/>
          <p14:tracePt t="148983" x="3170238" y="2160588"/>
          <p14:tracePt t="148999" x="3259138" y="2089150"/>
          <p14:tracePt t="149016" x="3268663" y="2071688"/>
          <p14:tracePt t="149033" x="3268663" y="2036763"/>
          <p14:tracePt t="149049" x="3268663" y="1992313"/>
          <p14:tracePt t="149066" x="3268663" y="1973263"/>
          <p14:tracePt t="149084" x="3241675" y="1946275"/>
          <p14:tracePt t="149100" x="3232150" y="1938338"/>
          <p14:tracePt t="149116" x="3224213" y="1911350"/>
          <p14:tracePt t="149133" x="3214688" y="1893888"/>
          <p14:tracePt t="149150" x="3197225" y="1874838"/>
          <p14:tracePt t="149166" x="3187700" y="1866900"/>
          <p14:tracePt t="149201" x="3160713" y="1866900"/>
          <p14:tracePt t="149216" x="3143250" y="1849438"/>
          <p14:tracePt t="149233" x="3125788" y="1849438"/>
          <p14:tracePt t="149249" x="3116263" y="1849438"/>
          <p14:tracePt t="149295" x="3098800" y="1849438"/>
          <p14:tracePt t="149343" x="3089275" y="1849438"/>
          <p14:tracePt t="149359" x="3081338" y="1857375"/>
          <p14:tracePt t="149373" x="3071813" y="1866900"/>
          <p14:tracePt t="149467" x="3071813" y="1884363"/>
          <p14:tracePt t="149476" x="3071813" y="1893888"/>
          <p14:tracePt t="149491" x="3071813" y="1901825"/>
          <p14:tracePt t="149500" x="3071813" y="1920875"/>
          <p14:tracePt t="149516" x="3071813" y="1928813"/>
          <p14:tracePt t="149533" x="3081338" y="1938338"/>
          <p14:tracePt t="149549" x="3108325" y="1955800"/>
          <p14:tracePt t="149566" x="3116263" y="1965325"/>
          <p14:tracePt t="149583" x="3133725" y="1973263"/>
          <p14:tracePt t="149601" x="3152775" y="1992313"/>
          <p14:tracePt t="149703" x="3160713" y="1992313"/>
          <p14:tracePt t="149843" x="3179763" y="1992313"/>
          <p14:tracePt t="149852" x="3187700" y="1992313"/>
          <p14:tracePt t="149875" x="3197225" y="1992313"/>
          <p14:tracePt t="149891" x="3205163" y="1992313"/>
          <p14:tracePt t="149900" x="3214688" y="1982788"/>
          <p14:tracePt t="149916" x="3224213" y="1982788"/>
          <p14:tracePt t="149932" x="3224213" y="1973263"/>
          <p14:tracePt t="150227" x="3214688" y="1973263"/>
          <p14:tracePt t="150236" x="3205163" y="1973263"/>
          <p14:tracePt t="150250" x="3197225" y="1973263"/>
          <p14:tracePt t="150267" x="3170238" y="1973263"/>
          <p14:tracePt t="150283" x="3160713" y="1992313"/>
          <p14:tracePt t="150329" x="3152775" y="1992313"/>
          <p14:tracePt t="150345" x="3143250" y="1992313"/>
          <p14:tracePt t="150361" x="3133725" y="1992313"/>
          <p14:tracePt t="150673" x="3143250" y="1992313"/>
          <p14:tracePt t="150682" x="3152775" y="1992313"/>
          <p14:tracePt t="150700" x="3179763" y="1992313"/>
          <p14:tracePt t="150717" x="3197225" y="1992313"/>
          <p14:tracePt t="150735" x="3224213" y="1982788"/>
          <p14:tracePt t="150751" x="3251200" y="1973263"/>
          <p14:tracePt t="150767" x="3268663" y="1973263"/>
          <p14:tracePt t="150784" x="3286125" y="1973263"/>
          <p14:tracePt t="150800" x="3295650" y="1973263"/>
          <p14:tracePt t="150816" x="3322638" y="1973263"/>
          <p14:tracePt t="150833" x="3340100" y="1973263"/>
          <p14:tracePt t="150850" x="3348038" y="1973263"/>
          <p14:tracePt t="150866" x="3367088" y="1973263"/>
          <p14:tracePt t="150883" x="3384550" y="1973263"/>
          <p14:tracePt t="150902" x="3419475" y="1973263"/>
          <p14:tracePt t="150916" x="3429000" y="1973263"/>
          <p14:tracePt t="151089" x="3438525" y="1973263"/>
          <p14:tracePt t="151098" x="3446463" y="1973263"/>
          <p14:tracePt t="151119" x="3455988" y="1973263"/>
          <p14:tracePt t="151128" x="3473450" y="1973263"/>
          <p14:tracePt t="151136" x="3482975" y="1973263"/>
          <p14:tracePt t="151151" x="3500438" y="1973263"/>
          <p14:tracePt t="151167" x="3517900" y="1973263"/>
          <p14:tracePt t="151183" x="3527425" y="1973263"/>
          <p14:tracePt t="151200" x="3544888" y="1973263"/>
          <p14:tracePt t="151217" x="3562350" y="1973263"/>
          <p14:tracePt t="151233" x="3581400" y="1973263"/>
          <p14:tracePt t="151266" x="3598863" y="1973263"/>
          <p14:tracePt t="151284" x="3616325" y="1973263"/>
          <p14:tracePt t="151300" x="3633788" y="1973263"/>
          <p14:tracePt t="151332" x="3643313" y="1973263"/>
          <p14:tracePt t="151401" x="3652838" y="1973263"/>
          <p14:tracePt t="151410" x="3660775" y="1973263"/>
          <p14:tracePt t="151425" x="3670300" y="1973263"/>
          <p14:tracePt t="151435" x="3679825" y="1973263"/>
          <p14:tracePt t="151450" x="3697288" y="1973263"/>
          <p14:tracePt t="151471" x="3705225" y="1973263"/>
          <p14:tracePt t="151483" x="3714750" y="1973263"/>
          <p14:tracePt t="151500" x="3724275" y="1973263"/>
          <p14:tracePt t="151516" x="3732213" y="1973263"/>
          <p14:tracePt t="151535" x="3768725" y="1973263"/>
          <p14:tracePt t="151550" x="3786188" y="1973263"/>
          <p14:tracePt t="151583" x="3795713" y="1973263"/>
          <p14:tracePt t="151637" x="3803650" y="1973263"/>
          <p14:tracePt t="151651" x="3813175" y="1973263"/>
          <p14:tracePt t="151667" x="3822700" y="1973263"/>
          <p14:tracePt t="151676" x="3840163" y="1973263"/>
          <p14:tracePt t="151691" x="3848100" y="1973263"/>
          <p14:tracePt t="151707" x="3857625" y="1973263"/>
          <p14:tracePt t="151717" x="3867150" y="1973263"/>
          <p14:tracePt t="151733" x="3884613" y="1973263"/>
          <p14:tracePt t="151750" x="3894138" y="1973263"/>
          <p14:tracePt t="151766" x="3902075" y="1973263"/>
          <p14:tracePt t="151785" x="3919538" y="1973263"/>
          <p14:tracePt t="151802" x="3938588" y="1973263"/>
          <p14:tracePt t="151817" x="3956050" y="1973263"/>
          <p14:tracePt t="151833" x="3965575" y="1973263"/>
          <p14:tracePt t="151850" x="3973513" y="1973263"/>
          <p14:tracePt t="151879" x="3990975" y="1973263"/>
          <p14:tracePt t="151887" x="4000500" y="1973263"/>
          <p14:tracePt t="151900" x="4010025" y="1973263"/>
          <p14:tracePt t="151917" x="4027488" y="1973263"/>
          <p14:tracePt t="151950" x="4044950" y="1992313"/>
          <p14:tracePt t="151967" x="4071938" y="1992313"/>
          <p14:tracePt t="151983" x="4089400" y="1992313"/>
          <p14:tracePt t="152000" x="4108450" y="1992313"/>
          <p14:tracePt t="152017" x="4133850" y="1992313"/>
          <p14:tracePt t="152034" x="4160838" y="1982788"/>
          <p14:tracePt t="152052" x="4179888" y="1982788"/>
          <p14:tracePt t="152067" x="4197350" y="1982788"/>
          <p14:tracePt t="152083" x="4224338" y="1982788"/>
          <p14:tracePt t="152100" x="4241800" y="1973263"/>
          <p14:tracePt t="152116" x="4251325" y="1973263"/>
          <p14:tracePt t="152133" x="4268788" y="1973263"/>
          <p14:tracePt t="152150" x="4295775" y="1965325"/>
          <p14:tracePt t="152167" x="4313238" y="1965325"/>
          <p14:tracePt t="152185" x="4330700" y="1965325"/>
          <p14:tracePt t="152200" x="4340225" y="1965325"/>
          <p14:tracePt t="152217" x="4367213" y="1965325"/>
          <p14:tracePt t="152233" x="4375150" y="1965325"/>
          <p14:tracePt t="152250" x="4394200" y="1965325"/>
          <p14:tracePt t="152267" x="4411663" y="1973263"/>
          <p14:tracePt t="152285" x="4438650" y="2000250"/>
          <p14:tracePt t="152301" x="4446588" y="2000250"/>
          <p14:tracePt t="152403" x="4446588" y="2009775"/>
          <p14:tracePt t="152427" x="4465638" y="2009775"/>
          <p14:tracePt t="152436" x="4473575" y="2009775"/>
          <p14:tracePt t="152451" x="4500563" y="2009775"/>
          <p14:tracePt t="152467" x="4518025" y="2009775"/>
          <p14:tracePt t="152483" x="4527550" y="2009775"/>
          <p14:tracePt t="152500" x="4537075" y="2009775"/>
          <p14:tracePt t="152516" x="4545013" y="2000250"/>
          <p14:tracePt t="152538" x="4554538" y="1982788"/>
          <p14:tracePt t="152552" x="4581525" y="1973263"/>
          <p14:tracePt t="152568" x="4598988" y="1965325"/>
          <p14:tracePt t="152583" x="4608513" y="1965325"/>
          <p14:tracePt t="152601" x="4616450" y="1955800"/>
          <p14:tracePt t="153978" x="4608513" y="1955800"/>
          <p14:tracePt t="153986" x="4598988" y="1955800"/>
          <p14:tracePt t="154002" x="4589463" y="1955800"/>
          <p14:tracePt t="154018" x="4562475" y="1955800"/>
          <p14:tracePt t="154033" x="4545013" y="1973263"/>
          <p14:tracePt t="154050" x="4527550" y="2009775"/>
          <p14:tracePt t="154066" x="4419600" y="2098675"/>
          <p14:tracePt t="154083" x="4295775" y="2330450"/>
          <p14:tracePt t="154100" x="4179888" y="2679700"/>
          <p14:tracePt t="154116" x="4160838" y="2778125"/>
          <p14:tracePt t="154133" x="4170363" y="2813050"/>
          <p14:tracePt t="154150" x="4170363" y="2857500"/>
          <p14:tracePt t="154572" x="4179888" y="2857500"/>
          <p14:tracePt t="154580" x="4187825" y="2857500"/>
          <p14:tracePt t="154589" x="4197350" y="2840038"/>
          <p14:tracePt t="154600" x="4224338" y="2830513"/>
          <p14:tracePt t="154617" x="4241800" y="2813050"/>
          <p14:tracePt t="154634" x="4251325" y="2778125"/>
          <p14:tracePt t="154652" x="4251325" y="2751138"/>
          <p14:tracePt t="154667" x="4276725" y="2732088"/>
          <p14:tracePt t="154684" x="4295775" y="2706688"/>
          <p14:tracePt t="154700" x="4313238" y="2697163"/>
          <p14:tracePt t="154717" x="4313238" y="2679700"/>
          <p14:tracePt t="154734" x="4313238" y="2670175"/>
          <p14:tracePt t="154752" x="4313238" y="2643188"/>
          <p14:tracePt t="154768" x="4330700" y="2625725"/>
          <p14:tracePt t="154784" x="4357688" y="2608263"/>
          <p14:tracePt t="154800" x="4375150" y="2598738"/>
          <p14:tracePt t="154816" x="4384675" y="2571750"/>
          <p14:tracePt t="154833" x="4402138" y="2544763"/>
          <p14:tracePt t="154850" x="4419600" y="2509838"/>
          <p14:tracePt t="154866" x="4419600" y="2492375"/>
          <p14:tracePt t="154883" x="4419600" y="2473325"/>
          <p14:tracePt t="154900" x="4419600" y="2465388"/>
          <p14:tracePt t="154933" x="4429125" y="2446338"/>
          <p14:tracePt t="154950" x="4429125" y="2438400"/>
          <p14:tracePt t="155426" x="4429125" y="2455863"/>
          <p14:tracePt t="155435" x="4419600" y="2465388"/>
          <p14:tracePt t="155450" x="4402138" y="2473325"/>
          <p14:tracePt t="155467" x="4394200" y="2492375"/>
          <p14:tracePt t="155484" x="4384675" y="2509838"/>
          <p14:tracePt t="155500" x="4375150" y="2536825"/>
          <p14:tracePt t="155517" x="4367213" y="2554288"/>
          <p14:tracePt t="155534" x="4367213" y="2563813"/>
          <p14:tracePt t="155552" x="4340225" y="2652713"/>
          <p14:tracePt t="155567" x="4330700" y="2697163"/>
          <p14:tracePt t="155584" x="4313238" y="2714625"/>
          <p14:tracePt t="155600" x="4286250" y="2751138"/>
          <p14:tracePt t="155617" x="4268788" y="2778125"/>
          <p14:tracePt t="155634" x="4241800" y="2813050"/>
          <p14:tracePt t="155650" x="4224338" y="2830513"/>
          <p14:tracePt t="155668" x="4205288" y="2884488"/>
          <p14:tracePt t="155684" x="4179888" y="2938463"/>
          <p14:tracePt t="155700" x="4160838" y="3027363"/>
          <p14:tracePt t="155717" x="4133850" y="3268663"/>
          <p14:tracePt t="155734" x="4000500" y="3616325"/>
          <p14:tracePt t="155750" x="3848100" y="3921125"/>
          <p14:tracePt t="155767" x="3795713" y="4125913"/>
          <p14:tracePt t="156019" x="3795713" y="4116388"/>
          <p14:tracePt t="156083" x="3803650" y="4098925"/>
          <p14:tracePt t="156093" x="3822700" y="4071938"/>
          <p14:tracePt t="156101" x="3822700" y="4064000"/>
          <p14:tracePt t="156117" x="3822700" y="4054475"/>
          <p14:tracePt t="156134" x="3822700" y="4044950"/>
          <p14:tracePt t="156150" x="3822700" y="4037013"/>
          <p14:tracePt t="156167" x="3840163" y="4019550"/>
          <p14:tracePt t="156184" x="3848100" y="4000500"/>
          <p14:tracePt t="156202" x="3884613" y="3948113"/>
          <p14:tracePt t="156217" x="3911600" y="3884613"/>
          <p14:tracePt t="156234" x="3911600" y="3840163"/>
          <p14:tracePt t="156250" x="3919538" y="3822700"/>
          <p14:tracePt t="156267" x="3919538" y="3813175"/>
          <p14:tracePt t="156284" x="3929063" y="3786188"/>
          <p14:tracePt t="156300" x="3956050" y="3706813"/>
          <p14:tracePt t="156317" x="3956050" y="3662363"/>
          <p14:tracePt t="156333" x="3956050" y="3643313"/>
          <p14:tracePt t="156350" x="3965575" y="3635375"/>
          <p14:tracePt t="156640" x="3938588" y="3662363"/>
          <p14:tracePt t="156649" x="3911600" y="3670300"/>
          <p14:tracePt t="156667" x="3848100" y="3751263"/>
          <p14:tracePt t="156684" x="3759200" y="3857625"/>
          <p14:tracePt t="156702" x="3544888" y="4037013"/>
          <p14:tracePt t="156718" x="3419475" y="4143375"/>
          <p14:tracePt t="156734" x="3251200" y="4286250"/>
          <p14:tracePt t="156751" x="3081338" y="4402138"/>
          <p14:tracePt t="156767" x="2911475" y="4500563"/>
          <p14:tracePt t="156784" x="2795588" y="4581525"/>
          <p14:tracePt t="156801" x="2670175" y="4652963"/>
          <p14:tracePt t="156816" x="2571750" y="4724400"/>
          <p14:tracePt t="156833" x="2473325" y="4795838"/>
          <p14:tracePt t="156850" x="2286000" y="4938713"/>
          <p14:tracePt t="156867" x="2179638" y="5010150"/>
          <p14:tracePt t="156884" x="2098675" y="5072063"/>
          <p14:tracePt t="156900" x="2054225" y="5126038"/>
          <p14:tracePt t="156917" x="2017713" y="5153025"/>
          <p14:tracePt t="156934" x="2000250" y="5170488"/>
          <p14:tracePt t="156953" x="1965325" y="5197475"/>
          <p14:tracePt t="156968" x="1946275" y="5224463"/>
          <p14:tracePt t="156984" x="1911350" y="5233988"/>
          <p14:tracePt t="157000" x="1893888" y="5251450"/>
          <p14:tracePt t="157017" x="1884363" y="5251450"/>
          <p14:tracePt t="157034" x="1874838" y="5259388"/>
          <p14:tracePt t="157384" x="1884363" y="5251450"/>
          <p14:tracePt t="157500" x="1893888" y="5251450"/>
          <p14:tracePt t="157516" x="1901825" y="5259388"/>
          <p14:tracePt t="157527" x="1901825" y="5268913"/>
          <p14:tracePt t="158220" x="1901825" y="5286375"/>
          <p14:tracePt t="158229" x="1893888" y="5295900"/>
          <p14:tracePt t="158237" x="1884363" y="5305425"/>
          <p14:tracePt t="158250" x="1874838" y="5305425"/>
          <p14:tracePt t="158267" x="1785938" y="5322888"/>
          <p14:tracePt t="158285" x="1758950" y="5340350"/>
          <p14:tracePt t="158301" x="1724025" y="5357813"/>
          <p14:tracePt t="158317" x="1679575" y="5376863"/>
          <p14:tracePt t="158333" x="1633538" y="5376863"/>
          <p14:tracePt t="158350" x="1589088" y="5376863"/>
          <p14:tracePt t="158368" x="1509713" y="5376863"/>
          <p14:tracePt t="158384" x="1428750" y="5376863"/>
          <p14:tracePt t="158401" x="1322388" y="5384800"/>
          <p14:tracePt t="158418" x="1241425" y="5411788"/>
          <p14:tracePt t="158434" x="1160463" y="5438775"/>
          <p14:tracePt t="158451" x="1125538" y="5456238"/>
          <p14:tracePt t="158467" x="1089025" y="5483225"/>
          <p14:tracePt t="158486" x="1062038" y="5510213"/>
          <p14:tracePt t="158503" x="1044575" y="5537200"/>
          <p14:tracePt t="158518" x="1017588" y="5564188"/>
          <p14:tracePt t="158534" x="1000125" y="5599113"/>
          <p14:tracePt t="158550" x="990600" y="5626100"/>
          <p14:tracePt t="158567" x="973138" y="5653088"/>
          <p14:tracePt t="158583" x="946150" y="5715000"/>
          <p14:tracePt t="158600" x="946150" y="5786438"/>
          <p14:tracePt t="158617" x="946150" y="5867400"/>
          <p14:tracePt t="158633" x="946150" y="5938838"/>
          <p14:tracePt t="158650" x="946150" y="6019800"/>
          <p14:tracePt t="158667" x="919163" y="6091238"/>
          <p14:tracePt t="158683" x="911225" y="6108700"/>
          <p14:tracePt t="158700" x="893763" y="6143625"/>
          <p14:tracePt t="158717" x="866775" y="6170613"/>
          <p14:tracePt t="158733" x="830263" y="6224588"/>
          <p14:tracePt t="158750" x="776288" y="6261100"/>
          <p14:tracePt t="158768" x="652463" y="6313488"/>
          <p14:tracePt t="158784" x="581025" y="6340475"/>
          <p14:tracePt t="158800" x="517525" y="6350000"/>
          <p14:tracePt t="158817" x="438150" y="6367463"/>
          <p14:tracePt t="158834" x="357188" y="6376988"/>
          <p14:tracePt t="158851" x="312738" y="6376988"/>
          <p14:tracePt t="158867" x="250825" y="6376988"/>
          <p14:tracePt t="158884" x="187325" y="6350000"/>
          <p14:tracePt t="158902" x="115888" y="6305550"/>
          <p14:tracePt t="158919" x="88900" y="6251575"/>
          <p14:tracePt t="158934" x="71438" y="6207125"/>
          <p14:tracePt t="158951" x="44450" y="6162675"/>
          <p14:tracePt t="158967" x="17463" y="6108700"/>
          <p14:tracePt t="158984" x="0" y="6081713"/>
          <p14:tracePt t="159001" x="0" y="6019800"/>
          <p14:tracePt t="159017" x="0" y="5948363"/>
          <p14:tracePt t="159034" x="0" y="5876925"/>
          <p14:tracePt t="159051" x="0" y="5768975"/>
          <p14:tracePt t="159067" x="0" y="5707063"/>
          <p14:tracePt t="159083" x="0" y="5662613"/>
          <p14:tracePt t="159100" x="0" y="5618163"/>
          <p14:tracePt t="159117" x="0" y="5599113"/>
          <p14:tracePt t="159133" x="0" y="5564188"/>
          <p14:tracePt t="159150" x="0" y="5546725"/>
          <p14:tracePt t="159168" x="0" y="5492750"/>
          <p14:tracePt t="159184" x="0" y="5438775"/>
          <p14:tracePt t="159201" x="0" y="5384800"/>
          <p14:tracePt t="159217" x="0" y="5330825"/>
          <p14:tracePt t="159234" x="0" y="5313363"/>
          <p14:tracePt t="159251" x="0" y="5295900"/>
          <p14:tracePt t="159267" x="0" y="5259388"/>
          <p14:tracePt t="159284" x="0" y="5241925"/>
          <p14:tracePt t="159300" x="0" y="5187950"/>
          <p14:tracePt t="159317" x="9525" y="5162550"/>
          <p14:tracePt t="159333" x="26988" y="5135563"/>
          <p14:tracePt t="159350" x="26988" y="5091113"/>
          <p14:tracePt t="159367" x="36513" y="5027613"/>
          <p14:tracePt t="159384" x="53975" y="4965700"/>
          <p14:tracePt t="159400" x="80963" y="4884738"/>
          <p14:tracePt t="159418" x="107950" y="4751388"/>
          <p14:tracePt t="159434" x="133350" y="4643438"/>
          <p14:tracePt t="159450" x="152400" y="4591050"/>
          <p14:tracePt t="159467" x="160338" y="4572000"/>
          <p14:tracePt t="159484" x="169863" y="4554538"/>
          <p14:tracePt t="159501" x="169863" y="4545013"/>
          <p14:tracePt t="159518" x="187325" y="4527550"/>
          <p14:tracePt t="159534" x="196850" y="4519613"/>
          <p14:tracePt t="159553" x="214313" y="4500563"/>
          <p14:tracePt t="159567" x="223838" y="4492625"/>
          <p14:tracePt t="159584" x="241300" y="4473575"/>
          <p14:tracePt t="159601" x="268288" y="4448175"/>
          <p14:tracePt t="159617" x="285750" y="4429125"/>
          <p14:tracePt t="159634" x="303213" y="4421188"/>
          <p14:tracePt t="159651" x="312738" y="4421188"/>
          <p14:tracePt t="159692" x="339725" y="4411663"/>
          <p14:tracePt t="159708" x="374650" y="4394200"/>
          <p14:tracePt t="159718" x="384175" y="4394200"/>
          <p14:tracePt t="159734" x="465138" y="4384675"/>
          <p14:tracePt t="159751" x="536575" y="4384675"/>
          <p14:tracePt t="159767" x="615950" y="4384675"/>
          <p14:tracePt t="159784" x="679450" y="4367213"/>
          <p14:tracePt t="159803" x="714375" y="4367213"/>
          <p14:tracePt t="159818" x="741363" y="4367213"/>
          <p14:tracePt t="159834" x="785813" y="4367213"/>
          <p14:tracePt t="159851" x="830263" y="4367213"/>
          <p14:tracePt t="159867" x="874713" y="4367213"/>
          <p14:tracePt t="159883" x="911225" y="4367213"/>
          <p14:tracePt t="159900" x="928688" y="4367213"/>
          <p14:tracePt t="159916" x="946150" y="4367213"/>
          <p14:tracePt t="159933" x="973138" y="4376738"/>
          <p14:tracePt t="159950" x="1000125" y="4384675"/>
          <p14:tracePt t="159968" x="1009650" y="4384675"/>
          <p14:tracePt t="159984" x="1017588" y="4394200"/>
          <p14:tracePt t="160001" x="1027113" y="4394200"/>
          <p14:tracePt t="160018" x="1044575" y="4402138"/>
          <p14:tracePt t="160034" x="1071563" y="4421188"/>
          <p14:tracePt t="160052" x="1098550" y="4456113"/>
          <p14:tracePt t="160069" x="1116013" y="4473575"/>
          <p14:tracePt t="160084" x="1143000" y="4492625"/>
          <p14:tracePt t="160101" x="1160463" y="4519613"/>
          <p14:tracePt t="160117" x="1160463" y="4537075"/>
          <p14:tracePt t="160134" x="1169988" y="4545013"/>
          <p14:tracePt t="160151" x="1169988" y="4564063"/>
          <p14:tracePt t="160168" x="1179513" y="4591050"/>
          <p14:tracePt t="160184" x="1187450" y="4608513"/>
          <p14:tracePt t="160201" x="1214438" y="4652963"/>
          <p14:tracePt t="160218" x="1223963" y="4670425"/>
          <p14:tracePt t="160234" x="1223963" y="4687888"/>
          <p14:tracePt t="160251" x="1231900" y="4697413"/>
          <p14:tracePt t="160268" x="1231900" y="4706938"/>
          <p14:tracePt t="160284" x="1231900" y="4724400"/>
          <p14:tracePt t="160302" x="1241425" y="4759325"/>
          <p14:tracePt t="160320" x="1241425" y="4795838"/>
          <p14:tracePt t="160334" x="1241425" y="4822825"/>
          <p14:tracePt t="160350" x="1241425" y="4849813"/>
          <p14:tracePt t="160369" x="1241425" y="4867275"/>
          <p14:tracePt t="160384" x="1241425" y="4876800"/>
          <p14:tracePt t="160401" x="1241425" y="4894263"/>
          <p14:tracePt t="160418" x="1241425" y="4902200"/>
          <p14:tracePt t="160434" x="1241425" y="4921250"/>
          <p14:tracePt t="160453" x="1241425" y="4938713"/>
          <p14:tracePt t="160467" x="1241425" y="4956175"/>
          <p14:tracePt t="160484" x="1241425" y="4973638"/>
          <p14:tracePt t="160501" x="1241425" y="5000625"/>
          <p14:tracePt t="160518" x="1241425" y="5019675"/>
          <p14:tracePt t="160534" x="1241425" y="5054600"/>
          <p14:tracePt t="160551" x="1241425" y="5072063"/>
          <p14:tracePt t="160569" x="1241425" y="5099050"/>
          <p14:tracePt t="160584" x="1241425" y="5116513"/>
          <p14:tracePt t="160601" x="1241425" y="5143500"/>
          <p14:tracePt t="160618" x="1241425" y="5162550"/>
          <p14:tracePt t="160634" x="1241425" y="5180013"/>
          <p14:tracePt t="160652" x="1241425" y="5187950"/>
          <p14:tracePt t="160668" x="1241425" y="5214938"/>
          <p14:tracePt t="160684" x="1241425" y="5233988"/>
          <p14:tracePt t="160703" x="1241425" y="5241925"/>
          <p14:tracePt t="160718" x="1241425" y="5251450"/>
          <p14:tracePt t="160734" x="1241425" y="5278438"/>
          <p14:tracePt t="160751" x="1241425" y="5295900"/>
          <p14:tracePt t="160768" x="1241425" y="5313363"/>
          <p14:tracePt t="160785" x="1241425" y="5330825"/>
          <p14:tracePt t="160801" x="1241425" y="5357813"/>
          <p14:tracePt t="160818" x="1241425" y="5367338"/>
          <p14:tracePt t="160834" x="1241425" y="5394325"/>
          <p14:tracePt t="160851" x="1241425" y="5411788"/>
          <p14:tracePt t="160868" x="1241425" y="5438775"/>
          <p14:tracePt t="160884" x="1241425" y="5448300"/>
          <p14:tracePt t="160901" x="1241425" y="5465763"/>
          <p14:tracePt t="160919" x="1231900" y="5483225"/>
          <p14:tracePt t="160934" x="1223963" y="5500688"/>
          <p14:tracePt t="160953" x="1214438" y="5527675"/>
          <p14:tracePt t="160969" x="1204913" y="5546725"/>
          <p14:tracePt t="160985" x="1204913" y="5572125"/>
          <p14:tracePt t="161001" x="1187450" y="5591175"/>
          <p14:tracePt t="161018" x="1187450" y="5608638"/>
          <p14:tracePt t="161034" x="1179513" y="5626100"/>
          <p14:tracePt t="161051" x="1169988" y="5653088"/>
          <p14:tracePt t="161068" x="1169988" y="5670550"/>
          <p14:tracePt t="161084" x="1160463" y="5680075"/>
          <p14:tracePt t="161101" x="1160463" y="5707063"/>
          <p14:tracePt t="161118" x="1152525" y="5724525"/>
          <p14:tracePt t="161151" x="1152525" y="5734050"/>
          <p14:tracePt t="161168" x="1152525" y="5741988"/>
          <p14:tracePt t="161184" x="1143000" y="5751513"/>
          <p14:tracePt t="161201" x="1143000" y="5768975"/>
          <p14:tracePt t="161218" x="1143000" y="5778500"/>
          <p14:tracePt t="161234" x="1143000" y="5795963"/>
          <p14:tracePt t="161328" x="1143000" y="5805488"/>
          <p14:tracePt t="161345" x="1133475" y="5813425"/>
          <p14:tracePt t="161356" x="1133475" y="5822950"/>
          <p14:tracePt t="161370" x="1133475" y="5840413"/>
          <p14:tracePt t="161384" x="1116013" y="5867400"/>
          <p14:tracePt t="161401" x="1116013" y="5884863"/>
          <p14:tracePt t="161418" x="1116013" y="5903913"/>
          <p14:tracePt t="161434" x="1116013" y="5921375"/>
          <p14:tracePt t="161468" x="1108075" y="5938838"/>
          <p14:tracePt t="161484" x="1108075" y="5948363"/>
          <p14:tracePt t="161502" x="1108075" y="5956300"/>
          <p14:tracePt t="161643" x="1108075" y="5975350"/>
          <p14:tracePt t="161657" x="1098550" y="5983288"/>
          <p14:tracePt t="161668" x="1098550" y="5992813"/>
          <p14:tracePt t="162479" x="1089025" y="6010275"/>
          <p14:tracePt t="162958" x="1081088" y="6019800"/>
          <p14:tracePt t="162967" x="1081088" y="6027738"/>
          <p14:tracePt t="162984" x="1081088" y="6037263"/>
          <p14:tracePt t="163001" x="1081088" y="6054725"/>
          <p14:tracePt t="163018" x="1081088" y="6064250"/>
          <p14:tracePt t="163035" x="1062038" y="6099175"/>
          <p14:tracePt t="163051" x="1062038" y="6118225"/>
          <p14:tracePt t="163505" x="1044575" y="6118225"/>
          <p14:tracePt t="163514" x="1027113" y="6118225"/>
          <p14:tracePt t="163522" x="1017588" y="6118225"/>
          <p14:tracePt t="163535" x="1009650" y="6118225"/>
          <p14:tracePt t="163553" x="973138" y="6126163"/>
          <p14:tracePt t="163570" x="955675" y="6135688"/>
          <p14:tracePt t="163585" x="938213" y="6135688"/>
          <p14:tracePt t="163601" x="928688" y="6135688"/>
          <p14:tracePt t="163618" x="919163" y="6135688"/>
          <p14:tracePt t="163635" x="893763" y="6135688"/>
          <p14:tracePt t="163651" x="884238" y="6135688"/>
          <p14:tracePt t="163669" x="866775" y="6135688"/>
          <p14:tracePt t="163685" x="857250" y="6135688"/>
          <p14:tracePt t="163701" x="847725" y="6135688"/>
          <p14:tracePt t="163718" x="830263" y="6135688"/>
          <p14:tracePt t="163735" x="822325" y="6135688"/>
          <p14:tracePt t="163795" x="812800" y="6153150"/>
          <p14:tracePt t="163804" x="803275" y="6153150"/>
          <p14:tracePt t="163820" x="785813" y="6153150"/>
          <p14:tracePt t="163835" x="758825" y="6153150"/>
          <p14:tracePt t="164204" x="750888" y="6153150"/>
          <p14:tracePt t="164212" x="741363" y="6153150"/>
          <p14:tracePt t="164220" x="731838" y="6143625"/>
          <p14:tracePt t="164273" x="723900" y="6135688"/>
          <p14:tracePt t="164282" x="714375" y="6135688"/>
          <p14:tracePt t="164291" x="704850" y="6135688"/>
          <p14:tracePt t="164304" x="679450" y="6135688"/>
          <p14:tracePt t="164317" x="669925" y="6135688"/>
          <p14:tracePt t="164335" x="633413" y="6135688"/>
          <p14:tracePt t="164350" x="615950" y="6126163"/>
          <p14:tracePt t="164367" x="598488" y="6118225"/>
          <p14:tracePt t="164384" x="588963" y="6118225"/>
          <p14:tracePt t="164401" x="581025" y="6118225"/>
          <p14:tracePt t="164418" x="571500" y="6118225"/>
          <p14:tracePt t="164434" x="544513" y="6118225"/>
          <p14:tracePt t="164451" x="536575" y="6118225"/>
          <p14:tracePt t="164469" x="517525" y="6099175"/>
          <p14:tracePt t="164485" x="509588" y="6099175"/>
          <p14:tracePt t="164548" x="500063" y="6091238"/>
          <p14:tracePt t="164563" x="490538" y="6072188"/>
          <p14:tracePt t="164572" x="473075" y="6064250"/>
          <p14:tracePt t="164586" x="465138" y="6054725"/>
          <p14:tracePt t="164601" x="446088" y="6037263"/>
          <p14:tracePt t="164618" x="438150" y="6019800"/>
          <p14:tracePt t="164635" x="428625" y="5992813"/>
          <p14:tracePt t="164651" x="419100" y="5983288"/>
          <p14:tracePt t="164668" x="393700" y="5975350"/>
          <p14:tracePt t="164685" x="384175" y="5956300"/>
          <p14:tracePt t="164702" x="366713" y="5938838"/>
          <p14:tracePt t="164705" x="357188" y="5921375"/>
          <p14:tracePt t="164720" x="330200" y="5894388"/>
          <p14:tracePt t="164735" x="312738" y="5857875"/>
          <p14:tracePt t="164751" x="285750" y="5822950"/>
          <p14:tracePt t="164768" x="268288" y="5795963"/>
          <p14:tracePt t="164785" x="241300" y="5741988"/>
          <p14:tracePt t="164802" x="223838" y="5724525"/>
          <p14:tracePt t="164818" x="214313" y="5707063"/>
          <p14:tracePt t="164834" x="196850" y="5689600"/>
          <p14:tracePt t="164851" x="179388" y="5653088"/>
          <p14:tracePt t="164868" x="160338" y="5618163"/>
          <p14:tracePt t="164885" x="142875" y="5572125"/>
          <p14:tracePt t="164901" x="115888" y="5510213"/>
          <p14:tracePt t="164918" x="98425" y="5492750"/>
          <p14:tracePt t="164935" x="98425" y="5473700"/>
          <p14:tracePt t="164951" x="80963" y="5448300"/>
          <p14:tracePt t="164969" x="80963" y="5421313"/>
          <p14:tracePt t="164986" x="71438" y="5402263"/>
          <p14:tracePt t="165002" x="61913" y="5376863"/>
          <p14:tracePt t="165018" x="61913" y="5330825"/>
          <p14:tracePt t="165035" x="61913" y="5313363"/>
          <p14:tracePt t="165051" x="61913" y="5295900"/>
          <p14:tracePt t="165068" x="61913" y="5268913"/>
          <p14:tracePt t="165085" x="61913" y="5251450"/>
          <p14:tracePt t="165101" x="61913" y="5233988"/>
          <p14:tracePt t="165118" x="61913" y="5180013"/>
          <p14:tracePt t="165135" x="80963" y="5143500"/>
          <p14:tracePt t="165151" x="80963" y="5126038"/>
          <p14:tracePt t="165168" x="80963" y="5116513"/>
          <p14:tracePt t="165185" x="88900" y="5091113"/>
          <p14:tracePt t="165201" x="98425" y="5072063"/>
          <p14:tracePt t="165218" x="98425" y="5054600"/>
          <p14:tracePt t="165268" x="107950" y="5054600"/>
          <p14:tracePt t="165394" x="107950" y="5045075"/>
          <p14:tracePt t="165472" x="115888" y="5037138"/>
          <p14:tracePt t="165480" x="125413" y="5019675"/>
          <p14:tracePt t="165488" x="125413" y="5010150"/>
          <p14:tracePt t="165502" x="125413" y="5000625"/>
          <p14:tracePt t="165518" x="133350" y="4992688"/>
          <p14:tracePt t="165535" x="133350" y="4983163"/>
          <p14:tracePt t="165552" x="152400" y="4965700"/>
          <p14:tracePt t="165568" x="160338" y="4911725"/>
          <p14:tracePt t="165585" x="169863" y="4840288"/>
          <p14:tracePt t="165602" x="187325" y="4795838"/>
          <p14:tracePt t="165620" x="214313" y="4714875"/>
          <p14:tracePt t="165636" x="223838" y="4697413"/>
          <p14:tracePt t="165652" x="231775" y="4679950"/>
          <p14:tracePt t="165668" x="231775" y="4662488"/>
          <p14:tracePt t="165685" x="241300" y="4635500"/>
          <p14:tracePt t="165702" x="250825" y="4625975"/>
          <p14:tracePt t="165706" x="250825" y="4616450"/>
          <p14:tracePt t="165735" x="258763" y="4598988"/>
          <p14:tracePt t="165752" x="268288" y="4581525"/>
          <p14:tracePt t="165768" x="295275" y="4564063"/>
          <p14:tracePt t="165785" x="295275" y="4554538"/>
          <p14:tracePt t="165802" x="303213" y="4545013"/>
          <p14:tracePt t="165818" x="312738" y="4545013"/>
          <p14:tracePt t="165835" x="312738" y="4537075"/>
          <p14:tracePt t="165886" x="322263" y="4527550"/>
          <p14:tracePt t="165902" x="330200" y="4519613"/>
          <p14:tracePt t="165910" x="339725" y="4510088"/>
          <p14:tracePt t="165926" x="347663" y="4510088"/>
          <p14:tracePt t="166004" x="366713" y="4492625"/>
          <p14:tracePt t="166020" x="374650" y="4483100"/>
          <p14:tracePt t="166028" x="384175" y="4473575"/>
          <p14:tracePt t="166043" x="393700" y="4473575"/>
          <p14:tracePt t="166082" x="401638" y="4473575"/>
          <p14:tracePt t="166098" x="411163" y="4473575"/>
          <p14:tracePt t="166107" x="419100" y="4465638"/>
          <p14:tracePt t="166119" x="446088" y="4465638"/>
          <p14:tracePt t="166136" x="455613" y="4465638"/>
          <p14:tracePt t="166152" x="473075" y="4465638"/>
          <p14:tracePt t="166168" x="490538" y="4473575"/>
          <p14:tracePt t="166185" x="509588" y="4483100"/>
          <p14:tracePt t="166202" x="509588" y="4500563"/>
          <p14:tracePt t="166230" x="517525" y="4500563"/>
          <p14:tracePt t="166386" x="527050" y="4500563"/>
          <p14:tracePt t="166394" x="536575" y="4510088"/>
          <p14:tracePt t="166403" x="544513" y="4519613"/>
          <p14:tracePt t="166418" x="554038" y="4527550"/>
          <p14:tracePt t="166435" x="561975" y="4537075"/>
          <p14:tracePt t="166452" x="588963" y="4554538"/>
          <p14:tracePt t="166468" x="608013" y="4581525"/>
          <p14:tracePt t="166485" x="625475" y="4598988"/>
          <p14:tracePt t="166502" x="660400" y="4616450"/>
          <p14:tracePt t="166519" x="687388" y="4662488"/>
          <p14:tracePt t="166536" x="741363" y="4741863"/>
          <p14:tracePt t="166552" x="758825" y="4894263"/>
          <p14:tracePt t="166569" x="696913" y="5187950"/>
          <p14:tracePt t="166585" x="615950" y="5483225"/>
          <p14:tracePt t="166601" x="608013" y="5500688"/>
          <p14:tracePt t="166618" x="598488" y="5546725"/>
          <p14:tracePt t="166634" x="598488" y="5581650"/>
          <p14:tracePt t="166958" x="598488" y="5546725"/>
          <p14:tracePt t="166967" x="625475" y="5519738"/>
          <p14:tracePt t="166985" x="669925" y="5438775"/>
          <p14:tracePt t="167002" x="750888" y="5357813"/>
          <p14:tracePt t="167018" x="857250" y="5251450"/>
          <p14:tracePt t="167036" x="1000125" y="5126038"/>
          <p14:tracePt t="167052" x="1054100" y="5045075"/>
          <p14:tracePt t="167068" x="1089025" y="4992688"/>
          <p14:tracePt t="167085" x="1125538" y="4948238"/>
          <p14:tracePt t="167101" x="1152525" y="4902200"/>
          <p14:tracePt t="167118" x="1169988" y="4876800"/>
          <p14:tracePt t="167135" x="1179513" y="4857750"/>
          <p14:tracePt t="167152" x="1196975" y="4857750"/>
          <p14:tracePt t="167170" x="1223963" y="4840288"/>
          <p14:tracePt t="167186" x="1241425" y="4830763"/>
          <p14:tracePt t="167202" x="1258888" y="4813300"/>
          <p14:tracePt t="167218" x="1285875" y="4805363"/>
          <p14:tracePt t="167235" x="1295400" y="4795838"/>
          <p14:tracePt t="167252" x="1312863" y="4795838"/>
          <p14:tracePt t="167268" x="1330325" y="4795838"/>
          <p14:tracePt t="167285" x="1366838" y="4786313"/>
          <p14:tracePt t="167302" x="1428750" y="4759325"/>
          <p14:tracePt t="167318" x="1562100" y="4733925"/>
          <p14:tracePt t="167334" x="1625600" y="4706938"/>
          <p14:tracePt t="167351" x="1687513" y="4697413"/>
          <p14:tracePt t="167368" x="1731963" y="4687888"/>
          <p14:tracePt t="167384" x="1768475" y="4670425"/>
          <p14:tracePt t="167401" x="1785938" y="4662488"/>
          <p14:tracePt t="167418" x="1812925" y="4652963"/>
          <p14:tracePt t="167435" x="1847850" y="4643438"/>
          <p14:tracePt t="167451" x="1857375" y="4635500"/>
          <p14:tracePt t="167468" x="1874838" y="4625975"/>
          <p14:tracePt t="167484" x="1884363" y="4625975"/>
          <p14:tracePt t="167518" x="1893888" y="4616450"/>
          <p14:tracePt t="167534" x="1919288" y="4616450"/>
          <p14:tracePt t="167567" x="1928813" y="4616450"/>
          <p14:tracePt t="168140" x="1938338" y="4616450"/>
          <p14:tracePt t="168400" x="1946275" y="4625975"/>
          <p14:tracePt t="168408" x="1955800" y="4625975"/>
          <p14:tracePt t="168419" x="1965325" y="4625975"/>
          <p14:tracePt t="168435" x="1990725" y="4625975"/>
          <p14:tracePt t="168452" x="2017713" y="4635500"/>
          <p14:tracePt t="168470" x="2081213" y="4635500"/>
          <p14:tracePt t="168486" x="2133600" y="4643438"/>
          <p14:tracePt t="168502" x="2187575" y="4662488"/>
          <p14:tracePt t="168518" x="2224088" y="4679950"/>
          <p14:tracePt t="168535" x="2232025" y="4687888"/>
          <p14:tracePt t="168552" x="2251075" y="4706938"/>
          <p14:tracePt t="168569" x="2259013" y="4706938"/>
          <p14:tracePt t="168585" x="2259013" y="4714875"/>
          <p14:tracePt t="168766" x="2259013" y="4724400"/>
          <p14:tracePt t="168790" x="2251075" y="4733925"/>
          <p14:tracePt t="168806" x="2241550" y="4733925"/>
          <p14:tracePt t="173333" x="2241550" y="4741863"/>
          <p14:tracePt t="173341" x="2241550" y="4751388"/>
          <p14:tracePt t="173352" x="2251075" y="4759325"/>
          <p14:tracePt t="173371" x="2268538" y="4759325"/>
          <p14:tracePt t="173388" x="2286000" y="4759325"/>
          <p14:tracePt t="173403" x="2303463" y="4759325"/>
          <p14:tracePt t="173419" x="2322513" y="4759325"/>
          <p14:tracePt t="173436" x="2339975" y="4751388"/>
          <p14:tracePt t="173453" x="2384425" y="4751388"/>
          <p14:tracePt t="173469" x="2465388" y="4751388"/>
          <p14:tracePt t="173486" x="2527300" y="4751388"/>
          <p14:tracePt t="173502" x="2544763" y="4751388"/>
          <p14:tracePt t="173521" x="2562225" y="4751388"/>
          <p14:tracePt t="173536" x="2581275" y="4751388"/>
          <p14:tracePt t="173552" x="2643188" y="4751388"/>
          <p14:tracePt t="173569" x="2724150" y="4724400"/>
          <p14:tracePt t="173586" x="2803525" y="4697413"/>
          <p14:tracePt t="173603" x="2874963" y="4670425"/>
          <p14:tracePt t="173619" x="2928938" y="4652963"/>
          <p14:tracePt t="173637" x="3027363" y="4608513"/>
          <p14:tracePt t="173652" x="3108325" y="4581525"/>
          <p14:tracePt t="173669" x="3187700" y="4554538"/>
          <p14:tracePt t="173685" x="3268663" y="4545013"/>
          <p14:tracePt t="173702" x="3303588" y="4519613"/>
          <p14:tracePt t="173719" x="3322638" y="4519613"/>
          <p14:tracePt t="173735" x="3340100" y="4519613"/>
          <p14:tracePt t="173752" x="3375025" y="4510088"/>
          <p14:tracePt t="173769" x="3394075" y="4500563"/>
          <p14:tracePt t="173787" x="3419475" y="4500563"/>
          <p14:tracePt t="173802" x="3446463" y="4492625"/>
          <p14:tracePt t="173835" x="3465513" y="4483100"/>
          <p14:tracePt t="173852" x="3482975" y="4483100"/>
          <p14:tracePt t="173869" x="3490913" y="4473575"/>
          <p14:tracePt t="173885" x="3517900" y="4473575"/>
          <p14:tracePt t="173902" x="3544888" y="4492625"/>
          <p14:tracePt t="173919" x="3589338" y="4510088"/>
          <p14:tracePt t="173935" x="3633788" y="4519613"/>
          <p14:tracePt t="173952" x="3714750" y="4527550"/>
          <p14:tracePt t="173969" x="3751263" y="4527550"/>
          <p14:tracePt t="173985" x="3884613" y="4564063"/>
          <p14:tracePt t="174002" x="3956050" y="4564063"/>
          <p14:tracePt t="174019" x="4000500" y="4564063"/>
          <p14:tracePt t="174037" x="4143375" y="4554538"/>
          <p14:tracePt t="174052" x="4197350" y="4554538"/>
          <p14:tracePt t="174069" x="4205288" y="4545013"/>
          <p14:tracePt t="174107" x="4214813" y="4545013"/>
          <p14:tracePt t="174123" x="4224338" y="4545013"/>
          <p14:tracePt t="174136" x="4251325" y="4545013"/>
          <p14:tracePt t="174153" x="4303713" y="4545013"/>
          <p14:tracePt t="174169" x="4411663" y="4545013"/>
          <p14:tracePt t="174186" x="4456113" y="4545013"/>
          <p14:tracePt t="174203" x="4473575" y="4545013"/>
          <p14:tracePt t="174219" x="4491038" y="4545013"/>
          <p14:tracePt t="174236" x="4500563" y="4545013"/>
          <p14:tracePt t="174253" x="4527550" y="4545013"/>
          <p14:tracePt t="174270" x="4545013" y="4545013"/>
          <p14:tracePt t="174287" x="4562475" y="4545013"/>
          <p14:tracePt t="174303" x="4572000" y="4545013"/>
          <p14:tracePt t="174320" x="4598988" y="4545013"/>
          <p14:tracePt t="174336" x="4608513" y="4545013"/>
          <p14:tracePt t="174358" x="4616450" y="4545013"/>
          <p14:tracePt t="174373" x="4625975" y="4545013"/>
          <p14:tracePt t="174386" x="4633913" y="4545013"/>
          <p14:tracePt t="174403" x="4643438" y="4545013"/>
          <p14:tracePt t="174422" x="4679950" y="4545013"/>
          <p14:tracePt t="174437" x="4687888" y="4545013"/>
          <p14:tracePt t="174453" x="4705350" y="4545013"/>
          <p14:tracePt t="174469" x="4714875" y="4554538"/>
          <p14:tracePt t="174486" x="4741863" y="4554538"/>
          <p14:tracePt t="174503" x="4759325" y="4554538"/>
          <p14:tracePt t="174519" x="4776788" y="4564063"/>
          <p14:tracePt t="174536" x="4795838" y="4564063"/>
          <p14:tracePt t="174641" x="4803775" y="4572000"/>
          <p14:tracePt t="174650" x="4803775" y="4581525"/>
          <p14:tracePt t="174658" x="4803775" y="4591050"/>
          <p14:tracePt t="174671" x="4795838" y="4616450"/>
          <p14:tracePt t="174688" x="4776788" y="4635500"/>
          <p14:tracePt t="174704" x="4759325" y="4643438"/>
          <p14:tracePt t="174719" x="4732338" y="4643438"/>
          <p14:tracePt t="174736" x="4724400" y="4652963"/>
          <p14:tracePt t="174752" x="4705350" y="4652963"/>
          <p14:tracePt t="174769" x="4687888" y="4652963"/>
          <p14:tracePt t="174786" x="4652963" y="4652963"/>
          <p14:tracePt t="174803" x="4598988" y="4670425"/>
          <p14:tracePt t="174820" x="4554538" y="4687888"/>
          <p14:tracePt t="174836" x="4473575" y="4714875"/>
          <p14:tracePt t="174853" x="4394200" y="4741863"/>
          <p14:tracePt t="174870" x="4322763" y="4768850"/>
          <p14:tracePt t="174886" x="4241800" y="4795838"/>
          <p14:tracePt t="174903" x="4160838" y="4822825"/>
          <p14:tracePt t="174919" x="4081463" y="4830763"/>
          <p14:tracePt t="174937" x="3946525" y="4876800"/>
          <p14:tracePt t="174953" x="3822700" y="4902200"/>
          <p14:tracePt t="174970" x="3724275" y="4929188"/>
          <p14:tracePt t="174986" x="3652838" y="4956175"/>
          <p14:tracePt t="175002" x="3571875" y="4983163"/>
          <p14:tracePt t="175019" x="3490913" y="4992688"/>
          <p14:tracePt t="175036" x="3429000" y="4992688"/>
          <p14:tracePt t="175053" x="3367088" y="4992688"/>
          <p14:tracePt t="175069" x="3268663" y="4973638"/>
          <p14:tracePt t="175086" x="3197225" y="4973638"/>
          <p14:tracePt t="175103" x="3116263" y="4992688"/>
          <p14:tracePt t="175119" x="3054350" y="4992688"/>
          <p14:tracePt t="175136" x="3009900" y="4992688"/>
          <p14:tracePt t="175152" x="2990850" y="4992688"/>
          <p14:tracePt t="175168" x="2965450" y="4992688"/>
          <p14:tracePt t="175185" x="2955925" y="4992688"/>
          <p14:tracePt t="175202" x="2928938" y="4992688"/>
          <p14:tracePt t="175218" x="2911475" y="4992688"/>
          <p14:tracePt t="175235" x="2874963" y="4992688"/>
          <p14:tracePt t="175252" x="2840038" y="4992688"/>
          <p14:tracePt t="175268" x="2813050" y="5000625"/>
          <p14:tracePt t="175285" x="2786063" y="5000625"/>
          <p14:tracePt t="175302" x="2768600" y="5027613"/>
          <p14:tracePt t="175318" x="2759075" y="5027613"/>
          <p14:tracePt t="175335" x="2759075" y="5037138"/>
          <p14:tracePt t="175352" x="2732088" y="5054600"/>
          <p14:tracePt t="175368" x="2705100" y="5072063"/>
          <p14:tracePt t="175385" x="2687638" y="5099050"/>
          <p14:tracePt t="175402" x="2670175" y="5116513"/>
          <p14:tracePt t="175418" x="2643188" y="5135563"/>
          <p14:tracePt t="175435" x="2625725" y="5143500"/>
          <p14:tracePt t="175452" x="2598738" y="5170488"/>
          <p14:tracePt t="175468" x="2554288" y="5180013"/>
          <p14:tracePt t="175485" x="2527300" y="5197475"/>
          <p14:tracePt t="175502" x="2500313" y="5207000"/>
          <p14:tracePt t="175518" x="2473325" y="5224463"/>
          <p14:tracePt t="175535" x="2455863" y="5224463"/>
          <p14:tracePt t="175552" x="2438400" y="5224463"/>
          <p14:tracePt t="175568" x="2419350" y="5214938"/>
          <p14:tracePt t="175585" x="2374900" y="5214938"/>
          <p14:tracePt t="175603" x="2286000" y="5207000"/>
          <p14:tracePt t="175618" x="2241550" y="5197475"/>
          <p14:tracePt t="175635" x="2187575" y="5170488"/>
          <p14:tracePt t="175652" x="2160588" y="5153025"/>
          <p14:tracePt t="175668" x="2133600" y="5126038"/>
          <p14:tracePt t="175685" x="2116138" y="5081588"/>
          <p14:tracePt t="175702" x="2081213" y="5010150"/>
          <p14:tracePt t="175718" x="2054225" y="4948238"/>
          <p14:tracePt t="175735" x="2044700" y="4857750"/>
          <p14:tracePt t="175751" x="2027238" y="4751388"/>
          <p14:tracePt t="175768" x="2017713" y="4643438"/>
          <p14:tracePt t="175785" x="2017713" y="4581525"/>
          <p14:tracePt t="175802" x="2017713" y="4545013"/>
          <p14:tracePt t="175818" x="2017713" y="4537075"/>
          <p14:tracePt t="175877" x="2027238" y="4510088"/>
          <p14:tracePt t="175888" x="2036763" y="4500563"/>
          <p14:tracePt t="175903" x="2062163" y="4483100"/>
          <p14:tracePt t="175920" x="2089150" y="4465638"/>
          <p14:tracePt t="175936" x="2098675" y="4456113"/>
          <p14:tracePt t="175953" x="2125663" y="4438650"/>
          <p14:tracePt t="175969" x="2152650" y="4438650"/>
          <p14:tracePt t="175986" x="2160588" y="4438650"/>
          <p14:tracePt t="176003" x="2187575" y="4438650"/>
          <p14:tracePt t="176019" x="2205038" y="4438650"/>
          <p14:tracePt t="176036" x="2224088" y="4438650"/>
          <p14:tracePt t="176053" x="2259013" y="4438650"/>
          <p14:tracePt t="176071" x="2295525" y="4429125"/>
          <p14:tracePt t="176088" x="2322513" y="4429125"/>
          <p14:tracePt t="176104" x="2339975" y="4429125"/>
          <p14:tracePt t="176119" x="2357438" y="4429125"/>
          <p14:tracePt t="176136" x="2393950" y="4429125"/>
          <p14:tracePt t="176153" x="2411413" y="4429125"/>
          <p14:tracePt t="176170" x="2428875" y="4429125"/>
          <p14:tracePt t="176186" x="2455863" y="4429125"/>
          <p14:tracePt t="176203" x="2473325" y="4429125"/>
          <p14:tracePt t="176219" x="2500313" y="4448175"/>
          <p14:tracePt t="176222" x="2517775" y="4456113"/>
          <p14:tracePt t="176236" x="2536825" y="4456113"/>
          <p14:tracePt t="176253" x="2554288" y="4473575"/>
          <p14:tracePt t="176269" x="2562225" y="4492625"/>
          <p14:tracePt t="176287" x="2589213" y="4500563"/>
          <p14:tracePt t="176303" x="2598738" y="4519613"/>
          <p14:tracePt t="176335" x="2608263" y="4519613"/>
          <p14:tracePt t="176369" x="2616200" y="4527550"/>
          <p14:tracePt t="176377" x="2625725" y="4537075"/>
          <p14:tracePt t="176385" x="2633663" y="4537075"/>
          <p14:tracePt t="176402" x="2660650" y="4537075"/>
          <p14:tracePt t="176419" x="2679700" y="4545013"/>
          <p14:tracePt t="176435" x="2687638" y="4545013"/>
          <p14:tracePt t="176452" x="2697163" y="4545013"/>
          <p14:tracePt t="176470" x="2714625" y="4564063"/>
          <p14:tracePt t="176486" x="2732088" y="4572000"/>
          <p14:tracePt t="176503" x="2741613" y="4591050"/>
          <p14:tracePt t="176519" x="2741613" y="4598988"/>
          <p14:tracePt t="176598" x="2751138" y="4608513"/>
          <p14:tracePt t="176607" x="2759075" y="4616450"/>
          <p14:tracePt t="176620" x="2768600" y="4635500"/>
          <p14:tracePt t="176636" x="2768600" y="4662488"/>
          <p14:tracePt t="176653" x="2776538" y="4679950"/>
          <p14:tracePt t="176669" x="2776538" y="4697413"/>
          <p14:tracePt t="176686" x="2776538" y="4714875"/>
          <p14:tracePt t="176702" x="2776538" y="4741863"/>
          <p14:tracePt t="176704" x="2776538" y="4751388"/>
          <p14:tracePt t="176719" x="2776538" y="4759325"/>
          <p14:tracePt t="176735" x="2776538" y="4778375"/>
          <p14:tracePt t="176753" x="2741613" y="4840288"/>
          <p14:tracePt t="176770" x="2705100" y="4884738"/>
          <p14:tracePt t="176786" x="2670175" y="4948238"/>
          <p14:tracePt t="176803" x="2652713" y="4965700"/>
          <p14:tracePt t="176819" x="2616200" y="4992688"/>
          <p14:tracePt t="176836" x="2598738" y="5010150"/>
          <p14:tracePt t="176852" x="2562225" y="5027613"/>
          <p14:tracePt t="176869" x="2536825" y="5054600"/>
          <p14:tracePt t="176886" x="2509838" y="5072063"/>
          <p14:tracePt t="176903" x="2490788" y="5091113"/>
          <p14:tracePt t="176920" x="2446338" y="5116513"/>
          <p14:tracePt t="176936" x="2366963" y="5143500"/>
          <p14:tracePt t="176953" x="2286000" y="5170488"/>
          <p14:tracePt t="176970" x="2224088" y="5197475"/>
          <p14:tracePt t="176987" x="2170113" y="5214938"/>
          <p14:tracePt t="177004" x="2152650" y="5214938"/>
          <p14:tracePt t="177020" x="2133600" y="5214938"/>
          <p14:tracePt t="177036" x="2116138" y="5197475"/>
          <p14:tracePt t="177053" x="2089150" y="5135563"/>
          <p14:tracePt t="177069" x="2071688" y="5072063"/>
          <p14:tracePt t="177086" x="2054225" y="5027613"/>
          <p14:tracePt t="177103" x="2044700" y="4992688"/>
          <p14:tracePt t="177119" x="2044700" y="4965700"/>
          <p14:tracePt t="177138" x="2071688" y="4911725"/>
          <p14:tracePt t="177153" x="2081213" y="4840288"/>
          <p14:tracePt t="177170" x="2108200" y="4778375"/>
          <p14:tracePt t="177186" x="2116138" y="4714875"/>
          <p14:tracePt t="177203" x="2125663" y="4687888"/>
          <p14:tracePt t="177220" x="2143125" y="4670425"/>
          <p14:tracePt t="177237" x="2170113" y="4643438"/>
          <p14:tracePt t="177254" x="2187575" y="4616450"/>
          <p14:tracePt t="177270" x="2214563" y="4608513"/>
          <p14:tracePt t="177286" x="2259013" y="4591050"/>
          <p14:tracePt t="177303" x="2322513" y="4564063"/>
          <p14:tracePt t="177320" x="2366963" y="4537075"/>
          <p14:tracePt t="177336" x="2446338" y="4510088"/>
          <p14:tracePt t="177352" x="2527300" y="4483100"/>
          <p14:tracePt t="177369" x="2598738" y="4473575"/>
          <p14:tracePt t="177387" x="2660650" y="4465638"/>
          <p14:tracePt t="177402" x="2670175" y="4465638"/>
          <p14:tracePt t="177419" x="2687638" y="4465638"/>
          <p14:tracePt t="177437" x="2705100" y="4492625"/>
          <p14:tracePt t="177452" x="2724150" y="4545013"/>
          <p14:tracePt t="177469" x="2776538" y="4598988"/>
          <p14:tracePt t="177486" x="2830513" y="4635500"/>
          <p14:tracePt t="177503" x="2857500" y="4679950"/>
          <p14:tracePt t="177520" x="2857500" y="4706938"/>
          <p14:tracePt t="177536" x="2857500" y="4751388"/>
          <p14:tracePt t="177553" x="2847975" y="4786313"/>
          <p14:tracePt t="177569" x="2822575" y="4822825"/>
          <p14:tracePt t="177586" x="2795588" y="4857750"/>
          <p14:tracePt t="177603" x="2768600" y="4876800"/>
          <p14:tracePt t="177621" x="2741613" y="4894263"/>
          <p14:tracePt t="177636" x="2732088" y="4894263"/>
          <p14:tracePt t="177708" x="2732088" y="4857750"/>
          <p14:tracePt t="177716" x="2751138" y="4822825"/>
          <p14:tracePt t="177725" x="2759075" y="4778375"/>
          <p14:tracePt t="177736" x="2768600" y="4741863"/>
          <p14:tracePt t="177753" x="2795588" y="4679950"/>
          <p14:tracePt t="177770" x="2822575" y="4625975"/>
          <p14:tracePt t="177787" x="2830513" y="4598988"/>
          <p14:tracePt t="177803" x="2840038" y="4591050"/>
          <p14:tracePt t="177819" x="2847975" y="4572000"/>
          <p14:tracePt t="177835" x="2857500" y="4554538"/>
          <p14:tracePt t="177852" x="2884488" y="4545013"/>
          <p14:tracePt t="177869" x="2901950" y="4527550"/>
          <p14:tracePt t="177886" x="2919413" y="4510088"/>
          <p14:tracePt t="177903" x="2982913" y="4473575"/>
          <p14:tracePt t="177919" x="3000375" y="4465638"/>
          <p14:tracePt t="177936" x="3044825" y="4448175"/>
          <p14:tracePt t="177952" x="3125788" y="4438650"/>
          <p14:tracePt t="177970" x="3214688" y="4421188"/>
          <p14:tracePt t="177986" x="3322638" y="4421188"/>
          <p14:tracePt t="178003" x="3429000" y="4421188"/>
          <p14:tracePt t="178020" x="3536950" y="4429125"/>
          <p14:tracePt t="178038" x="3625850" y="4465638"/>
          <p14:tracePt t="178053" x="3633788" y="4465638"/>
          <p14:tracePt t="178070" x="3633788" y="4473575"/>
          <p14:tracePt t="178100" x="3633788" y="4483100"/>
          <p14:tracePt t="178109" x="3633788" y="4492625"/>
          <p14:tracePt t="178120" x="3633788" y="4545013"/>
          <p14:tracePt t="178138" x="3589338" y="4687888"/>
          <p14:tracePt t="178154" x="3562350" y="4759325"/>
          <p14:tracePt t="178170" x="3544888" y="4778375"/>
          <p14:tracePt t="178186" x="3527425" y="4795838"/>
          <p14:tracePt t="178203" x="3509963" y="4813300"/>
          <p14:tracePt t="178220" x="3455988" y="4857750"/>
          <p14:tracePt t="178236" x="3375025" y="4894263"/>
          <p14:tracePt t="178253" x="3268663" y="4921250"/>
          <p14:tracePt t="178270" x="3179763" y="4948238"/>
          <p14:tracePt t="178288" x="3054350" y="4983163"/>
          <p14:tracePt t="178305" x="2982913" y="5010150"/>
          <p14:tracePt t="178320" x="2919413" y="5027613"/>
          <p14:tracePt t="178336" x="2884488" y="5027613"/>
          <p14:tracePt t="178353" x="2840038" y="5027613"/>
          <p14:tracePt t="178370" x="2786063" y="5010150"/>
          <p14:tracePt t="178386" x="2768600" y="4992688"/>
          <p14:tracePt t="178404" x="2732088" y="4902200"/>
          <p14:tracePt t="178421" x="2724150" y="4822825"/>
          <p14:tracePt t="178436" x="2724150" y="4733925"/>
          <p14:tracePt t="178453" x="2751138" y="4652963"/>
          <p14:tracePt t="178470" x="2786063" y="4608513"/>
          <p14:tracePt t="178486" x="2822575" y="4572000"/>
          <p14:tracePt t="178503" x="2847975" y="4545013"/>
          <p14:tracePt t="178520" x="2894013" y="4510088"/>
          <p14:tracePt t="178538" x="2938463" y="4483100"/>
          <p14:tracePt t="178554" x="3000375" y="4456113"/>
          <p14:tracePt t="178570" x="3089275" y="4429125"/>
          <p14:tracePt t="178586" x="3197225" y="4402138"/>
          <p14:tracePt t="178603" x="3295650" y="4384675"/>
          <p14:tracePt t="178620" x="3375025" y="4394200"/>
          <p14:tracePt t="178637" x="3455988" y="4456113"/>
          <p14:tracePt t="178653" x="3482975" y="4572000"/>
          <p14:tracePt t="178670" x="3490913" y="4679950"/>
          <p14:tracePt t="178687" x="3490913" y="4813300"/>
          <p14:tracePt t="178703" x="3490913" y="4840288"/>
          <p14:tracePt t="178720" x="3490913" y="4849813"/>
          <p14:tracePt t="178737" x="3500438" y="4849813"/>
          <p14:tracePt t="178780" x="3500438" y="4830763"/>
          <p14:tracePt t="178788" x="3500438" y="4805363"/>
          <p14:tracePt t="178804" x="3500438" y="4759325"/>
          <p14:tracePt t="178820" x="3500438" y="4687888"/>
          <p14:tracePt t="178836" x="3517900" y="4608513"/>
          <p14:tracePt t="178853" x="3536950" y="4545013"/>
          <p14:tracePt t="178870" x="3544888" y="4510088"/>
          <p14:tracePt t="178886" x="3571875" y="4492625"/>
          <p14:tracePt t="178903" x="3589338" y="4473575"/>
          <p14:tracePt t="178920" x="3608388" y="4448175"/>
          <p14:tracePt t="178938" x="3652838" y="4421188"/>
          <p14:tracePt t="178953" x="3670300" y="4421188"/>
          <p14:tracePt t="178970" x="3697288" y="4411663"/>
          <p14:tracePt t="178987" x="3705225" y="4411663"/>
          <p14:tracePt t="179003" x="3724275" y="4411663"/>
          <p14:tracePt t="179020" x="3741738" y="4421188"/>
          <p14:tracePt t="179036" x="3786188" y="4429125"/>
          <p14:tracePt t="179054" x="3894138" y="4483100"/>
          <p14:tracePt t="179070" x="3929063" y="4545013"/>
          <p14:tracePt t="179087" x="3956050" y="4643438"/>
          <p14:tracePt t="179103" x="3983038" y="4733925"/>
          <p14:tracePt t="179120" x="4000500" y="4786313"/>
          <p14:tracePt t="179137" x="4000500" y="4813300"/>
          <p14:tracePt t="179153" x="4000500" y="4830763"/>
          <p14:tracePt t="179170" x="3973513" y="4849813"/>
          <p14:tracePt t="179188" x="3946525" y="4876800"/>
          <p14:tracePt t="179205" x="3911600" y="4894263"/>
          <p14:tracePt t="179220" x="3848100" y="4938713"/>
          <p14:tracePt t="179236" x="3768725" y="4965700"/>
          <p14:tracePt t="179253" x="3751263" y="4983163"/>
          <p14:tracePt t="179270" x="3714750" y="4983163"/>
          <p14:tracePt t="179287" x="3687763" y="4983163"/>
          <p14:tracePt t="179303" x="3652838" y="4983163"/>
          <p14:tracePt t="179319" x="3571875" y="4956175"/>
          <p14:tracePt t="179336" x="3490913" y="4867275"/>
          <p14:tracePt t="179353" x="3419475" y="4786313"/>
          <p14:tracePt t="179370" x="3367088" y="4687888"/>
          <p14:tracePt t="179386" x="3348038" y="4625975"/>
          <p14:tracePt t="179403" x="3348038" y="4581525"/>
          <p14:tracePt t="179420" x="3375025" y="4545013"/>
          <p14:tracePt t="179439" x="3482975" y="4456113"/>
          <p14:tracePt t="179454" x="3562350" y="4384675"/>
          <p14:tracePt t="179470" x="3670300" y="4349750"/>
          <p14:tracePt t="179486" x="3768725" y="4322763"/>
          <p14:tracePt t="179503" x="3857625" y="4305300"/>
          <p14:tracePt t="179520" x="3938588" y="4305300"/>
          <p14:tracePt t="179537" x="4000500" y="4305300"/>
          <p14:tracePt t="179553" x="4071938" y="4313238"/>
          <p14:tracePt t="179570" x="4152900" y="4349750"/>
          <p14:tracePt t="179586" x="4259263" y="4456113"/>
          <p14:tracePt t="179603" x="4286250" y="4519613"/>
          <p14:tracePt t="179620" x="4303713" y="4545013"/>
          <p14:tracePt t="179636" x="4303713" y="4564063"/>
          <p14:tracePt t="179653" x="4303713" y="4581525"/>
          <p14:tracePt t="179670" x="4303713" y="4591050"/>
          <p14:tracePt t="179688" x="4286250" y="4598988"/>
          <p14:tracePt t="179704" x="4268788" y="4608513"/>
          <p14:tracePt t="179720" x="4251325" y="4608513"/>
          <p14:tracePt t="179736" x="4224338" y="4608513"/>
          <p14:tracePt t="179753" x="4205288" y="4598988"/>
          <p14:tracePt t="179769" x="4170363" y="4581525"/>
          <p14:tracePt t="179786" x="4152900" y="4564063"/>
          <p14:tracePt t="179803" x="4133850" y="4537075"/>
          <p14:tracePt t="179819" x="4125913" y="4519613"/>
          <p14:tracePt t="179838" x="4108450" y="4473575"/>
          <p14:tracePt t="179853" x="4098925" y="4456113"/>
          <p14:tracePt t="179870" x="4098925" y="4438650"/>
          <p14:tracePt t="179887" x="4098925" y="4411663"/>
          <p14:tracePt t="179903" x="4125913" y="4394200"/>
          <p14:tracePt t="179920" x="4143375" y="4367213"/>
          <p14:tracePt t="179937" x="4179888" y="4340225"/>
          <p14:tracePt t="179954" x="4224338" y="4330700"/>
          <p14:tracePt t="179970" x="4268788" y="4322763"/>
          <p14:tracePt t="179987" x="4330700" y="4305300"/>
          <p14:tracePt t="180003" x="4384675" y="4305300"/>
          <p14:tracePt t="180020" x="4446588" y="4305300"/>
          <p14:tracePt t="180037" x="4473575" y="4305300"/>
          <p14:tracePt t="180053" x="4491038" y="4330700"/>
          <p14:tracePt t="180070" x="4510088" y="4357688"/>
          <p14:tracePt t="180088" x="4554538" y="4402138"/>
          <p14:tracePt t="180104" x="4589463" y="4438650"/>
          <p14:tracePt t="180120" x="4643438" y="4465638"/>
          <p14:tracePt t="180137" x="4679950" y="4483100"/>
          <p14:tracePt t="180153" x="4697413" y="4510088"/>
          <p14:tracePt t="180170" x="4714875" y="4527550"/>
          <p14:tracePt t="180187" x="4724400" y="4572000"/>
          <p14:tracePt t="180203" x="4741863" y="4608513"/>
          <p14:tracePt t="180207" x="4751388" y="4616450"/>
          <p14:tracePt t="180220" x="4751388" y="4635500"/>
          <p14:tracePt t="180237" x="4751388" y="4643438"/>
          <p14:tracePt t="180253" x="4751388" y="4670425"/>
          <p14:tracePt t="180270" x="4751388" y="4679950"/>
          <p14:tracePt t="180287" x="4751388" y="4697413"/>
          <p14:tracePt t="180303" x="4741863" y="4733925"/>
          <p14:tracePt t="180320" x="4732338" y="4751388"/>
          <p14:tracePt t="180337" x="4732338" y="4768850"/>
          <p14:tracePt t="180355" x="4705350" y="4805363"/>
          <p14:tracePt t="180370" x="4687888" y="4830763"/>
          <p14:tracePt t="180387" x="4652963" y="4857750"/>
          <p14:tracePt t="180403" x="4633913" y="4876800"/>
          <p14:tracePt t="180420" x="4598988" y="4894263"/>
          <p14:tracePt t="180437" x="4562475" y="4929188"/>
          <p14:tracePt t="180453" x="4527550" y="4965700"/>
          <p14:tracePt t="180469" x="4500563" y="5019675"/>
          <p14:tracePt t="180486" x="4429125" y="5081588"/>
          <p14:tracePt t="180503" x="4394200" y="5108575"/>
          <p14:tracePt t="180519" x="4330700" y="5126038"/>
          <p14:tracePt t="180536" x="4276725" y="5153025"/>
          <p14:tracePt t="180552" x="4205288" y="5180013"/>
          <p14:tracePt t="180569" x="4125913" y="5187950"/>
          <p14:tracePt t="180586" x="4081463" y="5187950"/>
          <p14:tracePt t="180603" x="4037013" y="5187950"/>
          <p14:tracePt t="180619" x="4017963" y="5187950"/>
          <p14:tracePt t="180636" x="3990975" y="5162550"/>
          <p14:tracePt t="180652" x="3965575" y="5091113"/>
          <p14:tracePt t="180669" x="3946525" y="5027613"/>
          <p14:tracePt t="180686" x="3919538" y="4956175"/>
          <p14:tracePt t="180702" x="3894138" y="4876800"/>
          <p14:tracePt t="180719" x="3867150" y="4813300"/>
          <p14:tracePt t="180721" x="3867150" y="4786313"/>
          <p14:tracePt t="180736" x="3867150" y="4778375"/>
          <p14:tracePt t="180752" x="3884613" y="4706938"/>
          <p14:tracePt t="180769" x="3911600" y="4625975"/>
          <p14:tracePt t="180786" x="3929063" y="4564063"/>
          <p14:tracePt t="180803" x="3973513" y="4500563"/>
          <p14:tracePt t="180819" x="4010025" y="4448175"/>
          <p14:tracePt t="180836" x="4027488" y="4429125"/>
          <p14:tracePt t="180853" x="4062413" y="4411663"/>
          <p14:tracePt t="180869" x="4081463" y="4402138"/>
          <p14:tracePt t="180886" x="4116388" y="4402138"/>
          <p14:tracePt t="180902" x="4133850" y="4376738"/>
          <p14:tracePt t="180919" x="4160838" y="4357688"/>
          <p14:tracePt t="180936" x="4205288" y="4349750"/>
          <p14:tracePt t="180952" x="4268788" y="4349750"/>
          <p14:tracePt t="180969" x="4330700" y="4349750"/>
          <p14:tracePt t="180986" x="4375150" y="4357688"/>
          <p14:tracePt t="181003" x="4446588" y="4394200"/>
          <p14:tracePt t="181019" x="4473575" y="4421188"/>
          <p14:tracePt t="181036" x="4491038" y="4438650"/>
          <p14:tracePt t="181053" x="4510088" y="4456113"/>
          <p14:tracePt t="181069" x="4527550" y="4483100"/>
          <p14:tracePt t="181086" x="4554538" y="4510088"/>
          <p14:tracePt t="181102" x="4572000" y="4545013"/>
          <p14:tracePt t="181119" x="4598988" y="4616450"/>
          <p14:tracePt t="181136" x="4608513" y="4662488"/>
          <p14:tracePt t="181152" x="4633913" y="4697413"/>
          <p14:tracePt t="181169" x="4643438" y="4714875"/>
          <p14:tracePt t="181186" x="4643438" y="4741863"/>
          <p14:tracePt t="181202" x="4643438" y="4759325"/>
          <p14:tracePt t="181219" x="4643438" y="4778375"/>
          <p14:tracePt t="181236" x="4633913" y="4795838"/>
          <p14:tracePt t="181253" x="4598988" y="4867275"/>
          <p14:tracePt t="181269" x="4572000" y="4921250"/>
          <p14:tracePt t="181286" x="4554538" y="4938713"/>
          <p14:tracePt t="181303" x="4527550" y="4956175"/>
          <p14:tracePt t="181319" x="4510088" y="4983163"/>
          <p14:tracePt t="181336" x="4491038" y="5000625"/>
          <p14:tracePt t="181353" x="4473575" y="5019675"/>
          <p14:tracePt t="181369" x="4438650" y="5045075"/>
          <p14:tracePt t="181386" x="4384675" y="5054600"/>
          <p14:tracePt t="181403" x="4348163" y="5064125"/>
          <p14:tracePt t="181419" x="4322763" y="5072063"/>
          <p14:tracePt t="181436" x="4276725" y="5081588"/>
          <p14:tracePt t="181452" x="4241800" y="5081588"/>
          <p14:tracePt t="181469" x="4187825" y="5081588"/>
          <p14:tracePt t="181486" x="4125913" y="5081588"/>
          <p14:tracePt t="181504" x="4071938" y="5081588"/>
          <p14:tracePt t="181519" x="4037013" y="5081588"/>
          <p14:tracePt t="181536" x="4000500" y="5072063"/>
          <p14:tracePt t="181553" x="3983038" y="5037138"/>
          <p14:tracePt t="181569" x="3946525" y="5019675"/>
          <p14:tracePt t="181586" x="3929063" y="4992688"/>
          <p14:tracePt t="181602" x="3902075" y="4965700"/>
          <p14:tracePt t="181619" x="3894138" y="4929188"/>
          <p14:tracePt t="181636" x="3884613" y="4884738"/>
          <p14:tracePt t="181653" x="3884613" y="4813300"/>
          <p14:tracePt t="181669" x="3884613" y="4768850"/>
          <p14:tracePt t="181686" x="3884613" y="4751388"/>
          <p14:tracePt t="181702" x="3884613" y="4733925"/>
          <p14:tracePt t="181719" x="3894138" y="4714875"/>
          <p14:tracePt t="181736" x="3919538" y="4679950"/>
          <p14:tracePt t="181753" x="3938588" y="4662488"/>
          <p14:tracePt t="181769" x="3965575" y="4635500"/>
          <p14:tracePt t="181787" x="4000500" y="4616450"/>
          <p14:tracePt t="181803" x="4017963" y="4608513"/>
          <p14:tracePt t="181820" x="4044950" y="4591050"/>
          <p14:tracePt t="181837" x="4071938" y="4581525"/>
          <p14:tracePt t="181853" x="4098925" y="4572000"/>
          <p14:tracePt t="181870" x="4125913" y="4564063"/>
          <p14:tracePt t="181889" x="4160838" y="4554538"/>
          <p14:tracePt t="181905" x="4179888" y="4554538"/>
          <p14:tracePt t="181920" x="4224338" y="4545013"/>
          <p14:tracePt t="181937" x="4268788" y="4527550"/>
          <p14:tracePt t="181953" x="4286250" y="4519613"/>
          <p14:tracePt t="181970" x="4313238" y="4519613"/>
          <p14:tracePt t="181987" x="4330700" y="4510088"/>
          <p14:tracePt t="182003" x="4340225" y="4510088"/>
          <p14:tracePt t="182020" x="4375150" y="4510088"/>
          <p14:tracePt t="182037" x="4394200" y="4510088"/>
          <p14:tracePt t="182054" x="4411663" y="4510088"/>
          <p14:tracePt t="182070" x="4429125" y="4527550"/>
          <p14:tracePt t="182086" x="4456113" y="4554538"/>
          <p14:tracePt t="182103" x="4473575" y="4564063"/>
          <p14:tracePt t="182120" x="4491038" y="4564063"/>
          <p14:tracePt t="182136" x="4500563" y="4572000"/>
          <p14:tracePt t="182203" x="4510088" y="4581525"/>
          <p14:tracePt t="182211" x="4527550" y="4581525"/>
          <p14:tracePt t="182220" x="4537075" y="4591050"/>
          <p14:tracePt t="182237" x="4554538" y="4608513"/>
          <p14:tracePt t="182253" x="4572000" y="4635500"/>
          <p14:tracePt t="182270" x="4589463" y="4687888"/>
          <p14:tracePt t="182287" x="4608513" y="4813300"/>
          <p14:tracePt t="182304" x="4608513" y="4884738"/>
          <p14:tracePt t="182320" x="4608513" y="4948238"/>
          <p14:tracePt t="182337" x="4608513" y="5010150"/>
          <p14:tracePt t="182353" x="4608513" y="5045075"/>
          <p14:tracePt t="182370" x="4589463" y="5064125"/>
          <p14:tracePt t="182389" x="4572000" y="5091113"/>
          <p14:tracePt t="182405" x="4545013" y="5153025"/>
          <p14:tracePt t="182421" x="4510088" y="5214938"/>
          <p14:tracePt t="182437" x="4473575" y="5251450"/>
          <p14:tracePt t="182453" x="4446588" y="5268913"/>
          <p14:tracePt t="182470" x="4429125" y="5295900"/>
          <p14:tracePt t="182487" x="4394200" y="5313363"/>
          <p14:tracePt t="182503" x="4367213" y="5330825"/>
          <p14:tracePt t="182520" x="4313238" y="5349875"/>
          <p14:tracePt t="182537" x="4241800" y="5330825"/>
          <p14:tracePt t="182555" x="4160838" y="5268913"/>
          <p14:tracePt t="182570" x="4098925" y="5180013"/>
          <p14:tracePt t="182587" x="4071938" y="5108575"/>
          <p14:tracePt t="182604" x="4062413" y="5072063"/>
          <p14:tracePt t="182620" x="4062413" y="5054600"/>
          <p14:tracePt t="182637" x="4062413" y="5027613"/>
          <p14:tracePt t="182655" x="4081463" y="5010150"/>
          <p14:tracePt t="182671" x="4143375" y="4983163"/>
          <p14:tracePt t="182687" x="4232275" y="4956175"/>
          <p14:tracePt t="182704" x="4330700" y="4929188"/>
          <p14:tracePt t="182720" x="4411663" y="4921250"/>
          <p14:tracePt t="182737" x="4500563" y="4921250"/>
          <p14:tracePt t="182754" x="4572000" y="4911725"/>
          <p14:tracePt t="182770" x="4652963" y="4884738"/>
          <p14:tracePt t="182788" x="4759325" y="4857750"/>
          <p14:tracePt t="182804" x="4867275" y="4830763"/>
          <p14:tracePt t="182820" x="4946650" y="4805363"/>
          <p14:tracePt t="182836" x="5018088" y="4778375"/>
          <p14:tracePt t="182854" x="5054600" y="4751388"/>
          <p14:tracePt t="182870" x="5072063" y="4733925"/>
          <p14:tracePt t="182887" x="5099050" y="4714875"/>
          <p14:tracePt t="182904" x="5108575" y="4697413"/>
          <p14:tracePt t="182921" x="5108575" y="4670425"/>
          <p14:tracePt t="182937" x="5108575" y="4643438"/>
          <p14:tracePt t="182954" x="5108575" y="4635500"/>
          <p14:tracePt t="182970" x="5108575" y="4608513"/>
          <p14:tracePt t="182987" x="5108575" y="4591050"/>
          <p14:tracePt t="183004" x="5108575" y="4564063"/>
          <p14:tracePt t="183020" x="5116513" y="4537075"/>
          <p14:tracePt t="183039" x="5126038" y="4510088"/>
          <p14:tracePt t="183055" x="5126038" y="4500563"/>
          <p14:tracePt t="183070" x="5126038" y="4473575"/>
          <p14:tracePt t="183086" x="5126038" y="4465638"/>
          <p14:tracePt t="183104" x="5108575" y="4448175"/>
          <p14:tracePt t="183120" x="5072063" y="4429125"/>
          <p14:tracePt t="183137" x="4992688" y="4411663"/>
          <p14:tracePt t="183154" x="4884738" y="4402138"/>
          <p14:tracePt t="183170" x="4776788" y="4402138"/>
          <p14:tracePt t="183189" x="4679950" y="4411663"/>
          <p14:tracePt t="183204" x="4643438" y="4429125"/>
          <p14:tracePt t="183220" x="4625975" y="4448175"/>
          <p14:tracePt t="183237" x="4608513" y="4465638"/>
          <p14:tracePt t="183254" x="4581525" y="4483100"/>
          <p14:tracePt t="183270" x="4562475" y="4510088"/>
          <p14:tracePt t="183289" x="4527550" y="4581525"/>
          <p14:tracePt t="183305" x="4510088" y="4616450"/>
          <p14:tracePt t="183321" x="4491038" y="4670425"/>
          <p14:tracePt t="183337" x="4491038" y="4751388"/>
          <p14:tracePt t="183354" x="4500563" y="4822825"/>
          <p14:tracePt t="183370" x="4527550" y="4902200"/>
          <p14:tracePt t="183387" x="4554538" y="4983163"/>
          <p14:tracePt t="183404" x="4562475" y="5064125"/>
          <p14:tracePt t="183420" x="4589463" y="5126038"/>
          <p14:tracePt t="183439" x="4625975" y="5197475"/>
          <p14:tracePt t="183455" x="4633913" y="5214938"/>
          <p14:tracePt t="183470" x="4643438" y="5224463"/>
          <p14:tracePt t="183487" x="4660900" y="5251450"/>
          <p14:tracePt t="183504" x="4697413" y="5268913"/>
          <p14:tracePt t="183520" x="4732338" y="5268913"/>
          <p14:tracePt t="183537" x="4759325" y="5268913"/>
          <p14:tracePt t="183555" x="4867275" y="5241925"/>
          <p14:tracePt t="183571" x="4929188" y="5214938"/>
          <p14:tracePt t="183587" x="5010150" y="5180013"/>
          <p14:tracePt t="183604" x="5064125" y="5108575"/>
          <p14:tracePt t="183620" x="5143500" y="5027613"/>
          <p14:tracePt t="183637" x="5197475" y="4965700"/>
          <p14:tracePt t="183654" x="5232400" y="4911725"/>
          <p14:tracePt t="183672" x="5268913" y="4822825"/>
          <p14:tracePt t="183689" x="5295900" y="4759325"/>
          <p14:tracePt t="183705" x="5322888" y="4697413"/>
          <p14:tracePt t="183720" x="5349875" y="4616450"/>
          <p14:tracePt t="183737" x="5349875" y="4554538"/>
          <p14:tracePt t="183754" x="5349875" y="4492625"/>
          <p14:tracePt t="183770" x="5330825" y="4448175"/>
          <p14:tracePt t="183787" x="5303838" y="4411663"/>
          <p14:tracePt t="183804" x="5286375" y="4394200"/>
          <p14:tracePt t="183820" x="5268913" y="4376738"/>
          <p14:tracePt t="183836" x="5224463" y="4349750"/>
          <p14:tracePt t="183853" x="5180013" y="4340225"/>
          <p14:tracePt t="183870" x="5116513" y="4330700"/>
          <p14:tracePt t="183886" x="5037138" y="4313238"/>
          <p14:tracePt t="183903" x="4983163" y="4313238"/>
          <p14:tracePt t="183920" x="4956175" y="4313238"/>
          <p14:tracePt t="183936" x="4946650" y="4313238"/>
          <p14:tracePt t="183954" x="4929188" y="4313238"/>
          <p14:tracePt t="184002" x="4921250" y="4322763"/>
          <p14:tracePt t="184008" x="4911725" y="4330700"/>
          <p14:tracePt t="184020" x="4902200" y="4340225"/>
          <p14:tracePt t="184036" x="4875213" y="4349750"/>
          <p14:tracePt t="184053" x="4857750" y="4367213"/>
          <p14:tracePt t="184070" x="4840288" y="4384675"/>
          <p14:tracePt t="184086" x="4813300" y="4402138"/>
          <p14:tracePt t="184103" x="4813300" y="4411663"/>
          <p14:tracePt t="184120" x="4803775" y="4421188"/>
          <p14:tracePt t="184136" x="4803775" y="4438650"/>
          <p14:tracePt t="184153" x="4795838" y="4456113"/>
          <p14:tracePt t="184170" x="4795838" y="4473575"/>
          <p14:tracePt t="184645" x="4759325" y="4483100"/>
          <p14:tracePt t="184653" x="4724400" y="4492625"/>
          <p14:tracePt t="184670" x="4670425" y="4519613"/>
          <p14:tracePt t="184687" x="4598988" y="4545013"/>
          <p14:tracePt t="184704" x="4500563" y="4572000"/>
          <p14:tracePt t="184707" x="4438650" y="4598988"/>
          <p14:tracePt t="184720" x="4384675" y="4635500"/>
          <p14:tracePt t="184739" x="4214813" y="4687888"/>
          <p14:tracePt t="184754" x="4054475" y="4733925"/>
          <p14:tracePt t="184770" x="3938588" y="4778375"/>
          <p14:tracePt t="184788" x="3759200" y="4830763"/>
          <p14:tracePt t="184803" x="3554413" y="4894263"/>
          <p14:tracePt t="184820" x="3348038" y="4948238"/>
          <p14:tracePt t="184837" x="3224213" y="4973638"/>
          <p14:tracePt t="184854" x="3054350" y="5010150"/>
          <p14:tracePt t="184871" x="2946400" y="5037138"/>
          <p14:tracePt t="184887" x="2867025" y="5045075"/>
          <p14:tracePt t="184904" x="2786063" y="5072063"/>
          <p14:tracePt t="184921" x="2724150" y="5081588"/>
          <p14:tracePt t="184937" x="2697163" y="5081588"/>
          <p14:tracePt t="184954" x="2679700" y="5081588"/>
          <p14:tracePt t="184971" x="2660650" y="5081588"/>
          <p14:tracePt t="184988" x="2633663" y="5081588"/>
          <p14:tracePt t="185005" x="2625725" y="5081588"/>
          <p14:tracePt t="185020" x="2608263" y="5081588"/>
          <p14:tracePt t="185037" x="2581275" y="5081588"/>
          <p14:tracePt t="185054" x="2562225" y="5081588"/>
          <p14:tracePt t="185070" x="2544763" y="5081588"/>
          <p14:tracePt t="185087" x="2536825" y="5072063"/>
          <p14:tracePt t="185106" x="2509838" y="5054600"/>
          <p14:tracePt t="185121" x="2490788" y="5045075"/>
          <p14:tracePt t="185137" x="2465388" y="5019675"/>
          <p14:tracePt t="185154" x="2438400" y="5000625"/>
          <p14:tracePt t="185171" x="2419350" y="5000625"/>
          <p14:tracePt t="185187" x="2401888" y="4992688"/>
          <p14:tracePt t="185204" x="2374900" y="4992688"/>
          <p14:tracePt t="185207" x="2366963" y="4992688"/>
          <p14:tracePt t="185221" x="2357438" y="4983163"/>
          <p14:tracePt t="185238" x="2330450" y="4983163"/>
          <p14:tracePt t="185256" x="2303463" y="4983163"/>
          <p14:tracePt t="185271" x="2286000" y="4983163"/>
          <p14:tracePt t="185287" x="2268538" y="4983163"/>
          <p14:tracePt t="185333" x="2259013" y="4983163"/>
          <p14:tracePt t="185365" x="2251075" y="4983163"/>
          <p14:tracePt t="185373" x="2232025" y="4983163"/>
          <p14:tracePt t="185387" x="2214563" y="4992688"/>
          <p14:tracePt t="185404" x="2197100" y="4992688"/>
          <p14:tracePt t="185421" x="2179638" y="4992688"/>
          <p14:tracePt t="185438" x="2170113" y="4992688"/>
          <p14:tracePt t="185454" x="2143125" y="5000625"/>
          <p14:tracePt t="185471" x="2133600" y="5000625"/>
          <p14:tracePt t="185487" x="2125663" y="5000625"/>
          <p14:tracePt t="185553" x="2116138" y="5000625"/>
          <p14:tracePt t="185685" x="2133600" y="5000625"/>
          <p14:tracePt t="185694" x="2152650" y="5000625"/>
          <p14:tracePt t="185704" x="2170113" y="5000625"/>
          <p14:tracePt t="185721" x="2214563" y="4992688"/>
          <p14:tracePt t="185738" x="2259013" y="4983163"/>
          <p14:tracePt t="185755" x="2276475" y="4965700"/>
          <p14:tracePt t="185771" x="2339975" y="4965700"/>
          <p14:tracePt t="185788" x="2384425" y="4956175"/>
          <p14:tracePt t="185804" x="2419350" y="4948238"/>
          <p14:tracePt t="185821" x="2438400" y="4948238"/>
          <p14:tracePt t="185837" x="2465388" y="4948238"/>
          <p14:tracePt t="185870" x="2490788" y="4948238"/>
          <p14:tracePt t="185887" x="2554288" y="4948238"/>
          <p14:tracePt t="185904" x="2670175" y="4948238"/>
          <p14:tracePt t="185920" x="2759075" y="4921250"/>
          <p14:tracePt t="185937" x="2822575" y="4902200"/>
          <p14:tracePt t="185953" x="2857500" y="4902200"/>
          <p14:tracePt t="185970" x="2894013" y="4902200"/>
          <p14:tracePt t="185987" x="2955925" y="4911725"/>
          <p14:tracePt t="186004" x="3062288" y="4911725"/>
          <p14:tracePt t="186021" x="3143250" y="4902200"/>
          <p14:tracePt t="186037" x="3224213" y="4894263"/>
          <p14:tracePt t="186053" x="3276600" y="4894263"/>
          <p14:tracePt t="186070" x="3313113" y="4894263"/>
          <p14:tracePt t="186087" x="3330575" y="4894263"/>
          <p14:tracePt t="186103" x="3357563" y="4894263"/>
          <p14:tracePt t="186120" x="3375025" y="4884738"/>
          <p14:tracePt t="186137" x="3394075" y="4884738"/>
          <p14:tracePt t="186156" x="3438525" y="4876800"/>
          <p14:tracePt t="186172" x="3455988" y="4857750"/>
          <p14:tracePt t="186187" x="3482975" y="4857750"/>
          <p14:tracePt t="186204" x="3500438" y="4857750"/>
          <p14:tracePt t="186221" x="3517900" y="4849813"/>
          <p14:tracePt t="186237" x="3527425" y="4849813"/>
          <p14:tracePt t="186254" x="3544888" y="4849813"/>
          <p14:tracePt t="186271" x="3562350" y="4849813"/>
          <p14:tracePt t="186288" x="3589338" y="4849813"/>
          <p14:tracePt t="186304" x="3598863" y="4849813"/>
          <p14:tracePt t="186321" x="3608388" y="4849813"/>
          <p14:tracePt t="186337" x="3633788" y="4849813"/>
          <p14:tracePt t="186354" x="3652838" y="4849813"/>
          <p14:tracePt t="186371" x="3670300" y="4849813"/>
          <p14:tracePt t="186387" x="3687763" y="4849813"/>
          <p14:tracePt t="186405" x="3724275" y="4849813"/>
          <p14:tracePt t="186422" x="3741738" y="4849813"/>
          <p14:tracePt t="186437" x="3759200" y="4849813"/>
          <p14:tracePt t="186454" x="3776663" y="4849813"/>
          <p14:tracePt t="186471" x="3795713" y="4849813"/>
          <p14:tracePt t="186504" x="3813175" y="4849813"/>
          <p14:tracePt t="186521" x="3830638" y="4849813"/>
          <p14:tracePt t="186537" x="3857625" y="4849813"/>
          <p14:tracePt t="186554" x="3884613" y="4840288"/>
          <p14:tracePt t="186571" x="3902075" y="4840288"/>
          <p14:tracePt t="186587" x="3929063" y="4830763"/>
          <p14:tracePt t="186604" x="3938588" y="4830763"/>
          <p14:tracePt t="186621" x="3946525" y="4830763"/>
          <p14:tracePt t="186711" x="3965575" y="4830763"/>
          <p14:tracePt t="186720" x="3973513" y="4830763"/>
          <p14:tracePt t="186737" x="4000500" y="4830763"/>
          <p14:tracePt t="186754" x="4010025" y="4830763"/>
          <p14:tracePt t="186771" x="4017963" y="4830763"/>
          <p14:tracePt t="186851" x="4027488" y="4822825"/>
          <p14:tracePt t="186860" x="4037013" y="4813300"/>
          <p14:tracePt t="186871" x="4044950" y="4813300"/>
          <p14:tracePt t="186887" x="4071938" y="4805363"/>
          <p14:tracePt t="186904" x="4089400" y="4805363"/>
          <p14:tracePt t="186921" x="4116388" y="4805363"/>
          <p14:tracePt t="186937" x="4143375" y="4805363"/>
          <p14:tracePt t="187064" x="4152900" y="4805363"/>
          <p14:tracePt t="187072" x="4160838" y="4805363"/>
          <p14:tracePt t="187174" x="4170363" y="4805363"/>
          <p14:tracePt t="187188" x="4179888" y="4813300"/>
          <p14:tracePt t="187204" x="4187825" y="4813300"/>
          <p14:tracePt t="187219" x="4197350" y="4822825"/>
          <p14:tracePt t="187228" x="4214813" y="4822825"/>
          <p14:tracePt t="187237" x="4224338" y="4822825"/>
          <p14:tracePt t="187254" x="4241800" y="4830763"/>
          <p14:tracePt t="187270" x="4259263" y="4830763"/>
          <p14:tracePt t="187287" x="4268788" y="4830763"/>
          <p14:tracePt t="187304" x="4295775" y="4830763"/>
          <p14:tracePt t="187321" x="4322763" y="4830763"/>
          <p14:tracePt t="187337" x="4340225" y="4830763"/>
          <p14:tracePt t="187354" x="4367213" y="4840288"/>
          <p14:tracePt t="187370" x="4429125" y="4867275"/>
          <p14:tracePt t="187387" x="4473575" y="4894263"/>
          <p14:tracePt t="187403" x="4510088" y="4911725"/>
          <p14:tracePt t="187420" x="4527550" y="4921250"/>
          <p14:tracePt t="187437" x="4554538" y="4921250"/>
          <p14:tracePt t="187454" x="4598988" y="4921250"/>
          <p14:tracePt t="187470" x="4616450" y="4921250"/>
          <p14:tracePt t="187487" x="4643438" y="4911725"/>
          <p14:tracePt t="187504" x="4652963" y="4902200"/>
          <p14:tracePt t="187520" x="4660900" y="4894263"/>
          <p14:tracePt t="187537" x="4670425" y="4894263"/>
          <p14:tracePt t="187554" x="4670425" y="4884738"/>
          <p14:tracePt t="187571" x="4687888" y="4867275"/>
          <p14:tracePt t="187587" x="4705350" y="4857750"/>
          <p14:tracePt t="187604" x="4714875" y="4849813"/>
          <p14:tracePt t="187620" x="4724400" y="4840288"/>
          <p14:tracePt t="187637" x="4741863" y="4830763"/>
          <p14:tracePt t="187654" x="4759325" y="4822825"/>
          <p14:tracePt t="187670" x="4776788" y="4822825"/>
          <p14:tracePt t="187687" x="4795838" y="4813300"/>
          <p14:tracePt t="187704" x="4822825" y="4813300"/>
          <p14:tracePt t="187706" x="4830763" y="4795838"/>
          <p14:tracePt t="187721" x="4857750" y="4786313"/>
          <p14:tracePt t="187737" x="4884738" y="4778375"/>
          <p14:tracePt t="187754" x="4911725" y="4768850"/>
          <p14:tracePt t="187770" x="4921250" y="4768850"/>
          <p14:tracePt t="187787" x="4929188" y="4768850"/>
          <p14:tracePt t="187804" x="4938713" y="4759325"/>
          <p14:tracePt t="187821" x="4973638" y="4741863"/>
          <p14:tracePt t="187838" x="5000625" y="4724400"/>
          <p14:tracePt t="187854" x="5018088" y="4714875"/>
          <p14:tracePt t="187871" x="5045075" y="4706938"/>
          <p14:tracePt t="187888" x="5064125" y="4706938"/>
          <p14:tracePt t="187904" x="5072063" y="4706938"/>
          <p14:tracePt t="187921" x="5081588" y="4706938"/>
          <p14:tracePt t="187940" x="5089525" y="4706938"/>
          <p14:tracePt t="188136" x="5081588" y="4714875"/>
          <p14:tracePt t="188144" x="5072063" y="4724400"/>
          <p14:tracePt t="188155" x="5064125" y="4741863"/>
          <p14:tracePt t="188170" x="5045075" y="4759325"/>
          <p14:tracePt t="188187" x="5018088" y="4778375"/>
          <p14:tracePt t="188204" x="5000625" y="4795838"/>
          <p14:tracePt t="188205" x="4992688" y="4795838"/>
          <p14:tracePt t="188222" x="4973638" y="4813300"/>
          <p14:tracePt t="188237" x="4946650" y="4813300"/>
          <p14:tracePt t="188254" x="4929188" y="4822825"/>
          <p14:tracePt t="188271" x="4911725" y="4822825"/>
          <p14:tracePt t="188288" x="4894263" y="4822825"/>
          <p14:tracePt t="188304" x="4867275" y="4830763"/>
          <p14:tracePt t="188320" x="4848225" y="4830763"/>
          <p14:tracePt t="188337" x="4830763" y="4840288"/>
          <p14:tracePt t="188354" x="4803775" y="4849813"/>
          <p14:tracePt t="188370" x="4705350" y="4884738"/>
          <p14:tracePt t="188387" x="4625975" y="4929188"/>
          <p14:tracePt t="188404" x="4545013" y="4956175"/>
          <p14:tracePt t="188421" x="4518025" y="4973638"/>
          <p14:tracePt t="188437" x="4491038" y="4983163"/>
          <p14:tracePt t="188456" x="4465638" y="4992688"/>
          <p14:tracePt t="188472" x="4446588" y="5010150"/>
          <p14:tracePt t="188488" x="4384675" y="5027613"/>
          <p14:tracePt t="188504" x="4303713" y="5045075"/>
          <p14:tracePt t="188521" x="4224338" y="5072063"/>
          <p14:tracePt t="188538" x="4143375" y="5099050"/>
          <p14:tracePt t="188554" x="4081463" y="5116513"/>
          <p14:tracePt t="188571" x="4037013" y="5135563"/>
          <p14:tracePt t="188587" x="4017963" y="5143500"/>
          <p14:tracePt t="188606" x="3973513" y="5162550"/>
          <p14:tracePt t="188622" x="3956050" y="5187950"/>
          <p14:tracePt t="188637" x="3911600" y="5197475"/>
          <p14:tracePt t="188654" x="3875088" y="5214938"/>
          <p14:tracePt t="188671" x="3840163" y="5224463"/>
          <p14:tracePt t="188688" x="3813175" y="5241925"/>
          <p14:tracePt t="188704" x="3786188" y="5241925"/>
          <p14:tracePt t="188708" x="3776663" y="5241925"/>
          <p14:tracePt t="188723" x="3768725" y="5241925"/>
          <p14:tracePt t="188738" x="3759200" y="5241925"/>
          <p14:tracePt t="188754" x="3741738" y="5241925"/>
          <p14:tracePt t="188771" x="3732213" y="5241925"/>
          <p14:tracePt t="188788" x="3705225" y="5241925"/>
          <p14:tracePt t="188804" x="3697288" y="5251450"/>
          <p14:tracePt t="190562" x="3687763" y="5251450"/>
          <p14:tracePt t="190571" x="3679825" y="5241925"/>
          <p14:tracePt t="190626" x="3670300" y="5224463"/>
          <p14:tracePt t="190900" x="3660775" y="5214938"/>
          <p14:tracePt t="190916" x="3660775" y="5207000"/>
          <p14:tracePt t="190924" x="3652838" y="5207000"/>
          <p14:tracePt t="191096" x="3633788" y="5207000"/>
          <p14:tracePt t="191104" x="3625850" y="5207000"/>
          <p14:tracePt t="191121" x="3608388" y="5207000"/>
          <p14:tracePt t="191138" x="3589338" y="5207000"/>
          <p14:tracePt t="191155" x="3562350" y="5197475"/>
          <p14:tracePt t="191172" x="3536950" y="5197475"/>
          <p14:tracePt t="191188" x="3500438" y="5207000"/>
          <p14:tracePt t="191205" x="3473450" y="5224463"/>
          <p14:tracePt t="191221" x="3429000" y="5233988"/>
          <p14:tracePt t="191238" x="3348038" y="5233988"/>
          <p14:tracePt t="191255" x="3303588" y="5233988"/>
          <p14:tracePt t="191271" x="3259138" y="5214938"/>
          <p14:tracePt t="191288" x="3197225" y="5207000"/>
          <p14:tracePt t="191306" x="3081338" y="5197475"/>
          <p14:tracePt t="191322" x="3000375" y="5197475"/>
          <p14:tracePt t="191337" x="2928938" y="5197475"/>
          <p14:tracePt t="191355" x="2847975" y="5197475"/>
          <p14:tracePt t="191371" x="2776538" y="5180013"/>
          <p14:tracePt t="191388" x="2714625" y="5153025"/>
          <p14:tracePt t="191405" x="2679700" y="5143500"/>
          <p14:tracePt t="191421" x="2660650" y="5135563"/>
          <p14:tracePt t="191438" x="2633663" y="5135563"/>
          <p14:tracePt t="191456" x="2616200" y="5126038"/>
          <p14:tracePt t="191471" x="2608263" y="5116513"/>
          <p14:tracePt t="191488" x="2598738" y="5108575"/>
          <p14:tracePt t="191505" x="2571750" y="5091113"/>
          <p14:tracePt t="191521" x="2554288" y="5072063"/>
          <p14:tracePt t="191538" x="2536825" y="5054600"/>
          <p14:tracePt t="191555" x="2527300" y="5045075"/>
          <p14:tracePt t="191620" x="2517775" y="5045075"/>
          <p14:tracePt t="191629" x="2490788" y="5045075"/>
          <p14:tracePt t="191638" x="2482850" y="5045075"/>
          <p14:tracePt t="191654" x="2428875" y="5045075"/>
          <p14:tracePt t="191671" x="2393950" y="5045075"/>
          <p14:tracePt t="191687" x="2374900" y="5054600"/>
          <p14:tracePt t="191707" x="2339975" y="5037138"/>
          <p14:tracePt t="191723" x="2322513" y="5010150"/>
          <p14:tracePt t="191738" x="2312988" y="4992688"/>
          <p14:tracePt t="191755" x="2303463" y="4973638"/>
          <p14:tracePt t="191771" x="2295525" y="4938713"/>
          <p14:tracePt t="191788" x="2286000" y="4921250"/>
          <p14:tracePt t="191805" x="2268538" y="4884738"/>
          <p14:tracePt t="191823" x="2259013" y="4840288"/>
          <p14:tracePt t="191838" x="2251075" y="4813300"/>
          <p14:tracePt t="191855" x="2224088" y="4768850"/>
          <p14:tracePt t="191871" x="2214563" y="4714875"/>
          <p14:tracePt t="191888" x="2214563" y="4687888"/>
          <p14:tracePt t="191905" x="2214563" y="4662488"/>
          <p14:tracePt t="191921" x="2214563" y="4643438"/>
          <p14:tracePt t="191940" x="2214563" y="4616450"/>
          <p14:tracePt t="191956" x="2224088" y="4591050"/>
          <p14:tracePt t="191972" x="2232025" y="4572000"/>
          <p14:tracePt t="191988" x="2241550" y="4554538"/>
          <p14:tracePt t="192004" x="2259013" y="4554538"/>
          <p14:tracePt t="192021" x="2268538" y="4545013"/>
          <p14:tracePt t="192038" x="2286000" y="4545013"/>
          <p14:tracePt t="192055" x="2303463" y="4545013"/>
          <p14:tracePt t="192071" x="2347913" y="4545013"/>
          <p14:tracePt t="192088" x="2411413" y="4545013"/>
          <p14:tracePt t="192105" x="2482850" y="4554538"/>
          <p14:tracePt t="192121" x="2500313" y="4572000"/>
          <p14:tracePt t="192138" x="2527300" y="4581525"/>
          <p14:tracePt t="192155" x="2544763" y="4598988"/>
          <p14:tracePt t="192172" x="2589213" y="4625975"/>
          <p14:tracePt t="192188" x="2643188" y="4643438"/>
          <p14:tracePt t="192205" x="2660650" y="4670425"/>
          <p14:tracePt t="192223" x="2670175" y="4679950"/>
          <p14:tracePt t="192238" x="2679700" y="4679950"/>
          <p14:tracePt t="192255" x="2687638" y="4697413"/>
          <p14:tracePt t="192271" x="2697163" y="4714875"/>
          <p14:tracePt t="192288" x="2697163" y="4741863"/>
          <p14:tracePt t="192305" x="2697163" y="4768850"/>
          <p14:tracePt t="192321" x="2697163" y="4786313"/>
          <p14:tracePt t="192338" x="2679700" y="4849813"/>
          <p14:tracePt t="192356" x="2643188" y="4911725"/>
          <p14:tracePt t="192371" x="2633663" y="4929188"/>
          <p14:tracePt t="192388" x="2608263" y="4948238"/>
          <p14:tracePt t="192405" x="2589213" y="4973638"/>
          <p14:tracePt t="192421" x="2571750" y="4992688"/>
          <p14:tracePt t="192438" x="2544763" y="5010150"/>
          <p14:tracePt t="192456" x="2465388" y="5045075"/>
          <p14:tracePt t="192473" x="2428875" y="5072063"/>
          <p14:tracePt t="192488" x="2393950" y="5081588"/>
          <p14:tracePt t="192504" x="2374900" y="5081588"/>
          <p14:tracePt t="192521" x="2366963" y="5081588"/>
          <p14:tracePt t="192537" x="2347913" y="5072063"/>
          <p14:tracePt t="192554" x="2322513" y="5064125"/>
          <p14:tracePt t="192571" x="2303463" y="5037138"/>
          <p14:tracePt t="192587" x="2295525" y="5027613"/>
          <p14:tracePt t="192604" x="2286000" y="5010150"/>
          <p14:tracePt t="192621" x="2268538" y="4983163"/>
          <p14:tracePt t="192637" x="2241550" y="4948238"/>
          <p14:tracePt t="192654" x="2214563" y="4894263"/>
          <p14:tracePt t="192670" x="2214563" y="4867275"/>
          <p14:tracePt t="192687" x="2214563" y="4849813"/>
          <p14:tracePt t="192704" x="2214563" y="4822825"/>
          <p14:tracePt t="192721" x="2224088" y="4795838"/>
          <p14:tracePt t="192737" x="2224088" y="4778375"/>
          <p14:tracePt t="192754" x="2232025" y="4751388"/>
          <p14:tracePt t="192770" x="2241550" y="4733925"/>
          <p14:tracePt t="192787" x="2259013" y="4714875"/>
          <p14:tracePt t="192804" x="2276475" y="4697413"/>
          <p14:tracePt t="192820" x="2303463" y="4670425"/>
          <p14:tracePt t="192837" x="2322513" y="4652963"/>
          <p14:tracePt t="192854" x="2339975" y="4635500"/>
          <p14:tracePt t="192870" x="2384425" y="4608513"/>
          <p14:tracePt t="192887" x="2446338" y="4591050"/>
          <p14:tracePt t="192904" x="2455863" y="4591050"/>
          <p14:tracePt t="192920" x="2473325" y="4572000"/>
          <p14:tracePt t="192938" x="2500313" y="4572000"/>
          <p14:tracePt t="192955" x="2544763" y="4581525"/>
          <p14:tracePt t="192971" x="2608263" y="4608513"/>
          <p14:tracePt t="192988" x="2652713" y="4616450"/>
          <p14:tracePt t="193005" x="2687638" y="4635500"/>
          <p14:tracePt t="193021" x="2705100" y="4662488"/>
          <p14:tracePt t="193038" x="2714625" y="4679950"/>
          <p14:tracePt t="193055" x="2732088" y="4697413"/>
          <p14:tracePt t="193071" x="2741613" y="4733925"/>
          <p14:tracePt t="193088" x="2741613" y="4759325"/>
          <p14:tracePt t="193106" x="2741613" y="4805363"/>
          <p14:tracePt t="193123" x="2741613" y="4822825"/>
          <p14:tracePt t="193138" x="2732088" y="4849813"/>
          <p14:tracePt t="193155" x="2714625" y="4894263"/>
          <p14:tracePt t="193171" x="2687638" y="4929188"/>
          <p14:tracePt t="193188" x="2670175" y="4948238"/>
          <p14:tracePt t="193205" x="2652713" y="4965700"/>
          <p14:tracePt t="193208" x="2633663" y="4973638"/>
          <p14:tracePt t="193221" x="2598738" y="4992688"/>
          <p14:tracePt t="193238" x="2536825" y="5027613"/>
          <p14:tracePt t="193257" x="2419350" y="5064125"/>
          <p14:tracePt t="193271" x="2339975" y="5081588"/>
          <p14:tracePt t="193289" x="2286000" y="5081588"/>
          <p14:tracePt t="193305" x="2251075" y="5081588"/>
          <p14:tracePt t="193322" x="2232025" y="5054600"/>
          <p14:tracePt t="193338" x="2205038" y="5037138"/>
          <p14:tracePt t="193356" x="2179638" y="4983163"/>
          <p14:tracePt t="193373" x="2152650" y="4965700"/>
          <p14:tracePt t="193388" x="2133600" y="4929188"/>
          <p14:tracePt t="193405" x="2108200" y="4894263"/>
          <p14:tracePt t="193422" x="2098675" y="4876800"/>
          <p14:tracePt t="193438" x="2098675" y="4857750"/>
          <p14:tracePt t="193455" x="2098675" y="4849813"/>
          <p14:tracePt t="193472" x="2108200" y="4813300"/>
          <p14:tracePt t="193488" x="2116138" y="4778375"/>
          <p14:tracePt t="193506" x="2143125" y="4751388"/>
          <p14:tracePt t="193523" x="2170113" y="4733925"/>
          <p14:tracePt t="193538" x="2197100" y="4706938"/>
          <p14:tracePt t="193555" x="2241550" y="4697413"/>
          <p14:tracePt t="193571" x="2303463" y="4697413"/>
          <p14:tracePt t="193588" x="2357438" y="4679950"/>
          <p14:tracePt t="193605" x="2384425" y="4679950"/>
          <p14:tracePt t="193621" x="2419350" y="4679950"/>
          <p14:tracePt t="193639" x="2446338" y="4679950"/>
          <p14:tracePt t="193655" x="2482850" y="4687888"/>
          <p14:tracePt t="193672" x="2500313" y="4697413"/>
          <p14:tracePt t="193688" x="2517775" y="4706938"/>
          <p14:tracePt t="193705" x="2544763" y="4724400"/>
          <p14:tracePt t="193722" x="2562225" y="4759325"/>
          <p14:tracePt t="193740" x="2581275" y="4813300"/>
          <p14:tracePt t="193755" x="2581275" y="4840288"/>
          <p14:tracePt t="193773" x="2571750" y="4921250"/>
          <p14:tracePt t="193788" x="2544763" y="4983163"/>
          <p14:tracePt t="193805" x="2517775" y="5010150"/>
          <p14:tracePt t="193822" x="2465388" y="5027613"/>
          <p14:tracePt t="193838" x="2384425" y="5054600"/>
          <p14:tracePt t="193855" x="2322513" y="5081588"/>
          <p14:tracePt t="193871" x="2259013" y="5099050"/>
          <p14:tracePt t="193888" x="2224088" y="5099050"/>
          <p14:tracePt t="193905" x="2197100" y="5091113"/>
          <p14:tracePt t="193921" x="2179638" y="5081588"/>
          <p14:tracePt t="193938" x="2179638" y="5072063"/>
          <p14:tracePt t="193955" x="2170113" y="5019675"/>
          <p14:tracePt t="193972" x="2170113" y="4956175"/>
          <p14:tracePt t="193988" x="2170113" y="4921250"/>
          <p14:tracePt t="194006" x="2179638" y="4902200"/>
          <p14:tracePt t="194023" x="2214563" y="4867275"/>
          <p14:tracePt t="194038" x="2232025" y="4849813"/>
          <p14:tracePt t="194055" x="2268538" y="4840288"/>
          <p14:tracePt t="194072" x="2286000" y="4830763"/>
          <p14:tracePt t="194088" x="2303463" y="4822825"/>
          <p14:tracePt t="194105" x="2347913" y="4822825"/>
          <p14:tracePt t="194121" x="2374900" y="4822825"/>
          <p14:tracePt t="194138" x="2401888" y="4840288"/>
          <p14:tracePt t="194156" x="2465388" y="4867275"/>
          <p14:tracePt t="194172" x="2482850" y="4884738"/>
          <p14:tracePt t="194188" x="2500313" y="4884738"/>
          <p14:tracePt t="194205" x="2509838" y="4894263"/>
          <p14:tracePt t="194222" x="2517775" y="4894263"/>
          <p14:tracePt t="194238" x="2554288" y="4902200"/>
          <p14:tracePt t="194255" x="2598738" y="4921250"/>
          <p14:tracePt t="194273" x="2633663" y="4938713"/>
          <p14:tracePt t="194289" x="2643188" y="4948238"/>
          <p14:tracePt t="194305" x="2652713" y="4956175"/>
          <p14:tracePt t="194321" x="2660650" y="4983163"/>
          <p14:tracePt t="194337" x="2670175" y="5000625"/>
          <p14:tracePt t="194354" x="2697163" y="5019675"/>
          <p14:tracePt t="194371" x="2697163" y="5037138"/>
          <p14:tracePt t="194388" x="2705100" y="5064125"/>
          <p14:tracePt t="194404" x="2705100" y="5072063"/>
          <p14:tracePt t="194422" x="2705100" y="5081588"/>
          <p14:tracePt t="194438" x="2705100" y="5091113"/>
          <p14:tracePt t="194455" x="2705100" y="5099050"/>
          <p14:tracePt t="194472" x="2687638" y="5126038"/>
          <p14:tracePt t="194488" x="2679700" y="5126038"/>
          <p14:tracePt t="194505" x="2679700" y="5135563"/>
          <p14:tracePt t="194522" x="2660650" y="5135563"/>
          <p14:tracePt t="194555" x="2652713" y="5135563"/>
          <p14:tracePt t="194641" x="2660650" y="5135563"/>
          <p14:tracePt t="194649" x="2670175" y="5116513"/>
          <p14:tracePt t="194665" x="2679700" y="5116513"/>
          <p14:tracePt t="194674" x="2697163" y="5116513"/>
          <p14:tracePt t="194688" x="2714625" y="5116513"/>
          <p14:tracePt t="194705" x="2732088" y="5116513"/>
          <p14:tracePt t="194722" x="2768600" y="5116513"/>
          <p14:tracePt t="194738" x="2795588" y="5126038"/>
          <p14:tracePt t="194755" x="2840038" y="5135563"/>
          <p14:tracePt t="194772" x="2919413" y="5135563"/>
          <p14:tracePt t="194788" x="2955925" y="5135563"/>
          <p14:tracePt t="194806" x="3054350" y="5135563"/>
          <p14:tracePt t="194822" x="3125788" y="5135563"/>
          <p14:tracePt t="194838" x="3224213" y="5162550"/>
          <p14:tracePt t="194855" x="3268663" y="5187950"/>
          <p14:tracePt t="194872" x="3286125" y="5207000"/>
          <p14:tracePt t="194888" x="3313113" y="5224463"/>
          <p14:tracePt t="194906" x="3330575" y="5241925"/>
          <p14:tracePt t="194947" x="3340100" y="5259388"/>
          <p14:tracePt t="194963" x="3348038" y="5268913"/>
          <p14:tracePt t="194972" x="3357563" y="5286375"/>
          <p14:tracePt t="194988" x="3375025" y="5349875"/>
          <p14:tracePt t="195005" x="3384550" y="5429250"/>
          <p14:tracePt t="195022" x="3402013" y="5510213"/>
          <p14:tracePt t="195039" x="3402013" y="5554663"/>
          <p14:tracePt t="195057" x="3375025" y="5599113"/>
          <p14:tracePt t="195071" x="3367088" y="5608638"/>
          <p14:tracePt t="195088" x="3357563" y="5608638"/>
          <p14:tracePt t="195105" x="3357563" y="5618163"/>
          <p14:tracePt t="195121" x="3322638" y="5626100"/>
          <p14:tracePt t="195138" x="3295650" y="5653088"/>
          <p14:tracePt t="195155" x="3224213" y="5670550"/>
          <p14:tracePt t="195172" x="3197225" y="5707063"/>
          <p14:tracePt t="195188" x="3179763" y="5715000"/>
          <p14:tracePt t="195205" x="3152775" y="5724525"/>
          <p14:tracePt t="195221" x="3133725" y="5734050"/>
          <p14:tracePt t="195238" x="3071813" y="5751513"/>
          <p14:tracePt t="195255" x="3000375" y="5761038"/>
          <p14:tracePt t="195271" x="2919413" y="5761038"/>
          <p14:tracePt t="195288" x="2884488" y="5761038"/>
          <p14:tracePt t="195306" x="2847975" y="5761038"/>
          <p14:tracePt t="195324" x="2822575" y="5751513"/>
          <p14:tracePt t="195338" x="2803525" y="5741988"/>
          <p14:tracePt t="195355" x="2786063" y="5715000"/>
          <p14:tracePt t="195372" x="2776538" y="5697538"/>
          <p14:tracePt t="195388" x="2768600" y="5653088"/>
          <p14:tracePt t="195405" x="2768600" y="5572125"/>
          <p14:tracePt t="195422" x="2768600" y="5500688"/>
          <p14:tracePt t="195439" x="2751138" y="5402263"/>
          <p14:tracePt t="195455" x="2751138" y="5376863"/>
          <p14:tracePt t="195472" x="2751138" y="5367338"/>
          <p14:tracePt t="195489" x="2751138" y="5357813"/>
          <p14:tracePt t="195505" x="2751138" y="5340350"/>
          <p14:tracePt t="195522" x="2759075" y="5322888"/>
          <p14:tracePt t="195538" x="2786063" y="5295900"/>
          <p14:tracePt t="195556" x="2813050" y="5241925"/>
          <p14:tracePt t="195573" x="2840038" y="5224463"/>
          <p14:tracePt t="195589" x="2857500" y="5207000"/>
          <p14:tracePt t="195605" x="2874963" y="5197475"/>
          <p14:tracePt t="195622" x="2884488" y="5187950"/>
          <p14:tracePt t="195638" x="2911475" y="5180013"/>
          <p14:tracePt t="195655" x="2928938" y="5170488"/>
          <p14:tracePt t="195672" x="2946400" y="5162550"/>
          <p14:tracePt t="195688" x="2990850" y="5162550"/>
          <p14:tracePt t="195706" x="3062288" y="5153025"/>
          <p14:tracePt t="195722" x="3133725" y="5153025"/>
          <p14:tracePt t="195738" x="3187700" y="5135563"/>
          <p14:tracePt t="195755" x="3214688" y="5135563"/>
          <p14:tracePt t="195773" x="3241675" y="5126038"/>
          <p14:tracePt t="195789" x="3268663" y="5126038"/>
          <p14:tracePt t="195807" x="3295650" y="5126038"/>
          <p14:tracePt t="195821" x="3313113" y="5126038"/>
          <p14:tracePt t="195838" x="3340100" y="5153025"/>
          <p14:tracePt t="195855" x="3375025" y="5170488"/>
          <p14:tracePt t="195871" x="3394075" y="5187950"/>
          <p14:tracePt t="195888" x="3411538" y="5207000"/>
          <p14:tracePt t="195905" x="3411538" y="5224463"/>
          <p14:tracePt t="195922" x="3419475" y="5241925"/>
          <p14:tracePt t="195938" x="3419475" y="5305425"/>
          <p14:tracePt t="195957" x="3419475" y="5367338"/>
          <p14:tracePt t="195972" x="3419475" y="5402263"/>
          <p14:tracePt t="195988" x="3402013" y="5421313"/>
          <p14:tracePt t="196005" x="3394075" y="5438775"/>
          <p14:tracePt t="196022" x="3375025" y="5465763"/>
          <p14:tracePt t="196038" x="3348038" y="5483225"/>
          <p14:tracePt t="196055" x="3330575" y="5500688"/>
          <p14:tracePt t="196073" x="3303588" y="5519738"/>
          <p14:tracePt t="196089" x="3286125" y="5537200"/>
          <p14:tracePt t="196105" x="3268663" y="5554663"/>
          <p14:tracePt t="196122" x="3241675" y="5572125"/>
          <p14:tracePt t="196138" x="3187700" y="5599113"/>
          <p14:tracePt t="196155" x="3125788" y="5626100"/>
          <p14:tracePt t="196172" x="3081338" y="5643563"/>
          <p14:tracePt t="196188" x="3036888" y="5670550"/>
          <p14:tracePt t="196206" x="2973388" y="5680075"/>
          <p14:tracePt t="196208" x="2928938" y="5680075"/>
          <p14:tracePt t="196223" x="2884488" y="5680075"/>
          <p14:tracePt t="196239" x="2847975" y="5670550"/>
          <p14:tracePt t="196255" x="2822575" y="5643563"/>
          <p14:tracePt t="196272" x="2786063" y="5626100"/>
          <p14:tracePt t="196289" x="2768600" y="5608638"/>
          <p14:tracePt t="196306" x="2741613" y="5581650"/>
          <p14:tracePt t="196322" x="2732088" y="5564188"/>
          <p14:tracePt t="196338" x="2714625" y="5510213"/>
          <p14:tracePt t="196356" x="2714625" y="5473700"/>
          <p14:tracePt t="196372" x="2714625" y="5456238"/>
          <p14:tracePt t="196389" x="2714625" y="5438775"/>
          <p14:tracePt t="196405" x="2714625" y="5411788"/>
          <p14:tracePt t="196422" x="2732088" y="5394325"/>
          <p14:tracePt t="196438" x="2751138" y="5357813"/>
          <p14:tracePt t="196456" x="2786063" y="5340350"/>
          <p14:tracePt t="196472" x="2795588" y="5330825"/>
          <p14:tracePt t="196506" x="2803525" y="5322888"/>
          <p14:tracePt t="196522" x="2840038" y="5313363"/>
          <p14:tracePt t="196539" x="2901950" y="5295900"/>
          <p14:tracePt t="196555" x="2973388" y="5268913"/>
          <p14:tracePt t="196573" x="3054350" y="5241925"/>
          <p14:tracePt t="196589" x="3116263" y="5224463"/>
          <p14:tracePt t="196605" x="3170238" y="5207000"/>
          <p14:tracePt t="196621" x="3197225" y="5197475"/>
          <p14:tracePt t="196638" x="3224213" y="5197475"/>
          <p14:tracePt t="196655" x="3259138" y="5197475"/>
          <p14:tracePt t="196671" x="3276600" y="5224463"/>
          <p14:tracePt t="196688" x="3303588" y="5251450"/>
          <p14:tracePt t="196705" x="3330575" y="5313363"/>
          <p14:tracePt t="196707" x="3340100" y="5357813"/>
          <p14:tracePt t="196722" x="3348038" y="5402263"/>
          <p14:tracePt t="196738" x="3348038" y="5438775"/>
          <p14:tracePt t="196755" x="3348038" y="5465763"/>
          <p14:tracePt t="196771" x="3322638" y="5519738"/>
          <p14:tracePt t="196788" x="3303588" y="5546725"/>
          <p14:tracePt t="196805" x="3268663" y="5572125"/>
          <p14:tracePt t="196821" x="3251200" y="5591175"/>
          <p14:tracePt t="196838" x="3232150" y="5608638"/>
          <p14:tracePt t="196855" x="3197225" y="5626100"/>
          <p14:tracePt t="196872" x="3152775" y="5626100"/>
          <p14:tracePt t="196888" x="3125788" y="5626100"/>
          <p14:tracePt t="196905" x="3089275" y="5608638"/>
          <p14:tracePt t="196921" x="3054350" y="5591175"/>
          <p14:tracePt t="196938" x="3027363" y="5564188"/>
          <p14:tracePt t="196955" x="3000375" y="5537200"/>
          <p14:tracePt t="196973" x="2990850" y="5500688"/>
          <p14:tracePt t="196989" x="2990850" y="5483225"/>
          <p14:tracePt t="197005" x="3000375" y="5465763"/>
          <p14:tracePt t="197022" x="3036888" y="5438775"/>
          <p14:tracePt t="197038" x="3054350" y="5429250"/>
          <p14:tracePt t="197055" x="3081338" y="5421313"/>
          <p14:tracePt t="197072" x="3089275" y="5421313"/>
          <p14:tracePt t="197088" x="3098800" y="5421313"/>
          <p14:tracePt t="197105" x="3116263" y="5411788"/>
          <p14:tracePt t="197122" x="3152775" y="5411788"/>
          <p14:tracePt t="197139" x="3170238" y="5411788"/>
          <p14:tracePt t="197155" x="3179763" y="5411788"/>
          <p14:tracePt t="197172" x="3197225" y="5411788"/>
          <p14:tracePt t="197189" x="3205163" y="5411788"/>
          <p14:tracePt t="197205" x="3232150" y="5411788"/>
          <p14:tracePt t="197209" x="3241675" y="5421313"/>
          <p14:tracePt t="197222" x="3259138" y="5429250"/>
          <p14:tracePt t="197239" x="3295650" y="5465763"/>
          <p14:tracePt t="197255" x="3313113" y="5473700"/>
          <p14:tracePt t="197272" x="3330575" y="5510213"/>
          <p14:tracePt t="197289" x="3375025" y="5572125"/>
          <p14:tracePt t="197306" x="3394075" y="5635625"/>
          <p14:tracePt t="197321" x="3419475" y="5697538"/>
          <p14:tracePt t="197338" x="3446463" y="5734050"/>
          <p14:tracePt t="197355" x="3465513" y="5751513"/>
          <p14:tracePt t="197373" x="3500438" y="5795963"/>
          <p14:tracePt t="197389" x="3509963" y="5813425"/>
          <p14:tracePt t="197405" x="3509963" y="5832475"/>
          <p14:tracePt t="197422" x="3509963" y="5857875"/>
          <p14:tracePt t="197439" x="3509963" y="5867400"/>
          <p14:tracePt t="197455" x="3509963" y="5884863"/>
          <p14:tracePt t="197472" x="3482975" y="5894388"/>
          <p14:tracePt t="197489" x="3465513" y="5903913"/>
          <p14:tracePt t="197506" x="3438525" y="5903913"/>
          <p14:tracePt t="197522" x="3419475" y="5903913"/>
          <p14:tracePt t="197562" x="3411538" y="5903913"/>
          <p14:tracePt t="197570" x="3402013" y="5884863"/>
          <p14:tracePt t="197589" x="3402013" y="5840413"/>
          <p14:tracePt t="197605" x="3402013" y="5805488"/>
          <p14:tracePt t="197624" x="3402013" y="5786438"/>
          <p14:tracePt t="197639" x="3402013" y="5778500"/>
          <p14:tracePt t="197655" x="3419475" y="5761038"/>
          <p14:tracePt t="197673" x="3446463" y="5761038"/>
          <p14:tracePt t="197689" x="3455988" y="5751513"/>
          <p14:tracePt t="197705" x="3465513" y="5751513"/>
          <p14:tracePt t="197722" x="3482975" y="5751513"/>
          <p14:tracePt t="197739" x="3509963" y="5751513"/>
          <p14:tracePt t="197755" x="3536950" y="5741988"/>
          <p14:tracePt t="197774" x="3670300" y="5715000"/>
          <p14:tracePt t="197789" x="3776663" y="5707063"/>
          <p14:tracePt t="197806" x="3840163" y="5707063"/>
          <p14:tracePt t="197822" x="3884613" y="5689600"/>
          <p14:tracePt t="197839" x="3902075" y="5689600"/>
          <p14:tracePt t="197855" x="3929063" y="5689600"/>
          <p14:tracePt t="197872" x="3946525" y="5707063"/>
          <p14:tracePt t="197890" x="3965575" y="5724525"/>
          <p14:tracePt t="197906" x="3973513" y="5741988"/>
          <p14:tracePt t="197922" x="3983038" y="5761038"/>
          <p14:tracePt t="197939" x="4000500" y="5786438"/>
          <p14:tracePt t="197956" x="4000500" y="5795963"/>
          <p14:tracePt t="197972" x="4000500" y="5813425"/>
          <p14:tracePt t="197989" x="4000500" y="5849938"/>
          <p14:tracePt t="198005" x="3983038" y="5867400"/>
          <p14:tracePt t="198023" x="3983038" y="5894388"/>
          <p14:tracePt t="198039" x="3973513" y="5894388"/>
          <p14:tracePt t="198055" x="3973513" y="5921375"/>
          <p14:tracePt t="198072" x="3965575" y="5938838"/>
          <p14:tracePt t="198089" x="3956050" y="5948363"/>
          <p14:tracePt t="198105" x="3956050" y="5965825"/>
          <p14:tracePt t="198122" x="3946525" y="5975350"/>
          <p14:tracePt t="198139" x="3938588" y="6000750"/>
          <p14:tracePt t="198156" x="3911600" y="6010275"/>
          <p14:tracePt t="198743" x="3911600" y="6000750"/>
          <p14:tracePt t="198753" x="3902075" y="6000750"/>
          <p14:tracePt t="198761" x="3902075" y="5983288"/>
          <p14:tracePt t="198776" x="3894138" y="5975350"/>
          <p14:tracePt t="198789" x="3894138" y="5956300"/>
          <p14:tracePt t="198805" x="3884613" y="5938838"/>
          <p14:tracePt t="198821" x="3875088" y="5911850"/>
          <p14:tracePt t="198838" x="3867150" y="5894388"/>
          <p14:tracePt t="198855" x="3867150" y="5876925"/>
          <p14:tracePt t="198871" x="3867150" y="5857875"/>
          <p14:tracePt t="198888" x="3857625" y="5832475"/>
          <p14:tracePt t="198904" x="3857625" y="5813425"/>
          <p14:tracePt t="198921" x="3830638" y="5795963"/>
          <p14:tracePt t="198939" x="3822700" y="5761038"/>
          <p14:tracePt t="198955" x="3813175" y="5751513"/>
          <p14:tracePt t="198971" x="3813175" y="5741988"/>
          <p14:tracePt t="199056" x="3803650" y="5741988"/>
          <p14:tracePt t="199071" x="3776663" y="5741988"/>
          <p14:tracePt t="199080" x="3741738" y="5751513"/>
          <p14:tracePt t="199089" x="3705225" y="5751513"/>
          <p14:tracePt t="199106" x="3598863" y="5751513"/>
          <p14:tracePt t="199122" x="3490913" y="5734050"/>
          <p14:tracePt t="199139" x="3394075" y="5670550"/>
          <p14:tracePt t="199156" x="3241675" y="5546725"/>
          <p14:tracePt t="199174" x="3160713" y="5465763"/>
          <p14:tracePt t="199190" x="3081338" y="5394325"/>
          <p14:tracePt t="199206" x="3036888" y="5357813"/>
          <p14:tracePt t="199222" x="2946400" y="5286375"/>
          <p14:tracePt t="199239" x="2901950" y="5251450"/>
          <p14:tracePt t="199256" x="2874963" y="5214938"/>
          <p14:tracePt t="199272" x="2857500" y="5197475"/>
          <p14:tracePt t="199289" x="2840038" y="5187950"/>
          <p14:tracePt t="199308" x="2822575" y="5153025"/>
          <p14:tracePt t="199324" x="2795588" y="5135563"/>
          <p14:tracePt t="199339" x="2776538" y="5126038"/>
          <p14:tracePt t="199356" x="2759075" y="5108575"/>
          <p14:tracePt t="199372" x="2732088" y="5081588"/>
          <p14:tracePt t="199389" x="2714625" y="5064125"/>
          <p14:tracePt t="199406" x="2697163" y="5045075"/>
          <p14:tracePt t="199425" x="2652713" y="5010150"/>
          <p14:tracePt t="199440" x="2625725" y="5000625"/>
          <p14:tracePt t="199456" x="2598738" y="4983163"/>
          <p14:tracePt t="199472" x="2581275" y="4965700"/>
          <p14:tracePt t="199489" x="2562225" y="4938713"/>
          <p14:tracePt t="199506" x="2536825" y="4929188"/>
          <p14:tracePt t="199522" x="2527300" y="4921250"/>
          <p14:tracePt t="199542" x="2517775" y="4921250"/>
          <p14:tracePt t="199556" x="2509838" y="4921250"/>
          <p14:tracePt t="199574" x="2500313" y="4911725"/>
          <p14:tracePt t="199589" x="2482850" y="4894263"/>
          <p14:tracePt t="199606" x="2455863" y="4867275"/>
          <p14:tracePt t="199622" x="2438400" y="4857750"/>
          <p14:tracePt t="199659" x="2428875" y="4849813"/>
          <p14:tracePt t="199684" x="2419350" y="4840288"/>
          <p14:tracePt t="199692" x="2411413" y="4840288"/>
          <p14:tracePt t="199706" x="2401888" y="4822825"/>
          <p14:tracePt t="199723" x="2401888" y="4805363"/>
          <p14:tracePt t="199739" x="2374900" y="4795838"/>
          <p14:tracePt t="199756" x="2357438" y="4778375"/>
          <p14:tracePt t="199772" x="2339975" y="4768850"/>
          <p14:tracePt t="199789" x="2330450" y="4759325"/>
          <p14:tracePt t="199806" x="2303463" y="4751388"/>
          <p14:tracePt t="199822" x="2286000" y="4733925"/>
          <p14:tracePt t="199864" x="2276475" y="4724400"/>
          <p14:tracePt t="199872" x="2268538" y="4714875"/>
          <p14:tracePt t="199889" x="2259013" y="4706938"/>
          <p14:tracePt t="199906" x="2241550" y="4687888"/>
          <p14:tracePt t="199922" x="2232025" y="4679950"/>
          <p14:tracePt t="199939" x="2232025" y="4670425"/>
          <p14:tracePt t="200114" x="2251075" y="4679950"/>
          <p14:tracePt t="200122" x="2259013" y="4687888"/>
          <p14:tracePt t="200139" x="2276475" y="4706938"/>
          <p14:tracePt t="200156" x="2312988" y="4733925"/>
          <p14:tracePt t="200172" x="2330450" y="4751388"/>
          <p14:tracePt t="200189" x="2366963" y="4768850"/>
          <p14:tracePt t="200206" x="2393950" y="4795838"/>
          <p14:tracePt t="200209" x="2401888" y="4805363"/>
          <p14:tracePt t="200224" x="2428875" y="4822825"/>
          <p14:tracePt t="200239" x="2446338" y="4830763"/>
          <p14:tracePt t="200256" x="2465388" y="4840288"/>
          <p14:tracePt t="200272" x="2482850" y="4849813"/>
          <p14:tracePt t="200289" x="2509838" y="4867275"/>
          <p14:tracePt t="200306" x="2527300" y="4884738"/>
          <p14:tracePt t="200323" x="2589213" y="4921250"/>
          <p14:tracePt t="200339" x="2652713" y="4938713"/>
          <p14:tracePt t="200355" x="2687638" y="4956175"/>
          <p14:tracePt t="200372" x="2724150" y="4965700"/>
          <p14:tracePt t="200389" x="2768600" y="4992688"/>
          <p14:tracePt t="200406" x="2786063" y="5000625"/>
          <p14:tracePt t="200423" x="2822575" y="5019675"/>
          <p14:tracePt t="200439" x="2840038" y="5045075"/>
          <p14:tracePt t="200456" x="2874963" y="5064125"/>
          <p14:tracePt t="200474" x="2955925" y="5099050"/>
          <p14:tracePt t="200490" x="3017838" y="5126038"/>
          <p14:tracePt t="200506" x="3036888" y="5143500"/>
          <p14:tracePt t="200522" x="3071813" y="5170488"/>
          <p14:tracePt t="200539" x="3108325" y="5187950"/>
          <p14:tracePt t="200556" x="3152775" y="5197475"/>
          <p14:tracePt t="200572" x="3187700" y="5214938"/>
          <p14:tracePt t="200590" x="3241675" y="5224463"/>
          <p14:tracePt t="200606" x="3276600" y="5241925"/>
          <p14:tracePt t="200622" x="3303588" y="5268913"/>
          <p14:tracePt t="200639" x="3340100" y="5268913"/>
          <p14:tracePt t="200656" x="3384550" y="5268913"/>
          <p14:tracePt t="200673" x="3446463" y="5278438"/>
          <p14:tracePt t="200689" x="3509963" y="5278438"/>
          <p14:tracePt t="200706" x="3554413" y="5278438"/>
          <p14:tracePt t="200710" x="3589338" y="5278438"/>
          <p14:tracePt t="200724" x="3643313" y="5295900"/>
          <p14:tracePt t="200740" x="3705225" y="5322888"/>
          <p14:tracePt t="200756" x="3768725" y="5340350"/>
          <p14:tracePt t="200773" x="3813175" y="5367338"/>
          <p14:tracePt t="200790" x="3867150" y="5394325"/>
          <p14:tracePt t="200806" x="3894138" y="5402263"/>
          <p14:tracePt t="200823" x="3919538" y="5421313"/>
          <p14:tracePt t="200839" x="3990975" y="5438775"/>
          <p14:tracePt t="200857" x="4108450" y="5465763"/>
          <p14:tracePt t="200873" x="4187825" y="5483225"/>
          <p14:tracePt t="200889" x="4259263" y="5500688"/>
          <p14:tracePt t="200906" x="4322763" y="5510213"/>
          <p14:tracePt t="200922" x="4357688" y="5527675"/>
          <p14:tracePt t="200939" x="4394200" y="5537200"/>
          <p14:tracePt t="200956" x="4411663" y="5537200"/>
          <p14:tracePt t="200974" x="4465638" y="5564188"/>
          <p14:tracePt t="200990" x="4527550" y="5591175"/>
          <p14:tracePt t="201006" x="4608513" y="5618163"/>
          <p14:tracePt t="201022" x="4697413" y="5635625"/>
          <p14:tracePt t="201039" x="4776788" y="5635625"/>
          <p14:tracePt t="201056" x="4857750" y="5643563"/>
          <p14:tracePt t="201073" x="4929188" y="5643563"/>
          <p14:tracePt t="201089" x="4973638" y="5643563"/>
          <p14:tracePt t="201106" x="5010150" y="5653088"/>
          <p14:tracePt t="201124" x="5064125" y="5670550"/>
          <p14:tracePt t="201139" x="5089525" y="5680075"/>
          <p14:tracePt t="201156" x="5116513" y="5689600"/>
          <p14:tracePt t="201173" x="5135563" y="5689600"/>
          <p14:tracePt t="201189" x="5160963" y="5697538"/>
          <p14:tracePt t="201206" x="5180013" y="5697538"/>
          <p14:tracePt t="201224" x="5207000" y="5707063"/>
          <p14:tracePt t="201240" x="5232400" y="5707063"/>
          <p14:tracePt t="201256" x="5259388" y="5715000"/>
          <p14:tracePt t="201272" x="5322888" y="5715000"/>
          <p14:tracePt t="201289" x="5367338" y="5715000"/>
          <p14:tracePt t="201306" x="5394325" y="5734050"/>
          <p14:tracePt t="201322" x="5421313" y="5734050"/>
          <p14:tracePt t="201339" x="5429250" y="5734050"/>
          <p14:tracePt t="201356" x="5438775" y="5741988"/>
          <p14:tracePt t="201373" x="5473700" y="5761038"/>
          <p14:tracePt t="201390" x="5572125" y="5795963"/>
          <p14:tracePt t="201406" x="5653088" y="5822950"/>
          <p14:tracePt t="201422" x="5715000" y="5849938"/>
          <p14:tracePt t="201439" x="5732463" y="5867400"/>
          <p14:tracePt t="201456" x="5759450" y="5884863"/>
          <p14:tracePt t="201472" x="5778500" y="5884863"/>
          <p14:tracePt t="201490" x="5803900" y="5911850"/>
          <p14:tracePt t="201506" x="5830888" y="5921375"/>
          <p14:tracePt t="201522" x="5857875" y="5938838"/>
          <p14:tracePt t="201539" x="5884863" y="5956300"/>
          <p14:tracePt t="201556" x="5911850" y="5965825"/>
          <p14:tracePt t="201572" x="5929313" y="5975350"/>
          <p14:tracePt t="201589" x="5965825" y="5983288"/>
          <p14:tracePt t="201606" x="6010275" y="5983288"/>
          <p14:tracePt t="201624" x="6037263" y="5992813"/>
          <p14:tracePt t="201640" x="6064250" y="5992813"/>
          <p14:tracePt t="201656" x="6072188" y="6000750"/>
          <p14:tracePt t="201673" x="6081713" y="6000750"/>
          <p14:tracePt t="201689" x="6089650" y="6000750"/>
          <p14:tracePt t="201706" x="6099175" y="6000750"/>
          <p14:tracePt t="201734" x="6108700" y="6000750"/>
          <p14:tracePt t="202924" x="6099175" y="5992813"/>
          <p14:tracePt t="202933" x="6099175" y="5983288"/>
          <p14:tracePt t="202941" x="6089650" y="5975350"/>
          <p14:tracePt t="202956" x="6081713" y="5948363"/>
          <p14:tracePt t="202973" x="6054725" y="5929313"/>
          <p14:tracePt t="202989" x="6037263" y="5911850"/>
          <p14:tracePt t="203006" x="6027738" y="5903913"/>
          <p14:tracePt t="203023" x="5992813" y="5857875"/>
          <p14:tracePt t="203041" x="5946775" y="5813425"/>
          <p14:tracePt t="203056" x="5929313" y="5778500"/>
          <p14:tracePt t="203073" x="5902325" y="5734050"/>
          <p14:tracePt t="203089" x="5884863" y="5697538"/>
          <p14:tracePt t="203106" x="5867400" y="5662613"/>
          <p14:tracePt t="203123" x="5840413" y="5643563"/>
          <p14:tracePt t="203139" x="5822950" y="5608638"/>
          <p14:tracePt t="203156" x="5786438" y="5554663"/>
          <p14:tracePt t="203175" x="5680075" y="5473700"/>
          <p14:tracePt t="203191" x="5616575" y="5421313"/>
          <p14:tracePt t="203207" x="5564188" y="5394325"/>
          <p14:tracePt t="203223" x="5527675" y="5376863"/>
          <p14:tracePt t="203239" x="5510213" y="5357813"/>
          <p14:tracePt t="203256" x="5492750" y="5340350"/>
          <p14:tracePt t="203273" x="5456238" y="5313363"/>
          <p14:tracePt t="203290" x="5429250" y="5295900"/>
          <p14:tracePt t="203306" x="5394325" y="5259388"/>
          <p14:tracePt t="203322" x="5357813" y="5233988"/>
          <p14:tracePt t="203339" x="5340350" y="5207000"/>
          <p14:tracePt t="203356" x="5322888" y="5187950"/>
          <p14:tracePt t="203373" x="5313363" y="5180013"/>
          <p14:tracePt t="203389" x="5286375" y="5162550"/>
          <p14:tracePt t="203406" x="5278438" y="5153025"/>
          <p14:tracePt t="203423" x="5268913" y="5135563"/>
          <p14:tracePt t="203441" x="5259388" y="5116513"/>
          <p14:tracePt t="203457" x="5251450" y="5099050"/>
          <p14:tracePt t="203473" x="5232400" y="5081588"/>
          <p14:tracePt t="203489" x="5224463" y="5064125"/>
          <p14:tracePt t="203506" x="5197475" y="5045075"/>
          <p14:tracePt t="203523" x="5197475" y="5037138"/>
          <p14:tracePt t="203539" x="5187950" y="5019675"/>
          <p14:tracePt t="203556" x="5170488" y="4992688"/>
          <p14:tracePt t="203573" x="5160963" y="4983163"/>
          <p14:tracePt t="203589" x="5160963" y="4973638"/>
          <p14:tracePt t="203606" x="5153025" y="4956175"/>
          <p14:tracePt t="203623" x="5135563" y="4948238"/>
          <p14:tracePt t="203639" x="5135563" y="4938713"/>
          <p14:tracePt t="203656" x="5135563" y="4921250"/>
          <p14:tracePt t="203673" x="5135563" y="4902200"/>
          <p14:tracePt t="203689" x="5135563" y="4894263"/>
          <p14:tracePt t="203706" x="5126038" y="4876800"/>
          <p14:tracePt t="203723" x="5126038" y="4857750"/>
          <p14:tracePt t="203739" x="5126038" y="4830763"/>
          <p14:tracePt t="203756" x="5126038" y="4822825"/>
          <p14:tracePt t="203773" x="5126038" y="4813300"/>
          <p14:tracePt t="203841" x="5126038" y="4778375"/>
          <p14:tracePt t="203855" x="5126038" y="4768850"/>
          <p14:tracePt t="203870" x="5126038" y="4759325"/>
          <p14:tracePt t="203879" x="5126038" y="4751388"/>
          <p14:tracePt t="204083" x="5126038" y="4724400"/>
          <p14:tracePt t="204161" x="5126038" y="4687888"/>
          <p14:tracePt t="204169" x="5126038" y="4679950"/>
          <p14:tracePt t="204177" x="5126038" y="4670425"/>
          <p14:tracePt t="204190" x="5126038" y="4662488"/>
          <p14:tracePt t="204206" x="5126038" y="4643438"/>
          <p14:tracePt t="204223" x="5126038" y="4625975"/>
          <p14:tracePt t="204569" x="5116513" y="4625975"/>
          <p14:tracePt t="204576" x="5081588" y="4625975"/>
          <p14:tracePt t="204591" x="5037138" y="4625975"/>
          <p14:tracePt t="204606" x="4992688" y="4616450"/>
          <p14:tracePt t="204623" x="4956175" y="4598988"/>
          <p14:tracePt t="204640" x="4946650" y="4598988"/>
          <p14:tracePt t="204663" x="4929188" y="4598988"/>
          <p14:tracePt t="204685" x="4921250" y="4572000"/>
          <p14:tracePt t="204701" x="4911725" y="4564063"/>
          <p14:tracePt t="204710" x="4902200" y="4554538"/>
          <p14:tracePt t="204811" x="4894263" y="4545013"/>
          <p14:tracePt t="204819" x="4884738" y="4527550"/>
          <p14:tracePt t="204827" x="4875213" y="4527550"/>
          <p14:tracePt t="204840" x="4857750" y="4527550"/>
          <p14:tracePt t="204856" x="4830763" y="4519613"/>
          <p14:tracePt t="204872" x="4813300" y="4519613"/>
          <p14:tracePt t="204889" x="4803775" y="4519613"/>
          <p14:tracePt t="204906" x="4776788" y="4519613"/>
          <p14:tracePt t="204923" x="4759325" y="4537075"/>
          <p14:tracePt t="204940" x="4741863" y="4545013"/>
          <p14:tracePt t="204956" x="4705350" y="4554538"/>
          <p14:tracePt t="204975" x="4679950" y="4572000"/>
          <p14:tracePt t="204991" x="4652963" y="4598988"/>
          <p14:tracePt t="205007" x="4633913" y="4608513"/>
          <p14:tracePt t="205023" x="4616450" y="4616450"/>
          <p14:tracePt t="205040" x="4598988" y="4635500"/>
          <p14:tracePt t="205056" x="4572000" y="4643438"/>
          <p14:tracePt t="205090" x="4562475" y="4652963"/>
          <p14:tracePt t="205106" x="4554538" y="4670425"/>
          <p14:tracePt t="205125" x="4527550" y="4687888"/>
          <p14:tracePt t="205140" x="4500563" y="4706938"/>
          <p14:tracePt t="205156" x="4483100" y="4724400"/>
          <p14:tracePt t="205172" x="4473575" y="4741863"/>
          <p14:tracePt t="205241" x="4473575" y="4768850"/>
          <p14:tracePt t="205249" x="4473575" y="4795838"/>
          <p14:tracePt t="205258" x="4473575" y="4813300"/>
          <p14:tracePt t="205273" x="4473575" y="4876800"/>
          <p14:tracePt t="205290" x="4491038" y="4938713"/>
          <p14:tracePt t="205306" x="4510088" y="4992688"/>
          <p14:tracePt t="205323" x="4527550" y="5010150"/>
          <p14:tracePt t="205339" x="4537075" y="5027613"/>
          <p14:tracePt t="205356" x="4545013" y="5054600"/>
          <p14:tracePt t="205374" x="4572000" y="5081588"/>
          <p14:tracePt t="205391" x="4598988" y="5099050"/>
          <p14:tracePt t="205406" x="4616450" y="5126038"/>
          <p14:tracePt t="205423" x="4616450" y="5135563"/>
          <p14:tracePt t="205440" x="4625975" y="5135563"/>
          <p14:tracePt t="205456" x="4643438" y="5153025"/>
          <p14:tracePt t="205473" x="4670425" y="5162550"/>
          <p14:tracePt t="205491" x="4697413" y="5197475"/>
          <p14:tracePt t="205506" x="4714875" y="5207000"/>
          <p14:tracePt t="205523" x="4741863" y="5214938"/>
          <p14:tracePt t="205540" x="4759325" y="5214938"/>
          <p14:tracePt t="205557" x="4776788" y="5214938"/>
          <p14:tracePt t="205573" x="4795838" y="5214938"/>
          <p14:tracePt t="205590" x="4822825" y="5214938"/>
          <p14:tracePt t="205606" x="4840288" y="5214938"/>
          <p14:tracePt t="205624" x="4884738" y="5180013"/>
          <p14:tracePt t="205642" x="4902200" y="5162550"/>
          <p14:tracePt t="205656" x="4921250" y="5153025"/>
          <p14:tracePt t="205674" x="4946650" y="5143500"/>
          <p14:tracePt t="205690" x="4965700" y="5135563"/>
          <p14:tracePt t="205707" x="4983163" y="5116513"/>
          <p14:tracePt t="205710" x="4992688" y="5116513"/>
          <p14:tracePt t="205723" x="5000625" y="5108575"/>
          <p14:tracePt t="205740" x="5027613" y="5108575"/>
          <p14:tracePt t="205757" x="5037138" y="5099050"/>
          <p14:tracePt t="205773" x="5045075" y="5099050"/>
          <p14:tracePt t="205790" x="5054600" y="5099050"/>
          <p14:tracePt t="205807" x="5072063" y="5091113"/>
          <p14:tracePt t="205823" x="5099050" y="5072063"/>
          <p14:tracePt t="205840" x="5116513" y="5045075"/>
          <p14:tracePt t="205856" x="5135563" y="5027613"/>
          <p14:tracePt t="205874" x="5153025" y="5000625"/>
          <p14:tracePt t="205890" x="5170488" y="4992688"/>
          <p14:tracePt t="205908" x="5170488" y="4973638"/>
          <p14:tracePt t="205923" x="5180013" y="4956175"/>
          <p14:tracePt t="205940" x="5187950" y="4938713"/>
          <p14:tracePt t="205956" x="5187950" y="4921250"/>
          <p14:tracePt t="205973" x="5197475" y="4894263"/>
          <p14:tracePt t="205990" x="5197475" y="4867275"/>
          <p14:tracePt t="206007" x="5197475" y="4822825"/>
          <p14:tracePt t="206023" x="5197475" y="4786313"/>
          <p14:tracePt t="206040" x="5187950" y="4778375"/>
          <p14:tracePt t="206057" x="5180013" y="4759325"/>
          <p14:tracePt t="206073" x="5153025" y="4741863"/>
          <p14:tracePt t="206090" x="5135563" y="4714875"/>
          <p14:tracePt t="206106" x="5116513" y="4697413"/>
          <p14:tracePt t="206124" x="5081588" y="4670425"/>
          <p14:tracePt t="206140" x="5081588" y="4662488"/>
          <p14:tracePt t="206157" x="5072063" y="4635500"/>
          <p14:tracePt t="206173" x="5054600" y="4616450"/>
          <p14:tracePt t="206190" x="5037138" y="4598988"/>
          <p14:tracePt t="206207" x="5010150" y="4581525"/>
          <p14:tracePt t="206223" x="4992688" y="4554538"/>
          <p14:tracePt t="206240" x="4973638" y="4537075"/>
          <p14:tracePt t="206256" x="4956175" y="4527550"/>
          <p14:tracePt t="206275" x="4921250" y="4510088"/>
          <p14:tracePt t="206291" x="4902200" y="4510088"/>
          <p14:tracePt t="206307" x="4894263" y="4510088"/>
          <p14:tracePt t="206323" x="4884738" y="4510088"/>
          <p14:tracePt t="206339" x="4867275" y="4510088"/>
          <p14:tracePt t="206356" x="4848225" y="4510088"/>
          <p14:tracePt t="206372" x="4830763" y="4510088"/>
          <p14:tracePt t="206391" x="4795838" y="4510088"/>
          <p14:tracePt t="206407" x="4776788" y="4527550"/>
          <p14:tracePt t="206423" x="4751388" y="4545013"/>
          <p14:tracePt t="206440" x="4724400" y="4572000"/>
          <p14:tracePt t="206457" x="4705350" y="4591050"/>
          <p14:tracePt t="206473" x="4687888" y="4608513"/>
          <p14:tracePt t="206490" x="4660900" y="4616450"/>
          <p14:tracePt t="206507" x="4652963" y="4643438"/>
          <p14:tracePt t="206524" x="4633913" y="4670425"/>
          <p14:tracePt t="206542" x="4625975" y="4687888"/>
          <p14:tracePt t="206556" x="4625975" y="4697413"/>
          <p14:tracePt t="206573" x="4608513" y="4724400"/>
          <p14:tracePt t="206590" x="4608513" y="4733925"/>
          <p14:tracePt t="206643" x="4572000" y="4867275"/>
          <p14:tracePt t="206652" x="4572000" y="4876800"/>
          <p14:tracePt t="206660" x="4581525" y="4894263"/>
          <p14:tracePt t="206673" x="4581525" y="4911725"/>
          <p14:tracePt t="206690" x="4581525" y="4938713"/>
          <p14:tracePt t="206707" x="4589463" y="4956175"/>
          <p14:tracePt t="206723" x="4598988" y="4973638"/>
          <p14:tracePt t="206739" x="4608513" y="5000625"/>
          <p14:tracePt t="206756" x="4625975" y="5019675"/>
          <p14:tracePt t="206775" x="4652963" y="5027613"/>
          <p14:tracePt t="206791" x="4670425" y="5027613"/>
          <p14:tracePt t="206807" x="4687888" y="5027613"/>
          <p14:tracePt t="206823" x="4705350" y="5027613"/>
          <p14:tracePt t="206840" x="4741863" y="5019675"/>
          <p14:tracePt t="206857" x="4776788" y="5000625"/>
          <p14:tracePt t="206873" x="4795838" y="4992688"/>
          <p14:tracePt t="206890" x="4803775" y="4992688"/>
          <p14:tracePt t="206924" x="4813300" y="4983163"/>
          <p14:tracePt t="206939" x="4840288" y="4965700"/>
          <p14:tracePt t="206948" x="4848225" y="4938713"/>
          <p14:tracePt t="206957" x="4857750" y="4911725"/>
          <p14:tracePt t="206973" x="4884738" y="4884738"/>
          <p14:tracePt t="206990" x="4902200" y="4857750"/>
          <p14:tracePt t="207007" x="4911725" y="4840288"/>
          <p14:tracePt t="207025" x="4911725" y="4813300"/>
          <p14:tracePt t="207042" x="4911725" y="4786313"/>
          <p14:tracePt t="207057" x="4911725" y="4778375"/>
          <p14:tracePt t="207073" x="4911725" y="4768850"/>
          <p14:tracePt t="207107" x="4911725" y="4751388"/>
          <p14:tracePt t="207140" x="4911725" y="4724400"/>
          <p14:tracePt t="207157" x="4911725" y="4706938"/>
          <p14:tracePt t="207511" x="4921250" y="4706938"/>
          <p14:tracePt t="208005" x="4921250" y="4714875"/>
          <p14:tracePt t="208333" x="4929188" y="4733925"/>
          <p14:tracePt t="208349" x="4946650" y="4741863"/>
          <p14:tracePt t="208358" x="4946650" y="4751388"/>
          <p14:tracePt t="208374" x="4956175" y="4759325"/>
          <p14:tracePt t="208390" x="4956175" y="4768850"/>
          <p14:tracePt t="208559" x="4965700" y="4768850"/>
          <p14:tracePt t="208568" x="4983163" y="4768850"/>
          <p14:tracePt t="208583" x="4992688" y="4768850"/>
          <p14:tracePt t="208592" x="5010150" y="4759325"/>
          <p14:tracePt t="208608" x="5018088" y="4751388"/>
          <p14:tracePt t="208624" x="5027613" y="4751388"/>
          <p14:tracePt t="208640" x="5037138" y="4741863"/>
          <p14:tracePt t="208657" x="5045075" y="4724400"/>
          <p14:tracePt t="208702" x="5045075" y="4714875"/>
          <p14:tracePt t="208726" x="5054600" y="4706938"/>
          <p14:tracePt t="208734" x="5064125" y="4697413"/>
          <p14:tracePt t="208742" x="5081588" y="4687888"/>
          <p14:tracePt t="208757" x="5099050" y="4670425"/>
          <p14:tracePt t="208773" x="5108575" y="4652963"/>
          <p14:tracePt t="208790" x="5116513" y="4643438"/>
          <p14:tracePt t="208890" x="5126038" y="4635500"/>
          <p14:tracePt t="208898" x="5126038" y="4625975"/>
          <p14:tracePt t="209196" x="5135563" y="4616450"/>
          <p14:tracePt t="209203" x="5135563" y="4608513"/>
          <p14:tracePt t="209212" x="5153025" y="4608513"/>
          <p14:tracePt t="209224" x="5160963" y="4598988"/>
          <p14:tracePt t="209671" x="5170488" y="4598988"/>
          <p14:tracePt t="209696" x="5180013" y="4591050"/>
          <p14:tracePt t="209704" x="5187950" y="4591050"/>
          <p14:tracePt t="209916" x="5187950" y="4598988"/>
          <p14:tracePt t="209925" x="5187950" y="4608513"/>
          <p14:tracePt t="210440" x="5180013" y="4643438"/>
          <p14:tracePt t="210448" x="5160963" y="4697413"/>
          <p14:tracePt t="210457" x="5153025" y="4751388"/>
          <p14:tracePt t="210474" x="5116513" y="4929188"/>
          <p14:tracePt t="210490" x="5089525" y="5081588"/>
          <p14:tracePt t="210507" x="5064125" y="5180013"/>
          <p14:tracePt t="210524" x="5045075" y="5233988"/>
          <p14:tracePt t="210706" x="5045075" y="5224463"/>
          <p14:tracePt t="210714" x="5045075" y="5207000"/>
          <p14:tracePt t="210724" x="5045075" y="5197475"/>
          <p14:tracePt t="210740" x="5054600" y="5180013"/>
          <p14:tracePt t="210757" x="5081588" y="5153025"/>
          <p14:tracePt t="210774" x="5089525" y="5135563"/>
          <p14:tracePt t="210790" x="5108575" y="5116513"/>
          <p14:tracePt t="210831" x="5116513" y="5116513"/>
          <p14:tracePt t="210845" x="5153025" y="5116513"/>
          <p14:tracePt t="210856" x="5160963" y="5116513"/>
          <p14:tracePt t="210873" x="5180013" y="5126038"/>
          <p14:tracePt t="210890" x="5207000" y="5143500"/>
          <p14:tracePt t="210907" x="5224463" y="5170488"/>
          <p14:tracePt t="210924" x="5259388" y="5187950"/>
          <p14:tracePt t="210940" x="5375275" y="5197475"/>
          <p14:tracePt t="210957" x="5446713" y="5197475"/>
          <p14:tracePt t="210974" x="5500688" y="5170488"/>
          <p14:tracePt t="210990" x="5518150" y="5153025"/>
          <p14:tracePt t="211066" x="5537200" y="5143500"/>
          <p14:tracePt t="211082" x="5554663" y="5135563"/>
          <p14:tracePt t="211091" x="5564188" y="5135563"/>
          <p14:tracePt t="211107" x="5581650" y="5108575"/>
          <p14:tracePt t="211124" x="5616575" y="5091113"/>
          <p14:tracePt t="211140" x="5661025" y="5064125"/>
          <p14:tracePt t="211156" x="5715000" y="5037138"/>
          <p14:tracePt t="211173" x="5741988" y="5019675"/>
          <p14:tracePt t="211190" x="5768975" y="5010150"/>
          <p14:tracePt t="211270" x="5786438" y="5010150"/>
          <p14:tracePt t="211286" x="5795963" y="5010150"/>
          <p14:tracePt t="211582" x="5803900" y="5010150"/>
          <p14:tracePt t="211590" x="5822950" y="5019675"/>
          <p14:tracePt t="211607" x="5902325" y="5349875"/>
          <p14:tracePt t="211624" x="6000750" y="5741988"/>
          <p14:tracePt t="211640" x="6037263" y="6010275"/>
          <p14:tracePt t="211657" x="6054725" y="6099175"/>
          <p14:tracePt t="211675" x="6054725" y="6118225"/>
          <p14:tracePt t="211716" x="6064250" y="6091238"/>
          <p14:tracePt t="211724" x="6081713" y="6010275"/>
          <p14:tracePt t="211741" x="6099175" y="5857875"/>
          <p14:tracePt t="211757" x="6108700" y="5813425"/>
          <p14:tracePt t="211774" x="6116638" y="5786438"/>
          <p14:tracePt t="211790" x="6116638" y="5778500"/>
          <p14:tracePt t="211856" x="6116638" y="5768975"/>
          <p14:tracePt t="211865" x="6116638" y="5761038"/>
          <p14:tracePt t="211874" x="6099175" y="5751513"/>
          <p14:tracePt t="211891" x="6064250" y="5724525"/>
          <p14:tracePt t="211907" x="6027738" y="5689600"/>
          <p14:tracePt t="211924" x="6010275" y="5670550"/>
          <p14:tracePt t="211942" x="5973763" y="5618163"/>
          <p14:tracePt t="211958" x="5956300" y="5591175"/>
          <p14:tracePt t="211974" x="5929313" y="5572125"/>
          <p14:tracePt t="211990" x="5929313" y="5564188"/>
          <p14:tracePt t="212007" x="5921375" y="5554663"/>
          <p14:tracePt t="212024" x="5911850" y="5546725"/>
          <p14:tracePt t="212122" x="5902325" y="5537200"/>
          <p14:tracePt t="212208" x="5902325" y="5519738"/>
          <p14:tracePt t="212217" x="5911850" y="5519738"/>
          <p14:tracePt t="212226" x="5956300" y="5519738"/>
          <p14:tracePt t="212241" x="5983288" y="5527675"/>
          <p14:tracePt t="212257" x="6010275" y="5537200"/>
          <p14:tracePt t="212274" x="6054725" y="5554663"/>
          <p14:tracePt t="212291" x="6108700" y="5608638"/>
          <p14:tracePt t="212308" x="6153150" y="5635625"/>
          <p14:tracePt t="212323" x="6215063" y="5662613"/>
          <p14:tracePt t="212340" x="6278563" y="5680075"/>
          <p14:tracePt t="212358" x="6296025" y="5680075"/>
          <p14:tracePt t="212374" x="6340475" y="5680075"/>
          <p14:tracePt t="212390" x="6367463" y="5689600"/>
          <p14:tracePt t="212407" x="6394450" y="5715000"/>
          <p14:tracePt t="212424" x="6402388" y="5715000"/>
          <p14:tracePt t="212490" x="6411913" y="5724525"/>
          <p14:tracePt t="212499" x="6421438" y="5734050"/>
          <p14:tracePt t="212507" x="6429375" y="5734050"/>
          <p14:tracePt t="212524" x="6456363" y="5734050"/>
          <p14:tracePt t="212592" x="6446838" y="5734050"/>
          <p14:tracePt t="212608" x="6438900" y="5707063"/>
          <p14:tracePt t="212617" x="6429375" y="5697538"/>
          <p14:tracePt t="212625" x="6421438" y="5689600"/>
          <p14:tracePt t="212641" x="6421438" y="5680075"/>
          <p14:tracePt t="212658" x="6411913" y="5680075"/>
          <p14:tracePt t="212674" x="6411913" y="5670550"/>
          <p14:tracePt t="212812" x="6411913" y="5680075"/>
          <p14:tracePt t="212821" x="6411913" y="5768975"/>
          <p14:tracePt t="212829" x="6411913" y="5867400"/>
          <p14:tracePt t="212842" x="6411913" y="6064250"/>
          <p14:tracePt t="212858" x="6411913" y="6215063"/>
          <p14:tracePt t="212874" x="6411913" y="6305550"/>
          <p14:tracePt t="212890" x="6411913" y="6357938"/>
          <p14:tracePt t="212907" x="6411913" y="6376988"/>
          <p14:tracePt t="212962" x="6411913" y="6367463"/>
          <p14:tracePt t="212971" x="6411913" y="6340475"/>
          <p14:tracePt t="212981" x="6411913" y="6332538"/>
          <p14:tracePt t="212991" x="6411913" y="6323013"/>
          <p14:tracePt t="213008" x="6411913" y="6313488"/>
          <p14:tracePt t="213046" x="6411913" y="6296025"/>
          <p14:tracePt t="213056" x="6411913" y="6286500"/>
          <p14:tracePt t="213074" x="6411913" y="6278563"/>
          <p14:tracePt t="213091" x="6411913" y="6269038"/>
          <p14:tracePt t="213107" x="6411913" y="6251575"/>
          <p14:tracePt t="213124" x="6411913" y="6242050"/>
          <p14:tracePt t="213157" x="6411913" y="6224588"/>
          <p14:tracePt t="213175" x="6411913" y="6207125"/>
          <p14:tracePt t="213190" x="6411913" y="6189663"/>
          <p14:tracePt t="213207" x="6411913" y="6170613"/>
          <p14:tracePt t="213224" x="6411913" y="6143625"/>
          <p14:tracePt t="213240" x="6411913" y="6126163"/>
          <p14:tracePt t="213259" x="6411913" y="6108700"/>
          <p14:tracePt t="213274" x="6411913" y="6091238"/>
          <p14:tracePt t="213291" x="6411913" y="6064250"/>
          <p14:tracePt t="213308" x="6411913" y="6046788"/>
          <p14:tracePt t="213578" x="6411913" y="6037263"/>
          <p14:tracePt t="213594" x="6411913" y="6010275"/>
          <p14:tracePt t="213603" x="6411913" y="6000750"/>
          <p14:tracePt t="213611" x="6411913" y="5992813"/>
          <p14:tracePt t="213790" x="6411913" y="5983288"/>
          <p14:tracePt t="213801" x="6411913" y="5975350"/>
          <p14:tracePt t="213810" x="6411913" y="5965825"/>
          <p14:tracePt t="213823" x="6411913" y="5956300"/>
          <p14:tracePt t="213840" x="6402388" y="5938838"/>
          <p14:tracePt t="213857" x="6375400" y="5857875"/>
          <p14:tracePt t="213873" x="6330950" y="5724525"/>
          <p14:tracePt t="213892" x="6215063" y="5456238"/>
          <p14:tracePt t="213908" x="6143625" y="5251450"/>
          <p14:tracePt t="213924" x="6072188" y="5000625"/>
          <p14:tracePt t="213940" x="5973763" y="4697413"/>
          <p14:tracePt t="213957" x="5902325" y="4429125"/>
          <p14:tracePt t="213974" x="5849938" y="4152900"/>
          <p14:tracePt t="213991" x="5830888" y="3840163"/>
          <p14:tracePt t="214008" x="5830888" y="3509963"/>
          <p14:tracePt t="214024" x="5830888" y="3081338"/>
          <p14:tracePt t="214041" x="5840413" y="2857500"/>
          <p14:tracePt t="214058" x="5822950" y="2679700"/>
          <p14:tracePt t="214074" x="5786438" y="2482850"/>
          <p14:tracePt t="214091" x="5724525" y="2322513"/>
          <p14:tracePt t="214108" x="5697538" y="2224088"/>
          <p14:tracePt t="214124" x="5670550" y="2187575"/>
          <p14:tracePt t="214141" x="5653088" y="2179638"/>
          <p14:tracePt t="214159" x="5635625" y="2170113"/>
          <p14:tracePt t="214175" x="5608638" y="2170113"/>
          <p14:tracePt t="214191" x="5589588" y="2160588"/>
          <p14:tracePt t="214208" x="5527675" y="2135188"/>
          <p14:tracePt t="214224" x="5483225" y="2108200"/>
          <p14:tracePt t="214241" x="5429250" y="2098675"/>
          <p14:tracePt t="214258" x="5411788" y="2098675"/>
          <p14:tracePt t="214274" x="5375275" y="2098675"/>
          <p14:tracePt t="214291" x="5322888" y="2098675"/>
          <p14:tracePt t="214307" x="5278438" y="2098675"/>
          <p14:tracePt t="214324" x="5232400" y="2098675"/>
          <p14:tracePt t="214341" x="5197475" y="2089150"/>
          <p14:tracePt t="214357" x="5170488" y="2081213"/>
          <p14:tracePt t="214374" x="5143500" y="2081213"/>
          <p14:tracePt t="214390" x="5099050" y="2081213"/>
          <p14:tracePt t="214408" x="5037138" y="2081213"/>
          <p14:tracePt t="214424" x="4965700" y="2108200"/>
          <p14:tracePt t="214440" x="4946650" y="2125663"/>
          <p14:tracePt t="214457" x="4929188" y="2135188"/>
          <p14:tracePt t="214474" x="4911725" y="2152650"/>
          <p14:tracePt t="214491" x="4884738" y="2170113"/>
          <p14:tracePt t="214507" x="4867275" y="2170113"/>
          <p14:tracePt t="214524" x="4840288" y="2179638"/>
          <p14:tracePt t="214543" x="4803775" y="2197100"/>
          <p14:tracePt t="214558" x="4776788" y="2197100"/>
          <p14:tracePt t="214574" x="4741863" y="2206625"/>
          <p14:tracePt t="214591" x="4732338" y="2214563"/>
          <p14:tracePt t="214607" x="4714875" y="2232025"/>
          <p14:tracePt t="214624" x="4687888" y="2241550"/>
          <p14:tracePt t="214641" x="4670425" y="2251075"/>
          <p14:tracePt t="214659" x="4643438" y="2259013"/>
          <p14:tracePt t="214674" x="4616450" y="2268538"/>
          <p14:tracePt t="214691" x="4608513" y="2268538"/>
          <p14:tracePt t="214760" x="4598988" y="2278063"/>
          <p14:tracePt t="214769" x="4589463" y="2286000"/>
          <p14:tracePt t="214989" x="4598988" y="2303463"/>
          <p14:tracePt t="214998" x="4608513" y="2303463"/>
          <p14:tracePt t="215008" x="4616450" y="2303463"/>
          <p14:tracePt t="215024" x="4643438" y="2312988"/>
          <p14:tracePt t="215042" x="4741863" y="2312988"/>
          <p14:tracePt t="215059" x="4813300" y="2312988"/>
          <p14:tracePt t="215074" x="4902200" y="2312988"/>
          <p14:tracePt t="215091" x="4983163" y="2295525"/>
          <p14:tracePt t="215108" x="5064125" y="2268538"/>
          <p14:tracePt t="215124" x="5126038" y="2241550"/>
          <p14:tracePt t="215141" x="5187950" y="2241550"/>
          <p14:tracePt t="215158" x="5268913" y="2224088"/>
          <p14:tracePt t="215173" x="5375275" y="2224088"/>
          <p14:tracePt t="215190" x="5518150" y="2224088"/>
          <p14:tracePt t="215207" x="5707063" y="2197100"/>
          <p14:tracePt t="215224" x="5795963" y="2187575"/>
          <p14:tracePt t="215241" x="5857875" y="2187575"/>
          <p14:tracePt t="215258" x="5902325" y="2187575"/>
          <p14:tracePt t="215274" x="5938838" y="2187575"/>
          <p14:tracePt t="215292" x="6018213" y="2187575"/>
          <p14:tracePt t="215309" x="6099175" y="2187575"/>
          <p14:tracePt t="215324" x="6161088" y="2187575"/>
          <p14:tracePt t="215341" x="6188075" y="2187575"/>
          <p14:tracePt t="215358" x="6224588" y="2187575"/>
          <p14:tracePt t="215374" x="6242050" y="2187575"/>
          <p14:tracePt t="215391" x="6259513" y="2197100"/>
          <p14:tracePt t="215407" x="6303963" y="2214563"/>
          <p14:tracePt t="215426" x="6438900" y="2214563"/>
          <p14:tracePt t="215440" x="6473825" y="2224088"/>
          <p14:tracePt t="215458" x="6589713" y="2224088"/>
          <p14:tracePt t="215474" x="6635750" y="2224088"/>
          <p14:tracePt t="215490" x="6661150" y="2224088"/>
          <p14:tracePt t="215507" x="6680200" y="2224088"/>
          <p14:tracePt t="215524" x="6742113" y="2232025"/>
          <p14:tracePt t="215540" x="6804025" y="2232025"/>
          <p14:tracePt t="215557" x="6850063" y="2232025"/>
          <p14:tracePt t="215574" x="6894513" y="2232025"/>
          <p14:tracePt t="215591" x="6929438" y="2232025"/>
          <p14:tracePt t="215608" x="6946900" y="2232025"/>
          <p14:tracePt t="215624" x="6973888" y="2232025"/>
          <p14:tracePt t="215641" x="6992938" y="2232025"/>
          <p14:tracePt t="215710" x="7000875" y="2232025"/>
          <p14:tracePt t="215725" x="7010400" y="2251075"/>
          <p14:tracePt t="215733" x="7018338" y="2259013"/>
          <p14:tracePt t="215983" x="7027863" y="2259013"/>
          <p14:tracePt t="215991" x="7037388" y="2268538"/>
          <p14:tracePt t="216008" x="7064375" y="2268538"/>
          <p14:tracePt t="216024" x="7081838" y="2268538"/>
          <p14:tracePt t="216041" x="7089775" y="2268538"/>
          <p14:tracePt t="216058" x="7108825" y="2241550"/>
          <p14:tracePt t="216073" x="7116763" y="2232025"/>
          <p14:tracePt t="216090" x="7116763" y="2224088"/>
          <p14:tracePt t="216179" x="7135813" y="2224088"/>
          <p14:tracePt t="216188" x="7143750" y="2278063"/>
          <p14:tracePt t="216196" x="7143750" y="2330450"/>
          <p14:tracePt t="216209" x="7143750" y="2455863"/>
          <p14:tracePt t="216225" x="7153275" y="2563813"/>
          <p14:tracePt t="216241" x="7153275" y="2643188"/>
          <p14:tracePt t="216258" x="7153275" y="2660650"/>
          <p14:tracePt t="216274" x="7153275" y="2687638"/>
          <p14:tracePt t="216291" x="7153275" y="2697163"/>
          <p14:tracePt t="216445" x="7143750" y="2643188"/>
          <p14:tracePt t="216454" x="7135813" y="2608263"/>
          <p14:tracePt t="216462" x="7116763" y="2554288"/>
          <p14:tracePt t="216474" x="7089775" y="2438400"/>
          <p14:tracePt t="216491" x="7064375" y="2349500"/>
          <p14:tracePt t="216508" x="7037388" y="2268538"/>
          <p14:tracePt t="216524" x="7027863" y="2206625"/>
          <p14:tracePt t="216541" x="7010400" y="2170113"/>
          <p14:tracePt t="216558" x="7010400" y="2152650"/>
          <p14:tracePt t="216687" x="7010400" y="2179638"/>
          <p14:tracePt t="216696" x="7010400" y="2197100"/>
          <p14:tracePt t="216708" x="7010400" y="2224088"/>
          <p14:tracePt t="216724" x="7018338" y="2268538"/>
          <p14:tracePt t="216742" x="7045325" y="2384425"/>
          <p14:tracePt t="216758" x="7072313" y="2465388"/>
          <p14:tracePt t="216774" x="7081838" y="2544763"/>
          <p14:tracePt t="216791" x="7089775" y="2571750"/>
          <p14:tracePt t="216808" x="7089775" y="2598738"/>
          <p14:tracePt t="216824" x="7089775" y="2625725"/>
          <p14:tracePt t="216840" x="7089775" y="2652713"/>
          <p14:tracePt t="216859" x="7089775" y="2679700"/>
          <p14:tracePt t="216874" x="7089775" y="2687638"/>
          <p14:tracePt t="217001" x="7089775" y="2679700"/>
          <p14:tracePt t="217009" x="7089775" y="2643188"/>
          <p14:tracePt t="217024" x="7089775" y="2554288"/>
          <p14:tracePt t="217040" x="7081838" y="2455863"/>
          <p14:tracePt t="217057" x="7064375" y="2384425"/>
          <p14:tracePt t="217074" x="7054850" y="2330450"/>
          <p14:tracePt t="217090" x="7054850" y="2312988"/>
          <p14:tracePt t="217107" x="7054850" y="2303463"/>
          <p14:tracePt t="217124" x="7054850" y="2295525"/>
          <p14:tracePt t="217140" x="7054850" y="2286000"/>
          <p14:tracePt t="217157" x="7054850" y="2268538"/>
          <p14:tracePt t="217266" x="7054850" y="2278063"/>
          <p14:tracePt t="217276" x="7054850" y="2303463"/>
          <p14:tracePt t="217291" x="7054850" y="2357438"/>
          <p14:tracePt t="217307" x="7054850" y="2428875"/>
          <p14:tracePt t="217324" x="7072313" y="2509838"/>
          <p14:tracePt t="217340" x="7072313" y="2581275"/>
          <p14:tracePt t="217357" x="7081838" y="2635250"/>
          <p14:tracePt t="217374" x="7081838" y="2660650"/>
          <p14:tracePt t="217390" x="7081838" y="2670175"/>
          <p14:tracePt t="217549" x="7081838" y="2643188"/>
          <p14:tracePt t="217558" x="7081838" y="2635250"/>
          <p14:tracePt t="217574" x="7081838" y="2608263"/>
          <p14:tracePt t="217591" x="7089775" y="2563813"/>
          <p14:tracePt t="217608" x="7089775" y="2527300"/>
          <p14:tracePt t="217624" x="7108825" y="2482850"/>
          <p14:tracePt t="217643" x="7108825" y="2446338"/>
          <p14:tracePt t="217658" x="7108825" y="2438400"/>
          <p14:tracePt t="217674" x="7108825" y="2428875"/>
          <p14:tracePt t="217691" x="7116763" y="2428875"/>
          <p14:tracePt t="217971" x="7116763" y="2438400"/>
          <p14:tracePt t="217980" x="7099300" y="2465388"/>
          <p14:tracePt t="217991" x="7089775" y="2482850"/>
          <p14:tracePt t="218008" x="7064375" y="2544763"/>
          <p14:tracePt t="218025" x="7027863" y="2652713"/>
          <p14:tracePt t="218041" x="7000875" y="2751138"/>
          <p14:tracePt t="218058" x="6938963" y="2857500"/>
          <p14:tracePt t="218074" x="6858000" y="3071813"/>
          <p14:tracePt t="218091" x="6759575" y="3349625"/>
          <p14:tracePt t="218108" x="6661150" y="3554413"/>
          <p14:tracePt t="218125" x="6599238" y="3697288"/>
          <p14:tracePt t="218143" x="6554788" y="3830638"/>
          <p14:tracePt t="218159" x="6500813" y="3948113"/>
          <p14:tracePt t="218174" x="6438900" y="4081463"/>
          <p14:tracePt t="218192" x="6303963" y="4322763"/>
          <p14:tracePt t="218209" x="6153150" y="4625975"/>
          <p14:tracePt t="218224" x="6072188" y="4805363"/>
          <p14:tracePt t="218241" x="6054725" y="4921250"/>
          <p14:tracePt t="218441" x="6054725" y="4902200"/>
          <p14:tracePt t="218450" x="6054725" y="4884738"/>
          <p14:tracePt t="218458" x="6072188" y="4857750"/>
          <p14:tracePt t="218475" x="6089650" y="4822825"/>
          <p14:tracePt t="218491" x="6089650" y="4759325"/>
          <p14:tracePt t="218508" x="6037263" y="4679950"/>
          <p14:tracePt t="218524" x="6000750" y="4635500"/>
          <p14:tracePt t="218542" x="5938838" y="4616450"/>
          <p14:tracePt t="218559" x="5921375" y="4616450"/>
          <p14:tracePt t="218574" x="5902325" y="4616450"/>
          <p14:tracePt t="218591" x="5875338" y="4616450"/>
          <p14:tracePt t="218608" x="5857875" y="4616450"/>
          <p14:tracePt t="218624" x="5840413" y="4616450"/>
          <p14:tracePt t="218641" x="5803900" y="4625975"/>
          <p14:tracePt t="218659" x="5778500" y="4635500"/>
          <p14:tracePt t="218676" x="5759450" y="4643438"/>
          <p14:tracePt t="218691" x="5732463" y="4652963"/>
          <p14:tracePt t="218708" x="5715000" y="4662488"/>
          <p14:tracePt t="218725" x="5697538" y="4670425"/>
          <p14:tracePt t="218742" x="5670550" y="4679950"/>
          <p14:tracePt t="218758" x="5653088" y="4679950"/>
          <p14:tracePt t="218774" x="5635625" y="4679950"/>
          <p14:tracePt t="218791" x="5626100" y="4679950"/>
          <p14:tracePt t="218808" x="5616575" y="4697413"/>
          <p14:tracePt t="218824" x="5581650" y="4706938"/>
          <p14:tracePt t="218840" x="5564188" y="4706938"/>
          <p14:tracePt t="218857" x="5545138" y="4706938"/>
          <p14:tracePt t="218874" x="5518150" y="4706938"/>
          <p14:tracePt t="218891" x="5510213" y="4706938"/>
          <p14:tracePt t="218907" x="5492750" y="4706938"/>
          <p14:tracePt t="218924" x="5465763" y="4714875"/>
          <p14:tracePt t="218941" x="5446713" y="4714875"/>
          <p14:tracePt t="218957" x="5438775" y="4714875"/>
          <p14:tracePt t="218974" x="5429250" y="4714875"/>
          <p14:tracePt t="218991" x="5411788" y="4724400"/>
          <p14:tracePt t="219008" x="5394325" y="4724400"/>
          <p14:tracePt t="219025" x="5375275" y="4724400"/>
          <p14:tracePt t="219043" x="5349875" y="4733925"/>
          <p14:tracePt t="219060" x="5330825" y="4733925"/>
          <p14:tracePt t="219075" x="5303838" y="4741863"/>
          <p14:tracePt t="219091" x="5295900" y="4741863"/>
          <p14:tracePt t="219107" x="5286375" y="4741863"/>
          <p14:tracePt t="219124" x="5278438" y="4741863"/>
          <p14:tracePt t="219141" x="5278438" y="4751388"/>
          <p14:tracePt t="219157" x="5259388" y="4751388"/>
          <p14:tracePt t="219174" x="5232400" y="4751388"/>
          <p14:tracePt t="219191" x="5207000" y="4751388"/>
          <p14:tracePt t="219207" x="5197475" y="4751388"/>
          <p14:tracePt t="219224" x="5187950" y="4751388"/>
          <p14:tracePt t="219241" x="5160963" y="4768850"/>
          <p14:tracePt t="219257" x="5153025" y="4778375"/>
          <p14:tracePt t="219274" x="5135563" y="4778375"/>
          <p14:tracePt t="219291" x="5126038" y="4778375"/>
          <p14:tracePt t="219307" x="5099050" y="4778375"/>
          <p14:tracePt t="219324" x="5089525" y="4778375"/>
          <p14:tracePt t="219358" x="5072063" y="4778375"/>
          <p14:tracePt t="219551" x="5064125" y="4778375"/>
          <p14:tracePt t="219569" x="5054600" y="4759325"/>
          <p14:tracePt t="219748" x="5054600" y="4751388"/>
          <p14:tracePt t="219756" x="5045075" y="4741863"/>
          <p14:tracePt t="219775" x="5045075" y="4733925"/>
          <p14:tracePt t="219992" x="5037138" y="4724400"/>
          <p14:tracePt t="220155" x="5018088" y="4714875"/>
          <p14:tracePt t="220172" x="5018088" y="4706938"/>
          <p14:tracePt t="220182" x="5010150" y="4706938"/>
          <p14:tracePt t="220194" x="5010150" y="4697413"/>
          <p14:tracePt t="220208" x="5000625" y="4679950"/>
          <p14:tracePt t="220250" x="5000625" y="4670425"/>
          <p14:tracePt t="220258" x="4992688" y="4670425"/>
          <p14:tracePt t="220500" x="4983163" y="4662488"/>
          <p14:tracePt t="220516" x="4983163" y="4652963"/>
          <p14:tracePt t="220704" x="4983163" y="4643438"/>
          <p14:tracePt t="220720" x="4983163" y="4635500"/>
          <p14:tracePt t="220829" x="4973638" y="4625975"/>
          <p14:tracePt t="220883" x="4973638" y="4608513"/>
          <p14:tracePt t="221032" x="4965700" y="4608513"/>
          <p14:tracePt t="221424" x="4965700" y="4598988"/>
          <p14:tracePt t="221448" x="4965700" y="4591050"/>
          <p14:tracePt t="221456" x="4965700" y="4581525"/>
          <p14:tracePt t="221588" x="4965700" y="4572000"/>
          <p14:tracePt t="221918" x="4965700" y="4581525"/>
          <p14:tracePt t="221926" x="4965700" y="4608513"/>
          <p14:tracePt t="221942" x="4965700" y="4616450"/>
          <p14:tracePt t="221958" x="4965700" y="4635500"/>
          <p14:tracePt t="221975" x="4965700" y="4652963"/>
          <p14:tracePt t="222008" x="4965700" y="4662488"/>
          <p14:tracePt t="222246" x="4965700" y="4679950"/>
          <p14:tracePt t="222254" x="4965700" y="4687888"/>
          <p14:tracePt t="222262" x="4965700" y="4697413"/>
          <p14:tracePt t="222275" x="4965700" y="4706938"/>
          <p14:tracePt t="222292" x="4965700" y="4768850"/>
          <p14:tracePt t="222309" x="4973638" y="4849813"/>
          <p14:tracePt t="222325" x="4973638" y="4884738"/>
          <p14:tracePt t="222341" x="4973638" y="4902200"/>
          <p14:tracePt t="222358" x="4973638" y="4938713"/>
          <p14:tracePt t="222374" x="4973638" y="4956175"/>
          <p14:tracePt t="222391" x="4965700" y="4973638"/>
          <p14:tracePt t="222408" x="4956175" y="4992688"/>
          <p14:tracePt t="222425" x="4894263" y="5037138"/>
          <p14:tracePt t="222442" x="4776788" y="5099050"/>
          <p14:tracePt t="222459" x="4670425" y="5126038"/>
          <p14:tracePt t="222475" x="4562475" y="5153025"/>
          <p14:tracePt t="222491" x="4446588" y="5180013"/>
          <p14:tracePt t="222509" x="4357688" y="5180013"/>
          <p14:tracePt t="222525" x="4322763" y="5180013"/>
          <p14:tracePt t="222542" x="4295775" y="5180013"/>
          <p14:tracePt t="222560" x="4251325" y="5170488"/>
          <p14:tracePt t="222575" x="4232275" y="5153025"/>
          <p14:tracePt t="222592" x="4197350" y="5126038"/>
          <p14:tracePt t="222609" x="4160838" y="5126038"/>
          <p14:tracePt t="222625" x="4143375" y="5116513"/>
          <p14:tracePt t="222642" x="4108450" y="5108575"/>
          <p14:tracePt t="222660" x="4054475" y="5099050"/>
          <p14:tracePt t="222675" x="3990975" y="5081588"/>
          <p14:tracePt t="222692" x="3902075" y="5081588"/>
          <p14:tracePt t="222708" x="3795713" y="5099050"/>
          <p14:tracePt t="222724" x="3679825" y="5126038"/>
          <p14:tracePt t="222741" x="3608388" y="5143500"/>
          <p14:tracePt t="222758" x="3544888" y="5153025"/>
          <p14:tracePt t="222774" x="3509963" y="5153025"/>
          <p14:tracePt t="222791" x="3490913" y="5153025"/>
          <p14:tracePt t="222808" x="3438525" y="5143500"/>
          <p14:tracePt t="222825" x="3384550" y="5143500"/>
          <p14:tracePt t="222841" x="3340100" y="5153025"/>
          <p14:tracePt t="222857" x="3303588" y="5170488"/>
          <p14:tracePt t="222874" x="3286125" y="5180013"/>
          <p14:tracePt t="222891" x="3251200" y="5180013"/>
          <p14:tracePt t="222908" x="3224213" y="5180013"/>
          <p14:tracePt t="222926" x="3170238" y="5180013"/>
          <p14:tracePt t="222941" x="3133725" y="5180013"/>
          <p14:tracePt t="222958" x="3116263" y="5180013"/>
          <p14:tracePt t="222975" x="3098800" y="5187950"/>
          <p14:tracePt t="222992" x="3071813" y="5197475"/>
          <p14:tracePt t="223008" x="3054350" y="5207000"/>
          <p14:tracePt t="223025" x="3036888" y="5224463"/>
          <p14:tracePt t="223044" x="2990850" y="5259388"/>
          <p14:tracePt t="223060" x="2946400" y="5286375"/>
          <p14:tracePt t="223076" x="2884488" y="5305425"/>
          <p14:tracePt t="223092" x="2830513" y="5349875"/>
          <p14:tracePt t="223108" x="2813050" y="5367338"/>
          <p14:tracePt t="223125" x="2795588" y="5384800"/>
          <p14:tracePt t="223142" x="2776538" y="5402263"/>
          <p14:tracePt t="223158" x="2768600" y="5429250"/>
          <p14:tracePt t="223175" x="2759075" y="5448300"/>
          <p14:tracePt t="223192" x="2759075" y="5492750"/>
          <p14:tracePt t="223208" x="2759075" y="5510213"/>
          <p14:tracePt t="223225" x="2759075" y="5537200"/>
          <p14:tracePt t="223242" x="2776538" y="5572125"/>
          <p14:tracePt t="223259" x="2803525" y="5618163"/>
          <p14:tracePt t="223275" x="2847975" y="5670550"/>
          <p14:tracePt t="223292" x="2894013" y="5707063"/>
          <p14:tracePt t="223310" x="2955925" y="5751513"/>
          <p14:tracePt t="223326" x="3027363" y="5751513"/>
          <p14:tracePt t="223342" x="3089275" y="5751513"/>
          <p14:tracePt t="223359" x="3179763" y="5751513"/>
          <p14:tracePt t="223375" x="3259138" y="5751513"/>
          <p14:tracePt t="223392" x="3330575" y="5751513"/>
          <p14:tracePt t="223409" x="3411538" y="5734050"/>
          <p14:tracePt t="223425" x="3473450" y="5734050"/>
          <p14:tracePt t="223443" x="3517900" y="5724525"/>
          <p14:tracePt t="223459" x="3589338" y="5724525"/>
          <p14:tracePt t="223475" x="3670300" y="5707063"/>
          <p14:tracePt t="223492" x="3741738" y="5697538"/>
          <p14:tracePt t="223508" x="3840163" y="5670550"/>
          <p14:tracePt t="223525" x="3919538" y="5643563"/>
          <p14:tracePt t="223542" x="3990975" y="5635625"/>
          <p14:tracePt t="223560" x="4089400" y="5618163"/>
          <p14:tracePt t="223576" x="4170363" y="5608638"/>
          <p14:tracePt t="223591" x="4251325" y="5591175"/>
          <p14:tracePt t="223609" x="4322763" y="5581650"/>
          <p14:tracePt t="223625" x="4402138" y="5564188"/>
          <p14:tracePt t="223642" x="4465638" y="5564188"/>
          <p14:tracePt t="223659" x="4537075" y="5564188"/>
          <p14:tracePt t="223675" x="4608513" y="5572125"/>
          <p14:tracePt t="223692" x="4660900" y="5572125"/>
          <p14:tracePt t="223710" x="4776788" y="5572125"/>
          <p14:tracePt t="223726" x="4857750" y="5581650"/>
          <p14:tracePt t="223742" x="4929188" y="5581650"/>
          <p14:tracePt t="223759" x="4965700" y="5581650"/>
          <p14:tracePt t="223775" x="5010150" y="5581650"/>
          <p14:tracePt t="223792" x="5045075" y="5581650"/>
          <p14:tracePt t="223808" x="5072063" y="5581650"/>
          <p14:tracePt t="223826" x="5160963" y="5581650"/>
          <p14:tracePt t="223841" x="5207000" y="5581650"/>
          <p14:tracePt t="223858" x="5278438" y="5581650"/>
          <p14:tracePt t="223875" x="5357813" y="5581650"/>
          <p14:tracePt t="223891" x="5402263" y="5581650"/>
          <p14:tracePt t="223908" x="5421313" y="5581650"/>
          <p14:tracePt t="223925" x="5429250" y="5581650"/>
          <p14:tracePt t="223993" x="5438775" y="5581650"/>
          <p14:tracePt t="224006" x="5456238" y="5572125"/>
          <p14:tracePt t="224015" x="5465763" y="5564188"/>
          <p14:tracePt t="224025" x="5465763" y="5554663"/>
          <p14:tracePt t="224042" x="5465763" y="5527675"/>
          <p14:tracePt t="224059" x="5446713" y="5500688"/>
          <p14:tracePt t="224075" x="5429250" y="5465763"/>
          <p14:tracePt t="224092" x="5394325" y="5429250"/>
          <p14:tracePt t="224108" x="5286375" y="5340350"/>
          <p14:tracePt t="224125" x="5207000" y="5286375"/>
          <p14:tracePt t="224142" x="5160963" y="5233988"/>
          <p14:tracePt t="224159" x="5135563" y="5214938"/>
          <p14:tracePt t="224175" x="5126038" y="5207000"/>
          <p14:tracePt t="224192" x="5108575" y="5187950"/>
          <p14:tracePt t="224209" x="5072063" y="5153025"/>
          <p14:tracePt t="224226" x="5054600" y="5135563"/>
          <p14:tracePt t="224242" x="5037138" y="5116513"/>
          <p14:tracePt t="224259" x="5018088" y="5091113"/>
          <p14:tracePt t="224275" x="5010150" y="5072063"/>
          <p14:tracePt t="224292" x="4992688" y="5064125"/>
          <p14:tracePt t="224308" x="4973638" y="5045075"/>
          <p14:tracePt t="224325" x="4956175" y="5019675"/>
          <p14:tracePt t="224342" x="4946650" y="5000625"/>
          <p14:tracePt t="224360" x="4938713" y="4973638"/>
          <p14:tracePt t="224375" x="4938713" y="4938713"/>
          <p14:tracePt t="224392" x="4938713" y="4911725"/>
          <p14:tracePt t="224408" x="4938713" y="4884738"/>
          <p14:tracePt t="224426" x="4938713" y="4867275"/>
          <p14:tracePt t="224442" x="4938713" y="4849813"/>
          <p14:tracePt t="224460" x="4938713" y="4822825"/>
          <p14:tracePt t="224477" x="4938713" y="4805363"/>
          <p14:tracePt t="224492" x="4938713" y="4786313"/>
          <p14:tracePt t="224610" x="4938713" y="4805363"/>
          <p14:tracePt t="224619" x="4938713" y="4822825"/>
          <p14:tracePt t="224627" x="4938713" y="4849813"/>
          <p14:tracePt t="224642" x="4938713" y="4911725"/>
          <p14:tracePt t="224659" x="4938713" y="4973638"/>
          <p14:tracePt t="224675" x="4938713" y="5010150"/>
          <p14:tracePt t="224692" x="4938713" y="5027613"/>
          <p14:tracePt t="224708" x="4938713" y="5045075"/>
          <p14:tracePt t="224725" x="4921250" y="5054600"/>
          <p14:tracePt t="224790" x="4929188" y="5054600"/>
          <p14:tracePt t="224800" x="4956175" y="5054600"/>
          <p14:tracePt t="224810" x="5000625" y="5054600"/>
          <p14:tracePt t="224825" x="5072063" y="5072063"/>
          <p14:tracePt t="224841" x="5153025" y="5072063"/>
          <p14:tracePt t="224860" x="5197475" y="5072063"/>
          <p14:tracePt t="224930" x="5180013" y="5054600"/>
          <p14:tracePt t="224937" x="5160963" y="5054600"/>
          <p14:tracePt t="224945" x="5126038" y="5054600"/>
          <p14:tracePt t="224959" x="5081588" y="5054600"/>
          <p14:tracePt t="224975" x="5010150" y="5054600"/>
          <p14:tracePt t="224992" x="4946650" y="5054600"/>
          <p14:tracePt t="225009" x="4902200" y="5054600"/>
          <p14:tracePt t="225025" x="4894263" y="5054600"/>
          <p14:tracePt t="225118" x="4902200" y="5064125"/>
          <p14:tracePt t="225127" x="4956175" y="5064125"/>
          <p14:tracePt t="225142" x="5072063" y="5072063"/>
          <p14:tracePt t="225159" x="5170488" y="5072063"/>
          <p14:tracePt t="225175" x="5251450" y="5072063"/>
          <p14:tracePt t="225192" x="5295900" y="5072063"/>
          <p14:tracePt t="225209" x="5330825" y="5072063"/>
          <p14:tracePt t="225282" x="5330825" y="5064125"/>
          <p14:tracePt t="225298" x="5303838" y="5064125"/>
          <p14:tracePt t="225309" x="5286375" y="5064125"/>
          <p14:tracePt t="225325" x="5207000" y="5045075"/>
          <p14:tracePt t="225341" x="5135563" y="5045075"/>
          <p14:tracePt t="225358" x="5054600" y="5054600"/>
          <p14:tracePt t="225376" x="4956175" y="5054600"/>
          <p14:tracePt t="225391" x="4938713" y="5064125"/>
          <p14:tracePt t="225409" x="4921250" y="5064125"/>
          <p14:tracePt t="225479" x="4938713" y="5072063"/>
          <p14:tracePt t="225487" x="4992688" y="5072063"/>
          <p14:tracePt t="225496" x="5027613" y="5072063"/>
          <p14:tracePt t="225510" x="5135563" y="5072063"/>
          <p14:tracePt t="225527" x="5259388" y="5091113"/>
          <p14:tracePt t="225542" x="5340350" y="5091113"/>
          <p14:tracePt t="225559" x="5375275" y="5091113"/>
          <p14:tracePt t="225575" x="5384800" y="5091113"/>
          <p14:tracePt t="225592" x="5394325" y="5091113"/>
          <p14:tracePt t="225658" x="5367338" y="5072063"/>
          <p14:tracePt t="225667" x="5349875" y="5072063"/>
          <p14:tracePt t="225676" x="5322888" y="5072063"/>
          <p14:tracePt t="225692" x="5251450" y="5072063"/>
          <p14:tracePt t="225709" x="5170488" y="5072063"/>
          <p14:tracePt t="225725" x="5089525" y="5072063"/>
          <p14:tracePt t="225729" x="5054600" y="5072063"/>
          <p14:tracePt t="225742" x="5037138" y="5072063"/>
          <p14:tracePt t="225759" x="5010150" y="5072063"/>
          <p14:tracePt t="225863" x="5018088" y="5081588"/>
          <p14:tracePt t="225871" x="5027613" y="5091113"/>
          <p14:tracePt t="225879" x="5064125" y="5099050"/>
          <p14:tracePt t="225892" x="5099050" y="5108575"/>
          <p14:tracePt t="225909" x="5232400" y="5135563"/>
          <p14:tracePt t="225926" x="5295900" y="5153025"/>
          <p14:tracePt t="225942" x="5367338" y="5153025"/>
          <p14:tracePt t="225959" x="5446713" y="5153025"/>
          <p14:tracePt t="225975" x="5473700" y="5153025"/>
          <p14:tracePt t="225992" x="5492750" y="5153025"/>
          <p14:tracePt t="226026" x="5483225" y="5153025"/>
          <p14:tracePt t="226034" x="5473700" y="5143500"/>
          <p14:tracePt t="226043" x="5456238" y="5126038"/>
          <p14:tracePt t="226058" x="5438775" y="5116513"/>
          <p14:tracePt t="226075" x="5394325" y="5108575"/>
          <p14:tracePt t="226092" x="5330825" y="5099050"/>
          <p14:tracePt t="226109" x="5286375" y="5099050"/>
          <p14:tracePt t="226131" x="5135563" y="5064125"/>
          <p14:tracePt t="226142" x="5045075" y="5064125"/>
          <p14:tracePt t="226161" x="5000625" y="5064125"/>
          <p14:tracePt t="226176" x="4992688" y="5064125"/>
          <p14:tracePt t="226254" x="5027613" y="5064125"/>
          <p14:tracePt t="226263" x="5064125" y="5064125"/>
          <p14:tracePt t="226277" x="5153025" y="5064125"/>
          <p14:tracePt t="226293" x="5241925" y="5064125"/>
          <p14:tracePt t="226309" x="5303838" y="5064125"/>
          <p14:tracePt t="226326" x="5313363" y="5064125"/>
          <p14:tracePt t="226395" x="5313363" y="5054600"/>
          <p14:tracePt t="226403" x="5295900" y="5037138"/>
          <p14:tracePt t="226411" x="5251450" y="5037138"/>
          <p14:tracePt t="226427" x="5160963" y="5037138"/>
          <p14:tracePt t="226442" x="5037138" y="5045075"/>
          <p14:tracePt t="226459" x="4921250" y="5072063"/>
          <p14:tracePt t="226476" x="4848225" y="5091113"/>
          <p14:tracePt t="226492" x="4813300" y="5091113"/>
          <p14:tracePt t="226509" x="4795838" y="5091113"/>
          <p14:tracePt t="226558" x="4795838" y="5099050"/>
          <p14:tracePt t="226614" x="4830763" y="5091113"/>
          <p14:tracePt t="226622" x="4884738" y="5081588"/>
          <p14:tracePt t="226630" x="4946650" y="5064125"/>
          <p14:tracePt t="226642" x="5000625" y="5054600"/>
          <p14:tracePt t="226661" x="5187950" y="5019675"/>
          <p14:tracePt t="226677" x="5259388" y="5019675"/>
          <p14:tracePt t="226692" x="5295900" y="5019675"/>
          <p14:tracePt t="226810" x="5295900" y="5010150"/>
          <p14:tracePt t="226817" x="5286375" y="5010150"/>
          <p14:tracePt t="226825" x="5268913" y="5010150"/>
          <p14:tracePt t="226842" x="5241925" y="5010150"/>
          <p14:tracePt t="226858" x="5197475" y="5019675"/>
          <p14:tracePt t="226875" x="5135563" y="5027613"/>
          <p14:tracePt t="226892" x="5099050" y="5037138"/>
          <p14:tracePt t="226909" x="5089525" y="5037138"/>
          <p14:tracePt t="226997" x="5089525" y="5045075"/>
          <p14:tracePt t="227005" x="5126038" y="5045075"/>
          <p14:tracePt t="227013" x="5143500" y="5045075"/>
          <p14:tracePt t="227026" x="5170488" y="5045075"/>
          <p14:tracePt t="227042" x="5180013" y="5045075"/>
          <p14:tracePt t="227091" x="5170488" y="5045075"/>
          <p14:tracePt t="227100" x="5160963" y="5045075"/>
          <p14:tracePt t="227109" x="5143500" y="5045075"/>
          <p14:tracePt t="227126" x="5116513" y="5045075"/>
          <p14:tracePt t="227142" x="5037138" y="5045075"/>
          <p14:tracePt t="227159" x="5010150" y="5045075"/>
          <p14:tracePt t="227178" x="4938713" y="5045075"/>
          <p14:tracePt t="227193" x="4921250" y="5045075"/>
          <p14:tracePt t="227263" x="4921250" y="5054600"/>
          <p14:tracePt t="227279" x="4921250" y="5064125"/>
          <p14:tracePt t="227326" x="4929188" y="5027613"/>
          <p14:tracePt t="227335" x="4929188" y="5019675"/>
          <p14:tracePt t="227344" x="4929188" y="5010150"/>
          <p14:tracePt t="227358" x="4929188" y="4992688"/>
          <p14:tracePt t="227375" x="4938713" y="4965700"/>
          <p14:tracePt t="227392" x="4938713" y="4921250"/>
          <p14:tracePt t="227408" x="4938713" y="4894263"/>
          <p14:tracePt t="227425" x="4921250" y="4813300"/>
          <p14:tracePt t="227442" x="4921250" y="4687888"/>
          <p14:tracePt t="227459" x="4921250" y="4608513"/>
          <p14:tracePt t="227476" x="4921250" y="4545013"/>
          <p14:tracePt t="227492" x="4911725" y="4510088"/>
          <p14:tracePt t="227509" x="4911725" y="4500563"/>
          <p14:tracePt t="227526" x="4911725" y="4492625"/>
          <p14:tracePt t="227687" x="4911725" y="4527550"/>
          <p14:tracePt t="227695" x="4911725" y="4581525"/>
          <p14:tracePt t="227711" x="4911725" y="4687888"/>
          <p14:tracePt t="227726" x="4911725" y="4786313"/>
          <p14:tracePt t="227742" x="4921250" y="4876800"/>
          <p14:tracePt t="227759" x="4921250" y="4948238"/>
          <p14:tracePt t="227776" x="4921250" y="4973638"/>
          <p14:tracePt t="227792" x="4921250" y="4992688"/>
          <p14:tracePt t="227809" x="4929188" y="4992688"/>
          <p14:tracePt t="227929" x="4921250" y="4965700"/>
          <p14:tracePt t="227937" x="4921250" y="4911725"/>
          <p14:tracePt t="227946" x="4911725" y="4876800"/>
          <p14:tracePt t="227961" x="4911725" y="4768850"/>
          <p14:tracePt t="227977" x="4911725" y="4643438"/>
          <p14:tracePt t="227993" x="4911725" y="4554538"/>
          <p14:tracePt t="228009" x="4911725" y="4492625"/>
          <p14:tracePt t="228026" x="4921250" y="4456113"/>
          <p14:tracePt t="228060" x="4921250" y="4448175"/>
          <p14:tracePt t="228165" x="4921250" y="4483100"/>
          <p14:tracePt t="228173" x="4938713" y="4519613"/>
          <p14:tracePt t="228193" x="4938713" y="4608513"/>
          <p14:tracePt t="228210" x="4965700" y="4741863"/>
          <p14:tracePt t="228227" x="4965700" y="4805363"/>
          <p14:tracePt t="228243" x="4965700" y="4822825"/>
          <p14:tracePt t="228259" x="4965700" y="4857750"/>
          <p14:tracePt t="228276" x="4965700" y="4876800"/>
          <p14:tracePt t="228292" x="4965700" y="4884738"/>
          <p14:tracePt t="228309" x="4965700" y="4894263"/>
          <p14:tracePt t="228415" x="4956175" y="4884738"/>
          <p14:tracePt t="228423" x="4938713" y="4840288"/>
          <p14:tracePt t="228442" x="4929188" y="4795838"/>
          <p14:tracePt t="228459" x="4921250" y="4786313"/>
          <p14:tracePt t="228517" x="4921250" y="4840288"/>
          <p14:tracePt t="228526" x="4921250" y="4894263"/>
          <p14:tracePt t="228542" x="4921250" y="4948238"/>
          <p14:tracePt t="228559" x="4921250" y="4973638"/>
          <p14:tracePt t="228576" x="4921250" y="4983163"/>
          <p14:tracePt t="228592" x="4921250" y="4992688"/>
          <p14:tracePt t="228609" x="4921250" y="5000625"/>
          <p14:tracePt t="228633" x="4921250" y="5010150"/>
          <p14:tracePt t="228649" x="4911725" y="5019675"/>
          <p14:tracePt t="228659" x="4894263" y="5027613"/>
          <p14:tracePt t="228676" x="4894263" y="5045075"/>
          <p14:tracePt t="228758" x="4911725" y="5045075"/>
          <p14:tracePt t="228768" x="4965700" y="5045075"/>
          <p14:tracePt t="228776" x="5000625" y="5045075"/>
          <p14:tracePt t="228792" x="5081588" y="5054600"/>
          <p14:tracePt t="228808" x="5170488" y="5054600"/>
          <p14:tracePt t="228825" x="5259388" y="5054600"/>
          <p14:tracePt t="228842" x="5313363" y="5054600"/>
          <p14:tracePt t="228858" x="5384800" y="5054600"/>
          <p14:tracePt t="228875" x="5483225" y="5054600"/>
          <p14:tracePt t="228893" x="5527675" y="5054600"/>
          <p14:tracePt t="228908" x="5545138" y="5054600"/>
          <p14:tracePt t="228955" x="5545138" y="5045075"/>
          <p14:tracePt t="228963" x="5537200" y="5037138"/>
          <p14:tracePt t="228976" x="5527675" y="5037138"/>
          <p14:tracePt t="228993" x="5446713" y="5019675"/>
          <p14:tracePt t="229009" x="5367338" y="5019675"/>
          <p14:tracePt t="229026" x="5295900" y="5019675"/>
          <p14:tracePt t="229042" x="5214938" y="5019675"/>
          <p14:tracePt t="229060" x="5143500" y="5027613"/>
          <p14:tracePt t="229076" x="5089525" y="5037138"/>
          <p14:tracePt t="229092" x="5064125" y="5045075"/>
          <p14:tracePt t="229109" x="5037138" y="5045075"/>
          <p14:tracePt t="229126" x="5027613" y="5054600"/>
          <p14:tracePt t="229142" x="5018088" y="5054600"/>
          <p14:tracePt t="229267" x="5027613" y="5054600"/>
          <p14:tracePt t="229276" x="5081588" y="5054600"/>
          <p14:tracePt t="229293" x="5197475" y="5072063"/>
          <p14:tracePt t="229309" x="5286375" y="5081588"/>
          <p14:tracePt t="229326" x="5349875" y="5081588"/>
          <p14:tracePt t="229342" x="5375275" y="5081588"/>
          <p14:tracePt t="229359" x="5394325" y="5081588"/>
          <p14:tracePt t="229455" x="5375275" y="5081588"/>
          <p14:tracePt t="229463" x="5340350" y="5081588"/>
          <p14:tracePt t="229476" x="5303838" y="5081588"/>
          <p14:tracePt t="229493" x="5224463" y="5081588"/>
          <p14:tracePt t="229510" x="5081588" y="5081588"/>
          <p14:tracePt t="229528" x="4983163" y="5081588"/>
          <p14:tracePt t="229542" x="4894263" y="5081588"/>
          <p14:tracePt t="229559" x="4822825" y="5081588"/>
          <p14:tracePt t="229576" x="4795838" y="5072063"/>
          <p14:tracePt t="229699" x="4803775" y="5072063"/>
          <p14:tracePt t="229708" x="4813300" y="5081588"/>
          <p14:tracePt t="229726" x="4857750" y="5081588"/>
          <p14:tracePt t="229730" x="4875213" y="5081588"/>
          <p14:tracePt t="229743" x="4884738" y="5081588"/>
          <p14:tracePt t="229760" x="4894263" y="5091113"/>
          <p14:tracePt t="229793" x="4911725" y="5099050"/>
          <p14:tracePt t="229804" x="4921250" y="5116513"/>
          <p14:tracePt t="229816" x="4938713" y="5126038"/>
          <p14:tracePt t="229826" x="4946650" y="5126038"/>
          <p14:tracePt t="229842" x="4983163" y="5126038"/>
          <p14:tracePt t="229859" x="5018088" y="5116513"/>
          <p14:tracePt t="229876" x="5072063" y="5108575"/>
          <p14:tracePt t="229893" x="5207000" y="5081588"/>
          <p14:tracePt t="229910" x="5286375" y="5054600"/>
          <p14:tracePt t="229926" x="5357813" y="5045075"/>
          <p14:tracePt t="229943" x="5421313" y="5019675"/>
          <p14:tracePt t="229959" x="5446713" y="5010150"/>
          <p14:tracePt t="229996" x="5456238" y="4992688"/>
          <p14:tracePt t="230009" x="5465763" y="4983163"/>
          <p14:tracePt t="230028" x="5483225" y="4965700"/>
          <p14:tracePt t="230043" x="5492750" y="4965700"/>
          <p14:tracePt t="230129" x="5492750" y="4956175"/>
          <p14:tracePt t="230138" x="5483225" y="4956175"/>
          <p14:tracePt t="230146" x="5465763" y="4956175"/>
          <p14:tracePt t="230161" x="5421313" y="4956175"/>
          <p14:tracePt t="230176" x="5357813" y="4956175"/>
          <p14:tracePt t="230193" x="5278438" y="4938713"/>
          <p14:tracePt t="230209" x="5197475" y="4929188"/>
          <p14:tracePt t="230226" x="5170488" y="4929188"/>
          <p14:tracePt t="230243" x="5143500" y="4921250"/>
          <p14:tracePt t="230262" x="5108575" y="4921250"/>
          <p14:tracePt t="230278" x="5081588" y="4911725"/>
          <p14:tracePt t="230293" x="5064125" y="4911725"/>
          <p14:tracePt t="230309" x="5045075" y="4911725"/>
          <p14:tracePt t="230325" x="5027613" y="4911725"/>
          <p14:tracePt t="230342" x="5018088" y="4921250"/>
          <p14:tracePt t="230359" x="5000625" y="4929188"/>
          <p14:tracePt t="230375" x="4992688" y="4938713"/>
          <p14:tracePt t="230392" x="4973638" y="4948238"/>
          <p14:tracePt t="230409" x="4965700" y="4965700"/>
          <p14:tracePt t="230465" x="4965700" y="4973638"/>
          <p14:tracePt t="230473" x="4983163" y="4983163"/>
          <p14:tracePt t="230481" x="5027613" y="4992688"/>
          <p14:tracePt t="230492" x="5064125" y="5010150"/>
          <p14:tracePt t="230509" x="5143500" y="5010150"/>
          <p14:tracePt t="230525" x="5207000" y="5010150"/>
          <p14:tracePt t="230543" x="5259388" y="5010150"/>
          <p14:tracePt t="230559" x="5278438" y="5010150"/>
          <p14:tracePt t="230575" x="5313363" y="5010150"/>
          <p14:tracePt t="230592" x="5375275" y="5010150"/>
          <p14:tracePt t="230609" x="5421313" y="5010150"/>
          <p14:tracePt t="230625" x="5438775" y="5010150"/>
          <p14:tracePt t="230707" x="5402263" y="4992688"/>
          <p14:tracePt t="230716" x="5384800" y="4992688"/>
          <p14:tracePt t="230726" x="5340350" y="4992688"/>
          <p14:tracePt t="230742" x="5268913" y="4992688"/>
          <p14:tracePt t="230759" x="5187950" y="4992688"/>
          <p14:tracePt t="230775" x="5116513" y="4992688"/>
          <p14:tracePt t="230792" x="5037138" y="4992688"/>
          <p14:tracePt t="230809" x="4965700" y="4992688"/>
          <p14:tracePt t="230826" x="4938713" y="5010150"/>
          <p14:tracePt t="230842" x="4884738" y="5019675"/>
          <p14:tracePt t="230859" x="4875213" y="5027613"/>
          <p14:tracePt t="230875" x="4867275" y="5037138"/>
          <p14:tracePt t="230943" x="4867275" y="5045075"/>
          <p14:tracePt t="230959" x="4867275" y="5054600"/>
          <p14:tracePt t="230968" x="4902200" y="5054600"/>
          <p14:tracePt t="230976" x="4929188" y="5054600"/>
          <p14:tracePt t="230993" x="5000625" y="5054600"/>
          <p14:tracePt t="231010" x="5089525" y="5054600"/>
          <p14:tracePt t="231026" x="5153025" y="5054600"/>
          <p14:tracePt t="231043" x="5180013" y="5054600"/>
          <p14:tracePt t="231061" x="5207000" y="5054600"/>
          <p14:tracePt t="231076" x="5214938" y="5045075"/>
          <p14:tracePt t="231178" x="5207000" y="5037138"/>
          <p14:tracePt t="231186" x="5197475" y="5027613"/>
          <p14:tracePt t="231194" x="5187950" y="5010150"/>
          <p14:tracePt t="231210" x="5153025" y="4992688"/>
          <p14:tracePt t="231225" x="5116513" y="4973638"/>
          <p14:tracePt t="231243" x="5072063" y="4948238"/>
          <p14:tracePt t="231259" x="5010150" y="4929188"/>
          <p14:tracePt t="231275" x="4992688" y="4929188"/>
          <p14:tracePt t="231292" x="4965700" y="4929188"/>
          <p14:tracePt t="231309" x="4946650" y="4929188"/>
          <p14:tracePt t="231328" x="4929188" y="4956175"/>
          <p14:tracePt t="231343" x="4921250" y="4956175"/>
          <p14:tracePt t="231405" x="4921250" y="4965700"/>
          <p14:tracePt t="231421" x="4921250" y="4973638"/>
          <p14:tracePt t="231430" x="4929188" y="4973638"/>
          <p14:tracePt t="231443" x="4946650" y="4983163"/>
          <p14:tracePt t="231460" x="4973638" y="4983163"/>
          <p14:tracePt t="231476" x="4992688" y="4983163"/>
          <p14:tracePt t="231493" x="5010150" y="4983163"/>
          <p14:tracePt t="231509" x="5054600" y="4983163"/>
          <p14:tracePt t="231526" x="5089525" y="4983163"/>
          <p14:tracePt t="231543" x="5143500" y="4983163"/>
          <p14:tracePt t="231559" x="5207000" y="5000625"/>
          <p14:tracePt t="231578" x="5268913" y="5010150"/>
          <p14:tracePt t="231594" x="5313363" y="5010150"/>
          <p14:tracePt t="231610" x="5330825" y="5010150"/>
          <p14:tracePt t="231626" x="5349875" y="5010150"/>
          <p14:tracePt t="231643" x="5375275" y="5010150"/>
          <p14:tracePt t="231659" x="5394325" y="5010150"/>
          <p14:tracePt t="231676" x="5438775" y="5010150"/>
          <p14:tracePt t="231693" x="5456238" y="5000625"/>
          <p14:tracePt t="231794" x="5438775" y="5000625"/>
          <p14:tracePt t="231803" x="5411788" y="5000625"/>
          <p14:tracePt t="231811" x="5384800" y="5000625"/>
          <p14:tracePt t="231825" x="5367338" y="5000625"/>
          <p14:tracePt t="231842" x="5340350" y="5000625"/>
          <p14:tracePt t="231858" x="5313363" y="5000625"/>
          <p14:tracePt t="231875" x="5295900" y="5000625"/>
          <p14:tracePt t="231893" x="5278438" y="5000625"/>
          <p14:tracePt t="231909" x="5251450" y="5000625"/>
          <p14:tracePt t="231926" x="5232400" y="5000625"/>
          <p14:tracePt t="231943" x="5214938" y="5000625"/>
          <p14:tracePt t="231960" x="5180013" y="5000625"/>
          <p14:tracePt t="231976" x="5160963" y="5000625"/>
          <p14:tracePt t="231993" x="5153025" y="5000625"/>
          <p14:tracePt t="232010" x="5135563" y="5000625"/>
          <p14:tracePt t="232026" x="5108575" y="5000625"/>
          <p14:tracePt t="232043" x="5089525" y="5000625"/>
          <p14:tracePt t="232061" x="5072063" y="5000625"/>
          <p14:tracePt t="232076" x="5054600" y="5000625"/>
          <p14:tracePt t="232093" x="5045075" y="5010150"/>
          <p14:tracePt t="232111" x="5027613" y="5010150"/>
          <p14:tracePt t="232126" x="5018088" y="5010150"/>
          <p14:tracePt t="232143" x="5010150" y="5010150"/>
          <p14:tracePt t="232159" x="4992688" y="5010150"/>
          <p14:tracePt t="232176" x="4973638" y="5010150"/>
          <p14:tracePt t="232193" x="4956175" y="5010150"/>
          <p14:tracePt t="232209" x="4946650" y="5010150"/>
          <p14:tracePt t="232226" x="4929188" y="5010150"/>
          <p14:tracePt t="232369" x="4956175" y="5010150"/>
          <p14:tracePt t="232377" x="4965700" y="5010150"/>
          <p14:tracePt t="232393" x="4992688" y="5010150"/>
          <p14:tracePt t="232410" x="5027613" y="5010150"/>
          <p14:tracePt t="232426" x="5054600" y="5019675"/>
          <p14:tracePt t="232443" x="5116513" y="5019675"/>
          <p14:tracePt t="232460" x="5160963" y="5019675"/>
          <p14:tracePt t="232478" x="5224463" y="5019675"/>
          <p14:tracePt t="232493" x="5268913" y="5010150"/>
          <p14:tracePt t="232510" x="5340350" y="5010150"/>
          <p14:tracePt t="232527" x="5402263" y="4992688"/>
          <p14:tracePt t="232543" x="5483225" y="4983163"/>
          <p14:tracePt t="232560" x="5518150" y="4983163"/>
          <p14:tracePt t="232575" x="5527675" y="4983163"/>
          <p14:tracePt t="232666" x="5527675" y="4973638"/>
          <p14:tracePt t="232682" x="5510213" y="4973638"/>
          <p14:tracePt t="232691" x="5492750" y="4973638"/>
          <p14:tracePt t="232699" x="5483225" y="4973638"/>
          <p14:tracePt t="232710" x="5456238" y="4973638"/>
          <p14:tracePt t="232728" x="5394325" y="4973638"/>
          <p14:tracePt t="232743" x="5367338" y="4973638"/>
          <p14:tracePt t="232760" x="5340350" y="4965700"/>
          <p14:tracePt t="232776" x="5295900" y="4965700"/>
          <p14:tracePt t="232793" x="5251450" y="4965700"/>
          <p14:tracePt t="232810" x="5170488" y="4965700"/>
          <p14:tracePt t="232826" x="5108575" y="4938713"/>
          <p14:tracePt t="232843" x="5072063" y="4911725"/>
          <p14:tracePt t="232860" x="5054600" y="4902200"/>
          <p14:tracePt t="232878" x="5018088" y="4902200"/>
          <p14:tracePt t="232893" x="5010150" y="4902200"/>
          <p14:tracePt t="233018" x="5037138" y="4902200"/>
          <p14:tracePt t="233026" x="5064125" y="4921250"/>
          <p14:tracePt t="233043" x="5135563" y="4948238"/>
          <p14:tracePt t="233060" x="5197475" y="4948238"/>
          <p14:tracePt t="233076" x="5251450" y="4956175"/>
          <p14:tracePt t="233093" x="5278438" y="4956175"/>
          <p14:tracePt t="233110" x="5286375" y="4956175"/>
          <p14:tracePt t="233214" x="5278438" y="4965700"/>
          <p14:tracePt t="233223" x="5251450" y="4965700"/>
          <p14:tracePt t="233231" x="5232400" y="4965700"/>
          <p14:tracePt t="233243" x="5224463" y="4965700"/>
          <p14:tracePt t="233260" x="5197475" y="4992688"/>
          <p14:tracePt t="233332" x="5197475" y="5000625"/>
          <p14:tracePt t="233340" x="5214938" y="5010150"/>
          <p14:tracePt t="233360" x="5232400" y="5019675"/>
          <p14:tracePt t="233378" x="5259388" y="5037138"/>
          <p14:tracePt t="233394" x="5286375" y="5045075"/>
          <p14:tracePt t="233410" x="5303838" y="5045075"/>
          <p14:tracePt t="233426" x="5322888" y="5045075"/>
          <p14:tracePt t="233443" x="5357813" y="5045075"/>
          <p14:tracePt t="233460" x="5375275" y="5027613"/>
          <p14:tracePt t="233477" x="5384800" y="5019675"/>
          <p14:tracePt t="233520" x="5384800" y="5010150"/>
          <p14:tracePt t="233534" x="5375275" y="4992688"/>
          <p14:tracePt t="233543" x="5357813" y="4992688"/>
          <p14:tracePt t="233560" x="5313363" y="4983163"/>
          <p14:tracePt t="233576" x="5241925" y="4983163"/>
          <p14:tracePt t="233593" x="5160963" y="4973638"/>
          <p14:tracePt t="233610" x="5099050" y="4956175"/>
          <p14:tracePt t="233628" x="5010150" y="4929188"/>
          <p14:tracePt t="233644" x="4992688" y="4921250"/>
          <p14:tracePt t="233660" x="4983163" y="4921250"/>
          <p14:tracePt t="233722" x="4973638" y="4921250"/>
          <p14:tracePt t="233738" x="4965700" y="4938713"/>
          <p14:tracePt t="233747" x="4946650" y="4948238"/>
          <p14:tracePt t="233760" x="4938713" y="4948238"/>
          <p14:tracePt t="233776" x="4938713" y="4956175"/>
          <p14:tracePt t="233839" x="4938713" y="4965700"/>
          <p14:tracePt t="233847" x="4938713" y="4973638"/>
          <p14:tracePt t="233859" x="4956175" y="4983163"/>
          <p14:tracePt t="233876" x="4973638" y="4992688"/>
          <p14:tracePt t="233893" x="4992688" y="5010150"/>
          <p14:tracePt t="233910" x="5010150" y="5019675"/>
          <p14:tracePt t="233943" x="5027613" y="5027613"/>
          <p14:tracePt t="233960" x="5045075" y="5027613"/>
          <p14:tracePt t="233993" x="5072063" y="5037138"/>
          <p14:tracePt t="234010" x="5108575" y="5037138"/>
          <p14:tracePt t="234028" x="5143500" y="5037138"/>
          <p14:tracePt t="234044" x="5160963" y="5037138"/>
          <p14:tracePt t="234060" x="5170488" y="5037138"/>
          <p14:tracePt t="234076" x="5180013" y="5037138"/>
          <p14:tracePt t="234093" x="5187950" y="5037138"/>
          <p14:tracePt t="234110" x="5197475" y="5037138"/>
          <p14:tracePt t="234126" x="5214938" y="5037138"/>
          <p14:tracePt t="234168" x="5224463" y="5037138"/>
          <p14:tracePt t="234216" x="5224463" y="5045075"/>
          <p14:tracePt t="234294" x="5207000" y="5045075"/>
          <p14:tracePt t="234303" x="5197475" y="5037138"/>
          <p14:tracePt t="234313" x="5180013" y="5037138"/>
          <p14:tracePt t="234326" x="5153025" y="5027613"/>
          <p14:tracePt t="234343" x="5126038" y="5027613"/>
          <p14:tracePt t="234360" x="5099050" y="5010150"/>
          <p14:tracePt t="234376" x="5081588" y="5010150"/>
          <p14:tracePt t="234393" x="5081588" y="5000625"/>
          <p14:tracePt t="234410" x="5064125" y="5000625"/>
          <p14:tracePt t="234426" x="5027613" y="5019675"/>
          <p14:tracePt t="234443" x="5018088" y="5027613"/>
          <p14:tracePt t="234476" x="5018088" y="5045075"/>
          <p14:tracePt t="234494" x="5027613" y="5045075"/>
          <p14:tracePt t="234510" x="5054600" y="5045075"/>
          <p14:tracePt t="234528" x="5160963" y="5027613"/>
          <p14:tracePt t="234544" x="5259388" y="5010150"/>
          <p14:tracePt t="234560" x="5322888" y="5000625"/>
          <p14:tracePt t="234576" x="5349875" y="5000625"/>
          <p14:tracePt t="234593" x="5367338" y="5000625"/>
          <p14:tracePt t="234654" x="5357813" y="5000625"/>
          <p14:tracePt t="234662" x="5340350" y="5000625"/>
          <p14:tracePt t="234679" x="5278438" y="5000625"/>
          <p14:tracePt t="234694" x="5207000" y="5000625"/>
          <p14:tracePt t="234710" x="5143500" y="5000625"/>
          <p14:tracePt t="234727" x="5089525" y="4992688"/>
          <p14:tracePt t="234743" x="5081588" y="4973638"/>
          <p14:tracePt t="234810" x="5081588" y="4983163"/>
          <p14:tracePt t="234827" x="5081588" y="4992688"/>
          <p14:tracePt t="234833" x="5116513" y="5000625"/>
          <p14:tracePt t="234842" x="5126038" y="5010150"/>
          <p14:tracePt t="234859" x="5160963" y="5010150"/>
          <p14:tracePt t="234876" x="5180013" y="5010150"/>
          <p14:tracePt t="235014" x="5180013" y="5000625"/>
          <p14:tracePt t="235023" x="5180013" y="4965700"/>
          <p14:tracePt t="235032" x="5170488" y="4929188"/>
          <p14:tracePt t="235043" x="5153025" y="4867275"/>
          <p14:tracePt t="235061" x="5081588" y="4545013"/>
          <p14:tracePt t="235077" x="5027613" y="4233863"/>
          <p14:tracePt t="235093" x="4946650" y="3840163"/>
          <p14:tracePt t="235110" x="4894263" y="3482975"/>
          <p14:tracePt t="235127" x="4857750" y="3259138"/>
          <p14:tracePt t="235143" x="4848225" y="3160713"/>
          <p14:tracePt t="235160" x="4848225" y="3071813"/>
          <p14:tracePt t="235178" x="4848225" y="3044825"/>
          <p14:tracePt t="235195" x="4848225" y="3027363"/>
          <p14:tracePt t="235210" x="4848225" y="3017838"/>
          <p14:tracePt t="235227" x="4830763" y="3009900"/>
          <p14:tracePt t="235243" x="4830763" y="2992438"/>
          <p14:tracePt t="235260" x="4830763" y="2973388"/>
          <p14:tracePt t="235277" x="4830763" y="2946400"/>
          <p14:tracePt t="235293" x="4830763" y="2921000"/>
          <p14:tracePt t="235310" x="4840288" y="2894013"/>
          <p14:tracePt t="235329" x="4857750" y="2830513"/>
          <p14:tracePt t="235343" x="4875213" y="2768600"/>
          <p14:tracePt t="235359" x="4875213" y="2687638"/>
          <p14:tracePt t="235376" x="4867275" y="2616200"/>
          <p14:tracePt t="235393" x="4840288" y="2536825"/>
          <p14:tracePt t="235410" x="4813300" y="2473325"/>
          <p14:tracePt t="235429" x="4786313" y="2446338"/>
          <p14:tracePt t="235443" x="4786313" y="2428875"/>
          <p14:tracePt t="235468" x="4776788" y="2420938"/>
          <p14:tracePt t="235477" x="4776788" y="2411413"/>
          <p14:tracePt t="235514" x="4768850" y="2401888"/>
          <p14:tracePt t="235530" x="4751388" y="2401888"/>
          <p14:tracePt t="235539" x="4741863" y="2393950"/>
          <p14:tracePt t="235547" x="4741863" y="2384425"/>
          <p14:tracePt t="235560" x="4732338" y="2374900"/>
          <p14:tracePt t="235576" x="4724400" y="2349500"/>
          <p14:tracePt t="235592" x="4724400" y="2330450"/>
          <p14:tracePt t="235688" x="4714875" y="2322513"/>
          <p14:tracePt t="235702" x="4705350" y="2312988"/>
          <p14:tracePt t="235718" x="4697413" y="2303463"/>
          <p14:tracePt t="235734" x="4687888" y="2286000"/>
          <p14:tracePt t="235750" x="4670425" y="2278063"/>
          <p14:tracePt t="236172" x="4679950" y="2278063"/>
          <p14:tracePt t="236181" x="4687888" y="2278063"/>
          <p14:tracePt t="236193" x="4697413" y="2278063"/>
          <p14:tracePt t="236209" x="4705350" y="2278063"/>
          <p14:tracePt t="236228" x="4714875" y="2278063"/>
          <p14:tracePt t="236266" x="4724400" y="2295525"/>
          <p14:tracePt t="236274" x="4732338" y="2295525"/>
          <p14:tracePt t="236281" x="4741863" y="2303463"/>
          <p14:tracePt t="236297" x="4759325" y="2303463"/>
          <p14:tracePt t="236367" x="4776788" y="2312988"/>
          <p14:tracePt t="236375" x="4786313" y="2322513"/>
          <p14:tracePt t="236384" x="4795838" y="2330450"/>
          <p14:tracePt t="236393" x="4813300" y="2330450"/>
          <p14:tracePt t="236409" x="4822825" y="2330450"/>
          <p14:tracePt t="236426" x="4840288" y="2330450"/>
          <p14:tracePt t="236443" x="4857750" y="2330450"/>
          <p14:tracePt t="236459" x="4902200" y="2303463"/>
          <p14:tracePt t="236476" x="4965700" y="2303463"/>
          <p14:tracePt t="236494" x="5081588" y="2303463"/>
          <p14:tracePt t="236509" x="5143500" y="2303463"/>
          <p14:tracePt t="236526" x="5207000" y="2322513"/>
          <p14:tracePt t="236543" x="5251450" y="2339975"/>
          <p14:tracePt t="236559" x="5313363" y="2349500"/>
          <p14:tracePt t="236576" x="5394325" y="2349500"/>
          <p14:tracePt t="236593" x="5446713" y="2349500"/>
          <p14:tracePt t="236610" x="5554663" y="2349500"/>
          <p14:tracePt t="236626" x="5581650" y="2366963"/>
          <p14:tracePt t="236643" x="5608638" y="2384425"/>
          <p14:tracePt t="236659" x="5626100" y="2401888"/>
          <p14:tracePt t="236676" x="5635625" y="2411413"/>
          <p14:tracePt t="236693" x="5653088" y="2411413"/>
          <p14:tracePt t="236709" x="5680075" y="2411413"/>
          <p14:tracePt t="236727" x="5732463" y="2411413"/>
          <p14:tracePt t="236744" x="5778500" y="2411413"/>
          <p14:tracePt t="236760" x="5822950" y="2411413"/>
          <p14:tracePt t="236776" x="5867400" y="2411413"/>
          <p14:tracePt t="236793" x="5929313" y="2411413"/>
          <p14:tracePt t="236809" x="5992813" y="2411413"/>
          <p14:tracePt t="236826" x="6054725" y="2411413"/>
          <p14:tracePt t="236843" x="6116638" y="2411413"/>
          <p14:tracePt t="236859" x="6188075" y="2411413"/>
          <p14:tracePt t="236876" x="6303963" y="2384425"/>
          <p14:tracePt t="236893" x="6367463" y="2357438"/>
          <p14:tracePt t="236909" x="6429375" y="2339975"/>
          <p14:tracePt t="236926" x="6483350" y="2330450"/>
          <p14:tracePt t="236943" x="6500813" y="2330450"/>
          <p14:tracePt t="236959" x="6518275" y="2330450"/>
          <p14:tracePt t="236976" x="6545263" y="2322513"/>
          <p14:tracePt t="236994" x="6616700" y="2322513"/>
          <p14:tracePt t="237010" x="6670675" y="2322513"/>
          <p14:tracePt t="237027" x="6697663" y="2303463"/>
          <p14:tracePt t="237044" x="6715125" y="2303463"/>
          <p14:tracePt t="237060" x="6724650" y="2303463"/>
          <p14:tracePt t="237077" x="6732588" y="2303463"/>
          <p14:tracePt t="237166" x="6715125" y="2303463"/>
          <p14:tracePt t="237174" x="6670675" y="2312988"/>
          <p14:tracePt t="237182" x="6616700" y="2312988"/>
          <p14:tracePt t="237193" x="6564313" y="2322513"/>
          <p14:tracePt t="237210" x="6456363" y="2357438"/>
          <p14:tracePt t="237227" x="6350000" y="2366963"/>
          <p14:tracePt t="237245" x="6242050" y="2366963"/>
          <p14:tracePt t="237260" x="6197600" y="2349500"/>
          <p14:tracePt t="237277" x="6099175" y="2322513"/>
          <p14:tracePt t="237293" x="5946775" y="2295525"/>
          <p14:tracePt t="237310" x="5680075" y="2259013"/>
          <p14:tracePt t="237326" x="5357813" y="2206625"/>
          <p14:tracePt t="237343" x="5072063" y="2152650"/>
          <p14:tracePt t="237359" x="4822825" y="2098675"/>
          <p14:tracePt t="237376" x="4705350" y="2063750"/>
          <p14:tracePt t="237394" x="4670425" y="2054225"/>
          <p14:tracePt t="237492" x="4652963" y="2044700"/>
          <p14:tracePt t="237499" x="4643438" y="2044700"/>
          <p14:tracePt t="237510" x="4625975" y="2044700"/>
          <p14:tracePt t="237527" x="4616450" y="2044700"/>
          <p14:tracePt t="237591" x="4608513" y="2044700"/>
          <p14:tracePt t="237604" x="4608513" y="2071688"/>
          <p14:tracePt t="237613" x="4589463" y="2108200"/>
          <p14:tracePt t="237628" x="4581525" y="2143125"/>
          <p14:tracePt t="237645" x="4581525" y="2197100"/>
          <p14:tracePt t="237660" x="4581525" y="2232025"/>
          <p14:tracePt t="237677" x="4581525" y="2259013"/>
          <p14:tracePt t="237693" x="4581525" y="2286000"/>
          <p14:tracePt t="237710" x="4581525" y="2295525"/>
          <p14:tracePt t="237727" x="4581525" y="2303463"/>
          <p14:tracePt t="237776" x="4589463" y="2312988"/>
          <p14:tracePt t="237792" x="4589463" y="2339975"/>
          <p14:tracePt t="237801" x="4608513" y="2349500"/>
          <p14:tracePt t="237817" x="4608513" y="2357438"/>
          <p14:tracePt t="237895" x="4608513" y="2349500"/>
          <p14:tracePt t="237903" x="4598988" y="2330450"/>
          <p14:tracePt t="237914" x="4598988" y="2322513"/>
          <p14:tracePt t="237927" x="4581525" y="2303463"/>
          <p14:tracePt t="237944" x="4572000" y="2286000"/>
          <p14:tracePt t="237960" x="4562475" y="2278063"/>
          <p14:tracePt t="237977" x="4554538" y="2259013"/>
          <p14:tracePt t="237995" x="4545013" y="2241550"/>
          <p14:tracePt t="238010" x="4518025" y="2224088"/>
          <p14:tracePt t="238029" x="4500563" y="2206625"/>
          <p14:tracePt t="238045" x="4483100" y="2179638"/>
          <p14:tracePt t="238060" x="4456113" y="2160588"/>
          <p14:tracePt t="238077" x="4438650" y="2152650"/>
          <p14:tracePt t="238093" x="4438650" y="2143125"/>
          <p14:tracePt t="238110" x="4429125" y="2143125"/>
          <p14:tracePt t="238126" x="4411663" y="2143125"/>
          <p14:tracePt t="238144" x="4367213" y="2143125"/>
          <p14:tracePt t="238160" x="4322763" y="2170113"/>
          <p14:tracePt t="238177" x="4259263" y="2179638"/>
          <p14:tracePt t="238194" x="4214813" y="2187575"/>
          <p14:tracePt t="238210" x="4170363" y="2187575"/>
          <p14:tracePt t="238227" x="4143375" y="2187575"/>
          <p14:tracePt t="238244" x="4133850" y="2187575"/>
          <p14:tracePt t="238260" x="4125913" y="2187575"/>
          <p14:tracePt t="238277" x="4116388" y="2187575"/>
          <p14:tracePt t="238295" x="4081463" y="2197100"/>
          <p14:tracePt t="238310" x="4062413" y="2206625"/>
          <p14:tracePt t="238327" x="4017963" y="2224088"/>
          <p14:tracePt t="238344" x="3956050" y="2251075"/>
          <p14:tracePt t="238360" x="3919538" y="2259013"/>
          <p14:tracePt t="238377" x="3902075" y="2268538"/>
          <p14:tracePt t="238394" x="3875088" y="2278063"/>
          <p14:tracePt t="238410" x="3848100" y="2312988"/>
          <p14:tracePt t="238427" x="3830638" y="2330450"/>
          <p14:tracePt t="238444" x="3822700" y="2349500"/>
          <p14:tracePt t="238460" x="3803650" y="2374900"/>
          <p14:tracePt t="238477" x="3795713" y="2393950"/>
          <p14:tracePt t="238494" x="3776663" y="2420938"/>
          <p14:tracePt t="238510" x="3768725" y="2465388"/>
          <p14:tracePt t="238528" x="3759200" y="2509838"/>
          <p14:tracePt t="238545" x="3759200" y="2554288"/>
          <p14:tracePt t="238561" x="3759200" y="2571750"/>
          <p14:tracePt t="238577" x="3759200" y="2598738"/>
          <p14:tracePt t="238594" x="3768725" y="2616200"/>
          <p14:tracePt t="238610" x="3786188" y="2635250"/>
          <p14:tracePt t="238627" x="3813175" y="2670175"/>
          <p14:tracePt t="238644" x="3840163" y="2706688"/>
          <p14:tracePt t="238660" x="3867150" y="2751138"/>
          <p14:tracePt t="238677" x="3902075" y="2786063"/>
          <p14:tracePt t="238694" x="3919538" y="2803525"/>
          <p14:tracePt t="238710" x="3938588" y="2822575"/>
          <p14:tracePt t="238727" x="3956050" y="2830513"/>
          <p14:tracePt t="238744" x="3990975" y="2840038"/>
          <p14:tracePt t="238761" x="4027488" y="2857500"/>
          <p14:tracePt t="238778" x="4108450" y="2857500"/>
          <p14:tracePt t="238795" x="4170363" y="2849563"/>
          <p14:tracePt t="238811" x="4187825" y="2840038"/>
          <p14:tracePt t="238827" x="4205288" y="2840038"/>
          <p14:tracePt t="238844" x="4241800" y="2840038"/>
          <p14:tracePt t="238860" x="4303713" y="2857500"/>
          <p14:tracePt t="238877" x="4348163" y="2857500"/>
          <p14:tracePt t="238894" x="4411663" y="2849563"/>
          <p14:tracePt t="238910" x="4473575" y="2822575"/>
          <p14:tracePt t="238929" x="4581525" y="2786063"/>
          <p14:tracePt t="238945" x="4660900" y="2759075"/>
          <p14:tracePt t="238960" x="4705350" y="2751138"/>
          <p14:tracePt t="238977" x="4741863" y="2724150"/>
          <p14:tracePt t="238994" x="4751388" y="2714625"/>
          <p14:tracePt t="239010" x="4759325" y="2697163"/>
          <p14:tracePt t="239027" x="4768850" y="2679700"/>
          <p14:tracePt t="239045" x="4768850" y="2625725"/>
          <p14:tracePt t="239060" x="4768850" y="2571750"/>
          <p14:tracePt t="239077" x="4741863" y="2527300"/>
          <p14:tracePt t="239094" x="4714875" y="2465388"/>
          <p14:tracePt t="239110" x="4697413" y="2428875"/>
          <p14:tracePt t="239127" x="4670425" y="2401888"/>
          <p14:tracePt t="239144" x="4660900" y="2393950"/>
          <p14:tracePt t="239160" x="4643438" y="2374900"/>
          <p14:tracePt t="239179" x="4616450" y="2349500"/>
          <p14:tracePt t="239196" x="4589463" y="2322513"/>
          <p14:tracePt t="239211" x="4545013" y="2295525"/>
          <p14:tracePt t="239227" x="4500563" y="2278063"/>
          <p14:tracePt t="239244" x="4473575" y="2259013"/>
          <p14:tracePt t="239260" x="4446588" y="2251075"/>
          <p14:tracePt t="239311" x="4429125" y="2251075"/>
          <p14:tracePt t="239320" x="4402138" y="2251075"/>
          <p14:tracePt t="239326" x="4367213" y="2251075"/>
          <p14:tracePt t="239343" x="4268788" y="2278063"/>
          <p14:tracePt t="239360" x="4197350" y="2303463"/>
          <p14:tracePt t="239377" x="4170363" y="2322513"/>
          <p14:tracePt t="239394" x="4160838" y="2349500"/>
          <p14:tracePt t="239410" x="4143375" y="2393950"/>
          <p14:tracePt t="239427" x="4108450" y="2455863"/>
          <p14:tracePt t="239445" x="4089400" y="2500313"/>
          <p14:tracePt t="239461" x="4089400" y="2544763"/>
          <p14:tracePt t="239477" x="4098925" y="2589213"/>
          <p14:tracePt t="239494" x="4125913" y="2635250"/>
          <p14:tracePt t="239510" x="4143375" y="2670175"/>
          <p14:tracePt t="239527" x="4160838" y="2687638"/>
          <p14:tracePt t="239544" x="4170363" y="2714625"/>
          <p14:tracePt t="239560" x="4197350" y="2732088"/>
          <p14:tracePt t="239578" x="4224338" y="2751138"/>
          <p14:tracePt t="239594" x="4241800" y="2759075"/>
          <p14:tracePt t="239610" x="4268788" y="2759075"/>
          <p14:tracePt t="239627" x="4286250" y="2759075"/>
          <p14:tracePt t="239644" x="4322763" y="2759075"/>
          <p14:tracePt t="239660" x="4384675" y="2751138"/>
          <p14:tracePt t="239679" x="4465638" y="2724150"/>
          <p14:tracePt t="239696" x="4527550" y="2697163"/>
          <p14:tracePt t="239711" x="4598988" y="2670175"/>
          <p14:tracePt t="239727" x="4625975" y="2652713"/>
          <p14:tracePt t="239744" x="4652963" y="2598738"/>
          <p14:tracePt t="239760" x="4660900" y="2536825"/>
          <p14:tracePt t="239777" x="4687888" y="2492375"/>
          <p14:tracePt t="239794" x="4705350" y="2455863"/>
          <p14:tracePt t="239810" x="4732338" y="2438400"/>
          <p14:tracePt t="239829" x="4741863" y="2401888"/>
          <p14:tracePt t="239844" x="4751388" y="2393950"/>
          <p14:tracePt t="239860" x="4751388" y="2384425"/>
          <p14:tracePt t="239877" x="4751388" y="2374900"/>
          <p14:tracePt t="239894" x="4751388" y="2366963"/>
          <p14:tracePt t="239923" x="4751388" y="2357438"/>
          <p14:tracePt t="239931" x="4741863" y="2357438"/>
          <p14:tracePt t="239944" x="4732338" y="2349500"/>
          <p14:tracePt t="239961" x="4714875" y="2330450"/>
          <p14:tracePt t="239979" x="4697413" y="2322513"/>
          <p14:tracePt t="239994" x="4679950" y="2312988"/>
          <p14:tracePt t="240010" x="4660900" y="2303463"/>
          <p14:tracePt t="240027" x="4633913" y="2295525"/>
          <p14:tracePt t="240044" x="4616450" y="2278063"/>
          <p14:tracePt t="240062" x="4598988" y="2251075"/>
          <p14:tracePt t="240079" x="4572000" y="2224088"/>
          <p14:tracePt t="240095" x="4572000" y="2214563"/>
          <p14:tracePt t="240111" x="4562475" y="2206625"/>
          <p14:tracePt t="240127" x="4562475" y="2197100"/>
          <p14:tracePt t="240219" x="4562475" y="2206625"/>
          <p14:tracePt t="240226" x="4581525" y="2214563"/>
          <p14:tracePt t="240234" x="4589463" y="2224088"/>
          <p14:tracePt t="240243" x="4598988" y="2232025"/>
          <p14:tracePt t="240260" x="4616450" y="2259013"/>
          <p14:tracePt t="240276" x="4633913" y="2278063"/>
          <p14:tracePt t="240294" x="4660900" y="2295525"/>
          <p14:tracePt t="240310" x="4679950" y="2303463"/>
          <p14:tracePt t="240329" x="4705350" y="2322513"/>
          <p14:tracePt t="240346" x="4732338" y="2339975"/>
          <p14:tracePt t="240361" x="4751388" y="2349500"/>
          <p14:tracePt t="240377" x="4768850" y="2357438"/>
          <p14:tracePt t="240394" x="4803775" y="2366963"/>
          <p14:tracePt t="240411" x="4840288" y="2374900"/>
          <p14:tracePt t="240427" x="4867275" y="2374900"/>
          <p14:tracePt t="240444" x="4884738" y="2393950"/>
          <p14:tracePt t="240460" x="4911725" y="2393950"/>
          <p14:tracePt t="240478" x="4992688" y="2393950"/>
          <p14:tracePt t="240494" x="5037138" y="2393950"/>
          <p14:tracePt t="240510" x="5054600" y="2401888"/>
          <p14:tracePt t="240527" x="5081588" y="2401888"/>
          <p14:tracePt t="240544" x="5099050" y="2411413"/>
          <p14:tracePt t="240560" x="5108575" y="2411413"/>
          <p14:tracePt t="240577" x="5126038" y="2420938"/>
          <p14:tracePt t="240595" x="5197475" y="2438400"/>
          <p14:tracePt t="240611" x="5278438" y="2455863"/>
          <p14:tracePt t="240627" x="5340350" y="2455863"/>
          <p14:tracePt t="240644" x="5394325" y="2455863"/>
          <p14:tracePt t="240660" x="5429250" y="2446338"/>
          <p14:tracePt t="240677" x="5456238" y="2438400"/>
          <p14:tracePt t="240694" x="5465763" y="2438400"/>
          <p14:tracePt t="240711" x="5483225" y="2438400"/>
          <p14:tracePt t="240727" x="5518150" y="2438400"/>
          <p14:tracePt t="240745" x="5589588" y="2401888"/>
          <p14:tracePt t="240760" x="5635625" y="2374900"/>
          <p14:tracePt t="240777" x="5680075" y="2366963"/>
          <p14:tracePt t="240794" x="5707063" y="2357438"/>
          <p14:tracePt t="240811" x="5732463" y="2357438"/>
          <p14:tracePt t="240827" x="5795963" y="2357438"/>
          <p14:tracePt t="240843" x="5840413" y="2357438"/>
          <p14:tracePt t="240860" x="5867400" y="2349500"/>
          <p14:tracePt t="240877" x="5894388" y="2339975"/>
          <p14:tracePt t="240893" x="5911850" y="2339975"/>
          <p14:tracePt t="240910" x="5921375" y="2339975"/>
          <p14:tracePt t="240927" x="5938838" y="2339975"/>
          <p14:tracePt t="240944" x="5973763" y="2330450"/>
          <p14:tracePt t="240961" x="6018213" y="2312988"/>
          <p14:tracePt t="240979" x="6081713" y="2295525"/>
          <p14:tracePt t="240996" x="6099175" y="2278063"/>
          <p14:tracePt t="241011" x="6108700" y="2278063"/>
          <p14:tracePt t="241027" x="6126163" y="2278063"/>
          <p14:tracePt t="241044" x="6153150" y="2278063"/>
          <p14:tracePt t="241061" x="6180138" y="2286000"/>
          <p14:tracePt t="241077" x="6224588" y="2286000"/>
          <p14:tracePt t="241094" x="6251575" y="2278063"/>
          <p14:tracePt t="241111" x="6269038" y="2278063"/>
          <p14:tracePt t="241127" x="6296025" y="2278063"/>
          <p14:tracePt t="241144" x="6323013" y="2278063"/>
          <p14:tracePt t="241160" x="6340475" y="2278063"/>
          <p14:tracePt t="241177" x="6357938" y="2278063"/>
          <p14:tracePt t="241194" x="6367463" y="2278063"/>
          <p14:tracePt t="241211" x="6375400" y="2278063"/>
          <p14:tracePt t="241228" x="6394450" y="2278063"/>
          <p14:tracePt t="241246" x="6421438" y="2286000"/>
          <p14:tracePt t="241261" x="6429375" y="2295525"/>
          <p14:tracePt t="241277" x="6438900" y="2295525"/>
          <p14:tracePt t="241339" x="6438900" y="2303463"/>
          <p14:tracePt t="241348" x="6429375" y="2312988"/>
          <p14:tracePt t="241361" x="6421438" y="2312988"/>
          <p14:tracePt t="241377" x="6384925" y="2322513"/>
          <p14:tracePt t="241394" x="6278563" y="2339975"/>
          <p14:tracePt t="241410" x="6180138" y="2339975"/>
          <p14:tracePt t="241427" x="6108700" y="2349500"/>
          <p14:tracePt t="241444" x="6010275" y="2349500"/>
          <p14:tracePt t="241461" x="5938838" y="2330450"/>
          <p14:tracePt t="241477" x="5840413" y="2303463"/>
          <p14:tracePt t="241495" x="5707063" y="2268538"/>
          <p14:tracePt t="241511" x="5581650" y="2268538"/>
          <p14:tracePt t="241527" x="5456238" y="2278063"/>
          <p14:tracePt t="241544" x="5322888" y="2286000"/>
          <p14:tracePt t="241561" x="5214938" y="2286000"/>
          <p14:tracePt t="241577" x="5108575" y="2286000"/>
          <p14:tracePt t="241594" x="5037138" y="2268538"/>
          <p14:tracePt t="241611" x="5000625" y="2259013"/>
          <p14:tracePt t="241627" x="4965700" y="2241550"/>
          <p14:tracePt t="241645" x="4938713" y="2214563"/>
          <p14:tracePt t="241661" x="4894263" y="2197100"/>
          <p14:tracePt t="241677" x="4867275" y="2187575"/>
          <p14:tracePt t="241694" x="4840288" y="2170113"/>
          <p14:tracePt t="241711" x="4813300" y="2170113"/>
          <p14:tracePt t="241727" x="4786313" y="2160588"/>
          <p14:tracePt t="241744" x="4768850" y="2160588"/>
          <p14:tracePt t="241747" x="4751388" y="2160588"/>
          <p14:tracePt t="241761" x="4741863" y="2160588"/>
          <p14:tracePt t="241801" x="4732338" y="2152650"/>
          <p14:tracePt t="241818" x="4724400" y="2143125"/>
          <p14:tracePt t="241827" x="4714875" y="2135188"/>
          <p14:tracePt t="241844" x="4697413" y="2125663"/>
          <p14:tracePt t="241861" x="4670425" y="2108200"/>
          <p14:tracePt t="241877" x="4660900" y="2108200"/>
          <p14:tracePt t="241911" x="4660900" y="2125663"/>
          <p14:tracePt t="241927" x="4652963" y="2143125"/>
          <p14:tracePt t="241944" x="4652963" y="2160588"/>
          <p14:tracePt t="241961" x="4652963" y="2197100"/>
          <p14:tracePt t="241978" x="4679950" y="2214563"/>
          <p14:tracePt t="241994" x="4687888" y="2232025"/>
          <p14:tracePt t="242011" x="4687888" y="2259013"/>
          <p14:tracePt t="242108" x="4687888" y="2241550"/>
          <p14:tracePt t="242115" x="4679950" y="2206625"/>
          <p14:tracePt t="242127" x="4670425" y="2170113"/>
          <p14:tracePt t="242146" x="4633913" y="2081213"/>
          <p14:tracePt t="242161" x="4633913" y="2054225"/>
          <p14:tracePt t="242177" x="4616450" y="2054225"/>
          <p14:tracePt t="242223" x="4616450" y="2071688"/>
          <p14:tracePt t="242232" x="4608513" y="2098675"/>
          <p14:tracePt t="242244" x="4598988" y="2116138"/>
          <p14:tracePt t="242262" x="4589463" y="2152650"/>
          <p14:tracePt t="242277" x="4589463" y="2197100"/>
          <p14:tracePt t="242294" x="4589463" y="2251075"/>
          <p14:tracePt t="242311" x="4589463" y="2278063"/>
          <p14:tracePt t="242327" x="4589463" y="2295525"/>
          <p14:tracePt t="242344" x="4572000" y="2295525"/>
          <p14:tracePt t="242419" x="4572000" y="2268538"/>
          <p14:tracePt t="242428" x="4581525" y="2259013"/>
          <p14:tracePt t="242445" x="4589463" y="2232025"/>
          <p14:tracePt t="242461" x="4598988" y="2214563"/>
          <p14:tracePt t="242478" x="4598988" y="2197100"/>
          <p14:tracePt t="242497" x="4598988" y="2187575"/>
          <p14:tracePt t="242559" x="4608513" y="2214563"/>
          <p14:tracePt t="242568" x="4616450" y="2241550"/>
          <p14:tracePt t="242577" x="4633913" y="2251075"/>
          <p14:tracePt t="242594" x="4643438" y="2268538"/>
          <p14:tracePt t="242611" x="4643438" y="2278063"/>
          <p14:tracePt t="242726" x="4652963" y="2295525"/>
          <p14:tracePt t="242734" x="4652963" y="2303463"/>
          <p14:tracePt t="242744" x="4660900" y="2312988"/>
          <p14:tracePt t="242761" x="4687888" y="2357438"/>
          <p14:tracePt t="242778" x="4705350" y="2401888"/>
          <p14:tracePt t="242795" x="4751388" y="2554288"/>
          <p14:tracePt t="242812" x="4759325" y="2706688"/>
          <p14:tracePt t="242828" x="4776788" y="2830513"/>
          <p14:tracePt t="242843" x="4803775" y="2946400"/>
          <p14:tracePt t="242860" x="4822825" y="3054350"/>
          <p14:tracePt t="242877" x="4848225" y="3160713"/>
          <p14:tracePt t="242893" x="4857750" y="3295650"/>
          <p14:tracePt t="242910" x="4857750" y="3402013"/>
          <p14:tracePt t="242927" x="4813300" y="3544888"/>
          <p14:tracePt t="242944" x="4786313" y="3662363"/>
          <p14:tracePt t="242961" x="4786313" y="3751263"/>
          <p14:tracePt t="242977" x="4803775" y="3813175"/>
          <p14:tracePt t="242994" x="4803775" y="3876675"/>
          <p14:tracePt t="243011" x="4813300" y="3938588"/>
          <p14:tracePt t="243027" x="4813300" y="4000500"/>
          <p14:tracePt t="243046" x="4813300" y="4116388"/>
          <p14:tracePt t="243062" x="4813300" y="4206875"/>
          <p14:tracePt t="243078" x="4813300" y="4295775"/>
          <p14:tracePt t="243094" x="4813300" y="4376738"/>
          <p14:tracePt t="243111" x="4813300" y="4448175"/>
          <p14:tracePt t="243128" x="4830763" y="4554538"/>
          <p14:tracePt t="243144" x="4857750" y="4652963"/>
          <p14:tracePt t="243161" x="4884738" y="4733925"/>
          <p14:tracePt t="243177" x="4911725" y="4795838"/>
          <p14:tracePt t="243194" x="4929188" y="4822825"/>
          <p14:tracePt t="243211" x="4938713" y="4849813"/>
          <p14:tracePt t="243228" x="4938713" y="4867275"/>
          <p14:tracePt t="243244" x="4946650" y="4884738"/>
          <p14:tracePt t="243261" x="4956175" y="4902200"/>
          <p14:tracePt t="243278" x="4956175" y="4929188"/>
          <p14:tracePt t="243294" x="4973638" y="4938713"/>
          <p14:tracePt t="243376" x="4983163" y="4948238"/>
          <p14:tracePt t="243383" x="4992688" y="4983163"/>
          <p14:tracePt t="243394" x="5000625" y="5019675"/>
          <p14:tracePt t="243410" x="5018088" y="5037138"/>
          <p14:tracePt t="243427" x="5027613" y="5054600"/>
          <p14:tracePt t="243602" x="5027613" y="5045075"/>
          <p14:tracePt t="243610" x="5027613" y="5027613"/>
          <p14:tracePt t="243628" x="5018088" y="4965700"/>
          <p14:tracePt t="243644" x="5010150" y="4929188"/>
          <p14:tracePt t="243661" x="5010150" y="4911725"/>
          <p14:tracePt t="243704" x="5000625" y="4911725"/>
          <p14:tracePt t="243766" x="4992688" y="4911725"/>
          <p14:tracePt t="243782" x="4965700" y="4948238"/>
          <p14:tracePt t="243790" x="4956175" y="4973638"/>
          <p14:tracePt t="243799" x="4956175" y="5010150"/>
          <p14:tracePt t="243811" x="4956175" y="5019675"/>
          <p14:tracePt t="243828" x="4946650" y="5054600"/>
          <p14:tracePt t="243844" x="4946650" y="5064125"/>
          <p14:tracePt t="243930" x="4929188" y="5045075"/>
          <p14:tracePt t="243938" x="4929188" y="5037138"/>
          <p14:tracePt t="243946" x="4929188" y="5000625"/>
          <p14:tracePt t="243962" x="4929188" y="4973638"/>
          <p14:tracePt t="243978" x="4929188" y="4938713"/>
          <p14:tracePt t="243994" x="4929188" y="4921250"/>
          <p14:tracePt t="244064" x="4929188" y="4948238"/>
          <p14:tracePt t="244072" x="4929188" y="4956175"/>
          <p14:tracePt t="244080" x="4929188" y="4973638"/>
          <p14:tracePt t="244095" x="4921250" y="5037138"/>
          <p14:tracePt t="244110" x="4911725" y="5072063"/>
          <p14:tracePt t="244127" x="4911725" y="5091113"/>
          <p14:tracePt t="244228" x="4911725" y="5054600"/>
          <p14:tracePt t="244236" x="4911725" y="5037138"/>
          <p14:tracePt t="244245" x="4911725" y="5027613"/>
          <p14:tracePt t="244261" x="4911725" y="5019675"/>
          <p14:tracePt t="244354" x="4911725" y="5027613"/>
          <p14:tracePt t="244363" x="4911725" y="5064125"/>
          <p14:tracePt t="244378" x="4911725" y="5099050"/>
          <p14:tracePt t="244394" x="4911725" y="5116513"/>
          <p14:tracePt t="244411" x="4911725" y="5143500"/>
          <p14:tracePt t="244456" x="4911725" y="5153025"/>
          <p14:tracePt t="244470" x="4921250" y="5153025"/>
          <p14:tracePt t="244479" x="4929188" y="5153025"/>
          <p14:tracePt t="244494" x="4956175" y="5153025"/>
          <p14:tracePt t="244510" x="4983163" y="5153025"/>
          <p14:tracePt t="244527" x="5018088" y="5153025"/>
          <p14:tracePt t="244544" x="5037138" y="5153025"/>
          <p14:tracePt t="244561" x="5054600" y="5153025"/>
          <p14:tracePt t="244578" x="5089525" y="5153025"/>
          <p14:tracePt t="244596" x="5160963" y="5153025"/>
          <p14:tracePt t="244612" x="5224463" y="5153025"/>
          <p14:tracePt t="244628" x="5295900" y="5153025"/>
          <p14:tracePt t="244644" x="5357813" y="5162550"/>
          <p14:tracePt t="244661" x="5394325" y="5180013"/>
          <p14:tracePt t="244678" x="5421313" y="5197475"/>
          <p14:tracePt t="244694" x="5446713" y="5207000"/>
          <p14:tracePt t="244711" x="5456238" y="5214938"/>
          <p14:tracePt t="244728" x="5465763" y="5214938"/>
          <p14:tracePt t="244745" x="5492750" y="5214938"/>
          <p14:tracePt t="244763" x="5510213" y="5214938"/>
          <p14:tracePt t="244778" x="5518150" y="5207000"/>
          <p14:tracePt t="244846" x="5518150" y="5187950"/>
          <p14:tracePt t="244854" x="5500688" y="5180013"/>
          <p14:tracePt t="244864" x="5492750" y="5170488"/>
          <p14:tracePt t="244878" x="5446713" y="5153025"/>
          <p14:tracePt t="244894" x="5384800" y="5126038"/>
          <p14:tracePt t="244911" x="5303838" y="5099050"/>
          <p14:tracePt t="244928" x="5214938" y="5091113"/>
          <p14:tracePt t="244944" x="5135563" y="5091113"/>
          <p14:tracePt t="244961" x="5064125" y="5091113"/>
          <p14:tracePt t="244978" x="5045075" y="5091113"/>
          <p14:tracePt t="244994" x="5018088" y="5091113"/>
          <p14:tracePt t="245098" x="5037138" y="5099050"/>
          <p14:tracePt t="245106" x="5072063" y="5099050"/>
          <p14:tracePt t="245114" x="5108575" y="5099050"/>
          <p14:tracePt t="245128" x="5259388" y="5116513"/>
          <p14:tracePt t="245144" x="5367338" y="5126038"/>
          <p14:tracePt t="245161" x="5446713" y="5143500"/>
          <p14:tracePt t="245178" x="5518150" y="5170488"/>
          <p14:tracePt t="245194" x="5545138" y="5170488"/>
          <p14:tracePt t="245246" x="5545138" y="5162550"/>
          <p14:tracePt t="245254" x="5527675" y="5153025"/>
          <p14:tracePt t="245263" x="5518150" y="5143500"/>
          <p14:tracePt t="245278" x="5492750" y="5126038"/>
          <p14:tracePt t="245295" x="5411788" y="5108575"/>
          <p14:tracePt t="245312" x="5330825" y="5099050"/>
          <p14:tracePt t="245327" x="5259388" y="5081588"/>
          <p14:tracePt t="245344" x="5143500" y="5054600"/>
          <p14:tracePt t="245360" x="5072063" y="5054600"/>
          <p14:tracePt t="245377" x="5018088" y="5054600"/>
          <p14:tracePt t="245394" x="4983163" y="5045075"/>
          <p14:tracePt t="245410" x="4965700" y="5037138"/>
          <p14:tracePt t="245427" x="4956175" y="5037138"/>
          <p14:tracePt t="245512" x="4965700" y="5037138"/>
          <p14:tracePt t="245521" x="5010150" y="5037138"/>
          <p14:tracePt t="245529" x="5064125" y="5019675"/>
          <p14:tracePt t="245544" x="5214938" y="5027613"/>
          <p14:tracePt t="245561" x="5349875" y="5054600"/>
          <p14:tracePt t="245578" x="5394325" y="5072063"/>
          <p14:tracePt t="245594" x="5411788" y="5072063"/>
          <p14:tracePt t="245660" x="5402263" y="5072063"/>
          <p14:tracePt t="245668" x="5394325" y="5064125"/>
          <p14:tracePt t="245678" x="5384800" y="5064125"/>
          <p14:tracePt t="245694" x="5349875" y="5054600"/>
          <p14:tracePt t="245711" x="5295900" y="5027613"/>
          <p14:tracePt t="245728" x="5214938" y="5010150"/>
          <p14:tracePt t="245747" x="5081588" y="4983163"/>
          <p14:tracePt t="245762" x="5000625" y="4983163"/>
          <p14:tracePt t="245778" x="4929188" y="4983163"/>
          <p14:tracePt t="245795" x="4867275" y="4983163"/>
          <p14:tracePt t="245812" x="4830763" y="4983163"/>
          <p14:tracePt t="245828" x="4822825" y="4983163"/>
          <p14:tracePt t="245958" x="4857750" y="4983163"/>
          <p14:tracePt t="245967" x="4902200" y="5000625"/>
          <p14:tracePt t="245978" x="4938713" y="5010150"/>
          <p14:tracePt t="245994" x="5045075" y="5027613"/>
          <p14:tracePt t="246012" x="5197475" y="5054600"/>
          <p14:tracePt t="246028" x="5303838" y="5054600"/>
          <p14:tracePt t="246044" x="5384800" y="5081588"/>
          <p14:tracePt t="246062" x="5456238" y="5099050"/>
          <p14:tracePt t="246078" x="5518150" y="5116513"/>
          <p14:tracePt t="246095" x="5554663" y="5126038"/>
          <p14:tracePt t="246154" x="5554663" y="5116513"/>
          <p14:tracePt t="246163" x="5545138" y="5108575"/>
          <p14:tracePt t="246178" x="5510213" y="5099050"/>
          <p14:tracePt t="246194" x="5492750" y="5091113"/>
          <p14:tracePt t="246211" x="5446713" y="5091113"/>
          <p14:tracePt t="246228" x="5411788" y="5072063"/>
          <p14:tracePt t="246245" x="5367338" y="5064125"/>
          <p14:tracePt t="246249" x="5330825" y="5054600"/>
          <p14:tracePt t="246261" x="5303838" y="5045075"/>
          <p14:tracePt t="246278" x="5187950" y="5019675"/>
          <p14:tracePt t="246295" x="5126038" y="5000625"/>
          <p14:tracePt t="246311" x="5089525" y="5000625"/>
          <p14:tracePt t="246328" x="5072063" y="5000625"/>
          <p14:tracePt t="246345" x="5054600" y="5000625"/>
          <p14:tracePt t="246361" x="5037138" y="5000625"/>
          <p14:tracePt t="246378" x="5000625" y="5010150"/>
          <p14:tracePt t="246396" x="4973638" y="5010150"/>
          <p14:tracePt t="246450" x="4973638" y="5027613"/>
          <p14:tracePt t="246459" x="4973638" y="5037138"/>
          <p14:tracePt t="246467" x="4983163" y="5045075"/>
          <p14:tracePt t="246478" x="4992688" y="5045075"/>
          <p14:tracePt t="246494" x="5027613" y="5045075"/>
          <p14:tracePt t="246511" x="5116513" y="5045075"/>
          <p14:tracePt t="246527" x="5207000" y="5045075"/>
          <p14:tracePt t="246544" x="5286375" y="5054600"/>
          <p14:tracePt t="246561" x="5375275" y="5081588"/>
          <p14:tracePt t="246577" x="5384800" y="5081588"/>
          <p14:tracePt t="246662" x="5367338" y="5081588"/>
          <p14:tracePt t="246671" x="5330825" y="5064125"/>
          <p14:tracePt t="246679" x="5286375" y="5054600"/>
          <p14:tracePt t="246695" x="5232400" y="5054600"/>
          <p14:tracePt t="246711" x="5160963" y="5027613"/>
          <p14:tracePt t="246728" x="5099050" y="5019675"/>
          <p14:tracePt t="246745" x="5081588" y="5019675"/>
          <p14:tracePt t="246748" x="5072063" y="5010150"/>
          <p14:tracePt t="246761" x="5064125" y="5010150"/>
          <p14:tracePt t="246867" x="5099050" y="5010150"/>
          <p14:tracePt t="246875" x="5135563" y="5010150"/>
          <p14:tracePt t="246883" x="5170488" y="5010150"/>
          <p14:tracePt t="246895" x="5214938" y="5010150"/>
          <p14:tracePt t="246913" x="5340350" y="5027613"/>
          <p14:tracePt t="246928" x="5421313" y="5054600"/>
          <p14:tracePt t="246945" x="5456238" y="5064125"/>
          <p14:tracePt t="246961" x="5473700" y="5064125"/>
          <p14:tracePt t="247046" x="5438775" y="5064125"/>
          <p14:tracePt t="247056" x="5402263" y="5045075"/>
          <p14:tracePt t="247066" x="5367338" y="5045075"/>
          <p14:tracePt t="247078" x="5286375" y="5045075"/>
          <p14:tracePt t="247095" x="5180013" y="5045075"/>
          <p14:tracePt t="247111" x="5108575" y="5045075"/>
          <p14:tracePt t="247128" x="5045075" y="5037138"/>
          <p14:tracePt t="247145" x="5010150" y="5010150"/>
          <p14:tracePt t="247161" x="4992688" y="5000625"/>
          <p14:tracePt t="247178" x="4965700" y="5000625"/>
          <p14:tracePt t="247226" x="4956175" y="5000625"/>
          <p14:tracePt t="247312" x="4992688" y="5000625"/>
          <p14:tracePt t="247323" x="5037138" y="5019675"/>
          <p14:tracePt t="247331" x="5072063" y="5027613"/>
          <p14:tracePt t="247345" x="5180013" y="5027613"/>
          <p14:tracePt t="247361" x="5286375" y="5027613"/>
          <p14:tracePt t="247378" x="5367338" y="5045075"/>
          <p14:tracePt t="247395" x="5411788" y="5045075"/>
          <p14:tracePt t="247411" x="5429250" y="5045075"/>
          <p14:tracePt t="247445" x="5446713" y="5054600"/>
          <p14:tracePt t="247516" x="5438775" y="5045075"/>
          <p14:tracePt t="247525" x="5429250" y="5027613"/>
          <p14:tracePt t="247533" x="5421313" y="5027613"/>
          <p14:tracePt t="247546" x="5349875" y="5019675"/>
          <p14:tracePt t="247563" x="5251450" y="5019675"/>
          <p14:tracePt t="247578" x="5160963" y="5019675"/>
          <p14:tracePt t="247595" x="5089525" y="5019675"/>
          <p14:tracePt t="247611" x="5037138" y="5019675"/>
          <p14:tracePt t="247628" x="5018088" y="5019675"/>
          <p14:tracePt t="247645" x="5000625" y="5019675"/>
          <p14:tracePt t="247661" x="4983163" y="5019675"/>
          <p14:tracePt t="247677" x="4956175" y="5019675"/>
          <p14:tracePt t="247694" x="4938713" y="5019675"/>
          <p14:tracePt t="247782" x="4965700" y="5037138"/>
          <p14:tracePt t="247791" x="5000625" y="5037138"/>
          <p14:tracePt t="247799" x="5054600" y="5037138"/>
          <p14:tracePt t="247813" x="5160963" y="5027613"/>
          <p14:tracePt t="247828" x="5313363" y="5019675"/>
          <p14:tracePt t="247845" x="5421313" y="5019675"/>
          <p14:tracePt t="247862" x="5483225" y="5019675"/>
          <p14:tracePt t="247878" x="5492750" y="5019675"/>
          <p14:tracePt t="247970" x="5492750" y="5000625"/>
          <p14:tracePt t="247979" x="5456238" y="4992688"/>
          <p14:tracePt t="247995" x="5394325" y="4983163"/>
          <p14:tracePt t="248012" x="5322888" y="4965700"/>
          <p14:tracePt t="248028" x="5259388" y="4956175"/>
          <p14:tracePt t="248045" x="5197475" y="4956175"/>
          <p14:tracePt t="248063" x="5153025" y="4956175"/>
          <p14:tracePt t="248078" x="5089525" y="4956175"/>
          <p14:tracePt t="248095" x="5018088" y="4956175"/>
          <p14:tracePt t="248111" x="4992688" y="4965700"/>
          <p14:tracePt t="248205" x="5000625" y="4983163"/>
          <p14:tracePt t="248213" x="5018088" y="4992688"/>
          <p14:tracePt t="248228" x="5108575" y="5000625"/>
          <p14:tracePt t="248245" x="5207000" y="5019675"/>
          <p14:tracePt t="248262" x="5278438" y="5027613"/>
          <p14:tracePt t="248278" x="5340350" y="5027613"/>
          <p14:tracePt t="248295" x="5375275" y="5027613"/>
          <p14:tracePt t="248312" x="5411788" y="5027613"/>
          <p14:tracePt t="248328" x="5429250" y="5027613"/>
          <p14:tracePt t="248433" x="5402263" y="5019675"/>
          <p14:tracePt t="248441" x="5367338" y="5019675"/>
          <p14:tracePt t="248450" x="5330825" y="5019675"/>
          <p14:tracePt t="248464" x="5232400" y="5019675"/>
          <p14:tracePt t="248479" x="5160963" y="5019675"/>
          <p14:tracePt t="248496" x="5099050" y="5019675"/>
          <p14:tracePt t="248511" x="5064125" y="5019675"/>
          <p14:tracePt t="248528" x="5045075" y="5019675"/>
          <p14:tracePt t="248545" x="5037138" y="5019675"/>
          <p14:tracePt t="248666" x="5072063" y="5019675"/>
          <p14:tracePt t="248675" x="5108575" y="5019675"/>
          <p14:tracePt t="248684" x="5160963" y="5010150"/>
          <p14:tracePt t="248695" x="5214938" y="5010150"/>
          <p14:tracePt t="248712" x="5322888" y="5010150"/>
          <p14:tracePt t="248728" x="5411788" y="5010150"/>
          <p14:tracePt t="248745" x="5429250" y="5019675"/>
          <p14:tracePt t="248855" x="5421313" y="5010150"/>
          <p14:tracePt t="248864" x="5375275" y="4992688"/>
          <p14:tracePt t="248878" x="5303838" y="4983163"/>
          <p14:tracePt t="248895" x="5224463" y="4965700"/>
          <p14:tracePt t="248911" x="5160963" y="4965700"/>
          <p14:tracePt t="248928" x="5089525" y="4965700"/>
          <p14:tracePt t="248945" x="5054600" y="4965700"/>
          <p14:tracePt t="248961" x="5045075" y="4965700"/>
          <p14:tracePt t="249083" x="5072063" y="4973638"/>
          <p14:tracePt t="249092" x="5108575" y="4973638"/>
          <p14:tracePt t="249101" x="5143500" y="4973638"/>
          <p14:tracePt t="249114" x="5241925" y="4983163"/>
          <p14:tracePt t="249128" x="5313363" y="5010150"/>
          <p14:tracePt t="249145" x="5349875" y="5010150"/>
          <p14:tracePt t="249161" x="5357813" y="5019675"/>
          <p14:tracePt t="249178" x="5367338" y="5019675"/>
          <p14:tracePt t="249277" x="5330825" y="5019675"/>
          <p14:tracePt t="249285" x="5322888" y="5019675"/>
          <p14:tracePt t="249295" x="5303838" y="5019675"/>
          <p14:tracePt t="249312" x="5286375" y="5019675"/>
          <p14:tracePt t="249328" x="5268913" y="5019675"/>
          <p14:tracePt t="249348" x="5259388" y="5019675"/>
          <p14:tracePt t="249653" x="5251450" y="5010150"/>
          <p14:tracePt t="249661" x="5241925" y="5010150"/>
          <p14:tracePt t="249678" x="5232400" y="5000625"/>
          <p14:tracePt t="249695" x="5224463" y="5000625"/>
          <p14:tracePt t="249794" x="5224463" y="4973638"/>
          <p14:tracePt t="249811" x="5232400" y="4965700"/>
          <p14:tracePt t="249819" x="5241925" y="4956175"/>
          <p14:tracePt t="249828" x="5241925" y="4948238"/>
          <p14:tracePt t="249845" x="5251450" y="4948238"/>
          <p14:tracePt t="249927" x="5268913" y="4938713"/>
          <p14:tracePt t="249935" x="5286375" y="4938713"/>
          <p14:tracePt t="249945" x="5295900" y="4938713"/>
          <p14:tracePt t="249962" x="5313363" y="4938713"/>
          <p14:tracePt t="249978" x="5322888" y="4938713"/>
          <p14:tracePt t="250085" x="5340350" y="4938713"/>
          <p14:tracePt t="250093" x="5349875" y="4938713"/>
          <p14:tracePt t="250112" x="5357813" y="4956175"/>
          <p14:tracePt t="250128" x="5357813" y="4965700"/>
          <p14:tracePt t="251165" x="5357813" y="4921250"/>
          <p14:tracePt t="251174" x="5303838" y="4813300"/>
          <p14:tracePt t="251182" x="5232400" y="4706938"/>
          <p14:tracePt t="251195" x="5143500" y="4500563"/>
          <p14:tracePt t="251211" x="5108575" y="4251325"/>
          <p14:tracePt t="251228" x="5072063" y="3965575"/>
          <p14:tracePt t="251245" x="5037138" y="3643313"/>
          <p14:tracePt t="251261" x="5018088" y="3384550"/>
          <p14:tracePt t="251279" x="4983163" y="3108325"/>
          <p14:tracePt t="251297" x="5000625" y="2813050"/>
          <p14:tracePt t="251313" x="5037138" y="2635250"/>
          <p14:tracePt t="251329" x="5064125" y="2527300"/>
          <p14:tracePt t="251345" x="5081588" y="2438400"/>
          <p14:tracePt t="251361" x="5081588" y="2411413"/>
          <p14:tracePt t="251378" x="5081588" y="2401888"/>
          <p14:tracePt t="251549" x="5089525" y="2420938"/>
          <p14:tracePt t="251558" x="5089525" y="2438400"/>
          <p14:tracePt t="251566" x="5099050" y="2465388"/>
          <p14:tracePt t="251579" x="5126038" y="2500313"/>
          <p14:tracePt t="251595" x="5135563" y="2517775"/>
          <p14:tracePt t="251611" x="5153025" y="2536825"/>
          <p14:tracePt t="251628" x="5160963" y="2563813"/>
          <p14:tracePt t="251727" x="5180013" y="2581275"/>
          <p14:tracePt t="251743" x="5187950" y="2589213"/>
          <p14:tracePt t="251767" x="5187950" y="2598738"/>
          <p14:tracePt t="251776" x="5197475" y="2616200"/>
          <p14:tracePt t="251784" x="5207000" y="2616200"/>
          <p14:tracePt t="251799" x="5214938" y="2625725"/>
          <p14:tracePt t="251821" x="5224463" y="2625725"/>
          <p14:tracePt t="252299" x="5232400" y="2643188"/>
          <p14:tracePt t="252309" x="5232400" y="2652713"/>
          <p14:tracePt t="252317" x="5232400" y="2660650"/>
          <p14:tracePt t="252329" x="5251450" y="2660650"/>
          <p14:tracePt t="252347" x="5259388" y="2687638"/>
          <p14:tracePt t="252363" x="5259388" y="2706688"/>
          <p14:tracePt t="252378" x="5268913" y="2706688"/>
          <p14:tracePt t="252395" x="5268913" y="2724150"/>
          <p14:tracePt t="252412" x="5278438" y="2732088"/>
          <p14:tracePt t="252429" x="5286375" y="2751138"/>
          <p14:tracePt t="252471" x="5295900" y="2759075"/>
          <p14:tracePt t="252762" x="5303838" y="2768600"/>
          <p14:tracePt t="252770" x="5322888" y="2778125"/>
          <p14:tracePt t="252779" x="5322888" y="2840038"/>
          <p14:tracePt t="252795" x="5322888" y="3036888"/>
          <p14:tracePt t="252812" x="5313363" y="3278188"/>
          <p14:tracePt t="252828" x="5268913" y="3563938"/>
          <p14:tracePt t="252845" x="5224463" y="3795713"/>
          <p14:tracePt t="252862" x="5207000" y="4000500"/>
          <p14:tracePt t="252879" x="5207000" y="4071938"/>
          <p14:tracePt t="252895" x="5214938" y="4135438"/>
          <p14:tracePt t="252911" x="5224463" y="4197350"/>
          <p14:tracePt t="252928" x="5224463" y="4278313"/>
          <p14:tracePt t="252945" x="5224463" y="4367213"/>
          <p14:tracePt t="252961" x="5224463" y="4448175"/>
          <p14:tracePt t="252978" x="5232400" y="4492625"/>
          <p14:tracePt t="252995" x="5232400" y="4500563"/>
          <p14:tracePt t="253011" x="5232400" y="4510088"/>
          <p14:tracePt t="253058" x="5232400" y="4537075"/>
          <p14:tracePt t="253067" x="5232400" y="4554538"/>
          <p14:tracePt t="253078" x="5232400" y="4598988"/>
          <p14:tracePt t="253095" x="5214938" y="4643438"/>
          <p14:tracePt t="253112" x="5207000" y="4662488"/>
          <p14:tracePt t="253128" x="5207000" y="4670425"/>
          <p14:tracePt t="253388" x="5207000" y="4679950"/>
          <p14:tracePt t="253396" x="5207000" y="4714875"/>
          <p14:tracePt t="253412" x="5207000" y="4724400"/>
          <p14:tracePt t="253429" x="5207000" y="4751388"/>
          <p14:tracePt t="253462" x="5207000" y="4768850"/>
          <p14:tracePt t="253479" x="5207000" y="4778375"/>
          <p14:tracePt t="254658" x="5197475" y="4778375"/>
          <p14:tracePt t="254665" x="5187950" y="4768850"/>
          <p14:tracePt t="254680" x="5170488" y="4751388"/>
          <p14:tracePt t="254696" x="5143500" y="4751388"/>
          <p14:tracePt t="254712" x="5135563" y="4751388"/>
          <p14:tracePt t="254729" x="5126038" y="4751388"/>
          <p14:tracePt t="254797" x="5116513" y="4733925"/>
          <p14:tracePt t="254806" x="5108575" y="4733925"/>
          <p14:tracePt t="254817" x="5099050" y="4724400"/>
          <p14:tracePt t="254830" x="5072063" y="4714875"/>
          <p14:tracePt t="254845" x="5054600" y="4706938"/>
          <p14:tracePt t="254862" x="5037138" y="4706938"/>
          <p14:tracePt t="254878" x="5027613" y="4706938"/>
          <p14:tracePt t="254895" x="4992688" y="4706938"/>
          <p14:tracePt t="254912" x="4929188" y="4697413"/>
          <p14:tracePt t="254929" x="4875213" y="4670425"/>
          <p14:tracePt t="254945" x="4840288" y="4670425"/>
          <p14:tracePt t="254962" x="4822825" y="4670425"/>
          <p14:tracePt t="254979" x="4813300" y="4662488"/>
          <p14:tracePt t="254996" x="4795838" y="4662488"/>
          <p14:tracePt t="255012" x="4768850" y="4635500"/>
          <p14:tracePt t="255029" x="4751388" y="4616450"/>
          <p14:tracePt t="255046" x="4714875" y="4598988"/>
          <p14:tracePt t="255065" x="4660900" y="4564063"/>
          <p14:tracePt t="255079" x="4633913" y="4545013"/>
          <p14:tracePt t="255096" x="4608513" y="4519613"/>
          <p14:tracePt t="255112" x="4581525" y="4510088"/>
          <p14:tracePt t="255129" x="4562475" y="4500563"/>
          <p14:tracePt t="255146" x="4545013" y="4500563"/>
          <p14:tracePt t="255162" x="4527550" y="4492625"/>
          <p14:tracePt t="255179" x="4500563" y="4483100"/>
          <p14:tracePt t="255196" x="4483100" y="4483100"/>
          <p14:tracePt t="255212" x="4456113" y="4465638"/>
          <p14:tracePt t="255229" x="4429125" y="4438650"/>
          <p14:tracePt t="255246" x="4402138" y="4429125"/>
          <p14:tracePt t="255262" x="4375150" y="4421188"/>
          <p14:tracePt t="255279" x="4348163" y="4394200"/>
          <p14:tracePt t="255296" x="4295775" y="4384675"/>
          <p14:tracePt t="255314" x="4241800" y="4367213"/>
          <p14:tracePt t="255330" x="4224338" y="4340225"/>
          <p14:tracePt t="255346" x="4179888" y="4322763"/>
          <p14:tracePt t="255362" x="4116388" y="4295775"/>
          <p14:tracePt t="255378" x="4037013" y="4286250"/>
          <p14:tracePt t="255395" x="3956050" y="4268788"/>
          <p14:tracePt t="255412" x="3848100" y="4268788"/>
          <p14:tracePt t="255429" x="3741738" y="4268788"/>
          <p14:tracePt t="255446" x="3616325" y="4268788"/>
          <p14:tracePt t="255464" x="3402013" y="4268788"/>
          <p14:tracePt t="255479" x="3160713" y="4268788"/>
          <p14:tracePt t="255496" x="2938463" y="4278313"/>
          <p14:tracePt t="255512" x="2714625" y="4313238"/>
          <p14:tracePt t="255528" x="2562225" y="4340225"/>
          <p14:tracePt t="255545" x="2465388" y="4357688"/>
          <p14:tracePt t="255562" x="2401888" y="4357688"/>
          <p14:tracePt t="255579" x="2366963" y="4357688"/>
          <p14:tracePt t="255595" x="2330450" y="4357688"/>
          <p14:tracePt t="255612" x="2303463" y="4357688"/>
          <p14:tracePt t="255628" x="2268538" y="4367213"/>
          <p14:tracePt t="255645" x="2241550" y="4367213"/>
          <p14:tracePt t="255662" x="2205038" y="4367213"/>
          <p14:tracePt t="255678" x="2187575" y="4367213"/>
          <p14:tracePt t="255695" x="2179638" y="4367213"/>
          <p14:tracePt t="255776" x="2170113" y="4357688"/>
          <p14:tracePt t="255792" x="2152650" y="4330700"/>
          <p14:tracePt t="255800" x="2143125" y="4322763"/>
          <p14:tracePt t="255812" x="2133600" y="4313238"/>
          <p14:tracePt t="255829" x="2125663" y="4295775"/>
          <p14:tracePt t="255846" x="2116138" y="4259263"/>
          <p14:tracePt t="255862" x="2108200" y="4241800"/>
          <p14:tracePt t="255879" x="2081213" y="4224338"/>
          <p14:tracePt t="255896" x="2071688" y="4197350"/>
          <p14:tracePt t="255912" x="2071688" y="4187825"/>
          <p14:tracePt t="255929" x="2062163" y="4187825"/>
          <p14:tracePt t="255956" x="2062163" y="4179888"/>
          <p14:tracePt t="256121" x="2089150" y="4197350"/>
          <p14:tracePt t="256128" x="2116138" y="4214813"/>
          <p14:tracePt t="256146" x="2143125" y="4241800"/>
          <p14:tracePt t="256162" x="2179638" y="4251325"/>
          <p14:tracePt t="256179" x="2197100" y="4251325"/>
          <p14:tracePt t="256222" x="2224088" y="4259263"/>
          <p14:tracePt t="256231" x="2232025" y="4259263"/>
          <p14:tracePt t="256246" x="2251075" y="4268788"/>
          <p14:tracePt t="256263" x="2259013" y="4278313"/>
          <p14:tracePt t="256355" x="2268538" y="4278313"/>
          <p14:tracePt t="256373" x="2276475" y="4278313"/>
          <p14:tracePt t="256381" x="2295525" y="4278313"/>
          <p14:tracePt t="256396" x="2303463" y="4278313"/>
          <p14:tracePt t="256412" x="2322513" y="4259263"/>
          <p14:tracePt t="256429" x="2357438" y="4241800"/>
          <p14:tracePt t="256446" x="2384425" y="4214813"/>
          <p14:tracePt t="256463" x="2411413" y="4206875"/>
          <p14:tracePt t="256479" x="2419350" y="4206875"/>
          <p14:tracePt t="256520" x="2428875" y="4206875"/>
          <p14:tracePt t="256536" x="2438400" y="4197350"/>
          <p14:tracePt t="256546" x="2446338" y="4187825"/>
          <p14:tracePt t="256562" x="2465388" y="4170363"/>
          <p14:tracePt t="256692" x="2465388" y="4152900"/>
          <p14:tracePt t="256716" x="2465388" y="4143375"/>
          <p14:tracePt t="256731" x="2465388" y="4125913"/>
          <p14:tracePt t="256739" x="2465388" y="4116388"/>
          <p14:tracePt t="256747" x="2465388" y="4108450"/>
          <p14:tracePt t="256762" x="2455863" y="4081463"/>
          <p14:tracePt t="256778" x="2455863" y="4064000"/>
          <p14:tracePt t="256796" x="2446338" y="4044950"/>
          <p14:tracePt t="256813" x="2446338" y="4037013"/>
          <p14:tracePt t="256829" x="2446338" y="4010025"/>
          <p14:tracePt t="256863" x="2446338" y="4000500"/>
          <p14:tracePt t="256880" x="2446338" y="3983038"/>
          <p14:tracePt t="256896" x="2446338" y="3965575"/>
          <p14:tracePt t="256912" x="2446338" y="3938588"/>
          <p14:tracePt t="256929" x="2446338" y="3921125"/>
          <p14:tracePt t="256946" x="2446338" y="3911600"/>
          <p14:tracePt t="256962" x="2446338" y="3902075"/>
          <p14:tracePt t="256979" x="2446338" y="3894138"/>
          <p14:tracePt t="256997" x="2446338" y="3857625"/>
          <p14:tracePt t="257014" x="2446338" y="3849688"/>
          <p14:tracePt t="257029" x="2446338" y="3830638"/>
          <p14:tracePt t="257046" x="2465388" y="3813175"/>
          <p14:tracePt t="257063" x="2482850" y="3786188"/>
          <p14:tracePt t="257079" x="2500313" y="3778250"/>
          <p14:tracePt t="257095" x="2517775" y="3759200"/>
          <p14:tracePt t="257113" x="2536825" y="3724275"/>
          <p14:tracePt t="257129" x="2554288" y="3714750"/>
          <p14:tracePt t="257146" x="2571750" y="3706813"/>
          <p14:tracePt t="257163" x="2589213" y="3697288"/>
          <p14:tracePt t="257179" x="2608263" y="3697288"/>
          <p14:tracePt t="257256" x="2616200" y="3697288"/>
          <p14:tracePt t="257272" x="2633663" y="3697288"/>
          <p14:tracePt t="257288" x="2643188" y="3706813"/>
          <p14:tracePt t="257297" x="2643188" y="3714750"/>
          <p14:tracePt t="257312" x="2660650" y="3751263"/>
          <p14:tracePt t="257329" x="2670175" y="3768725"/>
          <p14:tracePt t="257345" x="2697163" y="3813175"/>
          <p14:tracePt t="257362" x="2705100" y="3840163"/>
          <p14:tracePt t="257379" x="2705100" y="3849688"/>
          <p14:tracePt t="257436" x="2714625" y="3857625"/>
          <p14:tracePt t="257452" x="2724150" y="3867150"/>
          <p14:tracePt t="257461" x="2724150" y="3876675"/>
          <p14:tracePt t="257554" x="2724150" y="3884613"/>
          <p14:tracePt t="257568" x="2724150" y="3902075"/>
          <p14:tracePt t="257579" x="2724150" y="3911600"/>
          <p14:tracePt t="257608" x="2724150" y="3921125"/>
          <p14:tracePt t="257624" x="2724150" y="3929063"/>
          <p14:tracePt t="257633" x="2724150" y="3938588"/>
          <p14:tracePt t="257649" x="2724150" y="3948113"/>
          <p14:tracePt t="257662" x="2724150" y="3973513"/>
          <p14:tracePt t="257679" x="2724150" y="3983038"/>
          <p14:tracePt t="257695" x="2724150" y="4000500"/>
          <p14:tracePt t="257712" x="2724150" y="4019550"/>
          <p14:tracePt t="257729" x="2724150" y="4027488"/>
          <p14:tracePt t="257746" x="2724150" y="4037013"/>
          <p14:tracePt t="257842" x="2724150" y="4054475"/>
          <p14:tracePt t="257866" x="2732088" y="4064000"/>
          <p14:tracePt t="257882" x="2741613" y="4071938"/>
          <p14:tracePt t="257891" x="2741613" y="4081463"/>
          <p14:tracePt t="257900" x="2759075" y="4081463"/>
          <p14:tracePt t="257913" x="2759075" y="4090988"/>
          <p14:tracePt t="257976" x="2759075" y="4098925"/>
          <p14:tracePt t="257993" x="2768600" y="4098925"/>
          <p14:tracePt t="258008" x="2768600" y="4108450"/>
          <p14:tracePt t="258124" x="2776538" y="4108450"/>
          <p14:tracePt t="258140" x="2786063" y="4108450"/>
          <p14:tracePt t="258226" x="2795588" y="4108450"/>
          <p14:tracePt t="258242" x="2803525" y="4108450"/>
          <p14:tracePt t="258312" x="2830513" y="4108450"/>
          <p14:tracePt t="258336" x="2840038" y="4108450"/>
          <p14:tracePt t="258399" x="2847975" y="4108450"/>
          <p14:tracePt t="258438" x="2857500" y="4108450"/>
          <p14:tracePt t="258485" x="2867025" y="4125913"/>
          <p14:tracePt t="258500" x="2894013" y="4125913"/>
          <p14:tracePt t="258513" x="2901950" y="4116388"/>
          <p14:tracePt t="258529" x="2911475" y="4116388"/>
          <p14:tracePt t="258588" x="2919413" y="4116388"/>
          <p14:tracePt t="258603" x="2928938" y="4116388"/>
          <p14:tracePt t="258613" x="2938463" y="4116388"/>
          <p14:tracePt t="258713" x="2946400" y="4125913"/>
          <p14:tracePt t="258750" x="2965450" y="4125913"/>
          <p14:tracePt t="258877" x="2973388" y="4116388"/>
          <p14:tracePt t="258885" x="2982913" y="4116388"/>
          <p14:tracePt t="258896" x="2982913" y="4108450"/>
          <p14:tracePt t="258913" x="2990850" y="4108450"/>
          <p14:tracePt t="259073" x="3000375" y="4098925"/>
          <p14:tracePt t="259088" x="3009900" y="4098925"/>
          <p14:tracePt t="259111" x="3009900" y="4090988"/>
          <p14:tracePt t="259198" x="3017838" y="4081463"/>
          <p14:tracePt t="259212" x="3036888" y="4071938"/>
          <p14:tracePt t="259221" x="3044825" y="4064000"/>
          <p14:tracePt t="259237" x="3054350" y="4044950"/>
          <p14:tracePt t="259253" x="3054350" y="4037013"/>
          <p14:tracePt t="259263" x="3062288" y="4037013"/>
          <p14:tracePt t="259280" x="3062288" y="4027488"/>
          <p14:tracePt t="259299" x="3062288" y="4019550"/>
          <p14:tracePt t="259314" x="3071813" y="4010025"/>
          <p14:tracePt t="259346" x="3071813" y="4000500"/>
          <p14:tracePt t="259363" x="3071813" y="3992563"/>
          <p14:tracePt t="259380" x="3071813" y="3983038"/>
          <p14:tracePt t="259396" x="3071813" y="3956050"/>
          <p14:tracePt t="259413" x="3071813" y="3948113"/>
          <p14:tracePt t="259429" x="3071813" y="3938588"/>
          <p14:tracePt t="259446" x="3071813" y="3929063"/>
          <p14:tracePt t="259465" x="3071813" y="3911600"/>
          <p14:tracePt t="259479" x="3071813" y="3894138"/>
          <p14:tracePt t="259496" x="3062288" y="3876675"/>
          <p14:tracePt t="259513" x="3054350" y="3857625"/>
          <p14:tracePt t="259529" x="3044825" y="3840163"/>
          <p14:tracePt t="259546" x="3044825" y="3813175"/>
          <p14:tracePt t="259564" x="3044825" y="3795713"/>
          <p14:tracePt t="259581" x="3044825" y="3786188"/>
          <p14:tracePt t="259596" x="3044825" y="3778250"/>
          <p14:tracePt t="259666" x="3044825" y="3768725"/>
          <p14:tracePt t="259683" x="3044825" y="3751263"/>
          <p14:tracePt t="259691" x="3054350" y="3741738"/>
          <p14:tracePt t="259699" x="3062288" y="3733800"/>
          <p14:tracePt t="259713" x="3071813" y="3733800"/>
          <p14:tracePt t="259731" x="3089275" y="3724275"/>
          <p14:tracePt t="259746" x="3108325" y="3724275"/>
          <p14:tracePt t="259763" x="3116263" y="3714750"/>
          <p14:tracePt t="259779" x="3125788" y="3714750"/>
          <p14:tracePt t="259796" x="3143250" y="3714750"/>
          <p14:tracePt t="259813" x="3179763" y="3714750"/>
          <p14:tracePt t="259830" x="3197225" y="3714750"/>
          <p14:tracePt t="259846" x="3214688" y="3714750"/>
          <p14:tracePt t="259863" x="3232150" y="3706813"/>
          <p14:tracePt t="259880" x="3268663" y="3697288"/>
          <p14:tracePt t="259896" x="3286125" y="3697288"/>
          <p14:tracePt t="259913" x="3313113" y="3697288"/>
          <p14:tracePt t="259930" x="3330575" y="3697288"/>
          <p14:tracePt t="259946" x="3340100" y="3697288"/>
          <p14:tracePt t="259963" x="3357563" y="3697288"/>
          <p14:tracePt t="259981" x="3394075" y="3697288"/>
          <p14:tracePt t="259997" x="3402013" y="3697288"/>
          <p14:tracePt t="260013" x="3419475" y="3697288"/>
          <p14:tracePt t="260029" x="3429000" y="3697288"/>
          <p14:tracePt t="260046" x="3438525" y="3697288"/>
          <p14:tracePt t="260161" x="3446463" y="3706813"/>
          <p14:tracePt t="260169" x="3446463" y="3714750"/>
          <p14:tracePt t="260185" x="3446463" y="3724275"/>
          <p14:tracePt t="260196" x="3446463" y="3733800"/>
          <p14:tracePt t="260215" x="3446463" y="3768725"/>
          <p14:tracePt t="260231" x="3446463" y="3786188"/>
          <p14:tracePt t="260246" x="3438525" y="3805238"/>
          <p14:tracePt t="260263" x="3429000" y="3830638"/>
          <p14:tracePt t="260280" x="3419475" y="3849688"/>
          <p14:tracePt t="260296" x="3419475" y="3857625"/>
          <p14:tracePt t="260313" x="3419475" y="3867150"/>
          <p14:tracePt t="260349" x="3411538" y="3876675"/>
          <p14:tracePt t="260365" x="3411538" y="3884613"/>
          <p14:tracePt t="260373" x="3411538" y="3902075"/>
          <p14:tracePt t="260387" x="3411538" y="3911600"/>
          <p14:tracePt t="260489" x="3411538" y="3929063"/>
          <p14:tracePt t="262337" x="3402013" y="3938588"/>
          <p14:tracePt t="262356" x="3367088" y="3973513"/>
          <p14:tracePt t="262364" x="3348038" y="3983038"/>
          <p14:tracePt t="262380" x="3286125" y="4027488"/>
          <p14:tracePt t="262397" x="3205163" y="4090988"/>
          <p14:tracePt t="262415" x="3108325" y="4143375"/>
          <p14:tracePt t="262429" x="3081338" y="4152900"/>
          <p14:tracePt t="262446" x="2990850" y="4197350"/>
          <p14:tracePt t="262462" x="2928938" y="4233863"/>
          <p14:tracePt t="262479" x="2847975" y="4286250"/>
          <p14:tracePt t="262497" x="2768600" y="4322763"/>
          <p14:tracePt t="262513" x="2687638" y="4376738"/>
          <p14:tracePt t="262530" x="2608263" y="4429125"/>
          <p14:tracePt t="262547" x="2544763" y="4456113"/>
          <p14:tracePt t="262563" x="2527300" y="4465638"/>
          <p14:tracePt t="262627" x="2517775" y="4492625"/>
          <p14:tracePt t="262643" x="2500313" y="4500563"/>
          <p14:tracePt t="262652" x="2500313" y="4510088"/>
          <p14:tracePt t="262666" x="2500313" y="4519613"/>
          <p14:tracePt t="262713" x="2509838" y="4527550"/>
          <p14:tracePt t="262729" x="2527300" y="4564063"/>
          <p14:tracePt t="262738" x="2536825" y="4572000"/>
          <p14:tracePt t="262747" x="2544763" y="4591050"/>
          <p14:tracePt t="262763" x="2571750" y="4591050"/>
          <p14:tracePt t="262780" x="2581275" y="4591050"/>
          <p14:tracePt t="262797" x="2589213" y="4591050"/>
          <p14:tracePt t="262815" x="2616200" y="4572000"/>
          <p14:tracePt t="262832" x="2633663" y="4554538"/>
          <p14:tracePt t="262847" x="2633663" y="4537075"/>
          <p14:tracePt t="262863" x="2633663" y="4510088"/>
          <p14:tracePt t="262880" x="2616200" y="4500563"/>
          <p14:tracePt t="262896" x="2598738" y="4483100"/>
          <p14:tracePt t="262913" x="2581275" y="4465638"/>
          <p14:tracePt t="262932" x="2544763" y="4448175"/>
          <p14:tracePt t="262947" x="2527300" y="4421188"/>
          <p14:tracePt t="262963" x="2490788" y="4402138"/>
          <p14:tracePt t="262980" x="2465388" y="4376738"/>
          <p14:tracePt t="262997" x="2455863" y="4376738"/>
          <p14:tracePt t="263041" x="2438400" y="4376738"/>
          <p14:tracePt t="263057" x="2411413" y="4376738"/>
          <p14:tracePt t="263069" x="2384425" y="4376738"/>
          <p14:tracePt t="263082" x="2366963" y="4376738"/>
          <p14:tracePt t="263097" x="2339975" y="4394200"/>
          <p14:tracePt t="263113" x="2330450" y="4402138"/>
          <p14:tracePt t="263130" x="2322513" y="4411663"/>
          <p14:tracePt t="263146" x="2295525" y="4429125"/>
          <p14:tracePt t="263163" x="2259013" y="4456113"/>
          <p14:tracePt t="263180" x="2232025" y="4492625"/>
          <p14:tracePt t="263197" x="2214563" y="4519613"/>
          <p14:tracePt t="263213" x="2187575" y="4554538"/>
          <p14:tracePt t="263229" x="2170113" y="4572000"/>
          <p14:tracePt t="263246" x="2152650" y="4591050"/>
          <p14:tracePt t="263263" x="2133600" y="4598988"/>
          <p14:tracePt t="263279" x="2116138" y="4625975"/>
          <p14:tracePt t="263296" x="2098675" y="4643438"/>
          <p14:tracePt t="263313" x="2089150" y="4662488"/>
          <p14:tracePt t="263330" x="2062163" y="4697413"/>
          <p14:tracePt t="263347" x="2044700" y="4714875"/>
          <p14:tracePt t="263363" x="2027238" y="4724400"/>
          <p14:tracePt t="263396" x="2017713" y="4759325"/>
          <p14:tracePt t="263413" x="2017713" y="4786313"/>
          <p14:tracePt t="263430" x="2009775" y="4830763"/>
          <p14:tracePt t="263447" x="2009775" y="4867275"/>
          <p14:tracePt t="263464" x="2009775" y="4894263"/>
          <p14:tracePt t="263480" x="2009775" y="4921250"/>
          <p14:tracePt t="263497" x="2027238" y="4938713"/>
          <p14:tracePt t="263513" x="2054225" y="4956175"/>
          <p14:tracePt t="263530" x="2071688" y="4973638"/>
          <p14:tracePt t="263547" x="2089150" y="5000625"/>
          <p14:tracePt t="263565" x="2125663" y="5037138"/>
          <p14:tracePt t="263581" x="2143125" y="5064125"/>
          <p14:tracePt t="263597" x="2160588" y="5081588"/>
          <p14:tracePt t="263613" x="2187575" y="5099050"/>
          <p14:tracePt t="263629" x="2205038" y="5108575"/>
          <p14:tracePt t="263646" x="2224088" y="5126038"/>
          <p14:tracePt t="263663" x="2241550" y="5135563"/>
          <p14:tracePt t="263680" x="2268538" y="5135563"/>
          <p14:tracePt t="263697" x="2286000" y="5143500"/>
          <p14:tracePt t="263713" x="2303463" y="5143500"/>
          <p14:tracePt t="263732" x="2339975" y="5143500"/>
          <p14:tracePt t="263747" x="2357438" y="5143500"/>
          <p14:tracePt t="263763" x="2366963" y="5143500"/>
          <p14:tracePt t="263780" x="2384425" y="5143500"/>
          <p14:tracePt t="263797" x="2411413" y="5143500"/>
          <p14:tracePt t="263813" x="2428875" y="5143500"/>
          <p14:tracePt t="263829" x="2446338" y="5143500"/>
          <p14:tracePt t="263846" x="2490788" y="5143500"/>
          <p14:tracePt t="263863" x="2509838" y="5126038"/>
          <p14:tracePt t="263879" x="2536825" y="5116513"/>
          <p14:tracePt t="263896" x="2544763" y="5116513"/>
          <p14:tracePt t="263912" x="2554288" y="5108575"/>
          <p14:tracePt t="263946" x="2571750" y="5099050"/>
          <p14:tracePt t="263962" x="2598738" y="5081588"/>
          <p14:tracePt t="263979" x="2625725" y="5054600"/>
          <p14:tracePt t="263996" x="2652713" y="5037138"/>
          <p14:tracePt t="264091" x="2660650" y="5027613"/>
          <p14:tracePt t="264105" x="2670175" y="5019675"/>
          <p14:tracePt t="264114" x="2670175" y="4992688"/>
          <p14:tracePt t="264130" x="2679700" y="4973638"/>
          <p14:tracePt t="264146" x="2687638" y="4938713"/>
          <p14:tracePt t="264163" x="2697163" y="4921250"/>
          <p14:tracePt t="264180" x="2705100" y="4902200"/>
          <p14:tracePt t="264197" x="2705100" y="4884738"/>
          <p14:tracePt t="264214" x="2705100" y="4840288"/>
          <p14:tracePt t="264232" x="2705100" y="4822825"/>
          <p14:tracePt t="264248" x="2705100" y="4795838"/>
          <p14:tracePt t="264264" x="2705100" y="4786313"/>
          <p14:tracePt t="264280" x="2705100" y="4768850"/>
          <p14:tracePt t="264297" x="2697163" y="4751388"/>
          <p14:tracePt t="264314" x="2687638" y="4724400"/>
          <p14:tracePt t="264330" x="2679700" y="4706938"/>
          <p14:tracePt t="264347" x="2670175" y="4687888"/>
          <p14:tracePt t="264365" x="2633663" y="4652963"/>
          <p14:tracePt t="264380" x="2616200" y="4635500"/>
          <p14:tracePt t="264397" x="2581275" y="4616450"/>
          <p14:tracePt t="264413" x="2554288" y="4591050"/>
          <p14:tracePt t="264430" x="2527300" y="4581525"/>
          <p14:tracePt t="264447" x="2509838" y="4572000"/>
          <p14:tracePt t="264463" x="2490788" y="4564063"/>
          <p14:tracePt t="264481" x="2446338" y="4554538"/>
          <p14:tracePt t="264498" x="2411413" y="4554538"/>
          <p14:tracePt t="264514" x="2366963" y="4554538"/>
          <p14:tracePt t="264530" x="2347913" y="4554538"/>
          <p14:tracePt t="264547" x="2339975" y="4554538"/>
          <p14:tracePt t="264592" x="2312988" y="4554538"/>
          <p14:tracePt t="264607" x="2303463" y="4554538"/>
          <p14:tracePt t="264616" x="2286000" y="4554538"/>
          <p14:tracePt t="264630" x="2276475" y="4554538"/>
          <p14:tracePt t="264647" x="2268538" y="4554538"/>
          <p14:tracePt t="264669" x="2259013" y="4554538"/>
          <p14:tracePt t="264680" x="2241550" y="4554538"/>
          <p14:tracePt t="264697" x="2224088" y="4554538"/>
          <p14:tracePt t="264771" x="2214563" y="4554538"/>
          <p14:tracePt t="264788" x="2205038" y="4591050"/>
          <p14:tracePt t="264797" x="2205038" y="4598988"/>
          <p14:tracePt t="264813" x="2197100" y="4616450"/>
          <p14:tracePt t="264830" x="2179638" y="4635500"/>
          <p14:tracePt t="264847" x="2179638" y="4662488"/>
          <p14:tracePt t="264865" x="2170113" y="4687888"/>
          <p14:tracePt t="264898" x="2160588" y="4697413"/>
          <p14:tracePt t="264913" x="2160588" y="4706938"/>
          <p14:tracePt t="265148" x="2160588" y="4697413"/>
          <p14:tracePt t="265156" x="2160588" y="4662488"/>
          <p14:tracePt t="265164" x="2160588" y="4652963"/>
          <p14:tracePt t="265266" x="2160588" y="4643438"/>
          <p14:tracePt t="265282" x="2160588" y="4598988"/>
          <p14:tracePt t="265290" x="2179638" y="4554538"/>
          <p14:tracePt t="265298" x="2187575" y="4545013"/>
          <p14:tracePt t="265313" x="2187575" y="4537075"/>
          <p14:tracePt t="265467" x="2197100" y="4598988"/>
          <p14:tracePt t="265479" x="2214563" y="4652963"/>
          <p14:tracePt t="265497" x="2224088" y="4768850"/>
          <p14:tracePt t="265513" x="2241550" y="4795838"/>
          <p14:tracePt t="265844" x="2241550" y="4786313"/>
          <p14:tracePt t="265860" x="2241550" y="4778375"/>
          <p14:tracePt t="265876" x="2224088" y="4768850"/>
          <p14:tracePt t="265884" x="2224088" y="4759325"/>
          <p14:tracePt t="265897" x="2224088" y="4751388"/>
          <p14:tracePt t="265913" x="2214563" y="4724400"/>
          <p14:tracePt t="265930" x="2214563" y="4697413"/>
          <p14:tracePt t="265947" x="2214563" y="4679950"/>
          <p14:tracePt t="265964" x="2205038" y="4652963"/>
          <p14:tracePt t="266066" x="2205038" y="4643438"/>
          <p14:tracePt t="266074" x="2205038" y="4635500"/>
          <p14:tracePt t="266243" x="2205038" y="4670425"/>
          <p14:tracePt t="266253" x="2205038" y="4706938"/>
          <p14:tracePt t="266264" x="2205038" y="4751388"/>
          <p14:tracePt t="266280" x="2205038" y="4822825"/>
          <p14:tracePt t="266298" x="2205038" y="4956175"/>
          <p14:tracePt t="266314" x="2205038" y="5000625"/>
          <p14:tracePt t="266330" x="2205038" y="5019675"/>
          <p14:tracePt t="266346" x="2205038" y="5037138"/>
          <p14:tracePt t="266363" x="2205038" y="5064125"/>
          <p14:tracePt t="266380" x="2205038" y="5081588"/>
          <p14:tracePt t="266396" x="2205038" y="5091113"/>
          <p14:tracePt t="266494" x="2205038" y="5054600"/>
          <p14:tracePt t="266503" x="2187575" y="5000625"/>
          <p14:tracePt t="266514" x="2179638" y="4938713"/>
          <p14:tracePt t="266530" x="2160588" y="4867275"/>
          <p14:tracePt t="266547" x="2152650" y="4813300"/>
          <p14:tracePt t="266564" x="2152650" y="4759325"/>
          <p14:tracePt t="266580" x="2160588" y="4741863"/>
          <p14:tracePt t="266598" x="2170113" y="4714875"/>
          <p14:tracePt t="266614" x="2170113" y="4697413"/>
          <p14:tracePt t="266647" x="2170113" y="4687888"/>
          <p14:tracePt t="266736" x="2187575" y="4687888"/>
          <p14:tracePt t="266752" x="2187575" y="4697413"/>
          <p14:tracePt t="266760" x="2187575" y="4733925"/>
          <p14:tracePt t="266769" x="2187575" y="4768850"/>
          <p14:tracePt t="266780" x="2197100" y="4830763"/>
          <p14:tracePt t="266798" x="2224088" y="4938713"/>
          <p14:tracePt t="266814" x="2241550" y="5027613"/>
          <p14:tracePt t="266832" x="2241550" y="5099050"/>
          <p14:tracePt t="266846" x="2241550" y="5135563"/>
          <p14:tracePt t="266863" x="2241550" y="5143500"/>
          <p14:tracePt t="266996" x="2241550" y="5108575"/>
          <p14:tracePt t="267004" x="2241550" y="5072063"/>
          <p14:tracePt t="267014" x="2241550" y="5027613"/>
          <p14:tracePt t="267030" x="2241550" y="4956175"/>
          <p14:tracePt t="267047" x="2232025" y="4876800"/>
          <p14:tracePt t="267066" x="2224088" y="4759325"/>
          <p14:tracePt t="267082" x="2224088" y="4706938"/>
          <p14:tracePt t="267098" x="2224088" y="4670425"/>
          <p14:tracePt t="267114" x="2224088" y="4652963"/>
          <p14:tracePt t="267130" x="2224088" y="4625975"/>
          <p14:tracePt t="267246" x="2224088" y="4635500"/>
          <p14:tracePt t="267262" x="2214563" y="4643438"/>
          <p14:tracePt t="267270" x="2197100" y="4687888"/>
          <p14:tracePt t="267280" x="2197100" y="4714875"/>
          <p14:tracePt t="267297" x="2187575" y="4759325"/>
          <p14:tracePt t="267314" x="2179638" y="4778375"/>
          <p14:tracePt t="267332" x="2179638" y="4830763"/>
          <p14:tracePt t="267348" x="2179638" y="4857750"/>
          <p14:tracePt t="267364" x="2179638" y="4884738"/>
          <p14:tracePt t="267381" x="2179638" y="4894263"/>
          <p14:tracePt t="267397" x="2179638" y="4902200"/>
          <p14:tracePt t="267731" x="2179638" y="4894263"/>
          <p14:tracePt t="267740" x="2187575" y="4857750"/>
          <p14:tracePt t="267750" x="2205038" y="4822825"/>
          <p14:tracePt t="267764" x="2232025" y="4741863"/>
          <p14:tracePt t="267781" x="2259013" y="4652963"/>
          <p14:tracePt t="267797" x="2286000" y="4492625"/>
          <p14:tracePt t="267814" x="2322513" y="4340225"/>
          <p14:tracePt t="267830" x="2384425" y="4179888"/>
          <p14:tracePt t="267847" x="2517775" y="3884613"/>
          <p14:tracePt t="267864" x="2562225" y="3751263"/>
          <p14:tracePt t="267881" x="2589213" y="3635375"/>
          <p14:tracePt t="267897" x="2625725" y="3509963"/>
          <p14:tracePt t="267914" x="2633663" y="3330575"/>
          <p14:tracePt t="267930" x="2633663" y="3224213"/>
          <p14:tracePt t="267947" x="2633663" y="3152775"/>
          <p14:tracePt t="267964" x="2633663" y="3098800"/>
          <p14:tracePt t="267982" x="2633663" y="3054350"/>
          <p14:tracePt t="267999" x="2633663" y="3036888"/>
          <p14:tracePt t="268014" x="2633663" y="2992438"/>
          <p14:tracePt t="268030" x="2633663" y="2921000"/>
          <p14:tracePt t="268047" x="2633663" y="2840038"/>
          <p14:tracePt t="268065" x="2633663" y="2759075"/>
          <p14:tracePt t="268080" x="2633663" y="2714625"/>
          <p14:tracePt t="268098" x="2633663" y="2670175"/>
          <p14:tracePt t="268114" x="2625725" y="2660650"/>
          <p14:tracePt t="268130" x="2616200" y="2643188"/>
          <p14:tracePt t="268147" x="2589213" y="2608263"/>
          <p14:tracePt t="268163" x="2571750" y="2589213"/>
          <p14:tracePt t="268180" x="2554288" y="2571750"/>
          <p14:tracePt t="268197" x="2517775" y="2544763"/>
          <p14:tracePt t="268213" x="2500313" y="2527300"/>
          <p14:tracePt t="268231" x="2465388" y="2509838"/>
          <p14:tracePt t="268248" x="2446338" y="2500313"/>
          <p14:tracePt t="268264" x="2419350" y="2473325"/>
          <p14:tracePt t="268280" x="2384425" y="2455863"/>
          <p14:tracePt t="268297" x="2366963" y="2446338"/>
          <p14:tracePt t="268313" x="2339975" y="2420938"/>
          <p14:tracePt t="268330" x="2322513" y="2411413"/>
          <p14:tracePt t="268347" x="2303463" y="2411413"/>
          <p14:tracePt t="268363" x="2276475" y="2401888"/>
          <p14:tracePt t="268380" x="2259013" y="2384425"/>
          <p14:tracePt t="268397" x="2251075" y="2366963"/>
          <p14:tracePt t="268414" x="2241550" y="2339975"/>
          <p14:tracePt t="268430" x="2232025" y="2330450"/>
          <p14:tracePt t="268968" x="2241550" y="2330450"/>
          <p14:tracePt t="268975" x="2268538" y="2349500"/>
          <p14:tracePt t="268983" x="2276475" y="2349500"/>
          <p14:tracePt t="268997" x="2286000" y="2349500"/>
          <p14:tracePt t="269013" x="2312988" y="2349500"/>
          <p14:tracePt t="269030" x="2347913" y="2349500"/>
          <p14:tracePt t="269047" x="2366963" y="2349500"/>
          <p14:tracePt t="269063" x="2401888" y="2349500"/>
          <p14:tracePt t="269080" x="2419350" y="2339975"/>
          <p14:tracePt t="269097" x="2438400" y="2339975"/>
          <p14:tracePt t="269113" x="2455863" y="2339975"/>
          <p14:tracePt t="269132" x="2490788" y="2339975"/>
          <p14:tracePt t="269149" x="2509838" y="2339975"/>
          <p14:tracePt t="269164" x="2527300" y="2339975"/>
          <p14:tracePt t="269181" x="2554288" y="2339975"/>
          <p14:tracePt t="269197" x="2581275" y="2357438"/>
          <p14:tracePt t="269214" x="2608263" y="2366963"/>
          <p14:tracePt t="269231" x="2625725" y="2366963"/>
          <p14:tracePt t="269248" x="2643188" y="2366963"/>
          <p14:tracePt t="269251" x="2652713" y="2366963"/>
          <p14:tracePt t="269264" x="2679700" y="2366963"/>
          <p14:tracePt t="269281" x="2732088" y="2366963"/>
          <p14:tracePt t="269298" x="2803525" y="2366963"/>
          <p14:tracePt t="269314" x="2884488" y="2366963"/>
          <p14:tracePt t="269330" x="2973388" y="2366963"/>
          <p14:tracePt t="269346" x="3071813" y="2366963"/>
          <p14:tracePt t="269363" x="3160713" y="2366963"/>
          <p14:tracePt t="269380" x="3241675" y="2349500"/>
          <p14:tracePt t="269397" x="3313113" y="2339975"/>
          <p14:tracePt t="269413" x="3429000" y="2339975"/>
          <p14:tracePt t="269431" x="3509963" y="2339975"/>
          <p14:tracePt t="269447" x="3581400" y="2339975"/>
          <p14:tracePt t="269464" x="3660775" y="2339975"/>
          <p14:tracePt t="269481" x="3679825" y="2330450"/>
          <p14:tracePt t="269498" x="3705225" y="2322513"/>
          <p14:tracePt t="269514" x="3724275" y="2303463"/>
          <p14:tracePt t="269533" x="3768725" y="2295525"/>
          <p14:tracePt t="269548" x="3795713" y="2295525"/>
          <p14:tracePt t="269564" x="3813175" y="2286000"/>
          <p14:tracePt t="269581" x="3840163" y="2286000"/>
          <p14:tracePt t="269598" x="3867150" y="2278063"/>
          <p14:tracePt t="269614" x="3894138" y="2278063"/>
          <p14:tracePt t="269630" x="3911600" y="2278063"/>
          <p14:tracePt t="269648" x="3956050" y="2286000"/>
          <p14:tracePt t="269664" x="3983038" y="2286000"/>
          <p14:tracePt t="269680" x="4000500" y="2286000"/>
          <p14:tracePt t="269697" x="4044950" y="2286000"/>
          <p14:tracePt t="269714" x="4089400" y="2286000"/>
          <p14:tracePt t="269731" x="4125913" y="2286000"/>
          <p14:tracePt t="269748" x="4160838" y="2278063"/>
          <p14:tracePt t="269764" x="4179888" y="2278063"/>
          <p14:tracePt t="269782" x="4224338" y="2278063"/>
          <p14:tracePt t="269799" x="4276725" y="2278063"/>
          <p14:tracePt t="269814" x="4340225" y="2286000"/>
          <p14:tracePt t="269831" x="4367213" y="2286000"/>
          <p14:tracePt t="269847" x="4394200" y="2303463"/>
          <p14:tracePt t="269864" x="4429125" y="2322513"/>
          <p14:tracePt t="269881" x="4446588" y="2339975"/>
          <p14:tracePt t="269897" x="4473575" y="2366963"/>
          <p14:tracePt t="269914" x="4500563" y="2366963"/>
          <p14:tracePt t="269931" x="4537075" y="2366963"/>
          <p14:tracePt t="269948" x="4554538" y="2366963"/>
          <p14:tracePt t="269963" x="4572000" y="2366963"/>
          <p14:tracePt t="269980" x="4589463" y="2366963"/>
          <p14:tracePt t="269997" x="4616450" y="2366963"/>
          <p14:tracePt t="270014" x="4633913" y="2366963"/>
          <p14:tracePt t="270031" x="4660900" y="2339975"/>
          <p14:tracePt t="270048" x="4687888" y="2330450"/>
          <p14:tracePt t="270065" x="4705350" y="2312988"/>
          <p14:tracePt t="270080" x="4724400" y="2295525"/>
          <p14:tracePt t="270097" x="4732338" y="2295525"/>
          <p14:tracePt t="270113" x="4741863" y="2278063"/>
          <p14:tracePt t="270130" x="4759325" y="2259013"/>
          <p14:tracePt t="270147" x="4776788" y="2241550"/>
          <p14:tracePt t="270164" x="4795838" y="2206625"/>
          <p14:tracePt t="270182" x="4840288" y="2108200"/>
          <p14:tracePt t="270197" x="4857750" y="2027238"/>
          <p14:tracePt t="270214" x="4875213" y="1965325"/>
          <p14:tracePt t="270231" x="4875213" y="1946275"/>
          <p14:tracePt t="270247" x="4875213" y="1920875"/>
          <p14:tracePt t="270264" x="4875213" y="1901825"/>
          <p14:tracePt t="270281" x="4848225" y="1884363"/>
          <p14:tracePt t="270299" x="4830763" y="1866900"/>
          <p14:tracePt t="270314" x="4830763" y="1849438"/>
          <p14:tracePt t="270331" x="4813300" y="1830388"/>
          <p14:tracePt t="270348" x="4803775" y="1812925"/>
          <p14:tracePt t="270364" x="4795838" y="1795463"/>
          <p14:tracePt t="270381" x="4768850" y="1768475"/>
          <p14:tracePt t="270398" x="4768850" y="1758950"/>
          <p14:tracePt t="270417" x="4759325" y="1758950"/>
          <p14:tracePt t="270494" x="4759325" y="1751013"/>
          <p14:tracePt t="272359" x="4751388" y="1751013"/>
          <p14:tracePt t="272375" x="4741863" y="1751013"/>
          <p14:tracePt t="272384" x="4705350" y="1758950"/>
          <p14:tracePt t="272397" x="4625975" y="1785938"/>
          <p14:tracePt t="272414" x="4537075" y="1812925"/>
          <p14:tracePt t="272430" x="4438650" y="1839913"/>
          <p14:tracePt t="272447" x="4357688" y="1866900"/>
          <p14:tracePt t="272464" x="4268788" y="1893888"/>
          <p14:tracePt t="272480" x="4170363" y="1920875"/>
          <p14:tracePt t="272498" x="3983038" y="1982788"/>
          <p14:tracePt t="272514" x="3803650" y="2017713"/>
          <p14:tracePt t="272531" x="3581400" y="2044700"/>
          <p14:tracePt t="272548" x="3384550" y="2081213"/>
          <p14:tracePt t="272565" x="3276600" y="2098675"/>
          <p14:tracePt t="272581" x="3197225" y="2108200"/>
          <p14:tracePt t="272598" x="3133725" y="2125663"/>
          <p14:tracePt t="272614" x="3089275" y="2125663"/>
          <p14:tracePt t="272633" x="3054350" y="2125663"/>
          <p14:tracePt t="272695" x="3044825" y="2108200"/>
          <p14:tracePt t="272704" x="3036888" y="2098675"/>
          <p14:tracePt t="272714" x="3027363" y="2098675"/>
          <p14:tracePt t="272732" x="3000375" y="2081213"/>
          <p14:tracePt t="272748" x="2965450" y="2063750"/>
          <p14:tracePt t="272764" x="2919413" y="2044700"/>
          <p14:tracePt t="272781" x="2867025" y="2027238"/>
          <p14:tracePt t="272797" x="2822575" y="2000250"/>
          <p14:tracePt t="272814" x="2786063" y="1992313"/>
          <p14:tracePt t="272831" x="2724150" y="1965325"/>
          <p14:tracePt t="272848" x="2679700" y="1955800"/>
          <p14:tracePt t="272865" x="2643188" y="1938338"/>
          <p14:tracePt t="272881" x="2625725" y="1928813"/>
          <p14:tracePt t="272898" x="2616200" y="1920875"/>
          <p14:tracePt t="272931" x="2581275" y="1901825"/>
          <p14:tracePt t="272948" x="2562225" y="1893888"/>
          <p14:tracePt t="272964" x="2527300" y="1884363"/>
          <p14:tracePt t="272981" x="2482850" y="1884363"/>
          <p14:tracePt t="272999" x="2438400" y="1866900"/>
          <p14:tracePt t="273015" x="2393950" y="1849438"/>
          <p14:tracePt t="273030" x="2374900" y="1839913"/>
          <p14:tracePt t="273047" x="2339975" y="1839913"/>
          <p14:tracePt t="273064" x="2330450" y="1839913"/>
          <p14:tracePt t="273080" x="2322513" y="1839913"/>
          <p14:tracePt t="273097" x="2312988" y="1849438"/>
          <p14:tracePt t="273114" x="2295525" y="1857375"/>
          <p14:tracePt t="273130" x="2286000" y="1857375"/>
          <p14:tracePt t="273148" x="2251075" y="1857375"/>
          <p14:tracePt t="273164" x="2241550" y="1857375"/>
          <p14:tracePt t="273180" x="2232025" y="1857375"/>
          <p14:tracePt t="273214" x="2224088" y="1866900"/>
          <p14:tracePt t="273230" x="2197100" y="1874838"/>
          <p14:tracePt t="273344" x="2197100" y="1884363"/>
          <p14:tracePt t="273352" x="2214563" y="1901825"/>
          <p14:tracePt t="273364" x="2251075" y="1901825"/>
          <p14:tracePt t="273381" x="2330450" y="1901825"/>
          <p14:tracePt t="273398" x="2571750" y="1901825"/>
          <p14:tracePt t="273415" x="2751138" y="1874838"/>
          <p14:tracePt t="273431" x="2928938" y="1857375"/>
          <p14:tracePt t="273448" x="3054350" y="1849438"/>
          <p14:tracePt t="273464" x="3179763" y="1849438"/>
          <p14:tracePt t="273481" x="3286125" y="1849438"/>
          <p14:tracePt t="273498" x="3402013" y="1874838"/>
          <p14:tracePt t="273514" x="3509963" y="1901825"/>
          <p14:tracePt t="273533" x="3697288" y="1938338"/>
          <p14:tracePt t="273548" x="3822700" y="1938338"/>
          <p14:tracePt t="273564" x="3946525" y="1938338"/>
          <p14:tracePt t="273581" x="4054475" y="1938338"/>
          <p14:tracePt t="273598" x="4160838" y="1938338"/>
          <p14:tracePt t="273614" x="4251325" y="1938338"/>
          <p14:tracePt t="273631" x="4348163" y="1928813"/>
          <p14:tracePt t="273650" x="4419600" y="1920875"/>
          <p14:tracePt t="273665" x="4438650" y="1920875"/>
          <p14:tracePt t="273681" x="4456113" y="1920875"/>
          <p14:tracePt t="273698" x="4473575" y="1911350"/>
          <p14:tracePt t="273714" x="4518025" y="1911350"/>
          <p14:tracePt t="273731" x="4572000" y="1911350"/>
          <p14:tracePt t="273748" x="4598988" y="1911350"/>
          <p14:tracePt t="273752" x="4625975" y="1911350"/>
          <p14:tracePt t="273764" x="4643438" y="1911350"/>
          <p14:tracePt t="273783" x="4679950" y="1911350"/>
          <p14:tracePt t="273798" x="4697413" y="1911350"/>
          <p14:tracePt t="273907" x="4687888" y="1911350"/>
          <p14:tracePt t="273916" x="4652963" y="1911350"/>
          <p14:tracePt t="273932" x="4572000" y="1911350"/>
          <p14:tracePt t="273948" x="4500563" y="1911350"/>
          <p14:tracePt t="273965" x="4419600" y="1911350"/>
          <p14:tracePt t="273981" x="4330700" y="1911350"/>
          <p14:tracePt t="273998" x="4251325" y="1911350"/>
          <p14:tracePt t="274015" x="4197350" y="1911350"/>
          <p14:tracePt t="274033" x="4108450" y="1901825"/>
          <p14:tracePt t="274049" x="4027488" y="1884363"/>
          <p14:tracePt t="274066" x="3946525" y="1857375"/>
          <p14:tracePt t="274081" x="3875088" y="1849438"/>
          <p14:tracePt t="274098" x="3776663" y="1830388"/>
          <p14:tracePt t="274115" x="3670300" y="1830388"/>
          <p14:tracePt t="274132" x="3581400" y="1830388"/>
          <p14:tracePt t="274148" x="3509963" y="1830388"/>
          <p14:tracePt t="274165" x="3429000" y="1839913"/>
          <p14:tracePt t="274181" x="3313113" y="1874838"/>
          <p14:tracePt t="274198" x="3232150" y="1901825"/>
          <p14:tracePt t="274215" x="3152775" y="1928813"/>
          <p14:tracePt t="274231" x="3071813" y="1955800"/>
          <p14:tracePt t="274249" x="2982913" y="1982788"/>
          <p14:tracePt t="274265" x="2884488" y="2009775"/>
          <p14:tracePt t="274282" x="2679700" y="2054225"/>
          <p14:tracePt t="274299" x="2455863" y="2089150"/>
          <p14:tracePt t="274315" x="2303463" y="2108200"/>
          <p14:tracePt t="274332" x="2251075" y="2108200"/>
          <p14:tracePt t="274347" x="2232025" y="2089150"/>
          <p14:tracePt t="274364" x="2224088" y="2089150"/>
          <p14:tracePt t="274381" x="2214563" y="2081213"/>
          <p14:tracePt t="274397" x="2187575" y="2063750"/>
          <p14:tracePt t="274589" x="2224088" y="2063750"/>
          <p14:tracePt t="274598" x="2232025" y="2063750"/>
          <p14:tracePt t="274615" x="2312988" y="2081213"/>
          <p14:tracePt t="274631" x="2384425" y="2089150"/>
          <p14:tracePt t="274648" x="2465388" y="2089150"/>
          <p14:tracePt t="274665" x="2509838" y="2089150"/>
          <p14:tracePt t="274683" x="2598738" y="2071688"/>
          <p14:tracePt t="274700" x="2660650" y="2063750"/>
          <p14:tracePt t="274715" x="2732088" y="2063750"/>
          <p14:tracePt t="274731" x="2795588" y="2063750"/>
          <p14:tracePt t="274748" x="2830513" y="2063750"/>
          <p14:tracePt t="274765" x="2901950" y="2063750"/>
          <p14:tracePt t="274781" x="2965450" y="2089150"/>
          <p14:tracePt t="274798" x="3044825" y="2098675"/>
          <p14:tracePt t="274815" x="3197225" y="2143125"/>
          <p14:tracePt t="274832" x="3322638" y="2160588"/>
          <p14:tracePt t="274848" x="3438525" y="2187575"/>
          <p14:tracePt t="274865" x="3562350" y="2187575"/>
          <p14:tracePt t="274881" x="3687763" y="2187575"/>
          <p14:tracePt t="274898" x="3830638" y="2187575"/>
          <p14:tracePt t="274915" x="4000500" y="2179638"/>
          <p14:tracePt t="274932" x="4133850" y="2160588"/>
          <p14:tracePt t="274949" x="4295775" y="2160588"/>
          <p14:tracePt t="274965" x="4367213" y="2160588"/>
          <p14:tracePt t="274982" x="4446588" y="2152650"/>
          <p14:tracePt t="274998" x="4465638" y="2143125"/>
          <p14:tracePt t="275015" x="4473575" y="2143125"/>
          <p14:tracePt t="275074" x="4491038" y="2143125"/>
          <p14:tracePt t="275081" x="4500563" y="2143125"/>
          <p14:tracePt t="275098" x="4510088" y="2143125"/>
          <p14:tracePt t="275363" x="4518025" y="2135188"/>
          <p14:tracePt t="275427" x="4518025" y="2116138"/>
          <p14:tracePt t="275670" x="4518025" y="2098675"/>
          <p14:tracePt t="275678" x="4518025" y="2089150"/>
          <p14:tracePt t="275710" x="4518025" y="2081213"/>
          <p14:tracePt t="276751" x="4527550" y="2081213"/>
          <p14:tracePt t="277134" x="4527550" y="2108200"/>
          <p14:tracePt t="277142" x="4527550" y="2116138"/>
          <p14:tracePt t="277150" x="4527550" y="2125663"/>
          <p14:tracePt t="277166" x="4527550" y="2143125"/>
          <p14:tracePt t="277181" x="4527550" y="2160588"/>
          <p14:tracePt t="277198" x="4527550" y="2197100"/>
          <p14:tracePt t="277215" x="4527550" y="2214563"/>
          <p14:tracePt t="277232" x="4527550" y="2241550"/>
          <p14:tracePt t="277249" x="4527550" y="2259013"/>
          <p14:tracePt t="277252" x="4518025" y="2278063"/>
          <p14:tracePt t="277265" x="4518025" y="2303463"/>
          <p14:tracePt t="277282" x="4491038" y="2374900"/>
          <p14:tracePt t="277298" x="4465638" y="2446338"/>
          <p14:tracePt t="277315" x="4429125" y="2544763"/>
          <p14:tracePt t="277331" x="4375150" y="2608263"/>
          <p14:tracePt t="277348" x="4179888" y="2946400"/>
          <p14:tracePt t="277364" x="4081463" y="3089275"/>
          <p14:tracePt t="277381" x="3983038" y="3232150"/>
          <p14:tracePt t="277398" x="3848100" y="3421063"/>
          <p14:tracePt t="277416" x="3768725" y="3544888"/>
          <p14:tracePt t="277431" x="3741738" y="3598863"/>
          <p14:tracePt t="277448" x="3633788" y="3786188"/>
          <p14:tracePt t="277464" x="3562350" y="3902075"/>
          <p14:tracePt t="277481" x="3482975" y="4027488"/>
          <p14:tracePt t="277498" x="3411538" y="4125913"/>
          <p14:tracePt t="277514" x="3375025" y="4206875"/>
          <p14:tracePt t="277531" x="3348038" y="4268788"/>
          <p14:tracePt t="277548" x="3313113" y="4357688"/>
          <p14:tracePt t="277564" x="3259138" y="4438650"/>
          <p14:tracePt t="277581" x="3187700" y="4519613"/>
          <p14:tracePt t="277598" x="3125788" y="4581525"/>
          <p14:tracePt t="277615" x="3098800" y="4608513"/>
          <p14:tracePt t="277634" x="3017838" y="4643438"/>
          <p14:tracePt t="277650" x="2938463" y="4670425"/>
          <p14:tracePt t="277666" x="2874963" y="4714875"/>
          <p14:tracePt t="277681" x="2795588" y="4768850"/>
          <p14:tracePt t="277698" x="2732088" y="4795838"/>
          <p14:tracePt t="277714" x="2660650" y="4822825"/>
          <p14:tracePt t="277731" x="2589213" y="4867275"/>
          <p14:tracePt t="277748" x="2490788" y="4894263"/>
          <p14:tracePt t="277765" x="2384425" y="4921250"/>
          <p14:tracePt t="277767" x="2339975" y="4929188"/>
          <p14:tracePt t="277781" x="2330450" y="4929188"/>
          <p14:tracePt t="277798" x="2322513" y="4929188"/>
          <p14:tracePt t="277814" x="2303463" y="4929188"/>
          <p14:tracePt t="277831" x="2276475" y="4911725"/>
          <p14:tracePt t="277848" x="2259013" y="4902200"/>
          <p14:tracePt t="277864" x="2251075" y="4902200"/>
          <p14:tracePt t="277931" x="2241550" y="4902200"/>
          <p14:tracePt t="277948" x="2205038" y="4902200"/>
          <p14:tracePt t="277956" x="2197100" y="4902200"/>
          <p14:tracePt t="277965" x="2179638" y="4902200"/>
          <p14:tracePt t="277982" x="2152650" y="4902200"/>
          <p14:tracePt t="277999" x="2133600" y="4902200"/>
          <p14:tracePt t="278015" x="2125663" y="4902200"/>
          <p14:tracePt t="278032" x="2108200" y="4902200"/>
          <p14:tracePt t="278050" x="2081213" y="4902200"/>
          <p14:tracePt t="278230" x="2108200" y="4902200"/>
          <p14:tracePt t="278239" x="2143125" y="4902200"/>
          <p14:tracePt t="278248" x="2179638" y="4902200"/>
          <p14:tracePt t="278265" x="2276475" y="4902200"/>
          <p14:tracePt t="278282" x="2384425" y="4929188"/>
          <p14:tracePt t="278300" x="2473325" y="4938713"/>
          <p14:tracePt t="278316" x="2490788" y="4938713"/>
          <p14:tracePt t="278331" x="2509838" y="4938713"/>
          <p14:tracePt t="278348" x="2517775" y="4938713"/>
          <p14:tracePt t="278385" x="2536825" y="4938713"/>
          <p14:tracePt t="278401" x="2562225" y="4956175"/>
          <p14:tracePt t="278414" x="2589213" y="4965700"/>
          <p14:tracePt t="278431" x="2608263" y="4973638"/>
          <p14:tracePt t="278448" x="2633663" y="4973638"/>
          <p14:tracePt t="278708" x="2616200" y="4973638"/>
          <p14:tracePt t="278717" x="2608263" y="4973638"/>
          <p14:tracePt t="278732" x="2581275" y="4973638"/>
          <p14:tracePt t="278749" x="2562225" y="4973638"/>
          <p14:tracePt t="278765" x="2536825" y="4973638"/>
          <p14:tracePt t="278782" x="2517775" y="4973638"/>
          <p14:tracePt t="278799" x="2500313" y="4973638"/>
          <p14:tracePt t="278815" x="2465388" y="4973638"/>
          <p14:tracePt t="278831" x="2446338" y="4973638"/>
          <p14:tracePt t="278848" x="2428875" y="4973638"/>
          <p14:tracePt t="279294" x="2428875" y="4965700"/>
          <p14:tracePt t="279302" x="2438400" y="4956175"/>
          <p14:tracePt t="279315" x="2446338" y="4956175"/>
          <p14:tracePt t="279332" x="2455863" y="4938713"/>
          <p14:tracePt t="279350" x="2490788" y="4929188"/>
          <p14:tracePt t="279365" x="2509838" y="4929188"/>
          <p14:tracePt t="279382" x="2527300" y="4929188"/>
          <p14:tracePt t="279399" x="2536825" y="4929188"/>
          <p14:tracePt t="279415" x="2554288" y="4929188"/>
          <p14:tracePt t="279432" x="2562225" y="4929188"/>
          <p14:tracePt t="279449" x="2581275" y="4948238"/>
          <p14:tracePt t="279465" x="2589213" y="4948238"/>
          <p14:tracePt t="279538" x="2598738" y="4948238"/>
          <p14:tracePt t="280452" x="2608263" y="4948238"/>
          <p14:tracePt t="280460" x="2633663" y="4948238"/>
          <p14:tracePt t="280467" x="2643188" y="4948238"/>
          <p14:tracePt t="280481" x="2652713" y="4948238"/>
          <p14:tracePt t="280498" x="2670175" y="4948238"/>
          <p14:tracePt t="280595" x="2679700" y="4938713"/>
          <p14:tracePt t="280603" x="2697163" y="4929188"/>
          <p14:tracePt t="280987" x="2705100" y="4929188"/>
          <p14:tracePt t="280994" x="2705100" y="4948238"/>
          <p14:tracePt t="281361" x="2705100" y="4929188"/>
          <p14:tracePt t="281370" x="2705100" y="4921250"/>
          <p14:tracePt t="281382" x="2714625" y="4911725"/>
          <p14:tracePt t="281398" x="2714625" y="4876800"/>
          <p14:tracePt t="281416" x="2687638" y="4805363"/>
          <p14:tracePt t="281431" x="2660650" y="4741863"/>
          <p14:tracePt t="281448" x="2633663" y="4662488"/>
          <p14:tracePt t="281465" x="2608263" y="4598988"/>
          <p14:tracePt t="281482" x="2589213" y="4564063"/>
          <p14:tracePt t="281499" x="2562225" y="4537075"/>
          <p14:tracePt t="281515" x="2544763" y="4510088"/>
          <p14:tracePt t="281532" x="2527300" y="4492625"/>
          <p14:tracePt t="281549" x="2490788" y="4448175"/>
          <p14:tracePt t="281565" x="2465388" y="4402138"/>
          <p14:tracePt t="281582" x="2428875" y="4322763"/>
          <p14:tracePt t="281599" x="2401888" y="4241800"/>
          <p14:tracePt t="281615" x="2374900" y="4179888"/>
          <p14:tracePt t="281632" x="2347913" y="4098925"/>
          <p14:tracePt t="281650" x="2312988" y="4000500"/>
          <p14:tracePt t="281667" x="2286000" y="3948113"/>
          <p14:tracePt t="281682" x="2268538" y="3929063"/>
          <p14:tracePt t="281699" x="2259013" y="3911600"/>
          <p14:tracePt t="281715" x="2251075" y="3902075"/>
          <p14:tracePt t="281732" x="2241550" y="3884613"/>
          <p14:tracePt t="281753" x="2224088" y="3884613"/>
          <p14:tracePt t="281765" x="2214563" y="3876675"/>
          <p14:tracePt t="281782" x="2205038" y="3857625"/>
          <p14:tracePt t="281799" x="2197100" y="3849688"/>
          <p14:tracePt t="281839" x="2179638" y="3849688"/>
          <p14:tracePt t="281849" x="2160588" y="3857625"/>
          <p14:tracePt t="281866" x="2143125" y="3884613"/>
          <p14:tracePt t="281882" x="2133600" y="3902075"/>
          <p14:tracePt t="281901" x="2133600" y="3929063"/>
          <p14:tracePt t="281917" x="2133600" y="3948113"/>
          <p14:tracePt t="281932" x="2133600" y="3965575"/>
          <p14:tracePt t="281949" x="2125663" y="3983038"/>
          <p14:tracePt t="281965" x="2125663" y="4000500"/>
          <p14:tracePt t="281982" x="2125663" y="4019550"/>
          <p14:tracePt t="281999" x="2133600" y="4037013"/>
          <p14:tracePt t="282015" x="2143125" y="4044950"/>
          <p14:tracePt t="282032" x="2170113" y="4054475"/>
          <p14:tracePt t="282050" x="2187575" y="4071938"/>
          <p14:tracePt t="282068" x="2205038" y="4090988"/>
          <p14:tracePt t="282082" x="2241550" y="4116388"/>
          <p14:tracePt t="282099" x="2268538" y="4125913"/>
          <p14:tracePt t="282115" x="2312988" y="4125913"/>
          <p14:tracePt t="282132" x="2339975" y="4125913"/>
          <p14:tracePt t="282149" x="2357438" y="4125913"/>
          <p14:tracePt t="282165" x="2374900" y="4116388"/>
          <p14:tracePt t="282182" x="2428875" y="4116388"/>
          <p14:tracePt t="282199" x="2465388" y="4098925"/>
          <p14:tracePt t="282215" x="2482850" y="4098925"/>
          <p14:tracePt t="282232" x="2500313" y="4090988"/>
          <p14:tracePt t="282249" x="2517775" y="4090988"/>
          <p14:tracePt t="282266" x="2527300" y="4081463"/>
          <p14:tracePt t="282285" x="2527300" y="4071938"/>
          <p14:tracePt t="282299" x="2536825" y="4064000"/>
          <p14:tracePt t="282316" x="2536825" y="4054475"/>
          <p14:tracePt t="282332" x="2544763" y="4054475"/>
          <p14:tracePt t="282379" x="2544763" y="4044950"/>
          <p14:tracePt t="282387" x="2536825" y="4027488"/>
          <p14:tracePt t="282399" x="2527300" y="4019550"/>
          <p14:tracePt t="282416" x="2500313" y="3965575"/>
          <p14:tracePt t="282432" x="2490788" y="3911600"/>
          <p14:tracePt t="282449" x="2490788" y="3857625"/>
          <p14:tracePt t="282465" x="2490788" y="3840163"/>
          <p14:tracePt t="282482" x="2490788" y="3822700"/>
          <p14:tracePt t="282499" x="2490788" y="3813175"/>
          <p14:tracePt t="282516" x="2490788" y="3786188"/>
          <p14:tracePt t="282532" x="2500313" y="3768725"/>
          <p14:tracePt t="282551" x="2544763" y="3724275"/>
          <p14:tracePt t="282567" x="2571750" y="3706813"/>
          <p14:tracePt t="282582" x="2598738" y="3687763"/>
          <p14:tracePt t="282599" x="2616200" y="3670300"/>
          <p14:tracePt t="282645" x="2633663" y="3679825"/>
          <p14:tracePt t="282661" x="2643188" y="3687763"/>
          <p14:tracePt t="282669" x="2670175" y="3706813"/>
          <p14:tracePt t="282683" x="2679700" y="3714750"/>
          <p14:tracePt t="282701" x="2714625" y="3751263"/>
          <p14:tracePt t="282716" x="2732088" y="3786188"/>
          <p14:tracePt t="282732" x="2751138" y="3830638"/>
          <p14:tracePt t="282750" x="2776538" y="3876675"/>
          <p14:tracePt t="282766" x="2803525" y="3911600"/>
          <p14:tracePt t="282782" x="2813050" y="3929063"/>
          <p14:tracePt t="282856" x="2813050" y="3938588"/>
          <p14:tracePt t="282864" x="2813050" y="3948113"/>
          <p14:tracePt t="282880" x="2813050" y="3965575"/>
          <p14:tracePt t="282888" x="2813050" y="3973513"/>
          <p14:tracePt t="282903" x="2813050" y="3983038"/>
          <p14:tracePt t="282927" x="2813050" y="3992563"/>
          <p14:tracePt t="283005" x="2822575" y="4000500"/>
          <p14:tracePt t="283013" x="2830513" y="4010025"/>
          <p14:tracePt t="283021" x="2857500" y="4027488"/>
          <p14:tracePt t="283032" x="2867025" y="4037013"/>
          <p14:tracePt t="283049" x="2911475" y="4054475"/>
          <p14:tracePt t="283067" x="2928938" y="4071938"/>
          <p14:tracePt t="283082" x="2965450" y="4071938"/>
          <p14:tracePt t="283099" x="2982913" y="4071938"/>
          <p14:tracePt t="283115" x="2990850" y="4064000"/>
          <p14:tracePt t="283131" x="3017838" y="4054475"/>
          <p14:tracePt t="283148" x="3036888" y="4044950"/>
          <p14:tracePt t="283165" x="3054350" y="4037013"/>
          <p14:tracePt t="283182" x="3062288" y="4027488"/>
          <p14:tracePt t="283198" x="3071813" y="4019550"/>
          <p14:tracePt t="283232" x="3071813" y="3992563"/>
          <p14:tracePt t="283240" x="3071813" y="3973513"/>
          <p14:tracePt t="283248" x="3071813" y="3948113"/>
          <p14:tracePt t="283264" x="3062288" y="3867150"/>
          <p14:tracePt t="283282" x="3036888" y="3805238"/>
          <p14:tracePt t="283299" x="3027363" y="3759200"/>
          <p14:tracePt t="283316" x="3000375" y="3724275"/>
          <p14:tracePt t="283333" x="3000375" y="3706813"/>
          <p14:tracePt t="283349" x="3000375" y="3662363"/>
          <p14:tracePt t="283382" x="3027363" y="3652838"/>
          <p14:tracePt t="283399" x="3044825" y="3652838"/>
          <p14:tracePt t="283416" x="3062288" y="3652838"/>
          <p14:tracePt t="283432" x="3081338" y="3652838"/>
          <p14:tracePt t="283450" x="3116263" y="3652838"/>
          <p14:tracePt t="283467" x="3133725" y="3652838"/>
          <p14:tracePt t="283482" x="3179763" y="3679825"/>
          <p14:tracePt t="283500" x="3241675" y="3706813"/>
          <p14:tracePt t="283516" x="3313113" y="3724275"/>
          <p14:tracePt t="283532" x="3330575" y="3751263"/>
          <p14:tracePt t="283549" x="3348038" y="3759200"/>
          <p14:tracePt t="283566" x="3367088" y="3759200"/>
          <p14:tracePt t="283582" x="3384550" y="3759200"/>
          <p14:tracePt t="283599" x="3394075" y="3759200"/>
          <p14:tracePt t="283617" x="3411538" y="3778250"/>
          <p14:tracePt t="283632" x="3419475" y="3795713"/>
          <p14:tracePt t="283649" x="3419475" y="3822700"/>
          <p14:tracePt t="283665" x="3429000" y="3840163"/>
          <p14:tracePt t="283683" x="3429000" y="3857625"/>
          <p14:tracePt t="283699" x="3429000" y="3884613"/>
          <p14:tracePt t="283717" x="3429000" y="3902075"/>
          <p14:tracePt t="283732" x="3429000" y="3911600"/>
          <p14:tracePt t="283749" x="3429000" y="3929063"/>
          <p14:tracePt t="283766" x="3429000" y="3956050"/>
          <p14:tracePt t="283782" x="3429000" y="3973513"/>
          <p14:tracePt t="283799" x="3429000" y="3992563"/>
          <p14:tracePt t="283816" x="3429000" y="4000500"/>
          <p14:tracePt t="283832" x="3429000" y="4019550"/>
          <p14:tracePt t="283849" x="3429000" y="4037013"/>
          <p14:tracePt t="283867" x="3429000" y="4044950"/>
          <p14:tracePt t="283883" x="3438525" y="4044950"/>
          <p14:tracePt t="283899" x="3465513" y="4054475"/>
          <p14:tracePt t="283916" x="3482975" y="4054475"/>
          <p14:tracePt t="283932" x="3517900" y="4054475"/>
          <p14:tracePt t="283949" x="3536950" y="4044950"/>
          <p14:tracePt t="283966" x="3562350" y="4027488"/>
          <p14:tracePt t="283982" x="3608388" y="4019550"/>
          <p14:tracePt t="283999" x="3652838" y="4019550"/>
          <p14:tracePt t="284016" x="3697288" y="4019550"/>
          <p14:tracePt t="284032" x="3759200" y="4010025"/>
          <p14:tracePt t="284049" x="3786188" y="4010025"/>
          <p14:tracePt t="284067" x="3813175" y="4010025"/>
          <p14:tracePt t="284082" x="3822700" y="4000500"/>
          <p14:tracePt t="284100" x="3848100" y="3992563"/>
          <p14:tracePt t="284117" x="3875088" y="3973513"/>
          <p14:tracePt t="284133" x="3894138" y="3965575"/>
          <p14:tracePt t="284149" x="3902075" y="3956050"/>
          <p14:tracePt t="284166" x="3919538" y="3938588"/>
          <p14:tracePt t="284182" x="3919538" y="3921125"/>
          <p14:tracePt t="284199" x="3919538" y="3894138"/>
          <p14:tracePt t="284215" x="3919538" y="3867150"/>
          <p14:tracePt t="284232" x="3919538" y="3813175"/>
          <p14:tracePt t="284249" x="3902075" y="3706813"/>
          <p14:tracePt t="284266" x="3902075" y="3643313"/>
          <p14:tracePt t="284282" x="3902075" y="3608388"/>
          <p14:tracePt t="284299" x="3902075" y="3589338"/>
          <p14:tracePt t="284316" x="3911600" y="3581400"/>
          <p14:tracePt t="284350" x="3929063" y="3581400"/>
          <p14:tracePt t="284367" x="3946525" y="3581400"/>
          <p14:tracePt t="284383" x="3965575" y="3598863"/>
          <p14:tracePt t="284399" x="3990975" y="3635375"/>
          <p14:tracePt t="284416" x="4010025" y="3652838"/>
          <p14:tracePt t="284432" x="4054475" y="3687763"/>
          <p14:tracePt t="284449" x="4089400" y="3714750"/>
          <p14:tracePt t="284466" x="4098925" y="3733800"/>
          <p14:tracePt t="284482" x="4125913" y="3751263"/>
          <p14:tracePt t="284499" x="4125913" y="3768725"/>
          <p14:tracePt t="284516" x="4133850" y="3822700"/>
          <p14:tracePt t="284532" x="4133850" y="3849688"/>
          <p14:tracePt t="284549" x="4133850" y="3867150"/>
          <p14:tracePt t="284566" x="4133850" y="3884613"/>
          <p14:tracePt t="284582" x="4133850" y="3894138"/>
          <p14:tracePt t="284599" x="4133850" y="3902075"/>
          <p14:tracePt t="284617" x="4133850" y="3938588"/>
          <p14:tracePt t="284633" x="4125913" y="3956050"/>
          <p14:tracePt t="284649" x="4125913" y="3965575"/>
          <p14:tracePt t="284719" x="4125913" y="3973513"/>
          <p14:tracePt t="284753" x="4116388" y="3992563"/>
          <p14:tracePt t="284761" x="4098925" y="4000500"/>
          <p14:tracePt t="284769" x="4098925" y="4010025"/>
          <p14:tracePt t="284783" x="4098925" y="4027488"/>
          <p14:tracePt t="284799" x="4089400" y="4027488"/>
          <p14:tracePt t="284883" x="4081463" y="4037013"/>
          <p14:tracePt t="284891" x="4081463" y="4044950"/>
          <p14:tracePt t="284985" x="4081463" y="4064000"/>
          <p14:tracePt t="284994" x="4081463" y="4071938"/>
          <p14:tracePt t="285002" x="4081463" y="4081463"/>
          <p14:tracePt t="285018" x="4089400" y="4098925"/>
          <p14:tracePt t="285033" x="4089400" y="4116388"/>
          <p14:tracePt t="285050" x="4089400" y="4143375"/>
          <p14:tracePt t="285067" x="4108450" y="4162425"/>
          <p14:tracePt t="285082" x="4116388" y="4187825"/>
          <p14:tracePt t="285100" x="4116388" y="4224338"/>
          <p14:tracePt t="285116" x="4125913" y="4259263"/>
          <p14:tracePt t="285132" x="4133850" y="4286250"/>
          <p14:tracePt t="285150" x="4143375" y="4330700"/>
          <p14:tracePt t="285166" x="4152900" y="4349750"/>
          <p14:tracePt t="285182" x="4152900" y="4376738"/>
          <p14:tracePt t="285229" x="4152900" y="4394200"/>
          <p14:tracePt t="285243" x="4152900" y="4402138"/>
          <p14:tracePt t="285253" x="4152900" y="4411663"/>
          <p14:tracePt t="285268" x="4152900" y="4421188"/>
          <p14:tracePt t="285283" x="4152900" y="4438650"/>
          <p14:tracePt t="285300" x="4152900" y="4448175"/>
          <p14:tracePt t="285402" x="4160838" y="4456113"/>
          <p14:tracePt t="285410" x="4179888" y="4465638"/>
          <p14:tracePt t="285418" x="4179888" y="4473575"/>
          <p14:tracePt t="285433" x="4179888" y="4492625"/>
          <p14:tracePt t="285449" x="4179888" y="4519613"/>
          <p14:tracePt t="285466" x="4179888" y="4537075"/>
          <p14:tracePt t="285483" x="4187825" y="4554538"/>
          <p14:tracePt t="285499" x="4187825" y="4564063"/>
          <p14:tracePt t="285517" x="4205288" y="4581525"/>
          <p14:tracePt t="285532" x="4205288" y="4591050"/>
          <p14:tracePt t="285549" x="4214813" y="4608513"/>
          <p14:tracePt t="285566" x="4224338" y="4625975"/>
          <p14:tracePt t="285583" x="4251325" y="4635500"/>
          <p14:tracePt t="285599" x="4268788" y="4643438"/>
          <p14:tracePt t="285616" x="4276725" y="4643438"/>
          <p14:tracePt t="285651" x="4276725" y="4662488"/>
          <p14:tracePt t="285699" x="4286250" y="4662488"/>
          <p14:tracePt t="285854" x="4313238" y="4670425"/>
          <p14:tracePt t="285871" x="4322763" y="4670425"/>
          <p14:tracePt t="285880" x="4330700" y="4670425"/>
          <p14:tracePt t="285888" x="4340225" y="4670425"/>
          <p14:tracePt t="285899" x="4340225" y="4679950"/>
          <p14:tracePt t="285916" x="4357688" y="4687888"/>
          <p14:tracePt t="285933" x="4367213" y="4697413"/>
          <p14:tracePt t="285950" x="4384675" y="4697413"/>
          <p14:tracePt t="285966" x="4394200" y="4706938"/>
          <p14:tracePt t="285983" x="4402138" y="4706938"/>
          <p14:tracePt t="285999" x="4411663" y="4724400"/>
          <p14:tracePt t="286016" x="4419600" y="4724400"/>
          <p14:tracePt t="286059" x="4429125" y="4724400"/>
          <p14:tracePt t="286082" x="4438650" y="4724400"/>
          <p14:tracePt t="286097" x="4456113" y="4724400"/>
          <p14:tracePt t="286106" x="4465638" y="4724400"/>
          <p14:tracePt t="286116" x="4473575" y="4724400"/>
          <p14:tracePt t="286133" x="4483100" y="4714875"/>
          <p14:tracePt t="286149" x="4483100" y="4706938"/>
          <p14:tracePt t="286458" x="4483100" y="4697413"/>
          <p14:tracePt t="286474" x="4483100" y="4687888"/>
          <p14:tracePt t="286483" x="4473575" y="4679950"/>
          <p14:tracePt t="286499" x="4446588" y="4662488"/>
          <p14:tracePt t="286516" x="4429125" y="4643438"/>
          <p14:tracePt t="286533" x="4419600" y="4625975"/>
          <p14:tracePt t="286549" x="4402138" y="4616450"/>
          <p14:tracePt t="286568" x="4367213" y="4598988"/>
          <p14:tracePt t="286583" x="4340225" y="4572000"/>
          <p14:tracePt t="286599" x="4313238" y="4554538"/>
          <p14:tracePt t="286616" x="4295775" y="4537075"/>
          <p14:tracePt t="286633" x="4259263" y="4527550"/>
          <p14:tracePt t="286648" x="4241800" y="4527550"/>
          <p14:tracePt t="286665" x="4224338" y="4510088"/>
          <p14:tracePt t="286682" x="4214813" y="4510088"/>
          <p14:tracePt t="286698" x="4179888" y="4510088"/>
          <p14:tracePt t="286715" x="4160838" y="4500563"/>
          <p14:tracePt t="286732" x="4143375" y="4500563"/>
          <p14:tracePt t="286749" x="4125913" y="4500563"/>
          <p14:tracePt t="286765" x="4098925" y="4500563"/>
          <p14:tracePt t="286782" x="4081463" y="4519613"/>
          <p14:tracePt t="286799" x="4062413" y="4519613"/>
          <p14:tracePt t="286815" x="4037013" y="4519613"/>
          <p14:tracePt t="286833" x="4017963" y="4519613"/>
          <p14:tracePt t="286848" x="4010025" y="4519613"/>
          <p14:tracePt t="286883" x="3990975" y="4527550"/>
          <p14:tracePt t="286899" x="3983038" y="4537075"/>
          <p14:tracePt t="286916" x="3965575" y="4545013"/>
          <p14:tracePt t="287029" x="3956050" y="4554538"/>
          <p14:tracePt t="287046" x="3946525" y="4564063"/>
          <p14:tracePt t="287054" x="3938588" y="4572000"/>
          <p14:tracePt t="287067" x="3929063" y="4591050"/>
          <p14:tracePt t="287083" x="3929063" y="4598988"/>
          <p14:tracePt t="287116" x="3929063" y="4608513"/>
          <p14:tracePt t="287132" x="3929063" y="4616450"/>
          <p14:tracePt t="287140" x="3929063" y="4625975"/>
          <p14:tracePt t="287149" x="3929063" y="4635500"/>
          <p14:tracePt t="287166" x="3919538" y="4662488"/>
          <p14:tracePt t="287183" x="3919538" y="4679950"/>
          <p14:tracePt t="287201" x="3919538" y="4706938"/>
          <p14:tracePt t="287406" x="3919538" y="4714875"/>
          <p14:tracePt t="287414" x="3919538" y="4724400"/>
          <p14:tracePt t="287433" x="3929063" y="4759325"/>
          <p14:tracePt t="287450" x="3929063" y="4778375"/>
          <p14:tracePt t="287467" x="3929063" y="4805363"/>
          <p14:tracePt t="287501" x="3938588" y="4813300"/>
          <p14:tracePt t="287516" x="3938588" y="4830763"/>
          <p14:tracePt t="287533" x="3938588" y="4840288"/>
          <p14:tracePt t="287549" x="3946525" y="4867275"/>
          <p14:tracePt t="287566" x="3946525" y="4884738"/>
          <p14:tracePt t="287583" x="3946525" y="4902200"/>
          <p14:tracePt t="287600" x="3965575" y="4929188"/>
          <p14:tracePt t="287616" x="3965575" y="4948238"/>
          <p14:tracePt t="287633" x="3973513" y="4956175"/>
          <p14:tracePt t="287666" x="3973513" y="4965700"/>
          <p14:tracePt t="287683" x="3983038" y="4973638"/>
          <p14:tracePt t="287699" x="4000500" y="4992688"/>
          <p14:tracePt t="287716" x="4017963" y="5019675"/>
          <p14:tracePt t="287733" x="4044950" y="5037138"/>
          <p14:tracePt t="287750" x="4054475" y="5045075"/>
          <p14:tracePt t="287766" x="4062413" y="5054600"/>
          <p14:tracePt t="287783" x="4071938" y="5064125"/>
          <p14:tracePt t="287800" x="4089400" y="5091113"/>
          <p14:tracePt t="287816" x="4116388" y="5108575"/>
          <p14:tracePt t="287833" x="4125913" y="5126038"/>
          <p14:tracePt t="287850" x="4143375" y="5135563"/>
          <p14:tracePt t="287866" x="4160838" y="5135563"/>
          <p14:tracePt t="287883" x="4197350" y="5135563"/>
          <p14:tracePt t="287899" x="4214813" y="5135563"/>
          <p14:tracePt t="287916" x="4232275" y="5135563"/>
          <p14:tracePt t="287933" x="4259263" y="5135563"/>
          <p14:tracePt t="287950" x="4276725" y="5135563"/>
          <p14:tracePt t="287968" x="4322763" y="5135563"/>
          <p14:tracePt t="287984" x="4348163" y="5135563"/>
          <p14:tracePt t="288000" x="4375150" y="5126038"/>
          <p14:tracePt t="288016" x="4394200" y="5126038"/>
          <p14:tracePt t="288033" x="4402138" y="5126038"/>
          <p14:tracePt t="288049" x="4419600" y="5108575"/>
          <p14:tracePt t="288067" x="4456113" y="5091113"/>
          <p14:tracePt t="288083" x="4473575" y="5072063"/>
          <p14:tracePt t="288099" x="4491038" y="5064125"/>
          <p14:tracePt t="288118" x="4527550" y="5064125"/>
          <p14:tracePt t="288133" x="4545013" y="5054600"/>
          <p14:tracePt t="288149" x="4562475" y="5054600"/>
          <p14:tracePt t="288166" x="4589463" y="5045075"/>
          <p14:tracePt t="288183" x="4598988" y="5045075"/>
          <p14:tracePt t="288199" x="4616450" y="5037138"/>
          <p14:tracePt t="288216" x="4625975" y="5019675"/>
          <p14:tracePt t="288234" x="4633913" y="4983163"/>
          <p14:tracePt t="288250" x="4652963" y="4948238"/>
          <p14:tracePt t="288266" x="4652963" y="4884738"/>
          <p14:tracePt t="288283" x="4660900" y="4840288"/>
          <p14:tracePt t="288299" x="4660900" y="4813300"/>
          <p14:tracePt t="288317" x="4660900" y="4786313"/>
          <p14:tracePt t="288333" x="4660900" y="4768850"/>
          <p14:tracePt t="288349" x="4660900" y="4751388"/>
          <p14:tracePt t="288366" x="4660900" y="4724400"/>
          <p14:tracePt t="288383" x="4652963" y="4687888"/>
          <p14:tracePt t="288399" x="4625975" y="4652963"/>
          <p14:tracePt t="288416" x="4608513" y="4635500"/>
          <p14:tracePt t="288432" x="4598988" y="4608513"/>
          <p14:tracePt t="288450" x="4581525" y="4591050"/>
          <p14:tracePt t="288466" x="4554538" y="4572000"/>
          <p14:tracePt t="288483" x="4537075" y="4554538"/>
          <p14:tracePt t="288500" x="4491038" y="4519613"/>
          <p14:tracePt t="288516" x="4446588" y="4492625"/>
          <p14:tracePt t="288533" x="4384675" y="4473575"/>
          <p14:tracePt t="288549" x="4330700" y="4448175"/>
          <p14:tracePt t="288566" x="4313238" y="4438650"/>
          <p14:tracePt t="288583" x="4295775" y="4411663"/>
          <p14:tracePt t="288600" x="4276725" y="4402138"/>
          <p14:tracePt t="288618" x="4241800" y="4394200"/>
          <p14:tracePt t="288634" x="4224338" y="4376738"/>
          <p14:tracePt t="288650" x="4205288" y="4376738"/>
          <p14:tracePt t="288666" x="4179888" y="4376738"/>
          <p14:tracePt t="288683" x="4160838" y="4376738"/>
          <p14:tracePt t="288700" x="4143375" y="4367213"/>
          <p14:tracePt t="288716" x="4125913" y="4367213"/>
          <p14:tracePt t="288733" x="4098925" y="4357688"/>
          <p14:tracePt t="288750" x="4089400" y="4357688"/>
          <p14:tracePt t="288782" x="4081463" y="4357688"/>
          <p14:tracePt t="288798" x="4054475" y="4367213"/>
          <p14:tracePt t="288808" x="4044950" y="4376738"/>
          <p14:tracePt t="288818" x="4037013" y="4402138"/>
          <p14:tracePt t="288832" x="4017963" y="4421188"/>
          <p14:tracePt t="288849" x="3990975" y="4438650"/>
          <p14:tracePt t="288867" x="3983038" y="4465638"/>
          <p14:tracePt t="288884" x="3973513" y="4483100"/>
          <p14:tracePt t="288900" x="3965575" y="4500563"/>
          <p14:tracePt t="288916" x="3965575" y="4527550"/>
          <p14:tracePt t="288933" x="3956050" y="4554538"/>
          <p14:tracePt t="288950" x="3946525" y="4591050"/>
          <p14:tracePt t="288966" x="3946525" y="4608513"/>
          <p14:tracePt t="288983" x="3946525" y="4625975"/>
          <p14:tracePt t="289000" x="3946525" y="4643438"/>
          <p14:tracePt t="289017" x="3956050" y="4662488"/>
          <p14:tracePt t="289034" x="3965575" y="4679950"/>
          <p14:tracePt t="289049" x="3973513" y="4697413"/>
          <p14:tracePt t="289068" x="3983038" y="4724400"/>
          <p14:tracePt t="289083" x="4010025" y="4741863"/>
          <p14:tracePt t="289100" x="4027488" y="4759325"/>
          <p14:tracePt t="289116" x="4037013" y="4786313"/>
          <p14:tracePt t="289134" x="4054475" y="4813300"/>
          <p14:tracePt t="289150" x="4062413" y="4830763"/>
          <p14:tracePt t="289166" x="4071938" y="4857750"/>
          <p14:tracePt t="289183" x="4089400" y="4876800"/>
          <p14:tracePt t="289200" x="4098925" y="4884738"/>
          <p14:tracePt t="289217" x="4116388" y="4894263"/>
          <p14:tracePt t="289233" x="4116388" y="4902200"/>
          <p14:tracePt t="289268" x="4125913" y="4911725"/>
          <p14:tracePt t="289284" x="4133850" y="4938713"/>
          <p14:tracePt t="289292" x="4152900" y="4948238"/>
          <p14:tracePt t="289301" x="4160838" y="4956175"/>
          <p14:tracePt t="289317" x="4170363" y="4973638"/>
          <p14:tracePt t="289333" x="4179888" y="5000625"/>
          <p14:tracePt t="289366" x="4187825" y="5010150"/>
          <p14:tracePt t="289383" x="4197350" y="5010150"/>
          <p14:tracePt t="289400" x="4205288" y="5019675"/>
          <p14:tracePt t="289416" x="4224338" y="5019675"/>
          <p14:tracePt t="289494" x="4232275" y="5027613"/>
          <p14:tracePt t="289510" x="4241800" y="5027613"/>
          <p14:tracePt t="289519" x="4251325" y="5027613"/>
          <p14:tracePt t="289534" x="4268788" y="5037138"/>
          <p14:tracePt t="289549" x="4268788" y="5045075"/>
          <p14:tracePt t="289588" x="4276725" y="5045075"/>
          <p14:tracePt t="289784" x="4286250" y="5064125"/>
          <p14:tracePt t="289800" x="4303713" y="5072063"/>
          <p14:tracePt t="289808" x="4313238" y="5091113"/>
          <p14:tracePt t="289819" x="4322763" y="5099050"/>
          <p14:tracePt t="289833" x="4322763" y="5108575"/>
          <p14:tracePt t="289849" x="4330700" y="5108575"/>
          <p14:tracePt t="289866" x="4330700" y="5126038"/>
          <p14:tracePt t="290160" x="4322763" y="5116513"/>
          <p14:tracePt t="290169" x="4313238" y="5108575"/>
          <p14:tracePt t="290184" x="4286250" y="5091113"/>
          <p14:tracePt t="290200" x="4276725" y="5091113"/>
          <p14:tracePt t="290217" x="4268788" y="5081588"/>
          <p14:tracePt t="290233" x="4251325" y="5072063"/>
          <p14:tracePt t="290267" x="4241800" y="5072063"/>
          <p14:tracePt t="290283" x="4224338" y="5064125"/>
          <p14:tracePt t="290300" x="4205288" y="5045075"/>
          <p14:tracePt t="290317" x="4187825" y="5037138"/>
          <p14:tracePt t="290333" x="4170363" y="5037138"/>
          <p14:tracePt t="290349" x="4152900" y="5019675"/>
          <p14:tracePt t="290366" x="4125913" y="5019675"/>
          <p14:tracePt t="290383" x="4116388" y="5019675"/>
          <p14:tracePt t="290417" x="4108450" y="5010150"/>
          <p14:tracePt t="290433" x="4098925" y="5010150"/>
          <p14:tracePt t="290676" x="4098925" y="5000625"/>
          <p14:tracePt t="290692" x="4098925" y="4992688"/>
          <p14:tracePt t="290701" x="4089400" y="4992688"/>
          <p14:tracePt t="290762" x="4081463" y="4973638"/>
          <p14:tracePt t="290771" x="4062413" y="4965700"/>
          <p14:tracePt t="290783" x="4054475" y="4956175"/>
          <p14:tracePt t="290800" x="4044950" y="4938713"/>
          <p14:tracePt t="290817" x="4037013" y="4929188"/>
          <p14:tracePt t="290833" x="4027488" y="4921250"/>
          <p14:tracePt t="290850" x="4017963" y="4911725"/>
          <p14:tracePt t="290866" x="4010025" y="4894263"/>
          <p14:tracePt t="290883" x="3990975" y="4884738"/>
          <p14:tracePt t="290982" x="3990975" y="4876800"/>
          <p14:tracePt t="291146" x="4017963" y="4867275"/>
          <p14:tracePt t="291155" x="4017963" y="4857750"/>
          <p14:tracePt t="291166" x="4037013" y="4857750"/>
          <p14:tracePt t="291183" x="4054475" y="4830763"/>
          <p14:tracePt t="291200" x="4071938" y="4830763"/>
          <p14:tracePt t="291217" x="4089400" y="4822825"/>
          <p14:tracePt t="291233" x="4098925" y="4822825"/>
          <p14:tracePt t="291250" x="4116388" y="4813300"/>
          <p14:tracePt t="291267" x="4125913" y="4813300"/>
          <p14:tracePt t="291283" x="4143375" y="4805363"/>
          <p14:tracePt t="291299" x="4160838" y="4786313"/>
          <p14:tracePt t="291317" x="4197350" y="4759325"/>
          <p14:tracePt t="291412" x="4170363" y="4751388"/>
          <p14:tracePt t="291421" x="4160838" y="4751388"/>
          <p14:tracePt t="291433" x="4152900" y="4741863"/>
          <p14:tracePt t="291450" x="4125913" y="4733925"/>
          <p14:tracePt t="291468" x="4081463" y="4697413"/>
          <p14:tracePt t="291484" x="4054475" y="4679950"/>
          <p14:tracePt t="291500" x="4037013" y="4662488"/>
          <p14:tracePt t="291517" x="4010025" y="4635500"/>
          <p14:tracePt t="291533" x="3990975" y="4616450"/>
          <p14:tracePt t="291550" x="3973513" y="4598988"/>
          <p14:tracePt t="291567" x="3965575" y="4591050"/>
          <p14:tracePt t="291583" x="3965575" y="4581525"/>
          <p14:tracePt t="291600" x="3938588" y="4581525"/>
          <p14:tracePt t="291617" x="3938588" y="4564063"/>
          <p14:tracePt t="291633" x="3919538" y="4564063"/>
          <p14:tracePt t="291650" x="3894138" y="4572000"/>
          <p14:tracePt t="291667" x="3840163" y="4591050"/>
          <p14:tracePt t="291683" x="3822700" y="4598988"/>
          <p14:tracePt t="291700" x="3803650" y="4608513"/>
          <p14:tracePt t="291719" x="3768725" y="4625975"/>
          <p14:tracePt t="291735" x="3759200" y="4625975"/>
          <p14:tracePt t="291750" x="3751263" y="4625975"/>
          <p14:tracePt t="291767" x="3714750" y="4625975"/>
          <p14:tracePt t="291783" x="3687763" y="4643438"/>
          <p14:tracePt t="291800" x="3652838" y="4662488"/>
          <p14:tracePt t="291818" x="3625850" y="4687888"/>
          <p14:tracePt t="291833" x="3589338" y="4706938"/>
          <p14:tracePt t="291850" x="3438525" y="4759325"/>
          <p14:tracePt t="291866" x="3330575" y="4786313"/>
          <p14:tracePt t="291883" x="3197225" y="4840288"/>
          <p14:tracePt t="291900" x="3009900" y="4884738"/>
          <p14:tracePt t="291917" x="2813050" y="4938713"/>
          <p14:tracePt t="291933" x="2608263" y="4973638"/>
          <p14:tracePt t="291950" x="2482850" y="4965700"/>
          <p14:tracePt t="291969" x="2347913" y="4929188"/>
          <p14:tracePt t="291985" x="2312988" y="4902200"/>
          <p14:tracePt t="292000" x="2295525" y="4884738"/>
          <p14:tracePt t="292017" x="2268538" y="4876800"/>
          <p14:tracePt t="292034" x="2251075" y="4849813"/>
          <p14:tracePt t="292050" x="2232025" y="4840288"/>
          <p14:tracePt t="292068" x="2232025" y="4830763"/>
          <p14:tracePt t="292219" x="2259013" y="4822825"/>
          <p14:tracePt t="292227" x="2268538" y="4813300"/>
          <p14:tracePt t="292235" x="2276475" y="4805363"/>
          <p14:tracePt t="292250" x="2295525" y="4778375"/>
          <p14:tracePt t="292267" x="2322513" y="4768850"/>
          <p14:tracePt t="292283" x="2330450" y="4751388"/>
          <p14:tracePt t="292300" x="2347913" y="4733925"/>
          <p14:tracePt t="292317" x="2366963" y="4714875"/>
          <p14:tracePt t="292334" x="2393950" y="4697413"/>
          <p14:tracePt t="292350" x="2401888" y="4687888"/>
          <p14:tracePt t="292368" x="2419350" y="4687888"/>
          <p14:tracePt t="292383" x="2465388" y="4706938"/>
          <p14:tracePt t="292400" x="2544763" y="4768850"/>
          <p14:tracePt t="292417" x="2643188" y="4822825"/>
          <p14:tracePt t="292433" x="2724150" y="4867275"/>
          <p14:tracePt t="292450" x="2830513" y="4876800"/>
          <p14:tracePt t="292469" x="2973388" y="4876800"/>
          <p14:tracePt t="292485" x="3089275" y="4849813"/>
          <p14:tracePt t="292500" x="3160713" y="4822825"/>
          <p14:tracePt t="292518" x="3241675" y="4822825"/>
          <p14:tracePt t="292533" x="3286125" y="4795838"/>
          <p14:tracePt t="292550" x="3348038" y="4795838"/>
          <p14:tracePt t="292567" x="3384550" y="4795838"/>
          <p14:tracePt t="292583" x="3419475" y="4795838"/>
          <p14:tracePt t="292600" x="3438525" y="4795838"/>
          <p14:tracePt t="292618" x="3490913" y="4795838"/>
          <p14:tracePt t="292635" x="3527425" y="4795838"/>
          <p14:tracePt t="292650" x="3544888" y="4795838"/>
          <p14:tracePt t="292667" x="3562350" y="4795838"/>
          <p14:tracePt t="292885" x="3571875" y="4795838"/>
          <p14:tracePt t="292893" x="3581400" y="4795838"/>
          <p14:tracePt t="292901" x="3589338" y="4795838"/>
          <p14:tracePt t="292917" x="3652838" y="4768850"/>
          <p14:tracePt t="292934" x="3697288" y="4751388"/>
          <p14:tracePt t="292950" x="3830638" y="4724400"/>
          <p14:tracePt t="292967" x="4027488" y="4706938"/>
          <p14:tracePt t="292983" x="4160838" y="4687888"/>
          <p14:tracePt t="293000" x="4251325" y="4687888"/>
          <p14:tracePt t="293017" x="4268788" y="4687888"/>
          <p14:tracePt t="293034" x="4268788" y="4697413"/>
          <p14:tracePt t="293377" x="4251325" y="4687888"/>
          <p14:tracePt t="293385" x="4224338" y="4679950"/>
          <p14:tracePt t="293400" x="4205288" y="4652963"/>
          <p14:tracePt t="293417" x="4170363" y="4635500"/>
          <p14:tracePt t="293434" x="4125913" y="4608513"/>
          <p14:tracePt t="293450" x="4062413" y="4591050"/>
          <p14:tracePt t="293467" x="3983038" y="4564063"/>
          <p14:tracePt t="293483" x="3902075" y="4545013"/>
          <p14:tracePt t="293500" x="3795713" y="4564063"/>
          <p14:tracePt t="293519" x="3616325" y="4652963"/>
          <p14:tracePt t="293535" x="3536950" y="4679950"/>
          <p14:tracePt t="293550" x="3509963" y="4697413"/>
          <p14:tracePt t="293568" x="3500438" y="4714875"/>
          <p14:tracePt t="293583" x="3473450" y="4714875"/>
          <p14:tracePt t="293600" x="3429000" y="4714875"/>
          <p14:tracePt t="293617" x="3340100" y="4724400"/>
          <p14:tracePt t="293633" x="3160713" y="4778375"/>
          <p14:tracePt t="293651" x="2768600" y="4830763"/>
          <p14:tracePt t="293667" x="2652713" y="4830763"/>
          <p14:tracePt t="293684" x="2608263" y="4822825"/>
          <p14:tracePt t="293700" x="2589213" y="4813300"/>
          <p14:tracePt t="293717" x="2589213" y="4805363"/>
          <p14:tracePt t="293817" x="2625725" y="4805363"/>
          <p14:tracePt t="293828" x="2660650" y="4822825"/>
          <p14:tracePt t="293838" x="2759075" y="4849813"/>
          <p14:tracePt t="293850" x="2813050" y="4849813"/>
          <p14:tracePt t="293866" x="2982913" y="4840288"/>
          <p14:tracePt t="293883" x="3152775" y="4822825"/>
          <p14:tracePt t="293900" x="3313113" y="4805363"/>
          <p14:tracePt t="293916" x="3402013" y="4813300"/>
          <p14:tracePt t="293934" x="3473450" y="4840288"/>
          <p14:tracePt t="293950" x="3554413" y="4867275"/>
          <p14:tracePt t="293967" x="3633788" y="4884738"/>
          <p14:tracePt t="293983" x="3741738" y="4902200"/>
          <p14:tracePt t="294000" x="3867150" y="4894263"/>
          <p14:tracePt t="294019" x="4125913" y="4849813"/>
          <p14:tracePt t="294035" x="4197350" y="4849813"/>
          <p14:tracePt t="294051" x="4224338" y="4849813"/>
          <p14:tracePt t="294069" x="4241800" y="4849813"/>
          <p14:tracePt t="294084" x="4276725" y="4849813"/>
          <p14:tracePt t="294100" x="4303713" y="4849813"/>
          <p14:tracePt t="294118" x="4322763" y="4849813"/>
          <p14:tracePt t="294134" x="4348163" y="4849813"/>
          <p14:tracePt t="294279" x="4367213" y="4857750"/>
          <p14:tracePt t="294287" x="4394200" y="4884738"/>
          <p14:tracePt t="294301" x="4446588" y="5027613"/>
          <p14:tracePt t="294317" x="4438650" y="5367338"/>
          <p14:tracePt t="294334" x="4402138" y="5813425"/>
          <p14:tracePt t="294350" x="4402138" y="5857875"/>
          <p14:tracePt t="294607" x="4411663" y="5840413"/>
          <p14:tracePt t="294615" x="4429125" y="5822950"/>
          <p14:tracePt t="294634" x="4456113" y="5761038"/>
          <p14:tracePt t="294667" x="4465638" y="5761038"/>
          <p14:tracePt t="294686" x="4473575" y="5761038"/>
          <p14:tracePt t="294700" x="4473575" y="5734050"/>
          <p14:tracePt t="294717" x="4483100" y="5715000"/>
          <p14:tracePt t="294734" x="4491038" y="5697538"/>
          <p14:tracePt t="294750" x="4527550" y="5680075"/>
          <p14:tracePt t="294767" x="4545013" y="5653088"/>
          <p14:tracePt t="294771" x="4554538" y="5635625"/>
          <p14:tracePt t="294784" x="4554538" y="5608638"/>
          <p14:tracePt t="294800" x="4554538" y="5546725"/>
          <p14:tracePt t="294818" x="4554538" y="5492750"/>
          <p14:tracePt t="294833" x="4554538" y="5473700"/>
          <p14:tracePt t="294850" x="4554538" y="5438775"/>
          <p14:tracePt t="294866" x="4554538" y="5421313"/>
          <p14:tracePt t="294883" x="4554538" y="5402263"/>
          <p14:tracePt t="294919" x="4554538" y="5384800"/>
          <p14:tracePt t="294936" x="4545013" y="5367338"/>
          <p14:tracePt t="294951" x="4537075" y="5349875"/>
          <p14:tracePt t="294967" x="4537075" y="5330825"/>
          <p14:tracePt t="294984" x="4527550" y="5305425"/>
          <p14:tracePt t="295000" x="4510088" y="5278438"/>
          <p14:tracePt t="295017" x="4510088" y="5233988"/>
          <p14:tracePt t="295034" x="4500563" y="5197475"/>
          <p14:tracePt t="295051" x="4491038" y="5180013"/>
          <p14:tracePt t="295069" x="4483100" y="5162550"/>
          <p14:tracePt t="295115" x="4473575" y="5162550"/>
          <p14:tracePt t="295139" x="4465638" y="5153025"/>
          <p14:tracePt t="295155" x="4456113" y="5135563"/>
          <p14:tracePt t="295163" x="4456113" y="5126038"/>
          <p14:tracePt t="295172" x="4438650" y="5116513"/>
          <p14:tracePt t="295186" x="4429125" y="5108575"/>
          <p14:tracePt t="295202" x="4419600" y="5099050"/>
          <p14:tracePt t="295217" x="4411663" y="5081588"/>
          <p14:tracePt t="295234" x="4402138" y="5054600"/>
          <p14:tracePt t="295250" x="4394200" y="5037138"/>
          <p14:tracePt t="295267" x="4384675" y="5019675"/>
          <p14:tracePt t="295284" x="4357688" y="4983163"/>
          <p14:tracePt t="295300" x="4340225" y="4948238"/>
          <p14:tracePt t="295319" x="4303713" y="4911725"/>
          <p14:tracePt t="295336" x="4286250" y="4884738"/>
          <p14:tracePt t="295350" x="4224338" y="4867275"/>
          <p14:tracePt t="295367" x="4152900" y="4840288"/>
          <p14:tracePt t="295383" x="4037013" y="4813300"/>
          <p14:tracePt t="295400" x="3902075" y="4768850"/>
          <p14:tracePt t="295417" x="3697288" y="4714875"/>
          <p14:tracePt t="295433" x="3500438" y="4679950"/>
          <p14:tracePt t="295450" x="3205163" y="4662488"/>
          <p14:tracePt t="295467" x="3054350" y="4652963"/>
          <p14:tracePt t="295483" x="2973388" y="4635500"/>
          <p14:tracePt t="295500" x="2955925" y="4635500"/>
          <p14:tracePt t="295517" x="2946400" y="4635500"/>
          <p14:tracePt t="295805" x="2965450" y="4625975"/>
          <p14:tracePt t="295814" x="2990850" y="4625975"/>
          <p14:tracePt t="295822" x="3017838" y="4608513"/>
          <p14:tracePt t="295835" x="3089275" y="4598988"/>
          <p14:tracePt t="295851" x="3170238" y="4591050"/>
          <p14:tracePt t="295867" x="3214688" y="4572000"/>
          <p14:tracePt t="295884" x="3259138" y="4581525"/>
          <p14:tracePt t="295901" x="3295650" y="4598988"/>
          <p14:tracePt t="295917" x="3348038" y="4616450"/>
          <p14:tracePt t="295934" x="3446463" y="4625975"/>
          <p14:tracePt t="295950" x="3536950" y="4643438"/>
          <p14:tracePt t="295968" x="3652838" y="4652963"/>
          <p14:tracePt t="295985" x="3705225" y="4679950"/>
          <p14:tracePt t="296001" x="3732213" y="4697413"/>
          <p14:tracePt t="296018" x="3795713" y="4714875"/>
          <p14:tracePt t="296033" x="3902075" y="4714875"/>
          <p14:tracePt t="296050" x="4081463" y="4670425"/>
          <p14:tracePt t="296067" x="4286250" y="4581525"/>
          <p14:tracePt t="296083" x="4500563" y="4519613"/>
          <p14:tracePt t="296100" x="4581525" y="4500563"/>
          <p14:tracePt t="296116" x="4616450" y="4483100"/>
          <p14:tracePt t="296134" x="4643438" y="4483100"/>
          <p14:tracePt t="296151" x="4697413" y="4473575"/>
          <p14:tracePt t="296167" x="4768850" y="4473575"/>
          <p14:tracePt t="296184" x="4830763" y="4473575"/>
          <p14:tracePt t="296201" x="4848225" y="4473575"/>
          <p14:tracePt t="296236" x="4857750" y="4473575"/>
          <p14:tracePt t="296251" x="4867275" y="4483100"/>
          <p14:tracePt t="296267" x="4894263" y="4500563"/>
          <p14:tracePt t="296284" x="4902200" y="4500563"/>
          <p14:tracePt t="296447" x="4902200" y="4519613"/>
          <p14:tracePt t="296456" x="4894263" y="4527550"/>
          <p14:tracePt t="296469" x="4867275" y="4527550"/>
          <p14:tracePt t="296486" x="4857750" y="4527550"/>
          <p14:tracePt t="296501" x="4840288" y="4537075"/>
          <p14:tracePt t="296517" x="4803775" y="4554538"/>
          <p14:tracePt t="296534" x="4759325" y="4581525"/>
          <p14:tracePt t="296551" x="4741863" y="4591050"/>
          <p14:tracePt t="296568" x="4724400" y="4608513"/>
          <p14:tracePt t="296604" x="4714875" y="4616450"/>
          <p14:tracePt t="296617" x="4697413" y="4625975"/>
          <p14:tracePt t="296634" x="4625975" y="4662488"/>
          <p14:tracePt t="296650" x="4562475" y="4687888"/>
          <p14:tracePt t="296667" x="4500563" y="4714875"/>
          <p14:tracePt t="296684" x="4438650" y="4741863"/>
          <p14:tracePt t="296700" x="4340225" y="4768850"/>
          <p14:tracePt t="296717" x="4232275" y="4795838"/>
          <p14:tracePt t="296735" x="4116388" y="4805363"/>
          <p14:tracePt t="296751" x="4098925" y="4795838"/>
          <p14:tracePt t="296767" x="4081463" y="4778375"/>
          <p14:tracePt t="296784" x="4044950" y="4751388"/>
          <p14:tracePt t="296801" x="4027488" y="4733925"/>
          <p14:tracePt t="296818" x="3990975" y="4697413"/>
          <p14:tracePt t="296834" x="3973513" y="4679950"/>
          <p14:tracePt t="296852" x="3938588" y="4662488"/>
          <p14:tracePt t="296869" x="3919538" y="4643438"/>
          <p14:tracePt t="296885" x="3902075" y="4616450"/>
          <p14:tracePt t="296901" x="3875088" y="4598988"/>
          <p14:tracePt t="296917" x="3848100" y="4591050"/>
          <p14:tracePt t="296934" x="3813175" y="4564063"/>
          <p14:tracePt t="296951" x="3795713" y="4554538"/>
          <p14:tracePt t="296967" x="3768725" y="4545013"/>
          <p14:tracePt t="296986" x="3732213" y="4537075"/>
          <p14:tracePt t="297002" x="3705225" y="4537075"/>
          <p14:tracePt t="297018" x="3652838" y="4537075"/>
          <p14:tracePt t="297034" x="3589338" y="4519613"/>
          <p14:tracePt t="297051" x="3500438" y="4510088"/>
          <p14:tracePt t="297068" x="3367088" y="4492625"/>
          <p14:tracePt t="297084" x="3224213" y="4492625"/>
          <p14:tracePt t="297101" x="3116263" y="4492625"/>
          <p14:tracePt t="297118" x="3036888" y="4483100"/>
          <p14:tracePt t="297136" x="2965450" y="4448175"/>
          <p14:tracePt t="297151" x="2946400" y="4438650"/>
          <p14:tracePt t="297167" x="2938463" y="4429125"/>
          <p14:tracePt t="297184" x="2919413" y="4421188"/>
          <p14:tracePt t="297201" x="2884488" y="4421188"/>
          <p14:tracePt t="297218" x="2847975" y="4421188"/>
          <p14:tracePt t="297234" x="2822575" y="4421188"/>
          <p14:tracePt t="297251" x="2759075" y="4429125"/>
          <p14:tracePt t="297267" x="2643188" y="4473575"/>
          <p14:tracePt t="297284" x="2527300" y="4519613"/>
          <p14:tracePt t="297301" x="2312988" y="4616450"/>
          <p14:tracePt t="297318" x="2214563" y="4697413"/>
          <p14:tracePt t="297334" x="2116138" y="4768850"/>
          <p14:tracePt t="297351" x="2081213" y="4786313"/>
          <p14:tracePt t="297541" x="2116138" y="4786313"/>
          <p14:tracePt t="297550" x="2125663" y="4786313"/>
          <p14:tracePt t="297568" x="2170113" y="4786313"/>
          <p14:tracePt t="297584" x="2251075" y="4786313"/>
          <p14:tracePt t="297601" x="2322513" y="4786313"/>
          <p14:tracePt t="297617" x="2366963" y="4786313"/>
          <p14:tracePt t="297635" x="2411413" y="4786313"/>
          <p14:tracePt t="297651" x="2446338" y="4786313"/>
          <p14:tracePt t="297667" x="2490788" y="4786313"/>
          <p14:tracePt t="297684" x="2562225" y="4768850"/>
          <p14:tracePt t="297701" x="2643188" y="4768850"/>
          <p14:tracePt t="297717" x="2751138" y="4759325"/>
          <p14:tracePt t="297734" x="2901950" y="4724400"/>
          <p14:tracePt t="297751" x="3125788" y="4697413"/>
          <p14:tracePt t="297768" x="3490913" y="4697413"/>
          <p14:tracePt t="297786" x="3803650" y="4706938"/>
          <p14:tracePt t="297801" x="4089400" y="4724400"/>
          <p14:tracePt t="297818" x="4375150" y="4724400"/>
          <p14:tracePt t="297833" x="4572000" y="4714875"/>
          <p14:tracePt t="297850" x="4751388" y="4679950"/>
          <p14:tracePt t="297867" x="4848225" y="4652963"/>
          <p14:tracePt t="297883" x="4894263" y="4652963"/>
          <p14:tracePt t="297980" x="4902200" y="4652963"/>
          <p14:tracePt t="297996" x="4911725" y="4652963"/>
          <p14:tracePt t="298294" x="4938713" y="4652963"/>
          <p14:tracePt t="298325" x="4946650" y="4652963"/>
          <p14:tracePt t="298332" x="4956175" y="4652963"/>
          <p14:tracePt t="298341" x="4965700" y="4652963"/>
          <p14:tracePt t="298350" x="4973638" y="4652963"/>
          <p14:tracePt t="298371" x="4992688" y="4652963"/>
          <p14:tracePt t="298442" x="5010150" y="4652963"/>
          <p14:tracePt t="298458" x="5018088" y="4652963"/>
          <p14:tracePt t="298467" x="5018088" y="4662488"/>
          <p14:tracePt t="298584" x="5027613" y="4679950"/>
          <p14:tracePt t="298850" x="5037138" y="4687888"/>
          <p14:tracePt t="298866" x="5064125" y="4706938"/>
          <p14:tracePt t="298874" x="5064125" y="4714875"/>
          <p14:tracePt t="298884" x="5072063" y="4733925"/>
          <p14:tracePt t="298901" x="5089525" y="4751388"/>
          <p14:tracePt t="298918" x="5089525" y="4759325"/>
          <p14:tracePt t="298936" x="5108575" y="4778375"/>
          <p14:tracePt t="298951" x="5116513" y="4778375"/>
          <p14:tracePt t="299006" x="5116513" y="4786313"/>
          <p14:tracePt t="299022" x="5126038" y="4805363"/>
          <p14:tracePt t="302717" x="5099050" y="4805363"/>
          <p14:tracePt t="302725" x="5089525" y="4805363"/>
          <p14:tracePt t="302735" x="5081588" y="4805363"/>
          <p14:tracePt t="302751" x="5064125" y="4795838"/>
          <p14:tracePt t="302768" x="5027613" y="4778375"/>
          <p14:tracePt t="302785" x="5010150" y="4768850"/>
          <p14:tracePt t="302803" x="4973638" y="4759325"/>
          <p14:tracePt t="302818" x="4956175" y="4759325"/>
          <p14:tracePt t="302835" x="4938713" y="4759325"/>
          <p14:tracePt t="302851" x="4921250" y="4759325"/>
          <p14:tracePt t="302868" x="4894263" y="4778375"/>
          <p14:tracePt t="302885" x="4875213" y="4786313"/>
          <p14:tracePt t="302901" x="4857750" y="4795838"/>
          <p14:tracePt t="302918" x="4830763" y="4795838"/>
          <p14:tracePt t="302936" x="4803775" y="4813300"/>
          <p14:tracePt t="302953" x="4795838" y="4813300"/>
          <p14:tracePt t="302968" x="4776788" y="4813300"/>
          <p14:tracePt t="302985" x="4759325" y="4813300"/>
          <p14:tracePt t="303001" x="4751388" y="4805363"/>
          <p14:tracePt t="303018" x="4732338" y="4805363"/>
          <p14:tracePt t="303035" x="4714875" y="4805363"/>
          <p14:tracePt t="303051" x="4697413" y="4813300"/>
          <p14:tracePt t="303071" x="4660900" y="4822825"/>
          <p14:tracePt t="303086" x="4652963" y="4830763"/>
          <p14:tracePt t="303101" x="4643438" y="4840288"/>
          <p14:tracePt t="303249" x="4643438" y="4849813"/>
          <p14:tracePt t="303257" x="4670425" y="4849813"/>
          <p14:tracePt t="303268" x="4687888" y="4849813"/>
          <p14:tracePt t="303285" x="4768850" y="4849813"/>
          <p14:tracePt t="303301" x="4830763" y="4876800"/>
          <p14:tracePt t="303319" x="4921250" y="4902200"/>
          <p14:tracePt t="303334" x="4938713" y="4902200"/>
          <p14:tracePt t="303351" x="5010150" y="4911725"/>
          <p14:tracePt t="303367" x="5054600" y="4911725"/>
          <p14:tracePt t="303385" x="5089525" y="4911725"/>
          <p14:tracePt t="303401" x="5108575" y="4911725"/>
          <p14:tracePt t="303418" x="5116513" y="4911725"/>
          <p14:tracePt t="303435" x="5135563" y="4911725"/>
          <p14:tracePt t="303703" x="5126038" y="4911725"/>
          <p14:tracePt t="303711" x="5116513" y="4911725"/>
          <p14:tracePt t="303719" x="5108575" y="4902200"/>
          <p14:tracePt t="303735" x="5089525" y="4902200"/>
          <p14:tracePt t="303751" x="5072063" y="4894263"/>
          <p14:tracePt t="303767" x="5045075" y="4894263"/>
          <p14:tracePt t="303785" x="5027613" y="4884738"/>
          <p14:tracePt t="303801" x="5010150" y="4867275"/>
          <p14:tracePt t="303818" x="4965700" y="4857750"/>
          <p14:tracePt t="303834" x="4911725" y="4849813"/>
          <p14:tracePt t="303852" x="4830763" y="4830763"/>
          <p14:tracePt t="303868" x="4813300" y="4830763"/>
          <p14:tracePt t="303884" x="4795838" y="4830763"/>
          <p14:tracePt t="304251" x="4803775" y="4830763"/>
          <p14:tracePt t="304260" x="4813300" y="4849813"/>
          <p14:tracePt t="304274" x="4822825" y="4849813"/>
          <p14:tracePt t="304290" x="4830763" y="4857750"/>
          <p14:tracePt t="304303" x="4840288" y="4857750"/>
          <p14:tracePt t="304367" x="4848225" y="4857750"/>
          <p14:tracePt t="304375" x="4875213" y="4849813"/>
          <p14:tracePt t="304384" x="4911725" y="4849813"/>
          <p14:tracePt t="304401" x="4956175" y="4849813"/>
          <p14:tracePt t="304417" x="4973638" y="4849813"/>
          <p14:tracePt t="304434" x="5000625" y="4867275"/>
          <p14:tracePt t="304451" x="5018088" y="4884738"/>
          <p14:tracePt t="304467" x="5037138" y="4894263"/>
          <p14:tracePt t="304484" x="5054600" y="4902200"/>
          <p14:tracePt t="304502" x="5089525" y="4911725"/>
          <p14:tracePt t="304518" x="5099050" y="4911725"/>
          <p14:tracePt t="304643" x="5089525" y="4902200"/>
          <p14:tracePt t="304651" x="5064125" y="4894263"/>
          <p14:tracePt t="304668" x="4983163" y="4867275"/>
          <p14:tracePt t="304685" x="4911725" y="4840288"/>
          <p14:tracePt t="304701" x="4813300" y="4813300"/>
          <p14:tracePt t="304718" x="4751388" y="4805363"/>
          <p14:tracePt t="304736" x="4724400" y="4805363"/>
          <p14:tracePt t="304753" x="4697413" y="4805363"/>
          <p14:tracePt t="304768" x="4687888" y="4805363"/>
          <p14:tracePt t="304785" x="4679950" y="4805363"/>
          <p14:tracePt t="304823" x="4670425" y="4805363"/>
          <p14:tracePt t="304839" x="4660900" y="4805363"/>
          <p14:tracePt t="304847" x="4652963" y="4805363"/>
          <p14:tracePt t="304933" x="4670425" y="4805363"/>
          <p14:tracePt t="304942" x="4714875" y="4805363"/>
          <p14:tracePt t="304952" x="4751388" y="4805363"/>
          <p14:tracePt t="304968" x="4813300" y="4805363"/>
          <p14:tracePt t="304984" x="4884738" y="4813300"/>
          <p14:tracePt t="305002" x="5000625" y="4830763"/>
          <p14:tracePt t="305018" x="5064125" y="4830763"/>
          <p14:tracePt t="305035" x="5143500" y="4830763"/>
          <p14:tracePt t="305052" x="5207000" y="4822825"/>
          <p14:tracePt t="305070" x="5224463" y="4813300"/>
          <p14:tracePt t="305085" x="5232400" y="4813300"/>
          <p14:tracePt t="305215" x="5232400" y="4805363"/>
          <p14:tracePt t="305224" x="5214938" y="4805363"/>
          <p14:tracePt t="305235" x="5187950" y="4805363"/>
          <p14:tracePt t="305251" x="5108575" y="4786313"/>
          <p14:tracePt t="305268" x="4983163" y="4778375"/>
          <p14:tracePt t="305284" x="4902200" y="4751388"/>
          <p14:tracePt t="305301" x="4848225" y="4724400"/>
          <p14:tracePt t="305319" x="4822825" y="4724400"/>
          <p14:tracePt t="305334" x="4795838" y="4724400"/>
          <p14:tracePt t="305351" x="4786313" y="4724400"/>
          <p14:tracePt t="305368" x="4768850" y="4724400"/>
          <p14:tracePt t="305384" x="4751388" y="4724400"/>
          <p14:tracePt t="305401" x="4724400" y="4724400"/>
          <p14:tracePt t="305449" x="4714875" y="4724400"/>
          <p14:tracePt t="305519" x="4714875" y="4741863"/>
          <p14:tracePt t="305535" x="4741863" y="4751388"/>
          <p14:tracePt t="305544" x="4768850" y="4759325"/>
          <p14:tracePt t="305552" x="4776788" y="4759325"/>
          <p14:tracePt t="305568" x="4803775" y="4759325"/>
          <p14:tracePt t="305585" x="4875213" y="4741863"/>
          <p14:tracePt t="305602" x="4946650" y="4714875"/>
          <p14:tracePt t="305618" x="5045075" y="4687888"/>
          <p14:tracePt t="305637" x="5187950" y="4662488"/>
          <p14:tracePt t="305653" x="5224463" y="4662488"/>
          <p14:tracePt t="305668" x="5232400" y="4662488"/>
          <p14:tracePt t="305793" x="5197475" y="4679950"/>
          <p14:tracePt t="305803" x="5160963" y="4679950"/>
          <p14:tracePt t="305818" x="5072063" y="4687888"/>
          <p14:tracePt t="305835" x="4992688" y="4706938"/>
          <p14:tracePt t="305851" x="4946650" y="4706938"/>
          <p14:tracePt t="305868" x="4902200" y="4706938"/>
          <p14:tracePt t="305886" x="4867275" y="4706938"/>
          <p14:tracePt t="305903" x="4848225" y="4706938"/>
          <p14:tracePt t="305918" x="4830763" y="4706938"/>
          <p14:tracePt t="305935" x="4803775" y="4706938"/>
          <p14:tracePt t="309802" x="4795838" y="4714875"/>
          <p14:tracePt t="309810" x="4786313" y="4724400"/>
          <p14:tracePt t="309819" x="4776788" y="4733925"/>
          <p14:tracePt t="309836" x="4768850" y="4751388"/>
          <p14:tracePt t="309852" x="4768850" y="4768850"/>
          <p14:tracePt t="309868" x="4759325" y="4768850"/>
          <p14:tracePt t="310552" x="4751388" y="4778375"/>
          <p14:tracePt t="310561" x="4732338" y="4786313"/>
          <p14:tracePt t="310571" x="4724400" y="4786313"/>
          <p14:tracePt t="310586" x="4705350" y="4795838"/>
          <p14:tracePt t="310602" x="4687888" y="4813300"/>
          <p14:tracePt t="310619" x="4679950" y="4813300"/>
          <p14:tracePt t="310636" x="4660900" y="4813300"/>
          <p14:tracePt t="310652" x="4643438" y="4822825"/>
          <p14:tracePt t="310668" x="4625975" y="4849813"/>
          <p14:tracePt t="310685" x="4608513" y="4857750"/>
          <p14:tracePt t="310702" x="4581525" y="4867275"/>
          <p14:tracePt t="310718" x="4562475" y="4876800"/>
          <p14:tracePt t="310736" x="4554538" y="4876800"/>
          <p14:tracePt t="310782" x="4545013" y="4876800"/>
          <p14:tracePt t="310859" x="4537075" y="4876800"/>
          <p14:tracePt t="310875" x="4518025" y="4876800"/>
          <p14:tracePt t="311000" x="4545013" y="4876800"/>
          <p14:tracePt t="311008" x="4589463" y="4894263"/>
          <p14:tracePt t="311019" x="4598988" y="4911725"/>
          <p14:tracePt t="311036" x="4616450" y="4992688"/>
          <p14:tracePt t="311052" x="4643438" y="5099050"/>
          <p14:tracePt t="311071" x="4670425" y="5259388"/>
          <p14:tracePt t="311086" x="4670425" y="5295900"/>
          <p14:tracePt t="311110" x="4652963" y="5330825"/>
          <p14:tracePt t="311119" x="4652963" y="5384800"/>
          <p14:tracePt t="311136" x="4652963" y="5421313"/>
          <p14:tracePt t="311152" x="4652963" y="5429250"/>
          <p14:tracePt t="311228" x="4652963" y="5384800"/>
          <p14:tracePt t="311237" x="4633913" y="5357813"/>
          <p14:tracePt t="311290" x="4633913" y="5349875"/>
          <p14:tracePt t="311322" x="4633913" y="5313363"/>
          <p14:tracePt t="311331" x="4643438" y="5286375"/>
          <p14:tracePt t="311338" x="4652963" y="5251450"/>
          <p14:tracePt t="311352" x="4679950" y="5170488"/>
          <p14:tracePt t="311369" x="4705350" y="5091113"/>
          <p14:tracePt t="311385" x="4705350" y="5027613"/>
          <p14:tracePt t="311402" x="4705350" y="5010150"/>
          <p14:tracePt t="311419" x="4705350" y="4992688"/>
          <p14:tracePt t="311435" x="4705350" y="4973638"/>
          <p14:tracePt t="311453" x="4705350" y="4938713"/>
          <p14:tracePt t="311470" x="4705350" y="4921250"/>
          <p14:tracePt t="311485" x="4705350" y="4911725"/>
          <p14:tracePt t="311580" x="4705350" y="4902200"/>
          <p14:tracePt t="311588" x="4714875" y="4894263"/>
          <p14:tracePt t="311604" x="4714875" y="4867275"/>
          <p14:tracePt t="311619" x="4714875" y="4857750"/>
          <p14:tracePt t="311636" x="4714875" y="4849813"/>
          <p14:tracePt t="311658" x="4724400" y="4840288"/>
          <p14:tracePt t="311682" x="4741863" y="4830763"/>
          <p14:tracePt t="311690" x="4741863" y="4822825"/>
          <p14:tracePt t="311704" x="4751388" y="4795838"/>
          <p14:tracePt t="311721" x="4768850" y="4778375"/>
          <p14:tracePt t="311736" x="4786313" y="4759325"/>
          <p14:tracePt t="311752" x="4813300" y="4733925"/>
          <p14:tracePt t="311769" x="4822825" y="4724400"/>
          <p14:tracePt t="311786" x="4822825" y="4714875"/>
          <p14:tracePt t="313168" x="4803775" y="4724400"/>
          <p14:tracePt t="313177" x="4795838" y="4741863"/>
          <p14:tracePt t="313186" x="4786313" y="4741863"/>
          <p14:tracePt t="313203" x="4768850" y="4759325"/>
          <p14:tracePt t="313219" x="4751388" y="4759325"/>
          <p14:tracePt t="313236" x="4732338" y="4778375"/>
          <p14:tracePt t="313253" x="4714875" y="4786313"/>
          <p14:tracePt t="313270" x="4697413" y="4795838"/>
          <p14:tracePt t="313286" x="4679950" y="4813300"/>
          <p14:tracePt t="313303" x="4652963" y="4813300"/>
          <p14:tracePt t="313319" x="4643438" y="4813300"/>
          <p14:tracePt t="313355" x="4625975" y="4813300"/>
          <p14:tracePt t="313368" x="4616450" y="4822825"/>
          <p14:tracePt t="313385" x="4598988" y="4830763"/>
          <p14:tracePt t="313631" x="4608513" y="4830763"/>
          <p14:tracePt t="313639" x="4616450" y="4830763"/>
          <p14:tracePt t="313654" x="4643438" y="4805363"/>
          <p14:tracePt t="313671" x="4679950" y="4805363"/>
          <p14:tracePt t="313686" x="4724400" y="4795838"/>
          <p14:tracePt t="313703" x="4759325" y="4795838"/>
          <p14:tracePt t="313719" x="4813300" y="4795838"/>
          <p14:tracePt t="313736" x="4830763" y="4795838"/>
          <p14:tracePt t="313753" x="4848225" y="4795838"/>
          <p14:tracePt t="313770" x="4867275" y="4795838"/>
          <p14:tracePt t="313786" x="4894263" y="4795838"/>
          <p14:tracePt t="313803" x="4929188" y="4795838"/>
          <p14:tracePt t="313820" x="4946650" y="4795838"/>
          <p14:tracePt t="313835" x="4965700" y="4795838"/>
          <p14:tracePt t="313852" x="4992688" y="4795838"/>
          <p14:tracePt t="313869" x="5000625" y="4795838"/>
          <p14:tracePt t="313886" x="5010150" y="4795838"/>
          <p14:tracePt t="313903" x="5018088" y="4786313"/>
          <p14:tracePt t="313966" x="5027613" y="4786313"/>
          <p14:tracePt t="313990" x="5037138" y="4786313"/>
          <p14:tracePt t="314007" x="5054600" y="4786313"/>
          <p14:tracePt t="314023" x="5064125" y="4786313"/>
          <p14:tracePt t="314031" x="5072063" y="4786313"/>
          <p14:tracePt t="314046" x="5081588" y="4795838"/>
          <p14:tracePt t="314076" x="5089525" y="4795838"/>
          <p14:tracePt t="314218" x="5089525" y="4813300"/>
          <p14:tracePt t="314595" x="5089525" y="4822825"/>
          <p14:tracePt t="314613" x="5099050" y="4857750"/>
          <p14:tracePt t="314621" x="5108575" y="4867275"/>
          <p14:tracePt t="314636" x="5135563" y="4884738"/>
          <p14:tracePt t="314653" x="5153025" y="4902200"/>
          <p14:tracePt t="314669" x="5170488" y="4929188"/>
          <p14:tracePt t="314686" x="5180013" y="4948238"/>
          <p14:tracePt t="314703" x="5214938" y="4973638"/>
          <p14:tracePt t="314719" x="5214938" y="4983163"/>
          <p14:tracePt t="314736" x="5232400" y="4992688"/>
          <p14:tracePt t="314753" x="5251450" y="5010150"/>
          <p14:tracePt t="314769" x="5278438" y="5019675"/>
          <p14:tracePt t="314786" x="5295900" y="5037138"/>
          <p14:tracePt t="314804" x="5313363" y="5072063"/>
          <p14:tracePt t="314820" x="5330825" y="5091113"/>
          <p14:tracePt t="314837" x="5340350" y="5099050"/>
          <p14:tracePt t="314852" x="5349875" y="5116513"/>
          <p14:tracePt t="314869" x="5367338" y="5135563"/>
          <p14:tracePt t="314886" x="5375275" y="5153025"/>
          <p14:tracePt t="314903" x="5384800" y="5170488"/>
          <p14:tracePt t="314936" x="5411788" y="5187950"/>
          <p14:tracePt t="314954" x="5429250" y="5214938"/>
          <p14:tracePt t="314969" x="5429250" y="5224463"/>
          <p14:tracePt t="314986" x="5438775" y="5241925"/>
          <p14:tracePt t="315019" x="5446713" y="5259388"/>
          <p14:tracePt t="315036" x="5465763" y="5268913"/>
          <p14:tracePt t="315053" x="5483225" y="5286375"/>
          <p14:tracePt t="315071" x="5510213" y="5305425"/>
          <p14:tracePt t="315086" x="5527675" y="5305425"/>
          <p14:tracePt t="315103" x="5554663" y="5313363"/>
          <p14:tracePt t="315120" x="5572125" y="5322888"/>
          <p14:tracePt t="315136" x="5581650" y="5322888"/>
          <p14:tracePt t="315258" x="5581650" y="5330825"/>
          <p14:tracePt t="315266" x="5572125" y="5340350"/>
          <p14:tracePt t="315274" x="5545138" y="5357813"/>
          <p14:tracePt t="315286" x="5510213" y="5367338"/>
          <p14:tracePt t="315302" x="5429250" y="5394325"/>
          <p14:tracePt t="315319" x="5330825" y="5421313"/>
          <p14:tracePt t="315336" x="5207000" y="5448300"/>
          <p14:tracePt t="315352" x="5108575" y="5448300"/>
          <p14:tracePt t="315369" x="5018088" y="5429250"/>
          <p14:tracePt t="315386" x="4938713" y="5402263"/>
          <p14:tracePt t="315402" x="4875213" y="5376863"/>
          <p14:tracePt t="315419" x="4830763" y="5376863"/>
          <p14:tracePt t="315435" x="4786313" y="5376863"/>
          <p14:tracePt t="315452" x="4705350" y="5376863"/>
          <p14:tracePt t="315470" x="4581525" y="5376863"/>
          <p14:tracePt t="315486" x="4483100" y="5367338"/>
          <p14:tracePt t="315503" x="4375150" y="5349875"/>
          <p14:tracePt t="315519" x="4303713" y="5340350"/>
          <p14:tracePt t="315536" x="4251325" y="5322888"/>
          <p14:tracePt t="315553" x="4205288" y="5322888"/>
          <p14:tracePt t="315570" x="4143375" y="5322888"/>
          <p14:tracePt t="315586" x="4098925" y="5322888"/>
          <p14:tracePt t="315603" x="4054475" y="5322888"/>
          <p14:tracePt t="315620" x="4010025" y="5322888"/>
          <p14:tracePt t="315636" x="3983038" y="5322888"/>
          <p14:tracePt t="315653" x="3938588" y="5330825"/>
          <p14:tracePt t="315670" x="3894138" y="5330825"/>
          <p14:tracePt t="315686" x="3857625" y="5340350"/>
          <p14:tracePt t="315705" x="3803650" y="5340350"/>
          <p14:tracePt t="315721" x="3776663" y="5340350"/>
          <p14:tracePt t="315736" x="3751263" y="5349875"/>
          <p14:tracePt t="315753" x="3705225" y="5349875"/>
          <p14:tracePt t="315769" x="3660775" y="5349875"/>
          <p14:tracePt t="315786" x="3581400" y="5367338"/>
          <p14:tracePt t="315803" x="3500438" y="5394325"/>
          <p14:tracePt t="315820" x="3429000" y="5402263"/>
          <p14:tracePt t="315836" x="3375025" y="5429250"/>
          <p14:tracePt t="315852" x="3340100" y="5438775"/>
          <p14:tracePt t="315869" x="3313113" y="5456238"/>
          <p14:tracePt t="315885" x="3295650" y="5473700"/>
          <p14:tracePt t="315902" x="3268663" y="5483225"/>
          <p14:tracePt t="315919" x="3241675" y="5500688"/>
          <p14:tracePt t="315936" x="3179763" y="5519738"/>
          <p14:tracePt t="315952" x="3133725" y="5519738"/>
          <p14:tracePt t="315970" x="3062288" y="5519738"/>
          <p14:tracePt t="315986" x="3000375" y="5519738"/>
          <p14:tracePt t="316002" x="2973388" y="5527675"/>
          <p14:tracePt t="316019" x="2946400" y="5527675"/>
          <p14:tracePt t="316036" x="2928938" y="5527675"/>
          <p14:tracePt t="316052" x="2911475" y="5537200"/>
          <p14:tracePt t="316070" x="2894013" y="5537200"/>
          <p14:tracePt t="316086" x="2867025" y="5537200"/>
          <p14:tracePt t="316119" x="2857500" y="5537200"/>
          <p14:tracePt t="316136" x="2847975" y="5537200"/>
          <p14:tracePt t="316175" x="2840038" y="5537200"/>
          <p14:tracePt t="328349" x="2884488" y="5546725"/>
          <p14:tracePt t="328357" x="2990850" y="5564188"/>
          <p14:tracePt t="328371" x="3081338" y="5581650"/>
          <p14:tracePt t="328387" x="3143250" y="5581650"/>
          <p14:tracePt t="328404" x="3232150" y="5591175"/>
          <p14:tracePt t="328420" x="3340100" y="5591175"/>
          <p14:tracePt t="328437" x="3473450" y="5618163"/>
          <p14:tracePt t="328454" x="3562350" y="5635625"/>
          <p14:tracePt t="328470" x="3652838" y="5626100"/>
          <p14:tracePt t="328488" x="3776663" y="5591175"/>
          <p14:tracePt t="328504" x="3803650" y="5572125"/>
          <p14:tracePt t="328520" x="3840163" y="5546725"/>
          <p14:tracePt t="328537" x="3867150" y="5500688"/>
          <p14:tracePt t="328554" x="3884613" y="5465763"/>
          <p14:tracePt t="328571" x="3894138" y="5429250"/>
          <p14:tracePt t="328587" x="3911600" y="5411788"/>
          <p14:tracePt t="328604" x="3911600" y="5394325"/>
          <p14:tracePt t="328620" x="3911600" y="5384800"/>
          <p14:tracePt t="328637" x="3911600" y="5357813"/>
          <p14:tracePt t="328654" x="3911600" y="5313363"/>
          <p14:tracePt t="328671" x="3911600" y="5268913"/>
          <p14:tracePt t="328688" x="3911600" y="5233988"/>
          <p14:tracePt t="328704" x="3902075" y="5207000"/>
          <p14:tracePt t="328722" x="3894138" y="5187950"/>
          <p14:tracePt t="328738" x="3894138" y="5170488"/>
          <p14:tracePt t="328755" x="3884613" y="5153025"/>
          <p14:tracePt t="328771" x="3884613" y="5143500"/>
          <p14:tracePt t="328788" x="3884613" y="5135563"/>
          <p14:tracePt t="328804" x="3884613" y="5126038"/>
          <p14:tracePt t="328821" x="3875088" y="5099050"/>
          <p14:tracePt t="328838" x="3875088" y="5081588"/>
          <p14:tracePt t="328854" x="3867150" y="5072063"/>
          <p14:tracePt t="328873" x="3848100" y="5045075"/>
          <p14:tracePt t="328888" x="3830638" y="5045075"/>
          <p14:tracePt t="328911" x="3830638" y="5027613"/>
          <p14:tracePt t="328921" x="3830638" y="5019675"/>
          <p14:tracePt t="328938" x="3830638" y="5000625"/>
          <p14:tracePt t="328954" x="3830638" y="4983163"/>
          <p14:tracePt t="328972" x="3830638" y="4973638"/>
          <p14:tracePt t="329061" x="3822700" y="4973638"/>
          <p14:tracePt t="329077" x="3813175" y="4973638"/>
          <p14:tracePt t="329088" x="3813175" y="4983163"/>
          <p14:tracePt t="329105" x="3803650" y="5000625"/>
          <p14:tracePt t="329123" x="3776663" y="5037138"/>
          <p14:tracePt t="329139" x="3724275" y="5054600"/>
          <p14:tracePt t="329155" x="3660775" y="5081588"/>
          <p14:tracePt t="329171" x="3581400" y="5108575"/>
          <p14:tracePt t="329188" x="3509963" y="5143500"/>
          <p14:tracePt t="329204" x="3429000" y="5170488"/>
          <p14:tracePt t="329221" x="3348038" y="5197475"/>
          <p14:tracePt t="329238" x="3251200" y="5224463"/>
          <p14:tracePt t="329255" x="3108325" y="5268913"/>
          <p14:tracePt t="329271" x="3009900" y="5278438"/>
          <p14:tracePt t="329288" x="2955925" y="5278438"/>
          <p14:tracePt t="329304" x="2919413" y="5278438"/>
          <p14:tracePt t="329322" x="2901950" y="5278438"/>
          <p14:tracePt t="329338" x="2874963" y="5278438"/>
          <p14:tracePt t="329354" x="2857500" y="5286375"/>
          <p14:tracePt t="329387" x="2857500" y="5305425"/>
          <p14:tracePt t="329404" x="2919413" y="5330825"/>
          <p14:tracePt t="329421" x="3027363" y="5367338"/>
          <p14:tracePt t="329437" x="3205163" y="5394325"/>
          <p14:tracePt t="329454" x="3455988" y="5429250"/>
          <p14:tracePt t="329470" x="3741738" y="5429250"/>
          <p14:tracePt t="329487" x="3965575" y="5402263"/>
          <p14:tracePt t="329504" x="4160838" y="5384800"/>
          <p14:tracePt t="329520" x="4394200" y="5357813"/>
          <p14:tracePt t="329537" x="4500563" y="5357813"/>
          <p14:tracePt t="329554" x="4554538" y="5357813"/>
          <p14:tracePt t="329606" x="4545013" y="5357813"/>
          <p14:tracePt t="329614" x="4537075" y="5349875"/>
          <p14:tracePt t="329623" x="4500563" y="5330825"/>
          <p14:tracePt t="329639" x="4429125" y="5322888"/>
          <p14:tracePt t="329655" x="4322763" y="5330825"/>
          <p14:tracePt t="329672" x="4187825" y="5357813"/>
          <p14:tracePt t="329688" x="3983038" y="5394325"/>
          <p14:tracePt t="329704" x="3803650" y="5421313"/>
          <p14:tracePt t="329721" x="3633788" y="5438775"/>
          <p14:tracePt t="329738" x="3438525" y="5438775"/>
          <p14:tracePt t="329754" x="3241675" y="5429250"/>
          <p14:tracePt t="329773" x="3036888" y="5429250"/>
          <p14:tracePt t="329790" x="3009900" y="5429250"/>
          <p14:tracePt t="329821" x="3009900" y="5448300"/>
          <p14:tracePt t="329837" x="3071813" y="5473700"/>
          <p14:tracePt t="329854" x="3179763" y="5473700"/>
          <p14:tracePt t="329871" x="3303588" y="5500688"/>
          <p14:tracePt t="329888" x="3608388" y="5554663"/>
          <p14:tracePt t="329905" x="3894138" y="5554663"/>
          <p14:tracePt t="329921" x="4232275" y="5546725"/>
          <p14:tracePt t="329937" x="4545013" y="5510213"/>
          <p14:tracePt t="329954" x="4840288" y="5473700"/>
          <p14:tracePt t="329971" x="4992688" y="5438775"/>
          <p14:tracePt t="329987" x="5054600" y="5421313"/>
          <p14:tracePt t="330004" x="5064125" y="5421313"/>
          <p14:tracePt t="330047" x="5027613" y="5421313"/>
          <p14:tracePt t="330055" x="4973638" y="5421313"/>
          <p14:tracePt t="330061" x="4938713" y="5421313"/>
          <p14:tracePt t="330071" x="4884738" y="5421313"/>
          <p14:tracePt t="330087" x="4741863" y="5421313"/>
          <p14:tracePt t="330104" x="4545013" y="5438775"/>
          <p14:tracePt t="330121" x="4268788" y="5473700"/>
          <p14:tracePt t="330137" x="4027488" y="5510213"/>
          <p14:tracePt t="330155" x="3751263" y="5564188"/>
          <p14:tracePt t="330171" x="3598863" y="5564188"/>
          <p14:tracePt t="330187" x="3473450" y="5564188"/>
          <p14:tracePt t="330204" x="3286125" y="5564188"/>
          <p14:tracePt t="330221" x="3152775" y="5554663"/>
          <p14:tracePt t="330237" x="3108325" y="5546725"/>
          <p14:tracePt t="330254" x="3089275" y="5546725"/>
          <p14:tracePt t="330289" x="3098800" y="5546725"/>
          <p14:tracePt t="330297" x="3179763" y="5546725"/>
          <p14:tracePt t="330305" x="3251200" y="5564188"/>
          <p14:tracePt t="330321" x="3455988" y="5599113"/>
          <p14:tracePt t="330338" x="3633788" y="5626100"/>
          <p14:tracePt t="330354" x="3848100" y="5643563"/>
          <p14:tracePt t="330371" x="4071938" y="5643563"/>
          <p14:tracePt t="330387" x="4268788" y="5626100"/>
          <p14:tracePt t="330404" x="4402138" y="5591175"/>
          <p14:tracePt t="330421" x="4465638" y="5572125"/>
          <p14:tracePt t="330437" x="4473575" y="5572125"/>
          <p14:tracePt t="330501" x="4473575" y="5546725"/>
          <p14:tracePt t="330511" x="4446588" y="5537200"/>
          <p14:tracePt t="330523" x="4357688" y="5492750"/>
          <p14:tracePt t="330539" x="4224338" y="5465763"/>
          <p14:tracePt t="330555" x="4062413" y="5438775"/>
          <p14:tracePt t="330571" x="3867150" y="5402263"/>
          <p14:tracePt t="330587" x="3687763" y="5367338"/>
          <p14:tracePt t="330604" x="3490913" y="5367338"/>
          <p14:tracePt t="330621" x="3322638" y="5367338"/>
          <p14:tracePt t="330637" x="3214688" y="5367338"/>
          <p14:tracePt t="330654" x="3143250" y="5367338"/>
          <p14:tracePt t="330670" x="3108325" y="5376863"/>
          <p14:tracePt t="330727" x="3133725" y="5384800"/>
          <p14:tracePt t="330736" x="3187700" y="5394325"/>
          <p14:tracePt t="330744" x="3268663" y="5411788"/>
          <p14:tracePt t="330755" x="3367088" y="5429250"/>
          <p14:tracePt t="330771" x="3562350" y="5448300"/>
          <p14:tracePt t="330789" x="3768725" y="5473700"/>
          <p14:tracePt t="330805" x="3875088" y="5473700"/>
          <p14:tracePt t="330822" x="3990975" y="5448300"/>
          <p14:tracePt t="330838" x="4098925" y="5421313"/>
          <p14:tracePt t="330854" x="4179888" y="5394325"/>
          <p14:tracePt t="330871" x="4259263" y="5367338"/>
          <p14:tracePt t="330887" x="4286250" y="5340350"/>
          <p14:tracePt t="330904" x="4303713" y="5340350"/>
          <p14:tracePt t="330939" x="4295775" y="5330825"/>
          <p14:tracePt t="330947" x="4268788" y="5322888"/>
          <p14:tracePt t="330955" x="4224338" y="5305425"/>
          <p14:tracePt t="330971" x="4133850" y="5295900"/>
          <p14:tracePt t="330988" x="4027488" y="5278438"/>
          <p14:tracePt t="331005" x="3919538" y="5268913"/>
          <p14:tracePt t="331021" x="3822700" y="5268913"/>
          <p14:tracePt t="331038" x="3732213" y="5268913"/>
          <p14:tracePt t="331055" x="3616325" y="5295900"/>
          <p14:tracePt t="331072" x="3536950" y="5322888"/>
          <p14:tracePt t="331088" x="3473450" y="5330825"/>
          <p14:tracePt t="331105" x="3465513" y="5330825"/>
          <p14:tracePt t="331150" x="3465513" y="5349875"/>
          <p14:tracePt t="331158" x="3473450" y="5349875"/>
          <p14:tracePt t="331173" x="3544888" y="5357813"/>
          <p14:tracePt t="331190" x="3625850" y="5357813"/>
          <p14:tracePt t="331205" x="3768725" y="5357813"/>
          <p14:tracePt t="331221" x="4037013" y="5376863"/>
          <p14:tracePt t="331238" x="4322763" y="5367338"/>
          <p14:tracePt t="331254" x="4483100" y="5330825"/>
          <p14:tracePt t="331271" x="4554538" y="5313363"/>
          <p14:tracePt t="331288" x="4572000" y="5295900"/>
          <p14:tracePt t="331329" x="4562475" y="5295900"/>
          <p14:tracePt t="331345" x="4537075" y="5295900"/>
          <p14:tracePt t="331353" x="4491038" y="5295900"/>
          <p14:tracePt t="331361" x="4456113" y="5305425"/>
          <p14:tracePt t="331371" x="4402138" y="5305425"/>
          <p14:tracePt t="331388" x="4295775" y="5305425"/>
          <p14:tracePt t="331404" x="4170363" y="5305425"/>
          <p14:tracePt t="331421" x="4062413" y="5313363"/>
          <p14:tracePt t="331437" x="3956050" y="5330825"/>
          <p14:tracePt t="331455" x="3840163" y="5357813"/>
          <p14:tracePt t="331471" x="3759200" y="5357813"/>
          <p14:tracePt t="331487" x="3697288" y="5357813"/>
          <p14:tracePt t="331504" x="3670300" y="5357813"/>
          <p14:tracePt t="331521" x="3643313" y="5357813"/>
          <p14:tracePt t="331538" x="3633788" y="5357813"/>
          <p14:tracePt t="331644" x="3687763" y="5357813"/>
          <p14:tracePt t="331652" x="3759200" y="5357813"/>
          <p14:tracePt t="331671" x="3929063" y="5357813"/>
          <p14:tracePt t="331689" x="4313238" y="5357813"/>
          <p14:tracePt t="331706" x="4572000" y="5340350"/>
          <p14:tracePt t="331721" x="4732338" y="5322888"/>
          <p14:tracePt t="331738" x="4857750" y="5305425"/>
          <p14:tracePt t="331755" x="4965700" y="5295900"/>
          <p14:tracePt t="331772" x="5027613" y="5278438"/>
          <p14:tracePt t="331775" x="5037138" y="5278438"/>
          <p14:tracePt t="331788" x="5045075" y="5278438"/>
          <p14:tracePt t="331848" x="5027613" y="5278438"/>
          <p14:tracePt t="331856" x="4983163" y="5278438"/>
          <p14:tracePt t="331872" x="4857750" y="5295900"/>
          <p14:tracePt t="331888" x="4687888" y="5295900"/>
          <p14:tracePt t="331905" x="4491038" y="5295900"/>
          <p14:tracePt t="331921" x="4276725" y="5295900"/>
          <p14:tracePt t="331938" x="4054475" y="5286375"/>
          <p14:tracePt t="331955" x="3786188" y="5286375"/>
          <p14:tracePt t="331971" x="3679825" y="5286375"/>
          <p14:tracePt t="331988" x="3589338" y="5295900"/>
          <p14:tracePt t="332005" x="3554413" y="5295900"/>
          <p14:tracePt t="332021" x="3544888" y="5295900"/>
          <p14:tracePt t="332105" x="3544888" y="5305425"/>
          <p14:tracePt t="332113" x="3554413" y="5313363"/>
          <p14:tracePt t="332121" x="3581400" y="5322888"/>
          <p14:tracePt t="332137" x="3608388" y="5340350"/>
          <p14:tracePt t="332154" x="3670300" y="5357813"/>
          <p14:tracePt t="332172" x="3751263" y="5367338"/>
          <p14:tracePt t="332188" x="3830638" y="5367338"/>
          <p14:tracePt t="332205" x="3857625" y="5367338"/>
          <p14:tracePt t="332222" x="3884613" y="5367338"/>
          <p14:tracePt t="332238" x="3911600" y="5367338"/>
          <p14:tracePt t="332255" x="3956050" y="5384800"/>
          <p14:tracePt t="332272" x="3990975" y="5394325"/>
          <p14:tracePt t="332288" x="4000500" y="5394325"/>
          <p14:tracePt t="332380" x="3990975" y="5394325"/>
          <p14:tracePt t="332388" x="3965575" y="5394325"/>
          <p14:tracePt t="332405" x="3857625" y="5376863"/>
          <p14:tracePt t="332422" x="3751263" y="5376863"/>
          <p14:tracePt t="332439" x="3643313" y="5376863"/>
          <p14:tracePt t="332455" x="3536950" y="5376863"/>
          <p14:tracePt t="332472" x="3473450" y="5376863"/>
          <p14:tracePt t="332488" x="3455988" y="5376863"/>
          <p14:tracePt t="332505" x="3438525" y="5376863"/>
          <p14:tracePt t="332522" x="3429000" y="5376863"/>
          <p14:tracePt t="332614" x="3429000" y="5394325"/>
          <p14:tracePt t="332630" x="3446463" y="5402263"/>
          <p14:tracePt t="332639" x="3465513" y="5402263"/>
          <p14:tracePt t="332655" x="3509963" y="5402263"/>
          <p14:tracePt t="332672" x="3589338" y="5402263"/>
          <p14:tracePt t="332688" x="3643313" y="5394325"/>
          <p14:tracePt t="332704" x="3670300" y="5394325"/>
          <p14:tracePt t="332721" x="3687763" y="5394325"/>
          <p14:tracePt t="332738" x="3705225" y="5394325"/>
          <p14:tracePt t="332755" x="3714750" y="5394325"/>
          <p14:tracePt t="333296" x="3732213" y="5394325"/>
          <p14:tracePt t="333305" x="3741738" y="5357813"/>
          <p14:tracePt t="333323" x="3795713" y="5278438"/>
          <p14:tracePt t="333338" x="3822700" y="5214938"/>
          <p14:tracePt t="333354" x="3840163" y="5170488"/>
          <p14:tracePt t="333371" x="3867150" y="5135563"/>
          <p14:tracePt t="333388" x="3875088" y="5091113"/>
          <p14:tracePt t="333404" x="3867150" y="5045075"/>
          <p14:tracePt t="333421" x="3822700" y="4965700"/>
          <p14:tracePt t="333438" x="3759200" y="4929188"/>
          <p14:tracePt t="333454" x="3705225" y="4894263"/>
          <p14:tracePt t="333471" x="3670300" y="4876800"/>
          <p14:tracePt t="333488" x="3633788" y="4840288"/>
          <p14:tracePt t="333505" x="3598863" y="4830763"/>
          <p14:tracePt t="333521" x="3562350" y="4830763"/>
          <p14:tracePt t="333538" x="3544888" y="4830763"/>
          <p14:tracePt t="333591" x="3536950" y="4822825"/>
          <p14:tracePt t="333599" x="3527425" y="4822825"/>
          <p14:tracePt t="333694" x="3536950" y="4822825"/>
          <p14:tracePt t="333703" x="3589338" y="4822825"/>
          <p14:tracePt t="333722" x="3768725" y="4840288"/>
          <p14:tracePt t="333739" x="3965575" y="4840288"/>
          <p14:tracePt t="333756" x="4259263" y="4795838"/>
          <p14:tracePt t="333772" x="4394200" y="4768850"/>
          <p14:tracePt t="333789" x="4473575" y="4759325"/>
          <p14:tracePt t="333805" x="4491038" y="4759325"/>
          <p14:tracePt t="333865" x="4465638" y="4759325"/>
          <p14:tracePt t="333874" x="4429125" y="4759325"/>
          <p14:tracePt t="333890" x="4330700" y="4786313"/>
          <p14:tracePt t="333906" x="4205288" y="4813300"/>
          <p14:tracePt t="333922" x="4071938" y="4849813"/>
          <p14:tracePt t="333938" x="3867150" y="4876800"/>
          <p14:tracePt t="333955" x="3741738" y="4876800"/>
          <p14:tracePt t="333972" x="3633788" y="4876800"/>
          <p14:tracePt t="333988" x="3571875" y="4849813"/>
          <p14:tracePt t="334005" x="3544888" y="4840288"/>
          <p14:tracePt t="334102" x="3554413" y="4840288"/>
          <p14:tracePt t="334111" x="3571875" y="4849813"/>
          <p14:tracePt t="334122" x="3625850" y="4849813"/>
          <p14:tracePt t="334140" x="3830638" y="4867275"/>
          <p14:tracePt t="334156" x="4010025" y="4857750"/>
          <p14:tracePt t="334172" x="4152900" y="4840288"/>
          <p14:tracePt t="334188" x="4268788" y="4813300"/>
          <p14:tracePt t="334205" x="4330700" y="4813300"/>
          <p14:tracePt t="334222" x="4340225" y="4813300"/>
          <p14:tracePt t="334320" x="4313238" y="4813300"/>
          <p14:tracePt t="334329" x="4259263" y="4813300"/>
          <p14:tracePt t="334338" x="4224338" y="4813300"/>
          <p14:tracePt t="334355" x="4116388" y="4813300"/>
          <p14:tracePt t="334372" x="4010025" y="4805363"/>
          <p14:tracePt t="334389" x="3911600" y="4786313"/>
          <p14:tracePt t="334406" x="3813175" y="4759325"/>
          <p14:tracePt t="334422" x="3803650" y="4751388"/>
          <p14:tracePt t="334556" x="3813175" y="4751388"/>
          <p14:tracePt t="334564" x="3848100" y="4751388"/>
          <p14:tracePt t="334573" x="3875088" y="4751388"/>
          <p14:tracePt t="334589" x="3938588" y="4778375"/>
          <p14:tracePt t="334605" x="4017963" y="4805363"/>
          <p14:tracePt t="334622" x="4116388" y="4830763"/>
          <p14:tracePt t="334639" x="4224338" y="4849813"/>
          <p14:tracePt t="334655" x="4295775" y="4876800"/>
          <p14:tracePt t="334672" x="4384675" y="4884738"/>
          <p14:tracePt t="334689" x="4402138" y="4884738"/>
          <p14:tracePt t="334705" x="4429125" y="4884738"/>
          <p14:tracePt t="334790" x="4419600" y="4884738"/>
          <p14:tracePt t="334799" x="4411663" y="4884738"/>
          <p14:tracePt t="334807" x="4375150" y="4894263"/>
          <p14:tracePt t="334823" x="4303713" y="4894263"/>
          <p14:tracePt t="334838" x="4224338" y="4894263"/>
          <p14:tracePt t="334854" x="4133850" y="4876800"/>
          <p14:tracePt t="334871" x="4027488" y="4857750"/>
          <p14:tracePt t="334888" x="3929063" y="4849813"/>
          <p14:tracePt t="334905" x="3902075" y="4849813"/>
          <p14:tracePt t="334922" x="3894138" y="4840288"/>
          <p14:tracePt t="335031" x="3911600" y="4840288"/>
          <p14:tracePt t="335039" x="3956050" y="4840288"/>
          <p14:tracePt t="335047" x="3990975" y="4840288"/>
          <p14:tracePt t="335056" x="4017963" y="4822825"/>
          <p14:tracePt t="335072" x="4089400" y="4813300"/>
          <p14:tracePt t="335088" x="4125913" y="4813300"/>
          <p14:tracePt t="335105" x="4133850" y="4813300"/>
          <p14:tracePt t="335121" x="4143375" y="4813300"/>
          <p14:tracePt t="335297" x="4133850" y="4813300"/>
          <p14:tracePt t="335423" x="4133850" y="4822825"/>
          <p14:tracePt t="335432" x="4143375" y="4830763"/>
          <p14:tracePt t="335441" x="4152900" y="4849813"/>
          <p14:tracePt t="335457" x="4179888" y="4867275"/>
          <p14:tracePt t="335472" x="4187825" y="4894263"/>
          <p14:tracePt t="335489" x="4187825" y="4938713"/>
          <p14:tracePt t="335505" x="4170363" y="4992688"/>
          <p14:tracePt t="335522" x="4152900" y="5010150"/>
          <p14:tracePt t="335539" x="4133850" y="5027613"/>
          <p14:tracePt t="335555" x="4108450" y="5054600"/>
          <p14:tracePt t="335572" x="4081463" y="5091113"/>
          <p14:tracePt t="335589" x="4027488" y="5135563"/>
          <p14:tracePt t="335605" x="4010025" y="5153025"/>
          <p14:tracePt t="335622" x="3990975" y="5180013"/>
          <p14:tracePt t="335639" x="3990975" y="5187950"/>
          <p14:tracePt t="335655" x="3983038" y="5187950"/>
          <p14:tracePt t="335672" x="3983038" y="5207000"/>
          <p14:tracePt t="335690" x="3990975" y="5278438"/>
          <p14:tracePt t="335707" x="4017963" y="5322888"/>
          <p14:tracePt t="335722" x="4037013" y="5367338"/>
          <p14:tracePt t="335739" x="4062413" y="5384800"/>
          <p14:tracePt t="335755" x="4081463" y="5421313"/>
          <p14:tracePt t="335772" x="4125913" y="5448300"/>
          <p14:tracePt t="335789" x="4205288" y="5465763"/>
          <p14:tracePt t="335805" x="4286250" y="5492750"/>
          <p14:tracePt t="335822" x="4348163" y="5519738"/>
          <p14:tracePt t="335840" x="4465638" y="5564188"/>
          <p14:tracePt t="335855" x="4545013" y="5572125"/>
          <p14:tracePt t="335872" x="4572000" y="5572125"/>
          <p14:tracePt t="335890" x="4625975" y="5554663"/>
          <p14:tracePt t="335905" x="4652963" y="5537200"/>
          <p14:tracePt t="335922" x="4679950" y="5500688"/>
          <p14:tracePt t="335940" x="4687888" y="5438775"/>
          <p14:tracePt t="335956" x="4687888" y="5357813"/>
          <p14:tracePt t="335972" x="4687888" y="5295900"/>
          <p14:tracePt t="335989" x="4687888" y="5233988"/>
          <p14:tracePt t="336005" x="4670425" y="5170488"/>
          <p14:tracePt t="336022" x="4643438" y="5108575"/>
          <p14:tracePt t="336038" x="4616450" y="5045075"/>
          <p14:tracePt t="336055" x="4598988" y="4983163"/>
          <p14:tracePt t="336074" x="4545013" y="4921250"/>
          <p14:tracePt t="336090" x="4510088" y="4884738"/>
          <p14:tracePt t="336105" x="4491038" y="4876800"/>
          <p14:tracePt t="336122" x="4456113" y="4876800"/>
          <p14:tracePt t="336140" x="4411663" y="4884738"/>
          <p14:tracePt t="336155" x="4367213" y="4902200"/>
          <p14:tracePt t="336171" x="4303713" y="4929188"/>
          <p14:tracePt t="336188" x="4251325" y="4965700"/>
          <p14:tracePt t="336204" x="4205288" y="5027613"/>
          <p14:tracePt t="336221" x="4152900" y="5143500"/>
          <p14:tracePt t="336238" x="4116388" y="5180013"/>
          <p14:tracePt t="336254" x="4098925" y="5207000"/>
          <p14:tracePt t="336271" x="4081463" y="5214938"/>
          <p14:tracePt t="336288" x="4071938" y="5233988"/>
          <p14:tracePt t="336305" x="4062413" y="5251450"/>
          <p14:tracePt t="336322" x="4062413" y="5268913"/>
          <p14:tracePt t="336338" x="4062413" y="5330825"/>
          <p14:tracePt t="336356" x="4089400" y="5402263"/>
          <p14:tracePt t="336372" x="4116388" y="5421313"/>
          <p14:tracePt t="336388" x="4133850" y="5448300"/>
          <p14:tracePt t="336405" x="4152900" y="5465763"/>
          <p14:tracePt t="336422" x="4214813" y="5500688"/>
          <p14:tracePt t="336438" x="4259263" y="5537200"/>
          <p14:tracePt t="336455" x="4313238" y="5581650"/>
          <p14:tracePt t="336472" x="4367213" y="5618163"/>
          <p14:tracePt t="336488" x="4411663" y="5643563"/>
          <p14:tracePt t="336505" x="4446588" y="5653088"/>
          <p14:tracePt t="336521" x="4456113" y="5653088"/>
          <p14:tracePt t="336538" x="4483100" y="5653088"/>
          <p14:tracePt t="336555" x="4500563" y="5653088"/>
          <p14:tracePt t="336571" x="4545013" y="5626100"/>
          <p14:tracePt t="336588" x="4572000" y="5608638"/>
          <p14:tracePt t="336606" x="4598988" y="5564188"/>
          <p14:tracePt t="336622" x="4625975" y="5492750"/>
          <p14:tracePt t="336638" x="4625975" y="5411788"/>
          <p14:tracePt t="336655" x="4608513" y="5330825"/>
          <p14:tracePt t="336672" x="4581525" y="5251450"/>
          <p14:tracePt t="336688" x="4554538" y="5187950"/>
          <p14:tracePt t="336705" x="4545013" y="5143500"/>
          <p14:tracePt t="336721" x="4518025" y="5108575"/>
          <p14:tracePt t="336738" x="4491038" y="5081588"/>
          <p14:tracePt t="336755" x="4456113" y="5054600"/>
          <p14:tracePt t="336771" x="4411663" y="5045075"/>
          <p14:tracePt t="336788" x="4340225" y="5045075"/>
          <p14:tracePt t="336805" x="4259263" y="5054600"/>
          <p14:tracePt t="336823" x="4160838" y="5091113"/>
          <p14:tracePt t="336838" x="4133850" y="5099050"/>
          <p14:tracePt t="336856" x="4089400" y="5135563"/>
          <p14:tracePt t="336872" x="4044950" y="5153025"/>
          <p14:tracePt t="336888" x="4010025" y="5187950"/>
          <p14:tracePt t="336905" x="3990975" y="5224463"/>
          <p14:tracePt t="336922" x="3983038" y="5278438"/>
          <p14:tracePt t="336939" x="3983038" y="5376863"/>
          <p14:tracePt t="336955" x="4010025" y="5465763"/>
          <p14:tracePt t="336972" x="4027488" y="5546725"/>
          <p14:tracePt t="336991" x="4062413" y="5599113"/>
          <p14:tracePt t="337005" x="4081463" y="5626100"/>
          <p14:tracePt t="337022" x="4098925" y="5643563"/>
          <p14:tracePt t="337039" x="4133850" y="5653088"/>
          <p14:tracePt t="337055" x="4187825" y="5662613"/>
          <p14:tracePt t="337072" x="4286250" y="5662613"/>
          <p14:tracePt t="337089" x="4375150" y="5662613"/>
          <p14:tracePt t="337107" x="4473575" y="5635625"/>
          <p14:tracePt t="337122" x="4510088" y="5618163"/>
          <p14:tracePt t="337139" x="4527550" y="5591175"/>
          <p14:tracePt t="337155" x="4545013" y="5581650"/>
          <p14:tracePt t="337172" x="4554538" y="5572125"/>
          <p14:tracePt t="337189" x="4554538" y="5564188"/>
          <p14:tracePt t="337205" x="4554538" y="5519738"/>
          <p14:tracePt t="337222" x="4537075" y="5438775"/>
          <p14:tracePt t="337240" x="4510088" y="5349875"/>
          <p14:tracePt t="337257" x="4483100" y="5305425"/>
          <p14:tracePt t="337272" x="4465638" y="5268913"/>
          <p14:tracePt t="337289" x="4438650" y="5224463"/>
          <p14:tracePt t="337306" x="4429125" y="5197475"/>
          <p14:tracePt t="337322" x="4411663" y="5170488"/>
          <p14:tracePt t="337339" x="4375150" y="5143500"/>
          <p14:tracePt t="337355" x="4340225" y="5126038"/>
          <p14:tracePt t="337372" x="4259263" y="5099050"/>
          <p14:tracePt t="337389" x="4224338" y="5099050"/>
          <p14:tracePt t="337406" x="4205288" y="5099050"/>
          <p14:tracePt t="337423" x="4179888" y="5099050"/>
          <p14:tracePt t="337439" x="4160838" y="5099050"/>
          <p14:tracePt t="337455" x="4143375" y="5126038"/>
          <p14:tracePt t="337472" x="4125913" y="5143500"/>
          <p14:tracePt t="337489" x="4089400" y="5170488"/>
          <p14:tracePt t="337507" x="4071938" y="5197475"/>
          <p14:tracePt t="337522" x="4044950" y="5224463"/>
          <p14:tracePt t="337539" x="4027488" y="5259388"/>
          <p14:tracePt t="337555" x="4027488" y="5295900"/>
          <p14:tracePt t="337573" x="4027488" y="5340350"/>
          <p14:tracePt t="337589" x="4044950" y="5384800"/>
          <p14:tracePt t="337605" x="4062413" y="5402263"/>
          <p14:tracePt t="337622" x="4089400" y="5456238"/>
          <p14:tracePt t="337639" x="4152900" y="5554663"/>
          <p14:tracePt t="337656" x="4187825" y="5626100"/>
          <p14:tracePt t="337672" x="4241800" y="5662613"/>
          <p14:tracePt t="337689" x="4276725" y="5680075"/>
          <p14:tracePt t="337706" x="4295775" y="5689600"/>
          <p14:tracePt t="337725" x="4357688" y="5707063"/>
          <p14:tracePt t="337741" x="4438650" y="5697538"/>
          <p14:tracePt t="337757" x="4518025" y="5670550"/>
          <p14:tracePt t="337772" x="4598988" y="5635625"/>
          <p14:tracePt t="337789" x="4643438" y="5599113"/>
          <p14:tracePt t="337805" x="4670425" y="5546725"/>
          <p14:tracePt t="337822" x="4697413" y="5483225"/>
          <p14:tracePt t="337839" x="4724400" y="5402263"/>
          <p14:tracePt t="337856" x="4732338" y="5322888"/>
          <p14:tracePt t="337872" x="4751388" y="5251450"/>
          <p14:tracePt t="337891" x="4732338" y="5207000"/>
          <p14:tracePt t="337905" x="4714875" y="5187950"/>
          <p14:tracePt t="337922" x="4697413" y="5162550"/>
          <p14:tracePt t="337939" x="4679950" y="5143500"/>
          <p14:tracePt t="337955" x="4652963" y="5126038"/>
          <p14:tracePt t="337972" x="4633913" y="5116513"/>
          <p14:tracePt t="337989" x="4598988" y="5116513"/>
          <p14:tracePt t="338007" x="4537075" y="5116513"/>
          <p14:tracePt t="338022" x="4500563" y="5116513"/>
          <p14:tracePt t="338039" x="4465638" y="5116513"/>
          <p14:tracePt t="338056" x="4419600" y="5126038"/>
          <p14:tracePt t="338073" x="4394200" y="5126038"/>
          <p14:tracePt t="338089" x="4357688" y="5126038"/>
          <p14:tracePt t="338105" x="4340225" y="5135563"/>
          <p14:tracePt t="338122" x="4322763" y="5135563"/>
          <p14:tracePt t="338138" x="4295775" y="5143500"/>
          <p14:tracePt t="338156" x="4268788" y="5180013"/>
          <p14:tracePt t="338172" x="4251325" y="5187950"/>
          <p14:tracePt t="338189" x="4232275" y="5197475"/>
          <p14:tracePt t="338205" x="4224338" y="5207000"/>
          <p14:tracePt t="338222" x="4214813" y="5224463"/>
          <p14:tracePt t="338238" x="4205288" y="5241925"/>
          <p14:tracePt t="338255" x="4197350" y="5259388"/>
          <p14:tracePt t="338272" x="4179888" y="5286375"/>
          <p14:tracePt t="338288" x="4160838" y="5313363"/>
          <p14:tracePt t="338305" x="4160838" y="5330825"/>
          <p14:tracePt t="338322" x="4160838" y="5349875"/>
          <p14:tracePt t="338338" x="4160838" y="5367338"/>
          <p14:tracePt t="338355" x="4160838" y="5394325"/>
          <p14:tracePt t="338372" x="4179888" y="5411788"/>
          <p14:tracePt t="338391" x="4197350" y="5438775"/>
          <p14:tracePt t="338406" x="4205288" y="5456238"/>
          <p14:tracePt t="338423" x="4224338" y="5473700"/>
          <p14:tracePt t="338439" x="4241800" y="5483225"/>
          <p14:tracePt t="338455" x="4251325" y="5492750"/>
          <p14:tracePt t="338472" x="4268788" y="5510213"/>
          <p14:tracePt t="338489" x="4286250" y="5537200"/>
          <p14:tracePt t="338506" x="4313238" y="5546725"/>
          <p14:tracePt t="338522" x="4330700" y="5554663"/>
          <p14:tracePt t="338538" x="4357688" y="5564188"/>
          <p14:tracePt t="338555" x="4375150" y="5564188"/>
          <p14:tracePt t="338572" x="4419600" y="5564188"/>
          <p14:tracePt t="338588" x="4465638" y="5564188"/>
          <p14:tracePt t="338605" x="4518025" y="5564188"/>
          <p14:tracePt t="338622" x="4545013" y="5564188"/>
          <p14:tracePt t="338639" x="4572000" y="5564188"/>
          <p14:tracePt t="338656" x="4598988" y="5546725"/>
          <p14:tracePt t="338672" x="4625975" y="5492750"/>
          <p14:tracePt t="338688" x="4643438" y="5448300"/>
          <p14:tracePt t="338706" x="4660900" y="5402263"/>
          <p14:tracePt t="338722" x="4670425" y="5340350"/>
          <p14:tracePt t="338739" x="4670425" y="5313363"/>
          <p14:tracePt t="338756" x="4670425" y="5278438"/>
          <p14:tracePt t="338772" x="4660900" y="5259388"/>
          <p14:tracePt t="338775" x="4660900" y="5241925"/>
          <p14:tracePt t="338790" x="4633913" y="5224463"/>
          <p14:tracePt t="338806" x="4616450" y="5187950"/>
          <p14:tracePt t="338823" x="4598988" y="5153025"/>
          <p14:tracePt t="338839" x="4572000" y="5135563"/>
          <p14:tracePt t="338856" x="4545013" y="5116513"/>
          <p14:tracePt t="338872" x="4483100" y="5091113"/>
          <p14:tracePt t="338890" x="4446588" y="5081588"/>
          <p14:tracePt t="338907" x="4429125" y="5081588"/>
          <p14:tracePt t="338923" x="4411663" y="5064125"/>
          <p14:tracePt t="338939" x="4384675" y="5054600"/>
          <p14:tracePt t="338956" x="4367213" y="5054600"/>
          <p14:tracePt t="338972" x="4340225" y="5054600"/>
          <p14:tracePt t="338989" x="4303713" y="5072063"/>
          <p14:tracePt t="339006" x="4251325" y="5091113"/>
          <p14:tracePt t="339022" x="4205288" y="5116513"/>
          <p14:tracePt t="339041" x="4143375" y="5153025"/>
          <p14:tracePt t="339057" x="4125913" y="5162550"/>
          <p14:tracePt t="339072" x="4116388" y="5170488"/>
          <p14:tracePt t="339089" x="4108450" y="5180013"/>
          <p14:tracePt t="339106" x="4098925" y="5197475"/>
          <p14:tracePt t="339122" x="4089400" y="5214938"/>
          <p14:tracePt t="339139" x="4071938" y="5233988"/>
          <p14:tracePt t="339156" x="4062413" y="5241925"/>
          <p14:tracePt t="339173" x="4062413" y="5278438"/>
          <p14:tracePt t="339189" x="4062413" y="5295900"/>
          <p14:tracePt t="339206" x="4081463" y="5305425"/>
          <p14:tracePt t="339222" x="4098925" y="5322888"/>
          <p14:tracePt t="339239" x="4116388" y="5357813"/>
          <p14:tracePt t="339256" x="4143375" y="5394325"/>
          <p14:tracePt t="339272" x="4160838" y="5411788"/>
          <p14:tracePt t="339276" x="4170363" y="5421313"/>
          <p14:tracePt t="339289" x="4187825" y="5456238"/>
          <p14:tracePt t="339307" x="4214813" y="5473700"/>
          <p14:tracePt t="339324" x="4232275" y="5492750"/>
          <p14:tracePt t="339339" x="4251325" y="5519738"/>
          <p14:tracePt t="339356" x="4276725" y="5537200"/>
          <p14:tracePt t="339372" x="4295775" y="5554663"/>
          <p14:tracePt t="339389" x="4313238" y="5572125"/>
          <p14:tracePt t="339406" x="4357688" y="5591175"/>
          <p14:tracePt t="339423" x="4456113" y="5591175"/>
          <p14:tracePt t="339439" x="4491038" y="5591175"/>
          <p14:tracePt t="339456" x="4518025" y="5591175"/>
          <p14:tracePt t="339472" x="4545013" y="5581650"/>
          <p14:tracePt t="339489" x="4572000" y="5564188"/>
          <p14:tracePt t="339506" x="4598988" y="5546725"/>
          <p14:tracePt t="339522" x="4616450" y="5519738"/>
          <p14:tracePt t="339541" x="4643438" y="5483225"/>
          <p14:tracePt t="339557" x="4660900" y="5438775"/>
          <p14:tracePt t="339573" x="4660900" y="5376863"/>
          <p14:tracePt t="339589" x="4643438" y="5340350"/>
          <p14:tracePt t="339606" x="4625975" y="5305425"/>
          <p14:tracePt t="339622" x="4589463" y="5278438"/>
          <p14:tracePt t="339639" x="4554538" y="5251450"/>
          <p14:tracePt t="339656" x="4510088" y="5233988"/>
          <p14:tracePt t="339672" x="4446588" y="5207000"/>
          <p14:tracePt t="339691" x="4375150" y="5170488"/>
          <p14:tracePt t="339706" x="4340225" y="5143500"/>
          <p14:tracePt t="339722" x="4322763" y="5143500"/>
          <p14:tracePt t="339739" x="4313238" y="5135563"/>
          <p14:tracePt t="339756" x="4295775" y="5135563"/>
          <p14:tracePt t="339772" x="4268788" y="5135563"/>
          <p14:tracePt t="339791" x="4224338" y="5170488"/>
          <p14:tracePt t="339807" x="4160838" y="5180013"/>
          <p14:tracePt t="339824" x="4116388" y="5207000"/>
          <p14:tracePt t="339839" x="4081463" y="5224463"/>
          <p14:tracePt t="339855" x="4054475" y="5251450"/>
          <p14:tracePt t="339873" x="4037013" y="5259388"/>
          <p14:tracePt t="339889" x="4017963" y="5278438"/>
          <p14:tracePt t="339906" x="3990975" y="5313363"/>
          <p14:tracePt t="339922" x="3973513" y="5357813"/>
          <p14:tracePt t="339941" x="3946525" y="5421313"/>
          <p14:tracePt t="339957" x="3946525" y="5448300"/>
          <p14:tracePt t="339973" x="3956050" y="5473700"/>
          <p14:tracePt t="339989" x="3965575" y="5492750"/>
          <p14:tracePt t="340006" x="3965575" y="5519738"/>
          <p14:tracePt t="340022" x="3983038" y="5546725"/>
          <p14:tracePt t="340039" x="3990975" y="5564188"/>
          <p14:tracePt t="340056" x="4010025" y="5581650"/>
          <p14:tracePt t="340073" x="4044950" y="5635625"/>
          <p14:tracePt t="340089" x="4062413" y="5662613"/>
          <p14:tracePt t="340106" x="4081463" y="5680075"/>
          <p14:tracePt t="340123" x="4098925" y="5689600"/>
          <p14:tracePt t="340139" x="4133850" y="5707063"/>
          <p14:tracePt t="340156" x="4187825" y="5707063"/>
          <p14:tracePt t="340172" x="4268788" y="5707063"/>
          <p14:tracePt t="340190" x="4367213" y="5697538"/>
          <p14:tracePt t="340207" x="4429125" y="5680075"/>
          <p14:tracePt t="340223" x="4483100" y="5653088"/>
          <p14:tracePt t="340239" x="4518025" y="5635625"/>
          <p14:tracePt t="340256" x="4537075" y="5618163"/>
          <p14:tracePt t="340272" x="4554538" y="5581650"/>
          <p14:tracePt t="340289" x="4554538" y="5546725"/>
          <p14:tracePt t="340306" x="4554538" y="5492750"/>
          <p14:tracePt t="340323" x="4537075" y="5411788"/>
          <p14:tracePt t="340340" x="4500563" y="5295900"/>
          <p14:tracePt t="340356" x="4473575" y="5224463"/>
          <p14:tracePt t="340373" x="4446588" y="5180013"/>
          <p14:tracePt t="340389" x="4429125" y="5143500"/>
          <p14:tracePt t="340406" x="4411663" y="5126038"/>
          <p14:tracePt t="340422" x="4384675" y="5108575"/>
          <p14:tracePt t="340441" x="4367213" y="5081588"/>
          <p14:tracePt t="340458" x="4357688" y="5072063"/>
          <p14:tracePt t="340473" x="4340225" y="5072063"/>
          <p14:tracePt t="340490" x="4313238" y="5072063"/>
          <p14:tracePt t="340505" x="4268788" y="5108575"/>
          <p14:tracePt t="340522" x="4214813" y="5135563"/>
          <p14:tracePt t="340539" x="4170363" y="5153025"/>
          <p14:tracePt t="340555" x="4108450" y="5180013"/>
          <p14:tracePt t="340572" x="4071938" y="5207000"/>
          <p14:tracePt t="340589" x="4054475" y="5214938"/>
          <p14:tracePt t="340605" x="4044950" y="5224463"/>
          <p14:tracePt t="340623" x="4037013" y="5233988"/>
          <p14:tracePt t="340639" x="4037013" y="5241925"/>
          <p14:tracePt t="340656" x="4027488" y="5259388"/>
          <p14:tracePt t="340672" x="4010025" y="5286375"/>
          <p14:tracePt t="340691" x="3990975" y="5313363"/>
          <p14:tracePt t="340708" x="3990975" y="5349875"/>
          <p14:tracePt t="340723" x="4000500" y="5376863"/>
          <p14:tracePt t="340739" x="4017963" y="5402263"/>
          <p14:tracePt t="340756" x="4037013" y="5448300"/>
          <p14:tracePt t="340772" x="4062413" y="5473700"/>
          <p14:tracePt t="340789" x="4081463" y="5500688"/>
          <p14:tracePt t="340805" x="4098925" y="5519738"/>
          <p14:tracePt t="340822" x="4125913" y="5537200"/>
          <p14:tracePt t="340839" x="4143375" y="5564188"/>
          <p14:tracePt t="340857" x="4187825" y="5599113"/>
          <p14:tracePt t="340872" x="4214813" y="5635625"/>
          <p14:tracePt t="340889" x="4251325" y="5653088"/>
          <p14:tracePt t="340905" x="4295775" y="5670550"/>
          <p14:tracePt t="340922" x="4348163" y="5670550"/>
          <p14:tracePt t="340939" x="4375150" y="5670550"/>
          <p14:tracePt t="340955" x="4394200" y="5670550"/>
          <p14:tracePt t="340973" x="4429125" y="5643563"/>
          <p14:tracePt t="340989" x="4446588" y="5626100"/>
          <p14:tracePt t="341005" x="4456113" y="5608638"/>
          <p14:tracePt t="341022" x="4473575" y="5572125"/>
          <p14:tracePt t="341039" x="4483100" y="5554663"/>
          <p14:tracePt t="341055" x="4465638" y="5519738"/>
          <p14:tracePt t="341072" x="4446588" y="5483225"/>
          <p14:tracePt t="341089" x="4419600" y="5438775"/>
          <p14:tracePt t="341107" x="4384675" y="5340350"/>
          <p14:tracePt t="341123" x="4357688" y="5305425"/>
          <p14:tracePt t="341139" x="4340225" y="5286375"/>
          <p14:tracePt t="341155" x="4322763" y="5259388"/>
          <p14:tracePt t="341172" x="4303713" y="5251450"/>
          <p14:tracePt t="341189" x="4276725" y="5241925"/>
          <p14:tracePt t="341205" x="4259263" y="5233988"/>
          <p14:tracePt t="341223" x="4232275" y="5224463"/>
          <p14:tracePt t="341239" x="4197350" y="5224463"/>
          <p14:tracePt t="341256" x="4170363" y="5224463"/>
          <p14:tracePt t="341273" x="4143375" y="5224463"/>
          <p14:tracePt t="341289" x="4116388" y="5224463"/>
          <p14:tracePt t="341306" x="4089400" y="5241925"/>
          <p14:tracePt t="341323" x="4081463" y="5251450"/>
          <p14:tracePt t="341339" x="4062413" y="5278438"/>
          <p14:tracePt t="341356" x="4044950" y="5313363"/>
          <p14:tracePt t="341373" x="4044950" y="5349875"/>
          <p14:tracePt t="341389" x="4044950" y="5429250"/>
          <p14:tracePt t="341405" x="4071938" y="5500688"/>
          <p14:tracePt t="341422" x="4089400" y="5554663"/>
          <p14:tracePt t="341439" x="4098925" y="5581650"/>
          <p14:tracePt t="341456" x="4108450" y="5608638"/>
          <p14:tracePt t="341472" x="4116388" y="5626100"/>
          <p14:tracePt t="341489" x="4133850" y="5643563"/>
          <p14:tracePt t="341506" x="4170363" y="5680075"/>
          <p14:tracePt t="341523" x="4187825" y="5697538"/>
          <p14:tracePt t="341539" x="4224338" y="5715000"/>
          <p14:tracePt t="341556" x="4251325" y="5741988"/>
          <p14:tracePt t="341573" x="4286250" y="5741988"/>
          <p14:tracePt t="341589" x="4330700" y="5741988"/>
          <p14:tracePt t="341607" x="4446588" y="5707063"/>
          <p14:tracePt t="341623" x="4518025" y="5689600"/>
          <p14:tracePt t="341639" x="4589463" y="5662613"/>
          <p14:tracePt t="341655" x="4608513" y="5635625"/>
          <p14:tracePt t="341672" x="4625975" y="5618163"/>
          <p14:tracePt t="341689" x="4643438" y="5599113"/>
          <p14:tracePt t="341706" x="4643438" y="5554663"/>
          <p14:tracePt t="341723" x="4643438" y="5519738"/>
          <p14:tracePt t="341739" x="4643438" y="5500688"/>
          <p14:tracePt t="341758" x="4616450" y="5456238"/>
          <p14:tracePt t="341773" x="4581525" y="5429250"/>
          <p14:tracePt t="341790" x="4562475" y="5402263"/>
          <p14:tracePt t="341806" x="4537075" y="5384800"/>
          <p14:tracePt t="341822" x="4518025" y="5367338"/>
          <p14:tracePt t="341838" x="4500563" y="5349875"/>
          <p14:tracePt t="341855" x="4483100" y="5330825"/>
          <p14:tracePt t="341872" x="4446588" y="5322888"/>
          <p14:tracePt t="341889" x="4419600" y="5322888"/>
          <p14:tracePt t="341905" x="4394200" y="5322888"/>
          <p14:tracePt t="341922" x="4375150" y="5322888"/>
          <p14:tracePt t="341938" x="4357688" y="5322888"/>
          <p14:tracePt t="341955" x="4348163" y="5322888"/>
          <p14:tracePt t="341972" x="4322763" y="5322888"/>
          <p14:tracePt t="341988" x="4295775" y="5340350"/>
          <p14:tracePt t="342005" x="4241800" y="5357813"/>
          <p14:tracePt t="342022" x="4187825" y="5394325"/>
          <p14:tracePt t="342038" x="4160838" y="5411788"/>
          <p14:tracePt t="342055" x="4143375" y="5438775"/>
          <p14:tracePt t="342088" x="4133850" y="5456238"/>
          <p14:tracePt t="342105" x="4125913" y="5465763"/>
          <p14:tracePt t="342122" x="4125913" y="5510213"/>
          <p14:tracePt t="342139" x="4125913" y="5519738"/>
          <p14:tracePt t="342155" x="4133850" y="5537200"/>
          <p14:tracePt t="342172" x="4143375" y="5554663"/>
          <p14:tracePt t="342188" x="4152900" y="5581650"/>
          <p14:tracePt t="342205" x="4170363" y="5599113"/>
          <p14:tracePt t="342222" x="4187825" y="5618163"/>
          <p14:tracePt t="342239" x="4205288" y="5643563"/>
          <p14:tracePt t="342255" x="4224338" y="5662613"/>
          <p14:tracePt t="342272" x="4259263" y="5680075"/>
          <p14:tracePt t="342342" x="4268788" y="5680075"/>
          <p14:tracePt t="342350" x="4276725" y="5680075"/>
          <p14:tracePt t="342358" x="4286250" y="5680075"/>
          <p14:tracePt t="342372" x="4295775" y="5680075"/>
          <p14:tracePt t="342389" x="4330700" y="5662613"/>
          <p14:tracePt t="342405" x="4348163" y="5653088"/>
          <p14:tracePt t="342422" x="4367213" y="5635625"/>
          <p14:tracePt t="342438" x="4384675" y="5635625"/>
          <p14:tracePt t="342455" x="4402138" y="5635625"/>
          <p14:tracePt t="342472" x="4419600" y="5635625"/>
          <p14:tracePt t="342489" x="4429125" y="5635625"/>
          <p14:tracePt t="342530" x="4438650" y="5635625"/>
          <p14:tracePt t="342546" x="4465638" y="5626100"/>
          <p14:tracePt t="342555" x="4491038" y="5618163"/>
          <p14:tracePt t="342572" x="4518025" y="5591175"/>
          <p14:tracePt t="342589" x="4537075" y="5581650"/>
          <p14:tracePt t="342605" x="4562475" y="5564188"/>
          <p14:tracePt t="342622" x="4581525" y="5527675"/>
          <p14:tracePt t="342638" x="4598988" y="5483225"/>
          <p14:tracePt t="342655" x="4616450" y="5438775"/>
          <p14:tracePt t="342672" x="4643438" y="5349875"/>
          <p14:tracePt t="342688" x="4670425" y="5286375"/>
          <p14:tracePt t="342705" x="4705350" y="5207000"/>
          <p14:tracePt t="342722" x="4776788" y="5108575"/>
          <p14:tracePt t="342738" x="4867275" y="5000625"/>
          <p14:tracePt t="342755" x="4938713" y="4921250"/>
          <p14:tracePt t="342772" x="5010150" y="4849813"/>
          <p14:tracePt t="342789" x="5045075" y="4822825"/>
          <p14:tracePt t="342805" x="5064125" y="4805363"/>
          <p14:tracePt t="342822" x="5089525" y="4768850"/>
          <p14:tracePt t="342839" x="5099050" y="4724400"/>
          <p14:tracePt t="342855" x="5126038" y="4687888"/>
          <p14:tracePt t="342872" x="5135563" y="4670425"/>
          <p14:tracePt t="342889" x="5143500" y="4662488"/>
          <p14:tracePt t="342905" x="5153025" y="4625975"/>
          <p14:tracePt t="342922" x="5153025" y="4591050"/>
          <p14:tracePt t="342938" x="5135563" y="4564063"/>
          <p14:tracePt t="342955" x="5099050" y="4537075"/>
          <p14:tracePt t="342972" x="5064125" y="4519613"/>
          <p14:tracePt t="342989" x="5045075" y="4510088"/>
          <p14:tracePt t="343005" x="5027613" y="4510088"/>
          <p14:tracePt t="343022" x="5010150" y="4510088"/>
          <p14:tracePt t="343039" x="4965700" y="4519613"/>
          <p14:tracePt t="343055" x="4938713" y="4527550"/>
          <p14:tracePt t="343072" x="4921250" y="4527550"/>
          <p14:tracePt t="343089" x="4911725" y="4527550"/>
          <p14:tracePt t="343105" x="4894263" y="4545013"/>
          <p14:tracePt t="343122" x="4867275" y="4564063"/>
          <p14:tracePt t="343138" x="4848225" y="4581525"/>
          <p14:tracePt t="343155" x="4822825" y="4608513"/>
          <p14:tracePt t="343172" x="4786313" y="4635500"/>
          <p14:tracePt t="343189" x="4768850" y="4652963"/>
          <p14:tracePt t="343205" x="4751388" y="4670425"/>
          <p14:tracePt t="343222" x="4724400" y="4697413"/>
          <p14:tracePt t="343239" x="4714875" y="4714875"/>
          <p14:tracePt t="343255" x="4705350" y="4733925"/>
          <p14:tracePt t="343272" x="4697413" y="4768850"/>
          <p14:tracePt t="343289" x="4687888" y="4813300"/>
          <p14:tracePt t="343305" x="4687888" y="4840288"/>
          <p14:tracePt t="343322" x="4687888" y="4902200"/>
          <p14:tracePt t="343339" x="4697413" y="4921250"/>
          <p14:tracePt t="343355" x="4714875" y="4956175"/>
          <p14:tracePt t="343372" x="4741863" y="4973638"/>
          <p14:tracePt t="343389" x="4759325" y="5010150"/>
          <p14:tracePt t="343405" x="4776788" y="5037138"/>
          <p14:tracePt t="343423" x="4840288" y="5099050"/>
          <p14:tracePt t="343439" x="4875213" y="5126038"/>
          <p14:tracePt t="343455" x="4894263" y="5135563"/>
          <p14:tracePt t="343472" x="4921250" y="5143500"/>
          <p14:tracePt t="343489" x="4938713" y="5143500"/>
          <p14:tracePt t="343505" x="4956175" y="5135563"/>
          <p14:tracePt t="343522" x="4973638" y="5108575"/>
          <p14:tracePt t="343539" x="5010150" y="5091113"/>
          <p14:tracePt t="343556" x="5027613" y="5072063"/>
          <p14:tracePt t="343572" x="5064125" y="5027613"/>
          <p14:tracePt t="343589" x="5064125" y="4992688"/>
          <p14:tracePt t="343605" x="5064125" y="4921250"/>
          <p14:tracePt t="343622" x="5064125" y="4840288"/>
          <p14:tracePt t="343639" x="5064125" y="4768850"/>
          <p14:tracePt t="343655" x="5045075" y="4687888"/>
          <p14:tracePt t="343673" x="4992688" y="4616450"/>
          <p14:tracePt t="343689" x="4946650" y="4591050"/>
          <p14:tracePt t="343705" x="4894263" y="4564063"/>
          <p14:tracePt t="343722" x="4848225" y="4545013"/>
          <p14:tracePt t="343739" x="4813300" y="4519613"/>
          <p14:tracePt t="343755" x="4786313" y="4500563"/>
          <p14:tracePt t="343772" x="4751388" y="4483100"/>
          <p14:tracePt t="343789" x="4687888" y="4456113"/>
          <p14:tracePt t="343805" x="4643438" y="4456113"/>
          <p14:tracePt t="343823" x="4625975" y="4456113"/>
          <p14:tracePt t="343839" x="4598988" y="4492625"/>
          <p14:tracePt t="343855" x="4572000" y="4537075"/>
          <p14:tracePt t="343872" x="4537075" y="4598988"/>
          <p14:tracePt t="343889" x="4518025" y="4635500"/>
          <p14:tracePt t="343905" x="4500563" y="4670425"/>
          <p14:tracePt t="343922" x="4510088" y="4768850"/>
          <p14:tracePt t="343939" x="4537075" y="4830763"/>
          <p14:tracePt t="343955" x="4572000" y="4894263"/>
          <p14:tracePt t="343972" x="4598988" y="4929188"/>
          <p14:tracePt t="343989" x="4616450" y="4973638"/>
          <p14:tracePt t="344005" x="4643438" y="5027613"/>
          <p14:tracePt t="344022" x="4670425" y="5072063"/>
          <p14:tracePt t="344039" x="4705350" y="5108575"/>
          <p14:tracePt t="344055" x="4732338" y="5116513"/>
          <p14:tracePt t="344072" x="4786313" y="5135563"/>
          <p14:tracePt t="344089" x="4822825" y="5135563"/>
          <p14:tracePt t="344105" x="4857750" y="5126038"/>
          <p14:tracePt t="344122" x="4902200" y="5116513"/>
          <p14:tracePt t="344139" x="4929188" y="5099050"/>
          <p14:tracePt t="344155" x="4956175" y="5072063"/>
          <p14:tracePt t="344172" x="4973638" y="5027613"/>
          <p14:tracePt t="344189" x="5000625" y="4911725"/>
          <p14:tracePt t="344205" x="5000625" y="4840288"/>
          <p14:tracePt t="344222" x="5018088" y="4759325"/>
          <p14:tracePt t="344239" x="5018088" y="4679950"/>
          <p14:tracePt t="344255" x="5010150" y="4616450"/>
          <p14:tracePt t="344272" x="4992688" y="4591050"/>
          <p14:tracePt t="344289" x="4965700" y="4537075"/>
          <p14:tracePt t="344305" x="4938713" y="4519613"/>
          <p14:tracePt t="344323" x="4867275" y="4492625"/>
          <p14:tracePt t="344339" x="4813300" y="4492625"/>
          <p14:tracePt t="344355" x="4768850" y="4510088"/>
          <p14:tracePt t="344372" x="4687888" y="4537075"/>
          <p14:tracePt t="344389" x="4625975" y="4564063"/>
          <p14:tracePt t="344406" x="4581525" y="4581525"/>
          <p14:tracePt t="344422" x="4554538" y="4608513"/>
          <p14:tracePt t="344439" x="4545013" y="4635500"/>
          <p14:tracePt t="344455" x="4537075" y="4751388"/>
          <p14:tracePt t="344472" x="4537075" y="4830763"/>
          <p14:tracePt t="344489" x="4537075" y="4894263"/>
          <p14:tracePt t="344505" x="4545013" y="4921250"/>
          <p14:tracePt t="344522" x="4572000" y="4956175"/>
          <p14:tracePt t="344539" x="4589463" y="4992688"/>
          <p14:tracePt t="344555" x="4625975" y="5010150"/>
          <p14:tracePt t="344572" x="4652963" y="5045075"/>
          <p14:tracePt t="344589" x="4697413" y="5064125"/>
          <p14:tracePt t="344605" x="4732338" y="5072063"/>
          <p14:tracePt t="344622" x="4776788" y="5072063"/>
          <p14:tracePt t="344639" x="4822825" y="5072063"/>
          <p14:tracePt t="344655" x="4840288" y="5064125"/>
          <p14:tracePt t="344672" x="4857750" y="5045075"/>
          <p14:tracePt t="344689" x="4884738" y="5019675"/>
          <p14:tracePt t="344706" x="4902200" y="5000625"/>
          <p14:tracePt t="344722" x="4921250" y="4956175"/>
          <p14:tracePt t="344739" x="4946650" y="4884738"/>
          <p14:tracePt t="344755" x="4956175" y="4805363"/>
          <p14:tracePt t="344772" x="4956175" y="4724400"/>
          <p14:tracePt t="344789" x="4973638" y="4662488"/>
          <p14:tracePt t="344805" x="4973638" y="4643438"/>
          <p14:tracePt t="344823" x="4938713" y="4616450"/>
          <p14:tracePt t="344839" x="4921250" y="4608513"/>
          <p14:tracePt t="344855" x="4902200" y="4608513"/>
          <p14:tracePt t="344872" x="4894263" y="4591050"/>
          <p14:tracePt t="344889" x="4867275" y="4608513"/>
          <p14:tracePt t="344905" x="4840288" y="4635500"/>
          <p14:tracePt t="344922" x="4751388" y="4741863"/>
          <p14:tracePt t="344939" x="4625975" y="4956175"/>
          <p14:tracePt t="344956" x="4483100" y="5170488"/>
          <p14:tracePt t="344973" x="4152900" y="5483225"/>
          <p14:tracePt t="344989" x="3884613" y="5670550"/>
          <p14:tracePt t="345005" x="3633788" y="5741988"/>
          <p14:tracePt t="345022" x="3482975" y="5768975"/>
          <p14:tracePt t="345039" x="3438525" y="5768975"/>
          <p14:tracePt t="345055" x="3411538" y="5768975"/>
          <p14:tracePt t="345072" x="3394075" y="5768975"/>
          <p14:tracePt t="345089" x="3340100" y="5741988"/>
          <p14:tracePt t="345106" x="3322638" y="5715000"/>
          <p14:tracePt t="345122" x="3303588" y="5697538"/>
          <p14:tracePt t="345139" x="3295650" y="5689600"/>
          <p14:tracePt t="345155" x="3295650" y="5670550"/>
          <p14:tracePt t="345172" x="3295650" y="5643563"/>
          <p14:tracePt t="345189" x="3295650" y="5626100"/>
          <p14:tracePt t="345205" x="3322638" y="5599113"/>
          <p14:tracePt t="345222" x="3348038" y="5564188"/>
          <p14:tracePt t="345239" x="3375025" y="5519738"/>
          <p14:tracePt t="345255" x="3411538" y="5473700"/>
          <p14:tracePt t="345272" x="3429000" y="5438775"/>
          <p14:tracePt t="345289" x="3455988" y="5394325"/>
          <p14:tracePt t="345305" x="3473450" y="5340350"/>
          <p14:tracePt t="345322" x="3473450" y="5313363"/>
          <p14:tracePt t="345339" x="3473450" y="5286375"/>
          <p14:tracePt t="345355" x="3455988" y="5268913"/>
          <p14:tracePt t="345372" x="3429000" y="5241925"/>
          <p14:tracePt t="345389" x="3402013" y="5241925"/>
          <p14:tracePt t="345405" x="3384550" y="5241925"/>
          <p14:tracePt t="345422" x="3367088" y="5241925"/>
          <p14:tracePt t="345439" x="3340100" y="5241925"/>
          <p14:tracePt t="345455" x="3322638" y="5251450"/>
          <p14:tracePt t="345472" x="3303588" y="5268913"/>
          <p14:tracePt t="345489" x="3268663" y="5313363"/>
          <p14:tracePt t="345506" x="3251200" y="5349875"/>
          <p14:tracePt t="345522" x="3232150" y="5376863"/>
          <p14:tracePt t="345539" x="3214688" y="5473700"/>
          <p14:tracePt t="345556" x="3214688" y="5564188"/>
          <p14:tracePt t="345572" x="3251200" y="5643563"/>
          <p14:tracePt t="345589" x="3268663" y="5680075"/>
          <p14:tracePt t="345605" x="3286125" y="5697538"/>
          <p14:tracePt t="345622" x="3330575" y="5715000"/>
          <p14:tracePt t="345639" x="3375025" y="5751513"/>
          <p14:tracePt t="345655" x="3394075" y="5768975"/>
          <p14:tracePt t="345672" x="3438525" y="5795963"/>
          <p14:tracePt t="345689" x="3509963" y="5813425"/>
          <p14:tracePt t="345706" x="3581400" y="5813425"/>
          <p14:tracePt t="345723" x="3732213" y="5786438"/>
          <p14:tracePt t="345739" x="3813175" y="5761038"/>
          <p14:tracePt t="345755" x="3848100" y="5734050"/>
          <p14:tracePt t="345772" x="3857625" y="5724525"/>
          <p14:tracePt t="345808" x="3867150" y="5715000"/>
          <p14:tracePt t="345817" x="3867150" y="5697538"/>
          <p14:tracePt t="345825" x="3875088" y="5653088"/>
          <p14:tracePt t="345839" x="3894138" y="5618163"/>
          <p14:tracePt t="345856" x="3894138" y="5537200"/>
          <p14:tracePt t="345872" x="3894138" y="5429250"/>
          <p14:tracePt t="345889" x="3902075" y="5367338"/>
          <p14:tracePt t="345905" x="3902075" y="5286375"/>
          <p14:tracePt t="345922" x="3902075" y="5241925"/>
          <p14:tracePt t="345939" x="3902075" y="5197475"/>
          <p14:tracePt t="345956" x="3884613" y="5170488"/>
          <p14:tracePt t="345972" x="3848100" y="5153025"/>
          <p14:tracePt t="345989" x="3803650" y="5126038"/>
          <p14:tracePt t="346006" x="3768725" y="5126038"/>
          <p14:tracePt t="346022" x="3751263" y="5126038"/>
          <p14:tracePt t="346039" x="3732213" y="5126038"/>
          <p14:tracePt t="346056" x="3714750" y="5126038"/>
          <p14:tracePt t="346072" x="3670300" y="5126038"/>
          <p14:tracePt t="346089" x="3633788" y="5126038"/>
          <p14:tracePt t="346106" x="3616325" y="5143500"/>
          <p14:tracePt t="346123" x="3581400" y="5170488"/>
          <p14:tracePt t="346139" x="3562350" y="5197475"/>
          <p14:tracePt t="346156" x="3544888" y="5214938"/>
          <p14:tracePt t="346172" x="3536950" y="5233988"/>
          <p14:tracePt t="346189" x="3509963" y="5278438"/>
          <p14:tracePt t="346205" x="3482975" y="5349875"/>
          <p14:tracePt t="346222" x="3465513" y="5376863"/>
          <p14:tracePt t="346239" x="3455988" y="5402263"/>
          <p14:tracePt t="346255" x="3455988" y="5429250"/>
          <p14:tracePt t="346272" x="3455988" y="5448300"/>
          <p14:tracePt t="346289" x="3455988" y="5473700"/>
          <p14:tracePt t="346305" x="3465513" y="5492750"/>
          <p14:tracePt t="346322" x="3482975" y="5510213"/>
          <p14:tracePt t="346339" x="3500438" y="5519738"/>
          <p14:tracePt t="346355" x="3527425" y="5546725"/>
          <p14:tracePt t="346372" x="3544888" y="5564188"/>
          <p14:tracePt t="346390" x="3589338" y="5591175"/>
          <p14:tracePt t="346407" x="3633788" y="5608638"/>
          <p14:tracePt t="346423" x="3697288" y="5608638"/>
          <p14:tracePt t="346440" x="3714750" y="5618163"/>
          <p14:tracePt t="346456" x="3732213" y="5618163"/>
          <p14:tracePt t="346473" x="3751263" y="5618163"/>
          <p14:tracePt t="346490" x="3813175" y="5608638"/>
          <p14:tracePt t="346508" x="3919538" y="5572125"/>
          <p14:tracePt t="346525" x="3956050" y="5554663"/>
          <p14:tracePt t="346540" x="3973513" y="5527675"/>
          <p14:tracePt t="346557" x="3990975" y="5510213"/>
          <p14:tracePt t="346573" x="3990975" y="5492750"/>
          <p14:tracePt t="346590" x="3990975" y="5456238"/>
          <p14:tracePt t="346607" x="3990975" y="5411788"/>
          <p14:tracePt t="346624" x="3990975" y="5384800"/>
          <p14:tracePt t="346640" x="3990975" y="5357813"/>
          <p14:tracePt t="346657" x="3990975" y="5340350"/>
          <p14:tracePt t="346674" x="3973513" y="5322888"/>
          <p14:tracePt t="346690" x="3965575" y="5313363"/>
          <p14:tracePt t="346706" x="3938588" y="5286375"/>
          <p14:tracePt t="346723" x="3919538" y="5268913"/>
          <p14:tracePt t="346740" x="3902075" y="5259388"/>
          <p14:tracePt t="346758" x="3867150" y="5259388"/>
          <p14:tracePt t="346775" x="3822700" y="5259388"/>
          <p14:tracePt t="346790" x="3795713" y="5259388"/>
          <p14:tracePt t="346807" x="3759200" y="5259388"/>
          <p14:tracePt t="346824" x="3741738" y="5259388"/>
          <p14:tracePt t="346840" x="3732213" y="5259388"/>
          <p14:tracePt t="346898" x="3732213" y="5278438"/>
          <p14:tracePt t="346930" x="3732213" y="5286375"/>
          <p14:tracePt t="346939" x="3741738" y="5295900"/>
          <p14:tracePt t="346957" x="3759200" y="5305425"/>
          <p14:tracePt t="346973" x="3776663" y="5322888"/>
          <p14:tracePt t="346990" x="3803650" y="5330825"/>
          <p14:tracePt t="347009" x="3902075" y="5330825"/>
          <p14:tracePt t="347025" x="4010025" y="5313363"/>
          <p14:tracePt t="347040" x="4170363" y="5251450"/>
          <p14:tracePt t="347057" x="4330700" y="5187950"/>
          <p14:tracePt t="347073" x="4446588" y="5126038"/>
          <p14:tracePt t="347090" x="4527550" y="5072063"/>
          <p14:tracePt t="347107" x="4625975" y="5019675"/>
          <p14:tracePt t="347123" x="4643438" y="5000625"/>
          <p14:tracePt t="347140" x="4670425" y="4992688"/>
          <p14:tracePt t="347157" x="4687888" y="4983163"/>
          <p14:tracePt t="347173" x="4697413" y="4983163"/>
          <p14:tracePt t="347190" x="4705350" y="4983163"/>
          <p14:tracePt t="347243" x="4714875" y="4983163"/>
          <p14:tracePt t="347259" x="4732338" y="4983163"/>
          <p14:tracePt t="347275" x="4741863" y="4992688"/>
          <p14:tracePt t="347291" x="4741863" y="5000625"/>
          <p14:tracePt t="347299" x="4751388" y="5010150"/>
          <p14:tracePt t="347307" x="4751388" y="5019675"/>
          <p14:tracePt t="347323" x="4759325" y="5045075"/>
          <p14:tracePt t="347339" x="4768850" y="5054600"/>
          <p14:tracePt t="347356" x="4786313" y="5072063"/>
          <p14:tracePt t="347373" x="4795838" y="5081588"/>
          <p14:tracePt t="347390" x="4813300" y="5081588"/>
          <p14:tracePt t="347495" x="4803775" y="5054600"/>
          <p14:tracePt t="347503" x="4803775" y="5045075"/>
          <p14:tracePt t="347512" x="4795838" y="5037138"/>
          <p14:tracePt t="347525" x="4776788" y="5019675"/>
          <p14:tracePt t="347540" x="4759325" y="5000625"/>
          <p14:tracePt t="347556" x="4732338" y="4973638"/>
          <p14:tracePt t="347573" x="4697413" y="4948238"/>
          <p14:tracePt t="347589" x="4670425" y="4921250"/>
          <p14:tracePt t="347606" x="4652963" y="4902200"/>
          <p14:tracePt t="347623" x="4625975" y="4884738"/>
          <p14:tracePt t="347640" x="4608513" y="4867275"/>
          <p14:tracePt t="347658" x="4581525" y="4849813"/>
          <p14:tracePt t="347675" x="4554538" y="4830763"/>
          <p14:tracePt t="347690" x="4537075" y="4813300"/>
          <p14:tracePt t="347707" x="4491038" y="4786313"/>
          <p14:tracePt t="347723" x="4456113" y="4768850"/>
          <p14:tracePt t="347740" x="4446588" y="4751388"/>
          <p14:tracePt t="347757" x="4438650" y="4751388"/>
          <p14:tracePt t="347774" x="4429125" y="4751388"/>
          <p14:tracePt t="347790" x="4394200" y="4741863"/>
          <p14:tracePt t="347807" x="4375150" y="4741863"/>
          <p14:tracePt t="347824" x="4340225" y="4733925"/>
          <p14:tracePt t="347840" x="4313238" y="4724400"/>
          <p14:tracePt t="347856" x="4251325" y="4724400"/>
          <p14:tracePt t="347873" x="4179888" y="4724400"/>
          <p14:tracePt t="347889" x="4081463" y="4741863"/>
          <p14:tracePt t="347906" x="4000500" y="4759325"/>
          <p14:tracePt t="347924" x="3946525" y="4768850"/>
          <p14:tracePt t="347939" x="3919538" y="4778375"/>
          <p14:tracePt t="347957" x="3884613" y="4786313"/>
          <p14:tracePt t="347973" x="3848100" y="4813300"/>
          <p14:tracePt t="347990" x="3822700" y="4830763"/>
          <p14:tracePt t="348007" x="3795713" y="4840288"/>
          <p14:tracePt t="348023" x="3768725" y="4849813"/>
          <p14:tracePt t="348040" x="3741738" y="4876800"/>
          <p14:tracePt t="348057" x="3714750" y="4894263"/>
          <p14:tracePt t="348090" x="3705225" y="4894263"/>
          <p14:tracePt t="348107" x="3705225" y="4902200"/>
          <p14:tracePt t="348123" x="3687763" y="4921250"/>
          <p14:tracePt t="348140" x="3660775" y="4948238"/>
          <p14:tracePt t="348157" x="3660775" y="4956175"/>
          <p14:tracePt t="348175" x="3660775" y="4965700"/>
          <p14:tracePt t="348207" x="3652838" y="4983163"/>
          <p14:tracePt t="348223" x="3643313" y="4992688"/>
          <p14:tracePt t="348240" x="3643313" y="5019675"/>
          <p14:tracePt t="348257" x="3633788" y="5027613"/>
          <p14:tracePt t="348273" x="3633788" y="5037138"/>
          <p14:tracePt t="350805" x="3670300" y="5037138"/>
          <p14:tracePt t="350813" x="3724275" y="5037138"/>
          <p14:tracePt t="350824" x="3776663" y="5037138"/>
          <p14:tracePt t="350840" x="3902075" y="5027613"/>
          <p14:tracePt t="350857" x="4037013" y="5000625"/>
          <p14:tracePt t="350875" x="4286250" y="4956175"/>
          <p14:tracePt t="350891" x="4446588" y="4921250"/>
          <p14:tracePt t="350907" x="4554538" y="4894263"/>
          <p14:tracePt t="350924" x="4633913" y="4867275"/>
          <p14:tracePt t="350940" x="4697413" y="4857750"/>
          <p14:tracePt t="350957" x="4732338" y="4849813"/>
          <p14:tracePt t="350974" x="4751388" y="4840288"/>
          <p14:tracePt t="350990" x="4768850" y="4840288"/>
          <p14:tracePt t="351007" x="4786313" y="4822825"/>
          <p14:tracePt t="351026" x="4830763" y="4813300"/>
          <p14:tracePt t="351041" x="4848225" y="4813300"/>
          <p14:tracePt t="351057" x="4867275" y="4813300"/>
          <p14:tracePt t="351197" x="4857750" y="4813300"/>
          <p14:tracePt t="351213" x="4830763" y="4830763"/>
          <p14:tracePt t="351224" x="4786313" y="4840288"/>
          <p14:tracePt t="351240" x="4679950" y="4884738"/>
          <p14:tracePt t="351256" x="4491038" y="4938713"/>
          <p14:tracePt t="351275" x="4241800" y="4983163"/>
          <p14:tracePt t="351290" x="4143375" y="5010150"/>
          <p14:tracePt t="351307" x="4037013" y="5037138"/>
          <p14:tracePt t="351323" x="3956050" y="5064125"/>
          <p14:tracePt t="351340" x="3875088" y="5091113"/>
          <p14:tracePt t="351357" x="3813175" y="5116513"/>
          <p14:tracePt t="351373" x="3768725" y="5135563"/>
          <p14:tracePt t="351390" x="3687763" y="5162550"/>
          <p14:tracePt t="351407" x="3625850" y="5197475"/>
          <p14:tracePt t="351423" x="3608388" y="5214938"/>
          <p14:tracePt t="351440" x="3589338" y="5241925"/>
          <p14:tracePt t="351457" x="3562350" y="5251450"/>
          <p14:tracePt t="351473" x="3554413" y="5259388"/>
          <p14:tracePt t="351651" x="3571875" y="5259388"/>
          <p14:tracePt t="351660" x="3581400" y="5259388"/>
          <p14:tracePt t="351675" x="3598863" y="5259388"/>
          <p14:tracePt t="351691" x="3643313" y="5233988"/>
          <p14:tracePt t="351707" x="3660775" y="5214938"/>
          <p14:tracePt t="351724" x="3687763" y="5197475"/>
          <p14:tracePt t="351769" x="3687763" y="5180013"/>
          <p14:tracePt t="351777" x="3670300" y="5180013"/>
          <p14:tracePt t="351791" x="3652838" y="5170488"/>
          <p14:tracePt t="351807" x="3633788" y="5162550"/>
          <p14:tracePt t="351824" x="3616325" y="5153025"/>
          <p14:tracePt t="351840" x="3581400" y="5143500"/>
          <p14:tracePt t="351857" x="3562350" y="5143500"/>
          <p14:tracePt t="351874" x="3536950" y="5143500"/>
          <p14:tracePt t="351890" x="3517900" y="5135563"/>
          <p14:tracePt t="351909" x="3490913" y="5135563"/>
          <p14:tracePt t="351926" x="3465513" y="5135563"/>
          <p14:tracePt t="351941" x="3419475" y="5153025"/>
          <p14:tracePt t="351957" x="3402013" y="5187950"/>
          <p14:tracePt t="351974" x="3375025" y="5214938"/>
          <p14:tracePt t="351991" x="3357563" y="5233988"/>
          <p14:tracePt t="352007" x="3348038" y="5251450"/>
          <p14:tracePt t="352024" x="3348038" y="5268913"/>
          <p14:tracePt t="352041" x="3340100" y="5357813"/>
          <p14:tracePt t="352057" x="3340100" y="5421313"/>
          <p14:tracePt t="352074" x="3340100" y="5473700"/>
          <p14:tracePt t="352090" x="3340100" y="5510213"/>
          <p14:tracePt t="352107" x="3340100" y="5527675"/>
          <p14:tracePt t="352124" x="3348038" y="5554663"/>
          <p14:tracePt t="352141" x="3367088" y="5581650"/>
          <p14:tracePt t="352158" x="3402013" y="5618163"/>
          <p14:tracePt t="352176" x="3419475" y="5635625"/>
          <p14:tracePt t="352191" x="3438525" y="5653088"/>
          <p14:tracePt t="352207" x="3465513" y="5680075"/>
          <p14:tracePt t="352224" x="3490913" y="5689600"/>
          <p14:tracePt t="352240" x="3527425" y="5697538"/>
          <p14:tracePt t="352257" x="3554413" y="5707063"/>
          <p14:tracePt t="352274" x="3589338" y="5715000"/>
          <p14:tracePt t="352277" x="3608388" y="5715000"/>
          <p14:tracePt t="352290" x="3652838" y="5715000"/>
          <p14:tracePt t="352307" x="3786188" y="5697538"/>
          <p14:tracePt t="352324" x="3857625" y="5670550"/>
          <p14:tracePt t="352341" x="3938588" y="5635625"/>
          <p14:tracePt t="352358" x="3990975" y="5599113"/>
          <p14:tracePt t="352374" x="4027488" y="5554663"/>
          <p14:tracePt t="352391" x="4044950" y="5500688"/>
          <p14:tracePt t="352408" x="4062413" y="5438775"/>
          <p14:tracePt t="352426" x="4062413" y="5340350"/>
          <p14:tracePt t="352441" x="4054475" y="5295900"/>
          <p14:tracePt t="352458" x="4037013" y="5241925"/>
          <p14:tracePt t="352474" x="4010025" y="5197475"/>
          <p14:tracePt t="352491" x="3973513" y="5143500"/>
          <p14:tracePt t="352507" x="3894138" y="5108575"/>
          <p14:tracePt t="352524" x="3803650" y="5081588"/>
          <p14:tracePt t="352541" x="3705225" y="5064125"/>
          <p14:tracePt t="352559" x="3589338" y="5045075"/>
          <p14:tracePt t="352576" x="3571875" y="5027613"/>
          <p14:tracePt t="352591" x="3562350" y="5027613"/>
          <p14:tracePt t="352607" x="3544888" y="5027613"/>
          <p14:tracePt t="352653" x="3536950" y="5027613"/>
          <p14:tracePt t="352662" x="3527425" y="5045075"/>
          <p14:tracePt t="352676" x="3490913" y="5064125"/>
          <p14:tracePt t="352692" x="3455988" y="5099050"/>
          <p14:tracePt t="352708" x="3446463" y="5126038"/>
          <p14:tracePt t="352724" x="3438525" y="5135563"/>
          <p14:tracePt t="352741" x="3438525" y="5187950"/>
          <p14:tracePt t="352757" x="3438525" y="5268913"/>
          <p14:tracePt t="352773" x="3438525" y="5340350"/>
          <p14:tracePt t="352790" x="3438525" y="5429250"/>
          <p14:tracePt t="352808" x="3438525" y="5510213"/>
          <p14:tracePt t="352825" x="3465513" y="5572125"/>
          <p14:tracePt t="352842" x="3482975" y="5591175"/>
          <p14:tracePt t="352857" x="3509963" y="5608638"/>
          <p14:tracePt t="352874" x="3527425" y="5608638"/>
          <p14:tracePt t="352891" x="3544888" y="5626100"/>
          <p14:tracePt t="352907" x="3562350" y="5626100"/>
          <p14:tracePt t="352924" x="3589338" y="5626100"/>
          <p14:tracePt t="352941" x="3625850" y="5618163"/>
          <p14:tracePt t="352957" x="3687763" y="5608638"/>
          <p14:tracePt t="352974" x="3741738" y="5591175"/>
          <p14:tracePt t="352991" x="3803650" y="5564188"/>
          <p14:tracePt t="353007" x="3884613" y="5537200"/>
          <p14:tracePt t="353024" x="3929063" y="5519738"/>
          <p14:tracePt t="353041" x="3956050" y="5483225"/>
          <p14:tracePt t="353059" x="3956050" y="5448300"/>
          <p14:tracePt t="353076" x="3946525" y="5394325"/>
          <p14:tracePt t="353092" x="3929063" y="5357813"/>
          <p14:tracePt t="353107" x="3894138" y="5322888"/>
          <p14:tracePt t="353124" x="3857625" y="5295900"/>
          <p14:tracePt t="353141" x="3822700" y="5278438"/>
          <p14:tracePt t="353157" x="3803650" y="5268913"/>
          <p14:tracePt t="353174" x="3795713" y="5259388"/>
          <p14:tracePt t="353191" x="3786188" y="5259388"/>
          <p14:tracePt t="353208" x="3768725" y="5259388"/>
          <p14:tracePt t="353224" x="3741738" y="5268913"/>
          <p14:tracePt t="353241" x="3697288" y="5295900"/>
          <p14:tracePt t="353257" x="3670300" y="5313363"/>
          <p14:tracePt t="353274" x="3652838" y="5330825"/>
          <p14:tracePt t="353291" x="3633788" y="5340350"/>
          <p14:tracePt t="353309" x="3625850" y="5394325"/>
          <p14:tracePt t="353325" x="3608388" y="5448300"/>
          <p14:tracePt t="353342" x="3608388" y="5465763"/>
          <p14:tracePt t="353358" x="3608388" y="5483225"/>
          <p14:tracePt t="353374" x="3633788" y="5510213"/>
          <p14:tracePt t="353391" x="3652838" y="5510213"/>
          <p14:tracePt t="353408" x="3714750" y="5510213"/>
          <p14:tracePt t="353424" x="3786188" y="5510213"/>
          <p14:tracePt t="353441" x="3902075" y="5483225"/>
          <p14:tracePt t="353457" x="4027488" y="5456238"/>
          <p14:tracePt t="353476" x="4214813" y="5411788"/>
          <p14:tracePt t="353491" x="4330700" y="5376863"/>
          <p14:tracePt t="353507" x="4429125" y="5330825"/>
          <p14:tracePt t="353524" x="4510088" y="5295900"/>
          <p14:tracePt t="353540" x="4572000" y="5251450"/>
          <p14:tracePt t="353557" x="4652963" y="5197475"/>
          <p14:tracePt t="353574" x="4714875" y="5143500"/>
          <p14:tracePt t="353591" x="4786313" y="5099050"/>
          <p14:tracePt t="353607" x="4813300" y="5064125"/>
          <p14:tracePt t="353624" x="4822825" y="5054600"/>
          <p14:tracePt t="353641" x="4822825" y="5045075"/>
          <p14:tracePt t="353657" x="4830763" y="5027613"/>
          <p14:tracePt t="353674" x="4830763" y="5000625"/>
          <p14:tracePt t="353691" x="4840288" y="4983163"/>
          <p14:tracePt t="353707" x="4848225" y="4965700"/>
          <p14:tracePt t="353780" x="4848225" y="4956175"/>
          <p14:tracePt t="353796" x="4867275" y="4948238"/>
          <p14:tracePt t="353812" x="4867275" y="4929188"/>
          <p14:tracePt t="353944" x="4857750" y="4929188"/>
          <p14:tracePt t="353959" x="4848225" y="4938713"/>
          <p14:tracePt t="353976" x="4840288" y="493871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Grp="1" noChangeArrowheads="1"/>
          </p:cNvSpPr>
          <p:nvPr>
            <p:ph type="title"/>
          </p:nvPr>
        </p:nvSpPr>
        <p:spPr>
          <a:xfrm>
            <a:off x="381000" y="152400"/>
            <a:ext cx="8305800" cy="457200"/>
          </a:xfrm>
        </p:spPr>
        <p:txBody>
          <a:bodyPr/>
          <a:lstStyle/>
          <a:p>
            <a:r>
              <a:rPr lang="en-US" dirty="0" smtClean="0">
                <a:solidFill>
                  <a:srgbClr val="0070C0"/>
                </a:solidFill>
                <a:latin typeface="Neo Sans Intel Medium" panose="020B0604020202020204" pitchFamily="34" charset="0"/>
              </a:rPr>
              <a:t>Refresher:</a:t>
            </a:r>
            <a:r>
              <a:rPr lang="en-US" b="1" dirty="0" smtClean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Forwarding + Hazard Detection Unit</a:t>
            </a:r>
          </a:p>
        </p:txBody>
      </p:sp>
      <p:grpSp>
        <p:nvGrpSpPr>
          <p:cNvPr id="4" name="Group 207"/>
          <p:cNvGrpSpPr>
            <a:grpSpLocks/>
          </p:cNvGrpSpPr>
          <p:nvPr/>
        </p:nvGrpSpPr>
        <p:grpSpPr bwMode="auto">
          <a:xfrm>
            <a:off x="423863" y="685800"/>
            <a:ext cx="7667625" cy="5486400"/>
            <a:chOff x="267" y="624"/>
            <a:chExt cx="4830" cy="3456"/>
          </a:xfrm>
        </p:grpSpPr>
        <p:sp>
          <p:nvSpPr>
            <p:cNvPr id="5" name="Rectangle 151"/>
            <p:cNvSpPr>
              <a:spLocks noChangeArrowheads="1"/>
            </p:cNvSpPr>
            <p:nvPr/>
          </p:nvSpPr>
          <p:spPr bwMode="auto">
            <a:xfrm>
              <a:off x="277" y="2313"/>
              <a:ext cx="177" cy="384"/>
            </a:xfrm>
            <a:prstGeom prst="rect">
              <a:avLst/>
            </a:prstGeom>
            <a:solidFill>
              <a:srgbClr val="FFE6CD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" name="Line 2"/>
            <p:cNvSpPr>
              <a:spLocks noChangeShapeType="1"/>
            </p:cNvSpPr>
            <p:nvPr/>
          </p:nvSpPr>
          <p:spPr bwMode="auto">
            <a:xfrm>
              <a:off x="1993" y="1459"/>
              <a:ext cx="469" cy="2"/>
            </a:xfrm>
            <a:prstGeom prst="line">
              <a:avLst/>
            </a:prstGeom>
            <a:noFill/>
            <a:ln w="1587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4"/>
            <p:cNvSpPr>
              <a:spLocks/>
            </p:cNvSpPr>
            <p:nvPr/>
          </p:nvSpPr>
          <p:spPr bwMode="auto">
            <a:xfrm>
              <a:off x="3047" y="2982"/>
              <a:ext cx="30" cy="36"/>
            </a:xfrm>
            <a:custGeom>
              <a:avLst/>
              <a:gdLst>
                <a:gd name="T0" fmla="*/ 0 w 25"/>
                <a:gd name="T1" fmla="*/ 36 h 23"/>
                <a:gd name="T2" fmla="*/ 30 w 25"/>
                <a:gd name="T3" fmla="*/ 36 h 23"/>
                <a:gd name="T4" fmla="*/ 17 w 25"/>
                <a:gd name="T5" fmla="*/ 0 h 23"/>
                <a:gd name="T6" fmla="*/ 2 w 25"/>
                <a:gd name="T7" fmla="*/ 36 h 23"/>
                <a:gd name="T8" fmla="*/ 2 w 25"/>
                <a:gd name="T9" fmla="*/ 36 h 23"/>
                <a:gd name="T10" fmla="*/ 0 w 25"/>
                <a:gd name="T11" fmla="*/ 36 h 2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3"/>
                <a:gd name="T20" fmla="*/ 25 w 25"/>
                <a:gd name="T21" fmla="*/ 23 h 2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3">
                  <a:moveTo>
                    <a:pt x="0" y="23"/>
                  </a:moveTo>
                  <a:lnTo>
                    <a:pt x="25" y="23"/>
                  </a:lnTo>
                  <a:lnTo>
                    <a:pt x="14" y="0"/>
                  </a:lnTo>
                  <a:lnTo>
                    <a:pt x="2" y="23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3047" y="2398"/>
              <a:ext cx="30" cy="38"/>
            </a:xfrm>
            <a:custGeom>
              <a:avLst/>
              <a:gdLst>
                <a:gd name="T0" fmla="*/ 0 w 25"/>
                <a:gd name="T1" fmla="*/ 38 h 25"/>
                <a:gd name="T2" fmla="*/ 30 w 25"/>
                <a:gd name="T3" fmla="*/ 38 h 25"/>
                <a:gd name="T4" fmla="*/ 17 w 25"/>
                <a:gd name="T5" fmla="*/ 0 h 25"/>
                <a:gd name="T6" fmla="*/ 2 w 25"/>
                <a:gd name="T7" fmla="*/ 38 h 25"/>
                <a:gd name="T8" fmla="*/ 2 w 25"/>
                <a:gd name="T9" fmla="*/ 38 h 25"/>
                <a:gd name="T10" fmla="*/ 0 w 25"/>
                <a:gd name="T11" fmla="*/ 38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25"/>
                  </a:moveTo>
                  <a:lnTo>
                    <a:pt x="25" y="25"/>
                  </a:lnTo>
                  <a:lnTo>
                    <a:pt x="14" y="0"/>
                  </a:lnTo>
                  <a:lnTo>
                    <a:pt x="2" y="25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auto">
            <a:xfrm>
              <a:off x="3636" y="3759"/>
              <a:ext cx="29" cy="38"/>
            </a:xfrm>
            <a:custGeom>
              <a:avLst/>
              <a:gdLst>
                <a:gd name="T0" fmla="*/ 29 w 25"/>
                <a:gd name="T1" fmla="*/ 0 h 25"/>
                <a:gd name="T2" fmla="*/ 29 w 25"/>
                <a:gd name="T3" fmla="*/ 38 h 25"/>
                <a:gd name="T4" fmla="*/ 0 w 25"/>
                <a:gd name="T5" fmla="*/ 20 h 25"/>
                <a:gd name="T6" fmla="*/ 29 w 25"/>
                <a:gd name="T7" fmla="*/ 0 h 25"/>
                <a:gd name="T8" fmla="*/ 29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25" y="0"/>
                  </a:moveTo>
                  <a:lnTo>
                    <a:pt x="25" y="25"/>
                  </a:lnTo>
                  <a:lnTo>
                    <a:pt x="0" y="13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3663" y="1708"/>
              <a:ext cx="1117" cy="2071"/>
            </a:xfrm>
            <a:custGeom>
              <a:avLst/>
              <a:gdLst>
                <a:gd name="T0" fmla="*/ 1117 w 947"/>
                <a:gd name="T1" fmla="*/ 0 h 1357"/>
                <a:gd name="T2" fmla="*/ 1117 w 947"/>
                <a:gd name="T3" fmla="*/ 2071 h 1357"/>
                <a:gd name="T4" fmla="*/ 0 w 947"/>
                <a:gd name="T5" fmla="*/ 2071 h 1357"/>
                <a:gd name="T6" fmla="*/ 0 60000 65536"/>
                <a:gd name="T7" fmla="*/ 0 60000 65536"/>
                <a:gd name="T8" fmla="*/ 0 60000 65536"/>
                <a:gd name="T9" fmla="*/ 0 w 947"/>
                <a:gd name="T10" fmla="*/ 0 h 1357"/>
                <a:gd name="T11" fmla="*/ 947 w 947"/>
                <a:gd name="T12" fmla="*/ 1357 h 135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47" h="1357">
                  <a:moveTo>
                    <a:pt x="947" y="0"/>
                  </a:moveTo>
                  <a:lnTo>
                    <a:pt x="947" y="1357"/>
                  </a:lnTo>
                  <a:lnTo>
                    <a:pt x="0" y="135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Line 8"/>
            <p:cNvSpPr>
              <a:spLocks noChangeShapeType="1"/>
            </p:cNvSpPr>
            <p:nvPr/>
          </p:nvSpPr>
          <p:spPr bwMode="auto">
            <a:xfrm>
              <a:off x="4650" y="1708"/>
              <a:ext cx="128" cy="3"/>
            </a:xfrm>
            <a:prstGeom prst="line">
              <a:avLst/>
            </a:prstGeom>
            <a:noFill/>
            <a:ln w="9525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auto">
            <a:xfrm>
              <a:off x="3670" y="1459"/>
              <a:ext cx="252" cy="2209"/>
            </a:xfrm>
            <a:custGeom>
              <a:avLst/>
              <a:gdLst>
                <a:gd name="T0" fmla="*/ 250 w 214"/>
                <a:gd name="T1" fmla="*/ 0 h 1447"/>
                <a:gd name="T2" fmla="*/ 252 w 214"/>
                <a:gd name="T3" fmla="*/ 2209 h 1447"/>
                <a:gd name="T4" fmla="*/ 0 w 214"/>
                <a:gd name="T5" fmla="*/ 2209 h 1447"/>
                <a:gd name="T6" fmla="*/ 0 60000 65536"/>
                <a:gd name="T7" fmla="*/ 0 60000 65536"/>
                <a:gd name="T8" fmla="*/ 0 60000 65536"/>
                <a:gd name="T9" fmla="*/ 0 w 214"/>
                <a:gd name="T10" fmla="*/ 0 h 1447"/>
                <a:gd name="T11" fmla="*/ 214 w 214"/>
                <a:gd name="T12" fmla="*/ 1447 h 144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4" h="1447">
                  <a:moveTo>
                    <a:pt x="212" y="0"/>
                  </a:moveTo>
                  <a:lnTo>
                    <a:pt x="214" y="1447"/>
                  </a:lnTo>
                  <a:lnTo>
                    <a:pt x="0" y="144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auto">
            <a:xfrm>
              <a:off x="3061" y="3008"/>
              <a:ext cx="156" cy="576"/>
            </a:xfrm>
            <a:custGeom>
              <a:avLst/>
              <a:gdLst>
                <a:gd name="T0" fmla="*/ 0 w 132"/>
                <a:gd name="T1" fmla="*/ 0 h 377"/>
                <a:gd name="T2" fmla="*/ 2 w 132"/>
                <a:gd name="T3" fmla="*/ 79 h 377"/>
                <a:gd name="T4" fmla="*/ 84 w 132"/>
                <a:gd name="T5" fmla="*/ 79 h 377"/>
                <a:gd name="T6" fmla="*/ 84 w 132"/>
                <a:gd name="T7" fmla="*/ 576 h 377"/>
                <a:gd name="T8" fmla="*/ 156 w 132"/>
                <a:gd name="T9" fmla="*/ 576 h 3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32"/>
                <a:gd name="T16" fmla="*/ 0 h 377"/>
                <a:gd name="T17" fmla="*/ 132 w 132"/>
                <a:gd name="T18" fmla="*/ 377 h 37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32" h="377">
                  <a:moveTo>
                    <a:pt x="0" y="0"/>
                  </a:moveTo>
                  <a:lnTo>
                    <a:pt x="2" y="52"/>
                  </a:lnTo>
                  <a:lnTo>
                    <a:pt x="71" y="52"/>
                  </a:lnTo>
                  <a:lnTo>
                    <a:pt x="71" y="377"/>
                  </a:lnTo>
                  <a:lnTo>
                    <a:pt x="132" y="377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1"/>
            <p:cNvSpPr>
              <a:spLocks/>
            </p:cNvSpPr>
            <p:nvPr/>
          </p:nvSpPr>
          <p:spPr bwMode="auto">
            <a:xfrm>
              <a:off x="3061" y="2424"/>
              <a:ext cx="183" cy="1105"/>
            </a:xfrm>
            <a:custGeom>
              <a:avLst/>
              <a:gdLst>
                <a:gd name="T0" fmla="*/ 0 w 155"/>
                <a:gd name="T1" fmla="*/ 0 h 724"/>
                <a:gd name="T2" fmla="*/ 2 w 155"/>
                <a:gd name="T3" fmla="*/ 79 h 724"/>
                <a:gd name="T4" fmla="*/ 119 w 155"/>
                <a:gd name="T5" fmla="*/ 79 h 724"/>
                <a:gd name="T6" fmla="*/ 119 w 155"/>
                <a:gd name="T7" fmla="*/ 1105 h 724"/>
                <a:gd name="T8" fmla="*/ 183 w 155"/>
                <a:gd name="T9" fmla="*/ 1105 h 7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55"/>
                <a:gd name="T16" fmla="*/ 0 h 724"/>
                <a:gd name="T17" fmla="*/ 155 w 155"/>
                <a:gd name="T18" fmla="*/ 724 h 7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55" h="724">
                  <a:moveTo>
                    <a:pt x="0" y="0"/>
                  </a:moveTo>
                  <a:lnTo>
                    <a:pt x="2" y="52"/>
                  </a:lnTo>
                  <a:lnTo>
                    <a:pt x="101" y="52"/>
                  </a:lnTo>
                  <a:lnTo>
                    <a:pt x="101" y="724"/>
                  </a:lnTo>
                  <a:lnTo>
                    <a:pt x="155" y="724"/>
                  </a:lnTo>
                </a:path>
              </a:pathLst>
            </a:custGeom>
            <a:noFill/>
            <a:ln w="952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2487" y="1586"/>
              <a:ext cx="115" cy="247"/>
            </a:xfrm>
            <a:custGeom>
              <a:avLst/>
              <a:gdLst>
                <a:gd name="T0" fmla="*/ 113 w 98"/>
                <a:gd name="T1" fmla="*/ 247 h 162"/>
                <a:gd name="T2" fmla="*/ 115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5 w 98"/>
                <a:gd name="T9" fmla="*/ 247 h 162"/>
                <a:gd name="T10" fmla="*/ 115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6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13"/>
            <p:cNvSpPr>
              <a:spLocks/>
            </p:cNvSpPr>
            <p:nvPr/>
          </p:nvSpPr>
          <p:spPr bwMode="auto">
            <a:xfrm>
              <a:off x="1787" y="2471"/>
              <a:ext cx="28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28 w 25"/>
                <a:gd name="T5" fmla="*/ 20 h 24"/>
                <a:gd name="T6" fmla="*/ 0 w 25"/>
                <a:gd name="T7" fmla="*/ 2 h 24"/>
                <a:gd name="T8" fmla="*/ 0 w 25"/>
                <a:gd name="T9" fmla="*/ 2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549" y="2064"/>
              <a:ext cx="364" cy="868"/>
            </a:xfrm>
            <a:custGeom>
              <a:avLst/>
              <a:gdLst>
                <a:gd name="T0" fmla="*/ 364 w 308"/>
                <a:gd name="T1" fmla="*/ 868 h 569"/>
                <a:gd name="T2" fmla="*/ 364 w 308"/>
                <a:gd name="T3" fmla="*/ 0 h 569"/>
                <a:gd name="T4" fmla="*/ 0 w 308"/>
                <a:gd name="T5" fmla="*/ 0 h 569"/>
                <a:gd name="T6" fmla="*/ 0 w 308"/>
                <a:gd name="T7" fmla="*/ 868 h 569"/>
                <a:gd name="T8" fmla="*/ 364 w 308"/>
                <a:gd name="T9" fmla="*/ 868 h 569"/>
                <a:gd name="T10" fmla="*/ 364 w 308"/>
                <a:gd name="T11" fmla="*/ 868 h 56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8"/>
                <a:gd name="T19" fmla="*/ 0 h 569"/>
                <a:gd name="T20" fmla="*/ 308 w 308"/>
                <a:gd name="T21" fmla="*/ 569 h 56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8" h="569">
                  <a:moveTo>
                    <a:pt x="308" y="569"/>
                  </a:moveTo>
                  <a:lnTo>
                    <a:pt x="308" y="0"/>
                  </a:lnTo>
                  <a:lnTo>
                    <a:pt x="0" y="0"/>
                  </a:lnTo>
                  <a:lnTo>
                    <a:pt x="0" y="569"/>
                  </a:lnTo>
                  <a:lnTo>
                    <a:pt x="308" y="569"/>
                  </a:lnTo>
                </a:path>
              </a:pathLst>
            </a:custGeom>
            <a:solidFill>
              <a:srgbClr val="FFFFCC"/>
            </a:solidFill>
            <a:ln w="19050" cap="flat" cmpd="sng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072" y="2041"/>
              <a:ext cx="365" cy="871"/>
            </a:xfrm>
            <a:custGeom>
              <a:avLst/>
              <a:gdLst>
                <a:gd name="T0" fmla="*/ 365 w 309"/>
                <a:gd name="T1" fmla="*/ 868 h 571"/>
                <a:gd name="T2" fmla="*/ 365 w 309"/>
                <a:gd name="T3" fmla="*/ 0 h 571"/>
                <a:gd name="T4" fmla="*/ 0 w 309"/>
                <a:gd name="T5" fmla="*/ 0 h 571"/>
                <a:gd name="T6" fmla="*/ 0 w 309"/>
                <a:gd name="T7" fmla="*/ 871 h 571"/>
                <a:gd name="T8" fmla="*/ 365 w 309"/>
                <a:gd name="T9" fmla="*/ 871 h 571"/>
                <a:gd name="T10" fmla="*/ 365 w 309"/>
                <a:gd name="T11" fmla="*/ 871 h 57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9"/>
                <a:gd name="T19" fmla="*/ 0 h 571"/>
                <a:gd name="T20" fmla="*/ 309 w 309"/>
                <a:gd name="T21" fmla="*/ 571 h 57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9" h="571">
                  <a:moveTo>
                    <a:pt x="309" y="569"/>
                  </a:moveTo>
                  <a:lnTo>
                    <a:pt x="309" y="0"/>
                  </a:lnTo>
                  <a:lnTo>
                    <a:pt x="0" y="0"/>
                  </a:lnTo>
                  <a:lnTo>
                    <a:pt x="0" y="571"/>
                  </a:lnTo>
                  <a:lnTo>
                    <a:pt x="309" y="571"/>
                  </a:lnTo>
                </a:path>
              </a:pathLst>
            </a:custGeom>
            <a:solidFill>
              <a:srgbClr val="FFFFCC"/>
            </a:solidFill>
            <a:ln w="19050" cap="flat" cmpd="sng">
              <a:solidFill>
                <a:schemeClr val="tx1"/>
              </a:solidFill>
              <a:prstDash val="solid"/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1787" y="2027"/>
              <a:ext cx="28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28 w 25"/>
                <a:gd name="T5" fmla="*/ 20 h 24"/>
                <a:gd name="T6" fmla="*/ 0 w 25"/>
                <a:gd name="T7" fmla="*/ 3 h 24"/>
                <a:gd name="T8" fmla="*/ 0 w 25"/>
                <a:gd name="T9" fmla="*/ 3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1787" y="2692"/>
              <a:ext cx="28" cy="39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9 h 25"/>
                <a:gd name="T4" fmla="*/ 28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2975" y="2610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18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2975" y="2747"/>
              <a:ext cx="30" cy="39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9 h 25"/>
                <a:gd name="T4" fmla="*/ 30 w 25"/>
                <a:gd name="T5" fmla="*/ 22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3276" y="2747"/>
              <a:ext cx="32" cy="39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9 h 25"/>
                <a:gd name="T4" fmla="*/ 32 w 27"/>
                <a:gd name="T5" fmla="*/ 22 h 25"/>
                <a:gd name="T6" fmla="*/ 2 w 27"/>
                <a:gd name="T7" fmla="*/ 0 h 25"/>
                <a:gd name="T8" fmla="*/ 2 w 27"/>
                <a:gd name="T9" fmla="*/ 0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21"/>
            <p:cNvSpPr>
              <a:spLocks noChangeShapeType="1"/>
            </p:cNvSpPr>
            <p:nvPr/>
          </p:nvSpPr>
          <p:spPr bwMode="auto">
            <a:xfrm flipH="1">
              <a:off x="3117" y="2766"/>
              <a:ext cx="170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22"/>
            <p:cNvSpPr>
              <a:spLocks/>
            </p:cNvSpPr>
            <p:nvPr/>
          </p:nvSpPr>
          <p:spPr bwMode="auto">
            <a:xfrm>
              <a:off x="4894" y="2456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23"/>
            <p:cNvSpPr>
              <a:spLocks/>
            </p:cNvSpPr>
            <p:nvPr/>
          </p:nvSpPr>
          <p:spPr bwMode="auto">
            <a:xfrm>
              <a:off x="4894" y="2734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17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Line 24"/>
            <p:cNvSpPr>
              <a:spLocks noChangeShapeType="1"/>
            </p:cNvSpPr>
            <p:nvPr/>
          </p:nvSpPr>
          <p:spPr bwMode="auto">
            <a:xfrm>
              <a:off x="461" y="2503"/>
              <a:ext cx="64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5"/>
            <p:cNvSpPr>
              <a:spLocks/>
            </p:cNvSpPr>
            <p:nvPr/>
          </p:nvSpPr>
          <p:spPr bwMode="auto">
            <a:xfrm>
              <a:off x="515" y="2485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Freeform 26"/>
            <p:cNvSpPr>
              <a:spLocks/>
            </p:cNvSpPr>
            <p:nvPr/>
          </p:nvSpPr>
          <p:spPr bwMode="auto">
            <a:xfrm>
              <a:off x="1724" y="1439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7"/>
            <p:cNvSpPr>
              <a:spLocks/>
            </p:cNvSpPr>
            <p:nvPr/>
          </p:nvSpPr>
          <p:spPr bwMode="auto">
            <a:xfrm>
              <a:off x="1787" y="2248"/>
              <a:ext cx="28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8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8"/>
            <p:cNvSpPr>
              <a:spLocks/>
            </p:cNvSpPr>
            <p:nvPr/>
          </p:nvSpPr>
          <p:spPr bwMode="auto">
            <a:xfrm>
              <a:off x="1817" y="1944"/>
              <a:ext cx="430" cy="871"/>
            </a:xfrm>
            <a:custGeom>
              <a:avLst/>
              <a:gdLst>
                <a:gd name="T0" fmla="*/ 430 w 364"/>
                <a:gd name="T1" fmla="*/ 871 h 570"/>
                <a:gd name="T2" fmla="*/ 430 w 364"/>
                <a:gd name="T3" fmla="*/ 0 h 570"/>
                <a:gd name="T4" fmla="*/ 0 w 364"/>
                <a:gd name="T5" fmla="*/ 0 h 570"/>
                <a:gd name="T6" fmla="*/ 0 w 364"/>
                <a:gd name="T7" fmla="*/ 871 h 570"/>
                <a:gd name="T8" fmla="*/ 430 w 364"/>
                <a:gd name="T9" fmla="*/ 871 h 570"/>
                <a:gd name="T10" fmla="*/ 430 w 364"/>
                <a:gd name="T11" fmla="*/ 871 h 57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64"/>
                <a:gd name="T19" fmla="*/ 0 h 570"/>
                <a:gd name="T20" fmla="*/ 364 w 364"/>
                <a:gd name="T21" fmla="*/ 570 h 57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64" h="570">
                  <a:moveTo>
                    <a:pt x="364" y="570"/>
                  </a:moveTo>
                  <a:lnTo>
                    <a:pt x="364" y="0"/>
                  </a:lnTo>
                  <a:lnTo>
                    <a:pt x="0" y="0"/>
                  </a:lnTo>
                  <a:lnTo>
                    <a:pt x="0" y="570"/>
                  </a:lnTo>
                  <a:lnTo>
                    <a:pt x="364" y="57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9"/>
            <p:cNvSpPr>
              <a:spLocks/>
            </p:cNvSpPr>
            <p:nvPr/>
          </p:nvSpPr>
          <p:spPr bwMode="auto">
            <a:xfrm>
              <a:off x="1497" y="2613"/>
              <a:ext cx="3600" cy="1389"/>
            </a:xfrm>
            <a:custGeom>
              <a:avLst/>
              <a:gdLst>
                <a:gd name="T0" fmla="*/ 299 w 3050"/>
                <a:gd name="T1" fmla="*/ 99 h 910"/>
                <a:gd name="T2" fmla="*/ 0 w 3050"/>
                <a:gd name="T3" fmla="*/ 99 h 910"/>
                <a:gd name="T4" fmla="*/ 0 w 3050"/>
                <a:gd name="T5" fmla="*/ 1389 h 910"/>
                <a:gd name="T6" fmla="*/ 3600 w 3050"/>
                <a:gd name="T7" fmla="*/ 1389 h 910"/>
                <a:gd name="T8" fmla="*/ 3600 w 3050"/>
                <a:gd name="T9" fmla="*/ 0 h 910"/>
                <a:gd name="T10" fmla="*/ 3537 w 3050"/>
                <a:gd name="T11" fmla="*/ 0 h 9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050"/>
                <a:gd name="T19" fmla="*/ 0 h 910"/>
                <a:gd name="T20" fmla="*/ 3050 w 3050"/>
                <a:gd name="T21" fmla="*/ 910 h 91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050" h="910">
                  <a:moveTo>
                    <a:pt x="253" y="65"/>
                  </a:moveTo>
                  <a:lnTo>
                    <a:pt x="0" y="65"/>
                  </a:lnTo>
                  <a:lnTo>
                    <a:pt x="0" y="910"/>
                  </a:lnTo>
                  <a:lnTo>
                    <a:pt x="3050" y="910"/>
                  </a:lnTo>
                  <a:lnTo>
                    <a:pt x="3050" y="0"/>
                  </a:lnTo>
                  <a:lnTo>
                    <a:pt x="2997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Line 30"/>
            <p:cNvSpPr>
              <a:spLocks noChangeShapeType="1"/>
            </p:cNvSpPr>
            <p:nvPr/>
          </p:nvSpPr>
          <p:spPr bwMode="auto">
            <a:xfrm flipH="1">
              <a:off x="1244" y="2047"/>
              <a:ext cx="552" cy="1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Line 31"/>
            <p:cNvSpPr>
              <a:spLocks noChangeShapeType="1"/>
            </p:cNvSpPr>
            <p:nvPr/>
          </p:nvSpPr>
          <p:spPr bwMode="auto">
            <a:xfrm flipH="1">
              <a:off x="2922" y="2766"/>
              <a:ext cx="6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2"/>
            <p:cNvSpPr>
              <a:spLocks noChangeShapeType="1"/>
            </p:cNvSpPr>
            <p:nvPr/>
          </p:nvSpPr>
          <p:spPr bwMode="auto">
            <a:xfrm>
              <a:off x="1244" y="2268"/>
              <a:ext cx="554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33"/>
            <p:cNvSpPr>
              <a:spLocks/>
            </p:cNvSpPr>
            <p:nvPr/>
          </p:nvSpPr>
          <p:spPr bwMode="auto">
            <a:xfrm>
              <a:off x="2452" y="2610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34"/>
            <p:cNvSpPr>
              <a:spLocks noChangeShapeType="1"/>
            </p:cNvSpPr>
            <p:nvPr/>
          </p:nvSpPr>
          <p:spPr bwMode="auto">
            <a:xfrm flipH="1">
              <a:off x="2602" y="2628"/>
              <a:ext cx="386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35"/>
            <p:cNvSpPr>
              <a:spLocks noChangeShapeType="1"/>
            </p:cNvSpPr>
            <p:nvPr/>
          </p:nvSpPr>
          <p:spPr bwMode="auto">
            <a:xfrm flipH="1">
              <a:off x="2247" y="2628"/>
              <a:ext cx="212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6"/>
            <p:cNvSpPr>
              <a:spLocks/>
            </p:cNvSpPr>
            <p:nvPr/>
          </p:nvSpPr>
          <p:spPr bwMode="auto">
            <a:xfrm>
              <a:off x="3972" y="2459"/>
              <a:ext cx="29" cy="35"/>
            </a:xfrm>
            <a:custGeom>
              <a:avLst/>
              <a:gdLst>
                <a:gd name="T0" fmla="*/ 15 w 24"/>
                <a:gd name="T1" fmla="*/ 35 h 23"/>
                <a:gd name="T2" fmla="*/ 17 w 24"/>
                <a:gd name="T3" fmla="*/ 35 h 23"/>
                <a:gd name="T4" fmla="*/ 19 w 24"/>
                <a:gd name="T5" fmla="*/ 35 h 23"/>
                <a:gd name="T6" fmla="*/ 22 w 24"/>
                <a:gd name="T7" fmla="*/ 32 h 23"/>
                <a:gd name="T8" fmla="*/ 24 w 24"/>
                <a:gd name="T9" fmla="*/ 32 h 23"/>
                <a:gd name="T10" fmla="*/ 24 w 24"/>
                <a:gd name="T11" fmla="*/ 29 h 23"/>
                <a:gd name="T12" fmla="*/ 27 w 24"/>
                <a:gd name="T13" fmla="*/ 29 h 23"/>
                <a:gd name="T14" fmla="*/ 29 w 24"/>
                <a:gd name="T15" fmla="*/ 26 h 23"/>
                <a:gd name="T16" fmla="*/ 29 w 24"/>
                <a:gd name="T17" fmla="*/ 23 h 23"/>
                <a:gd name="T18" fmla="*/ 29 w 24"/>
                <a:gd name="T19" fmla="*/ 20 h 23"/>
                <a:gd name="T20" fmla="*/ 29 w 24"/>
                <a:gd name="T21" fmla="*/ 17 h 23"/>
                <a:gd name="T22" fmla="*/ 29 w 24"/>
                <a:gd name="T23" fmla="*/ 14 h 23"/>
                <a:gd name="T24" fmla="*/ 29 w 24"/>
                <a:gd name="T25" fmla="*/ 12 h 23"/>
                <a:gd name="T26" fmla="*/ 29 w 24"/>
                <a:gd name="T27" fmla="*/ 9 h 23"/>
                <a:gd name="T28" fmla="*/ 27 w 24"/>
                <a:gd name="T29" fmla="*/ 6 h 23"/>
                <a:gd name="T30" fmla="*/ 24 w 24"/>
                <a:gd name="T31" fmla="*/ 3 h 23"/>
                <a:gd name="T32" fmla="*/ 24 w 24"/>
                <a:gd name="T33" fmla="*/ 3 h 23"/>
                <a:gd name="T34" fmla="*/ 22 w 24"/>
                <a:gd name="T35" fmla="*/ 0 h 23"/>
                <a:gd name="T36" fmla="*/ 19 w 24"/>
                <a:gd name="T37" fmla="*/ 0 h 23"/>
                <a:gd name="T38" fmla="*/ 17 w 24"/>
                <a:gd name="T39" fmla="*/ 0 h 23"/>
                <a:gd name="T40" fmla="*/ 15 w 24"/>
                <a:gd name="T41" fmla="*/ 0 h 23"/>
                <a:gd name="T42" fmla="*/ 12 w 24"/>
                <a:gd name="T43" fmla="*/ 0 h 23"/>
                <a:gd name="T44" fmla="*/ 10 w 24"/>
                <a:gd name="T45" fmla="*/ 0 h 23"/>
                <a:gd name="T46" fmla="*/ 7 w 24"/>
                <a:gd name="T47" fmla="*/ 0 h 23"/>
                <a:gd name="T48" fmla="*/ 5 w 24"/>
                <a:gd name="T49" fmla="*/ 3 h 23"/>
                <a:gd name="T50" fmla="*/ 5 w 24"/>
                <a:gd name="T51" fmla="*/ 3 h 23"/>
                <a:gd name="T52" fmla="*/ 2 w 24"/>
                <a:gd name="T53" fmla="*/ 6 h 23"/>
                <a:gd name="T54" fmla="*/ 0 w 24"/>
                <a:gd name="T55" fmla="*/ 9 h 23"/>
                <a:gd name="T56" fmla="*/ 0 w 24"/>
                <a:gd name="T57" fmla="*/ 12 h 23"/>
                <a:gd name="T58" fmla="*/ 0 w 24"/>
                <a:gd name="T59" fmla="*/ 14 h 23"/>
                <a:gd name="T60" fmla="*/ 0 w 24"/>
                <a:gd name="T61" fmla="*/ 17 h 23"/>
                <a:gd name="T62" fmla="*/ 0 w 24"/>
                <a:gd name="T63" fmla="*/ 20 h 23"/>
                <a:gd name="T64" fmla="*/ 0 w 24"/>
                <a:gd name="T65" fmla="*/ 23 h 23"/>
                <a:gd name="T66" fmla="*/ 0 w 24"/>
                <a:gd name="T67" fmla="*/ 26 h 23"/>
                <a:gd name="T68" fmla="*/ 2 w 24"/>
                <a:gd name="T69" fmla="*/ 29 h 23"/>
                <a:gd name="T70" fmla="*/ 5 w 24"/>
                <a:gd name="T71" fmla="*/ 29 h 23"/>
                <a:gd name="T72" fmla="*/ 5 w 24"/>
                <a:gd name="T73" fmla="*/ 32 h 23"/>
                <a:gd name="T74" fmla="*/ 7 w 24"/>
                <a:gd name="T75" fmla="*/ 32 h 23"/>
                <a:gd name="T76" fmla="*/ 10 w 24"/>
                <a:gd name="T77" fmla="*/ 35 h 23"/>
                <a:gd name="T78" fmla="*/ 12 w 24"/>
                <a:gd name="T79" fmla="*/ 35 h 23"/>
                <a:gd name="T80" fmla="*/ 15 w 24"/>
                <a:gd name="T81" fmla="*/ 35 h 23"/>
                <a:gd name="T82" fmla="*/ 15 w 24"/>
                <a:gd name="T83" fmla="*/ 35 h 23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4"/>
                <a:gd name="T127" fmla="*/ 0 h 23"/>
                <a:gd name="T128" fmla="*/ 24 w 24"/>
                <a:gd name="T129" fmla="*/ 23 h 23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4" h="23">
                  <a:moveTo>
                    <a:pt x="12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4" y="17"/>
                  </a:lnTo>
                  <a:lnTo>
                    <a:pt x="24" y="15"/>
                  </a:lnTo>
                  <a:lnTo>
                    <a:pt x="24" y="13"/>
                  </a:lnTo>
                  <a:lnTo>
                    <a:pt x="24" y="11"/>
                  </a:lnTo>
                  <a:lnTo>
                    <a:pt x="24" y="9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2" y="4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Freeform 37"/>
            <p:cNvSpPr>
              <a:spLocks/>
            </p:cNvSpPr>
            <p:nvPr/>
          </p:nvSpPr>
          <p:spPr bwMode="auto">
            <a:xfrm>
              <a:off x="1757" y="1136"/>
              <a:ext cx="236" cy="648"/>
            </a:xfrm>
            <a:custGeom>
              <a:avLst/>
              <a:gdLst>
                <a:gd name="T0" fmla="*/ 118 w 200"/>
                <a:gd name="T1" fmla="*/ 648 h 425"/>
                <a:gd name="T2" fmla="*/ 136 w 200"/>
                <a:gd name="T3" fmla="*/ 645 h 425"/>
                <a:gd name="T4" fmla="*/ 155 w 200"/>
                <a:gd name="T5" fmla="*/ 633 h 425"/>
                <a:gd name="T6" fmla="*/ 172 w 200"/>
                <a:gd name="T7" fmla="*/ 613 h 425"/>
                <a:gd name="T8" fmla="*/ 189 w 200"/>
                <a:gd name="T9" fmla="*/ 585 h 425"/>
                <a:gd name="T10" fmla="*/ 202 w 200"/>
                <a:gd name="T11" fmla="*/ 553 h 425"/>
                <a:gd name="T12" fmla="*/ 214 w 200"/>
                <a:gd name="T13" fmla="*/ 517 h 425"/>
                <a:gd name="T14" fmla="*/ 222 w 200"/>
                <a:gd name="T15" fmla="*/ 473 h 425"/>
                <a:gd name="T16" fmla="*/ 231 w 200"/>
                <a:gd name="T17" fmla="*/ 425 h 425"/>
                <a:gd name="T18" fmla="*/ 236 w 200"/>
                <a:gd name="T19" fmla="*/ 377 h 425"/>
                <a:gd name="T20" fmla="*/ 236 w 200"/>
                <a:gd name="T21" fmla="*/ 323 h 425"/>
                <a:gd name="T22" fmla="*/ 236 w 200"/>
                <a:gd name="T23" fmla="*/ 271 h 425"/>
                <a:gd name="T24" fmla="*/ 231 w 200"/>
                <a:gd name="T25" fmla="*/ 221 h 425"/>
                <a:gd name="T26" fmla="*/ 222 w 200"/>
                <a:gd name="T27" fmla="*/ 175 h 425"/>
                <a:gd name="T28" fmla="*/ 214 w 200"/>
                <a:gd name="T29" fmla="*/ 134 h 425"/>
                <a:gd name="T30" fmla="*/ 202 w 200"/>
                <a:gd name="T31" fmla="*/ 96 h 425"/>
                <a:gd name="T32" fmla="*/ 189 w 200"/>
                <a:gd name="T33" fmla="*/ 64 h 425"/>
                <a:gd name="T34" fmla="*/ 172 w 200"/>
                <a:gd name="T35" fmla="*/ 38 h 425"/>
                <a:gd name="T36" fmla="*/ 155 w 200"/>
                <a:gd name="T37" fmla="*/ 17 h 425"/>
                <a:gd name="T38" fmla="*/ 136 w 200"/>
                <a:gd name="T39" fmla="*/ 6 h 425"/>
                <a:gd name="T40" fmla="*/ 118 w 200"/>
                <a:gd name="T41" fmla="*/ 0 h 425"/>
                <a:gd name="T42" fmla="*/ 98 w 200"/>
                <a:gd name="T43" fmla="*/ 6 h 425"/>
                <a:gd name="T44" fmla="*/ 80 w 200"/>
                <a:gd name="T45" fmla="*/ 17 h 425"/>
                <a:gd name="T46" fmla="*/ 64 w 200"/>
                <a:gd name="T47" fmla="*/ 38 h 425"/>
                <a:gd name="T48" fmla="*/ 48 w 200"/>
                <a:gd name="T49" fmla="*/ 64 h 425"/>
                <a:gd name="T50" fmla="*/ 34 w 200"/>
                <a:gd name="T51" fmla="*/ 96 h 425"/>
                <a:gd name="T52" fmla="*/ 24 w 200"/>
                <a:gd name="T53" fmla="*/ 134 h 425"/>
                <a:gd name="T54" fmla="*/ 14 w 200"/>
                <a:gd name="T55" fmla="*/ 175 h 425"/>
                <a:gd name="T56" fmla="*/ 5 w 200"/>
                <a:gd name="T57" fmla="*/ 221 h 425"/>
                <a:gd name="T58" fmla="*/ 0 w 200"/>
                <a:gd name="T59" fmla="*/ 271 h 425"/>
                <a:gd name="T60" fmla="*/ 0 w 200"/>
                <a:gd name="T61" fmla="*/ 323 h 425"/>
                <a:gd name="T62" fmla="*/ 0 w 200"/>
                <a:gd name="T63" fmla="*/ 377 h 425"/>
                <a:gd name="T64" fmla="*/ 5 w 200"/>
                <a:gd name="T65" fmla="*/ 425 h 425"/>
                <a:gd name="T66" fmla="*/ 14 w 200"/>
                <a:gd name="T67" fmla="*/ 473 h 425"/>
                <a:gd name="T68" fmla="*/ 24 w 200"/>
                <a:gd name="T69" fmla="*/ 517 h 425"/>
                <a:gd name="T70" fmla="*/ 34 w 200"/>
                <a:gd name="T71" fmla="*/ 553 h 425"/>
                <a:gd name="T72" fmla="*/ 48 w 200"/>
                <a:gd name="T73" fmla="*/ 585 h 425"/>
                <a:gd name="T74" fmla="*/ 64 w 200"/>
                <a:gd name="T75" fmla="*/ 613 h 425"/>
                <a:gd name="T76" fmla="*/ 80 w 200"/>
                <a:gd name="T77" fmla="*/ 633 h 425"/>
                <a:gd name="T78" fmla="*/ 98 w 200"/>
                <a:gd name="T79" fmla="*/ 645 h 425"/>
                <a:gd name="T80" fmla="*/ 118 w 200"/>
                <a:gd name="T81" fmla="*/ 648 h 425"/>
                <a:gd name="T82" fmla="*/ 118 w 200"/>
                <a:gd name="T83" fmla="*/ 648 h 42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00"/>
                <a:gd name="T127" fmla="*/ 0 h 425"/>
                <a:gd name="T128" fmla="*/ 200 w 200"/>
                <a:gd name="T129" fmla="*/ 425 h 425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00" h="425">
                  <a:moveTo>
                    <a:pt x="100" y="425"/>
                  </a:moveTo>
                  <a:lnTo>
                    <a:pt x="115" y="423"/>
                  </a:lnTo>
                  <a:lnTo>
                    <a:pt x="131" y="415"/>
                  </a:lnTo>
                  <a:lnTo>
                    <a:pt x="146" y="402"/>
                  </a:lnTo>
                  <a:lnTo>
                    <a:pt x="160" y="384"/>
                  </a:lnTo>
                  <a:lnTo>
                    <a:pt x="171" y="363"/>
                  </a:lnTo>
                  <a:lnTo>
                    <a:pt x="181" y="339"/>
                  </a:lnTo>
                  <a:lnTo>
                    <a:pt x="188" y="310"/>
                  </a:lnTo>
                  <a:lnTo>
                    <a:pt x="196" y="279"/>
                  </a:lnTo>
                  <a:lnTo>
                    <a:pt x="200" y="247"/>
                  </a:lnTo>
                  <a:lnTo>
                    <a:pt x="200" y="212"/>
                  </a:lnTo>
                  <a:lnTo>
                    <a:pt x="200" y="178"/>
                  </a:lnTo>
                  <a:lnTo>
                    <a:pt x="196" y="145"/>
                  </a:lnTo>
                  <a:lnTo>
                    <a:pt x="188" y="115"/>
                  </a:lnTo>
                  <a:lnTo>
                    <a:pt x="181" y="88"/>
                  </a:lnTo>
                  <a:lnTo>
                    <a:pt x="171" y="63"/>
                  </a:lnTo>
                  <a:lnTo>
                    <a:pt x="160" y="42"/>
                  </a:lnTo>
                  <a:lnTo>
                    <a:pt x="146" y="25"/>
                  </a:lnTo>
                  <a:lnTo>
                    <a:pt x="131" y="11"/>
                  </a:lnTo>
                  <a:lnTo>
                    <a:pt x="115" y="4"/>
                  </a:lnTo>
                  <a:lnTo>
                    <a:pt x="100" y="0"/>
                  </a:lnTo>
                  <a:lnTo>
                    <a:pt x="83" y="4"/>
                  </a:lnTo>
                  <a:lnTo>
                    <a:pt x="68" y="11"/>
                  </a:lnTo>
                  <a:lnTo>
                    <a:pt x="54" y="25"/>
                  </a:lnTo>
                  <a:lnTo>
                    <a:pt x="41" y="42"/>
                  </a:lnTo>
                  <a:lnTo>
                    <a:pt x="29" y="63"/>
                  </a:lnTo>
                  <a:lnTo>
                    <a:pt x="20" y="88"/>
                  </a:lnTo>
                  <a:lnTo>
                    <a:pt x="12" y="115"/>
                  </a:lnTo>
                  <a:lnTo>
                    <a:pt x="4" y="145"/>
                  </a:lnTo>
                  <a:lnTo>
                    <a:pt x="0" y="178"/>
                  </a:lnTo>
                  <a:lnTo>
                    <a:pt x="0" y="212"/>
                  </a:lnTo>
                  <a:lnTo>
                    <a:pt x="0" y="247"/>
                  </a:lnTo>
                  <a:lnTo>
                    <a:pt x="4" y="279"/>
                  </a:lnTo>
                  <a:lnTo>
                    <a:pt x="12" y="310"/>
                  </a:lnTo>
                  <a:lnTo>
                    <a:pt x="20" y="339"/>
                  </a:lnTo>
                  <a:lnTo>
                    <a:pt x="29" y="363"/>
                  </a:lnTo>
                  <a:lnTo>
                    <a:pt x="41" y="384"/>
                  </a:lnTo>
                  <a:lnTo>
                    <a:pt x="54" y="402"/>
                  </a:lnTo>
                  <a:lnTo>
                    <a:pt x="68" y="415"/>
                  </a:lnTo>
                  <a:lnTo>
                    <a:pt x="83" y="423"/>
                  </a:lnTo>
                  <a:lnTo>
                    <a:pt x="100" y="425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Rectangle 38"/>
            <p:cNvSpPr>
              <a:spLocks noChangeArrowheads="1"/>
            </p:cNvSpPr>
            <p:nvPr/>
          </p:nvSpPr>
          <p:spPr bwMode="auto">
            <a:xfrm rot="16200000" flipH="1">
              <a:off x="1699" y="1403"/>
              <a:ext cx="342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EB7500"/>
                  </a:solidFill>
                  <a:latin typeface="Arial" charset="0"/>
                </a:rPr>
                <a:t>Control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42" name="Freeform 39"/>
            <p:cNvSpPr>
              <a:spLocks/>
            </p:cNvSpPr>
            <p:nvPr/>
          </p:nvSpPr>
          <p:spPr bwMode="auto">
            <a:xfrm>
              <a:off x="999" y="1833"/>
              <a:ext cx="116" cy="1725"/>
            </a:xfrm>
            <a:custGeom>
              <a:avLst/>
              <a:gdLst>
                <a:gd name="T0" fmla="*/ 114 w 98"/>
                <a:gd name="T1" fmla="*/ 1722 h 1130"/>
                <a:gd name="T2" fmla="*/ 116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6 w 98"/>
                <a:gd name="T9" fmla="*/ 1725 h 1130"/>
                <a:gd name="T10" fmla="*/ 116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40"/>
            <p:cNvSpPr>
              <a:spLocks/>
            </p:cNvSpPr>
            <p:nvPr/>
          </p:nvSpPr>
          <p:spPr bwMode="auto">
            <a:xfrm>
              <a:off x="2909" y="2747"/>
              <a:ext cx="29" cy="39"/>
            </a:xfrm>
            <a:custGeom>
              <a:avLst/>
              <a:gdLst>
                <a:gd name="T0" fmla="*/ 14 w 25"/>
                <a:gd name="T1" fmla="*/ 39 h 25"/>
                <a:gd name="T2" fmla="*/ 16 w 25"/>
                <a:gd name="T3" fmla="*/ 39 h 25"/>
                <a:gd name="T4" fmla="*/ 19 w 25"/>
                <a:gd name="T5" fmla="*/ 39 h 25"/>
                <a:gd name="T6" fmla="*/ 21 w 25"/>
                <a:gd name="T7" fmla="*/ 36 h 25"/>
                <a:gd name="T8" fmla="*/ 23 w 25"/>
                <a:gd name="T9" fmla="*/ 36 h 25"/>
                <a:gd name="T10" fmla="*/ 24 w 25"/>
                <a:gd name="T11" fmla="*/ 34 h 25"/>
                <a:gd name="T12" fmla="*/ 24 w 25"/>
                <a:gd name="T13" fmla="*/ 31 h 25"/>
                <a:gd name="T14" fmla="*/ 27 w 25"/>
                <a:gd name="T15" fmla="*/ 31 h 25"/>
                <a:gd name="T16" fmla="*/ 27 w 25"/>
                <a:gd name="T17" fmla="*/ 28 h 25"/>
                <a:gd name="T18" fmla="*/ 29 w 25"/>
                <a:gd name="T19" fmla="*/ 25 h 25"/>
                <a:gd name="T20" fmla="*/ 29 w 25"/>
                <a:gd name="T21" fmla="*/ 22 h 25"/>
                <a:gd name="T22" fmla="*/ 29 w 25"/>
                <a:gd name="T23" fmla="*/ 19 h 25"/>
                <a:gd name="T24" fmla="*/ 27 w 25"/>
                <a:gd name="T25" fmla="*/ 16 h 25"/>
                <a:gd name="T26" fmla="*/ 27 w 25"/>
                <a:gd name="T27" fmla="*/ 12 h 25"/>
                <a:gd name="T28" fmla="*/ 24 w 25"/>
                <a:gd name="T29" fmla="*/ 9 h 25"/>
                <a:gd name="T30" fmla="*/ 24 w 25"/>
                <a:gd name="T31" fmla="*/ 6 h 25"/>
                <a:gd name="T32" fmla="*/ 23 w 25"/>
                <a:gd name="T33" fmla="*/ 6 h 25"/>
                <a:gd name="T34" fmla="*/ 21 w 25"/>
                <a:gd name="T35" fmla="*/ 3 h 25"/>
                <a:gd name="T36" fmla="*/ 19 w 25"/>
                <a:gd name="T37" fmla="*/ 3 h 25"/>
                <a:gd name="T38" fmla="*/ 16 w 25"/>
                <a:gd name="T39" fmla="*/ 0 h 25"/>
                <a:gd name="T40" fmla="*/ 14 w 25"/>
                <a:gd name="T41" fmla="*/ 0 h 25"/>
                <a:gd name="T42" fmla="*/ 12 w 25"/>
                <a:gd name="T43" fmla="*/ 0 h 25"/>
                <a:gd name="T44" fmla="*/ 9 w 25"/>
                <a:gd name="T45" fmla="*/ 3 h 25"/>
                <a:gd name="T46" fmla="*/ 7 w 25"/>
                <a:gd name="T47" fmla="*/ 3 h 25"/>
                <a:gd name="T48" fmla="*/ 7 w 25"/>
                <a:gd name="T49" fmla="*/ 6 h 25"/>
                <a:gd name="T50" fmla="*/ 5 w 25"/>
                <a:gd name="T51" fmla="*/ 6 h 25"/>
                <a:gd name="T52" fmla="*/ 2 w 25"/>
                <a:gd name="T53" fmla="*/ 9 h 25"/>
                <a:gd name="T54" fmla="*/ 2 w 25"/>
                <a:gd name="T55" fmla="*/ 12 h 25"/>
                <a:gd name="T56" fmla="*/ 0 w 25"/>
                <a:gd name="T57" fmla="*/ 16 h 25"/>
                <a:gd name="T58" fmla="*/ 0 w 25"/>
                <a:gd name="T59" fmla="*/ 19 h 25"/>
                <a:gd name="T60" fmla="*/ 0 w 25"/>
                <a:gd name="T61" fmla="*/ 22 h 25"/>
                <a:gd name="T62" fmla="*/ 0 w 25"/>
                <a:gd name="T63" fmla="*/ 25 h 25"/>
                <a:gd name="T64" fmla="*/ 0 w 25"/>
                <a:gd name="T65" fmla="*/ 28 h 25"/>
                <a:gd name="T66" fmla="*/ 2 w 25"/>
                <a:gd name="T67" fmla="*/ 31 h 25"/>
                <a:gd name="T68" fmla="*/ 2 w 25"/>
                <a:gd name="T69" fmla="*/ 31 h 25"/>
                <a:gd name="T70" fmla="*/ 5 w 25"/>
                <a:gd name="T71" fmla="*/ 34 h 25"/>
                <a:gd name="T72" fmla="*/ 7 w 25"/>
                <a:gd name="T73" fmla="*/ 36 h 25"/>
                <a:gd name="T74" fmla="*/ 7 w 25"/>
                <a:gd name="T75" fmla="*/ 36 h 25"/>
                <a:gd name="T76" fmla="*/ 9 w 25"/>
                <a:gd name="T77" fmla="*/ 39 h 25"/>
                <a:gd name="T78" fmla="*/ 12 w 25"/>
                <a:gd name="T79" fmla="*/ 39 h 25"/>
                <a:gd name="T80" fmla="*/ 14 w 25"/>
                <a:gd name="T81" fmla="*/ 39 h 25"/>
                <a:gd name="T82" fmla="*/ 14 w 25"/>
                <a:gd name="T83" fmla="*/ 39 h 2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5"/>
                <a:gd name="T127" fmla="*/ 0 h 25"/>
                <a:gd name="T128" fmla="*/ 25 w 25"/>
                <a:gd name="T129" fmla="*/ 25 h 25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5" h="25">
                  <a:moveTo>
                    <a:pt x="12" y="25"/>
                  </a:moveTo>
                  <a:lnTo>
                    <a:pt x="14" y="25"/>
                  </a:lnTo>
                  <a:lnTo>
                    <a:pt x="16" y="25"/>
                  </a:lnTo>
                  <a:lnTo>
                    <a:pt x="18" y="23"/>
                  </a:lnTo>
                  <a:lnTo>
                    <a:pt x="20" y="23"/>
                  </a:lnTo>
                  <a:lnTo>
                    <a:pt x="21" y="22"/>
                  </a:lnTo>
                  <a:lnTo>
                    <a:pt x="21" y="20"/>
                  </a:lnTo>
                  <a:lnTo>
                    <a:pt x="23" y="20"/>
                  </a:lnTo>
                  <a:lnTo>
                    <a:pt x="23" y="18"/>
                  </a:lnTo>
                  <a:lnTo>
                    <a:pt x="25" y="16"/>
                  </a:lnTo>
                  <a:lnTo>
                    <a:pt x="25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6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20"/>
                  </a:lnTo>
                  <a:lnTo>
                    <a:pt x="4" y="22"/>
                  </a:lnTo>
                  <a:lnTo>
                    <a:pt x="6" y="23"/>
                  </a:lnTo>
                  <a:lnTo>
                    <a:pt x="8" y="25"/>
                  </a:lnTo>
                  <a:lnTo>
                    <a:pt x="10" y="25"/>
                  </a:lnTo>
                  <a:lnTo>
                    <a:pt x="12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41"/>
            <p:cNvSpPr>
              <a:spLocks/>
            </p:cNvSpPr>
            <p:nvPr/>
          </p:nvSpPr>
          <p:spPr bwMode="auto">
            <a:xfrm>
              <a:off x="2482" y="1833"/>
              <a:ext cx="115" cy="1725"/>
            </a:xfrm>
            <a:custGeom>
              <a:avLst/>
              <a:gdLst>
                <a:gd name="T0" fmla="*/ 113 w 98"/>
                <a:gd name="T1" fmla="*/ 1722 h 1130"/>
                <a:gd name="T2" fmla="*/ 115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5 w 98"/>
                <a:gd name="T9" fmla="*/ 1725 h 1130"/>
                <a:gd name="T10" fmla="*/ 115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mpd="sng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42"/>
            <p:cNvSpPr>
              <a:spLocks/>
            </p:cNvSpPr>
            <p:nvPr/>
          </p:nvSpPr>
          <p:spPr bwMode="auto">
            <a:xfrm>
              <a:off x="965" y="2485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Line 43"/>
            <p:cNvSpPr>
              <a:spLocks noChangeShapeType="1"/>
            </p:cNvSpPr>
            <p:nvPr/>
          </p:nvSpPr>
          <p:spPr bwMode="auto">
            <a:xfrm>
              <a:off x="913" y="2503"/>
              <a:ext cx="6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44"/>
            <p:cNvSpPr>
              <a:spLocks/>
            </p:cNvSpPr>
            <p:nvPr/>
          </p:nvSpPr>
          <p:spPr bwMode="auto">
            <a:xfrm>
              <a:off x="2452" y="2027"/>
              <a:ext cx="29" cy="37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7 h 24"/>
                <a:gd name="T4" fmla="*/ 29 w 25"/>
                <a:gd name="T5" fmla="*/ 20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Line 45"/>
            <p:cNvSpPr>
              <a:spLocks noChangeShapeType="1"/>
            </p:cNvSpPr>
            <p:nvPr/>
          </p:nvSpPr>
          <p:spPr bwMode="auto">
            <a:xfrm flipH="1">
              <a:off x="2250" y="2044"/>
              <a:ext cx="209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46"/>
            <p:cNvSpPr>
              <a:spLocks/>
            </p:cNvSpPr>
            <p:nvPr/>
          </p:nvSpPr>
          <p:spPr bwMode="auto">
            <a:xfrm>
              <a:off x="2452" y="3054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7"/>
            <p:cNvSpPr>
              <a:spLocks/>
            </p:cNvSpPr>
            <p:nvPr/>
          </p:nvSpPr>
          <p:spPr bwMode="auto">
            <a:xfrm>
              <a:off x="1307" y="2047"/>
              <a:ext cx="1155" cy="1029"/>
            </a:xfrm>
            <a:custGeom>
              <a:avLst/>
              <a:gdLst>
                <a:gd name="T0" fmla="*/ 1155 w 978"/>
                <a:gd name="T1" fmla="*/ 1026 h 674"/>
                <a:gd name="T2" fmla="*/ 0 w 978"/>
                <a:gd name="T3" fmla="*/ 1029 h 674"/>
                <a:gd name="T4" fmla="*/ 0 w 978"/>
                <a:gd name="T5" fmla="*/ 0 h 674"/>
                <a:gd name="T6" fmla="*/ 0 60000 65536"/>
                <a:gd name="T7" fmla="*/ 0 60000 65536"/>
                <a:gd name="T8" fmla="*/ 0 60000 65536"/>
                <a:gd name="T9" fmla="*/ 0 w 978"/>
                <a:gd name="T10" fmla="*/ 0 h 674"/>
                <a:gd name="T11" fmla="*/ 978 w 978"/>
                <a:gd name="T12" fmla="*/ 674 h 67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78" h="674">
                  <a:moveTo>
                    <a:pt x="978" y="672"/>
                  </a:moveTo>
                  <a:lnTo>
                    <a:pt x="0" y="674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8"/>
            <p:cNvSpPr>
              <a:spLocks noChangeArrowheads="1"/>
            </p:cNvSpPr>
            <p:nvPr/>
          </p:nvSpPr>
          <p:spPr bwMode="auto">
            <a:xfrm>
              <a:off x="2502" y="1667"/>
              <a:ext cx="8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EX</a:t>
              </a:r>
              <a:endParaRPr lang="en-US" sz="800" b="1">
                <a:latin typeface="Arial" charset="0"/>
              </a:endParaRPr>
            </a:p>
          </p:txBody>
        </p:sp>
        <p:sp>
          <p:nvSpPr>
            <p:cNvPr id="52" name="Freeform 49"/>
            <p:cNvSpPr>
              <a:spLocks/>
            </p:cNvSpPr>
            <p:nvPr/>
          </p:nvSpPr>
          <p:spPr bwMode="auto">
            <a:xfrm>
              <a:off x="2487" y="1334"/>
              <a:ext cx="115" cy="252"/>
            </a:xfrm>
            <a:custGeom>
              <a:avLst/>
              <a:gdLst>
                <a:gd name="T0" fmla="*/ 113 w 98"/>
                <a:gd name="T1" fmla="*/ 249 h 165"/>
                <a:gd name="T2" fmla="*/ 115 w 98"/>
                <a:gd name="T3" fmla="*/ 0 h 165"/>
                <a:gd name="T4" fmla="*/ 0 w 98"/>
                <a:gd name="T5" fmla="*/ 0 h 165"/>
                <a:gd name="T6" fmla="*/ 0 w 98"/>
                <a:gd name="T7" fmla="*/ 252 h 165"/>
                <a:gd name="T8" fmla="*/ 115 w 98"/>
                <a:gd name="T9" fmla="*/ 252 h 165"/>
                <a:gd name="T10" fmla="*/ 115 w 98"/>
                <a:gd name="T11" fmla="*/ 252 h 1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5"/>
                <a:gd name="T20" fmla="*/ 98 w 98"/>
                <a:gd name="T21" fmla="*/ 165 h 1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5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5"/>
                  </a:lnTo>
                  <a:lnTo>
                    <a:pt x="98" y="165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" name="Rectangle 50"/>
            <p:cNvSpPr>
              <a:spLocks noChangeArrowheads="1"/>
            </p:cNvSpPr>
            <p:nvPr/>
          </p:nvSpPr>
          <p:spPr bwMode="auto">
            <a:xfrm>
              <a:off x="2521" y="1416"/>
              <a:ext cx="53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54" name="Freeform 51"/>
            <p:cNvSpPr>
              <a:spLocks/>
            </p:cNvSpPr>
            <p:nvPr/>
          </p:nvSpPr>
          <p:spPr bwMode="auto">
            <a:xfrm>
              <a:off x="2487" y="1089"/>
              <a:ext cx="115" cy="249"/>
            </a:xfrm>
            <a:custGeom>
              <a:avLst/>
              <a:gdLst>
                <a:gd name="T0" fmla="*/ 113 w 98"/>
                <a:gd name="T1" fmla="*/ 249 h 163"/>
                <a:gd name="T2" fmla="*/ 115 w 98"/>
                <a:gd name="T3" fmla="*/ 0 h 163"/>
                <a:gd name="T4" fmla="*/ 0 w 98"/>
                <a:gd name="T5" fmla="*/ 0 h 163"/>
                <a:gd name="T6" fmla="*/ 0 w 98"/>
                <a:gd name="T7" fmla="*/ 249 h 163"/>
                <a:gd name="T8" fmla="*/ 115 w 98"/>
                <a:gd name="T9" fmla="*/ 249 h 163"/>
                <a:gd name="T10" fmla="*/ 115 w 98"/>
                <a:gd name="T11" fmla="*/ 249 h 16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3"/>
                <a:gd name="T20" fmla="*/ 98 w 98"/>
                <a:gd name="T21" fmla="*/ 163 h 16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3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3"/>
                  </a:lnTo>
                  <a:lnTo>
                    <a:pt x="98" y="163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Rectangle 52"/>
            <p:cNvSpPr>
              <a:spLocks noChangeArrowheads="1"/>
            </p:cNvSpPr>
            <p:nvPr/>
          </p:nvSpPr>
          <p:spPr bwMode="auto">
            <a:xfrm>
              <a:off x="2496" y="1168"/>
              <a:ext cx="10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WB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56" name="Freeform 53"/>
            <p:cNvSpPr>
              <a:spLocks/>
            </p:cNvSpPr>
            <p:nvPr/>
          </p:nvSpPr>
          <p:spPr bwMode="auto">
            <a:xfrm>
              <a:off x="2452" y="1690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1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7" name="Freeform 54"/>
            <p:cNvSpPr>
              <a:spLocks/>
            </p:cNvSpPr>
            <p:nvPr/>
          </p:nvSpPr>
          <p:spPr bwMode="auto">
            <a:xfrm>
              <a:off x="2452" y="1190"/>
              <a:ext cx="29" cy="39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9 h 25"/>
                <a:gd name="T4" fmla="*/ 29 w 25"/>
                <a:gd name="T5" fmla="*/ 20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Freeform 55"/>
            <p:cNvSpPr>
              <a:spLocks/>
            </p:cNvSpPr>
            <p:nvPr/>
          </p:nvSpPr>
          <p:spPr bwMode="auto">
            <a:xfrm>
              <a:off x="2400" y="1209"/>
              <a:ext cx="62" cy="502"/>
            </a:xfrm>
            <a:custGeom>
              <a:avLst/>
              <a:gdLst>
                <a:gd name="T0" fmla="*/ 62 w 52"/>
                <a:gd name="T1" fmla="*/ 0 h 329"/>
                <a:gd name="T2" fmla="*/ 0 w 52"/>
                <a:gd name="T3" fmla="*/ 2 h 329"/>
                <a:gd name="T4" fmla="*/ 0 w 52"/>
                <a:gd name="T5" fmla="*/ 502 h 329"/>
                <a:gd name="T6" fmla="*/ 62 w 52"/>
                <a:gd name="T7" fmla="*/ 502 h 3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2"/>
                <a:gd name="T13" fmla="*/ 0 h 329"/>
                <a:gd name="T14" fmla="*/ 52 w 52"/>
                <a:gd name="T15" fmla="*/ 329 h 3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2" h="329">
                  <a:moveTo>
                    <a:pt x="52" y="0"/>
                  </a:moveTo>
                  <a:lnTo>
                    <a:pt x="0" y="1"/>
                  </a:lnTo>
                  <a:lnTo>
                    <a:pt x="0" y="329"/>
                  </a:lnTo>
                  <a:lnTo>
                    <a:pt x="52" y="329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9" name="Freeform 56"/>
            <p:cNvSpPr>
              <a:spLocks/>
            </p:cNvSpPr>
            <p:nvPr/>
          </p:nvSpPr>
          <p:spPr bwMode="auto">
            <a:xfrm>
              <a:off x="3679" y="1586"/>
              <a:ext cx="115" cy="247"/>
            </a:xfrm>
            <a:custGeom>
              <a:avLst/>
              <a:gdLst>
                <a:gd name="T0" fmla="*/ 113 w 98"/>
                <a:gd name="T1" fmla="*/ 247 h 162"/>
                <a:gd name="T2" fmla="*/ 115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5 w 98"/>
                <a:gd name="T9" fmla="*/ 247 h 162"/>
                <a:gd name="T10" fmla="*/ 115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6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0" name="Freeform 57"/>
            <p:cNvSpPr>
              <a:spLocks/>
            </p:cNvSpPr>
            <p:nvPr/>
          </p:nvSpPr>
          <p:spPr bwMode="auto">
            <a:xfrm>
              <a:off x="3679" y="1833"/>
              <a:ext cx="115" cy="1725"/>
            </a:xfrm>
            <a:custGeom>
              <a:avLst/>
              <a:gdLst>
                <a:gd name="T0" fmla="*/ 113 w 98"/>
                <a:gd name="T1" fmla="*/ 1722 h 1130"/>
                <a:gd name="T2" fmla="*/ 115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5 w 98"/>
                <a:gd name="T9" fmla="*/ 1725 h 1130"/>
                <a:gd name="T10" fmla="*/ 115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6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mpd="sng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Freeform 58"/>
            <p:cNvSpPr>
              <a:spLocks/>
            </p:cNvSpPr>
            <p:nvPr/>
          </p:nvSpPr>
          <p:spPr bwMode="auto">
            <a:xfrm>
              <a:off x="3679" y="1338"/>
              <a:ext cx="115" cy="252"/>
            </a:xfrm>
            <a:custGeom>
              <a:avLst/>
              <a:gdLst>
                <a:gd name="T0" fmla="*/ 113 w 98"/>
                <a:gd name="T1" fmla="*/ 249 h 165"/>
                <a:gd name="T2" fmla="*/ 115 w 98"/>
                <a:gd name="T3" fmla="*/ 0 h 165"/>
                <a:gd name="T4" fmla="*/ 0 w 98"/>
                <a:gd name="T5" fmla="*/ 0 h 165"/>
                <a:gd name="T6" fmla="*/ 0 w 98"/>
                <a:gd name="T7" fmla="*/ 252 h 165"/>
                <a:gd name="T8" fmla="*/ 115 w 98"/>
                <a:gd name="T9" fmla="*/ 252 h 165"/>
                <a:gd name="T10" fmla="*/ 115 w 98"/>
                <a:gd name="T11" fmla="*/ 252 h 1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5"/>
                <a:gd name="T20" fmla="*/ 98 w 98"/>
                <a:gd name="T21" fmla="*/ 165 h 16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5">
                  <a:moveTo>
                    <a:pt x="96" y="163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5"/>
                  </a:lnTo>
                  <a:lnTo>
                    <a:pt x="98" y="165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2" name="Freeform 59"/>
            <p:cNvSpPr>
              <a:spLocks/>
            </p:cNvSpPr>
            <p:nvPr/>
          </p:nvSpPr>
          <p:spPr bwMode="auto">
            <a:xfrm>
              <a:off x="3644" y="1673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3" name="Freeform 60"/>
            <p:cNvSpPr>
              <a:spLocks/>
            </p:cNvSpPr>
            <p:nvPr/>
          </p:nvSpPr>
          <p:spPr bwMode="auto">
            <a:xfrm>
              <a:off x="2602" y="1459"/>
              <a:ext cx="1052" cy="234"/>
            </a:xfrm>
            <a:custGeom>
              <a:avLst/>
              <a:gdLst>
                <a:gd name="T0" fmla="*/ 1052 w 891"/>
                <a:gd name="T1" fmla="*/ 231 h 153"/>
                <a:gd name="T2" fmla="*/ 948 w 891"/>
                <a:gd name="T3" fmla="*/ 234 h 153"/>
                <a:gd name="T4" fmla="*/ 948 w 891"/>
                <a:gd name="T5" fmla="*/ 0 h 153"/>
                <a:gd name="T6" fmla="*/ 0 w 891"/>
                <a:gd name="T7" fmla="*/ 0 h 15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91"/>
                <a:gd name="T13" fmla="*/ 0 h 153"/>
                <a:gd name="T14" fmla="*/ 891 w 891"/>
                <a:gd name="T15" fmla="*/ 153 h 15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91" h="153">
                  <a:moveTo>
                    <a:pt x="891" y="151"/>
                  </a:moveTo>
                  <a:lnTo>
                    <a:pt x="803" y="153"/>
                  </a:lnTo>
                  <a:lnTo>
                    <a:pt x="803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Freeform 61"/>
            <p:cNvSpPr>
              <a:spLocks/>
            </p:cNvSpPr>
            <p:nvPr/>
          </p:nvSpPr>
          <p:spPr bwMode="auto">
            <a:xfrm>
              <a:off x="3644" y="1439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5" name="Freeform 62"/>
            <p:cNvSpPr>
              <a:spLocks/>
            </p:cNvSpPr>
            <p:nvPr/>
          </p:nvSpPr>
          <p:spPr bwMode="auto">
            <a:xfrm>
              <a:off x="2599" y="1209"/>
              <a:ext cx="1055" cy="250"/>
            </a:xfrm>
            <a:custGeom>
              <a:avLst/>
              <a:gdLst>
                <a:gd name="T0" fmla="*/ 0 w 893"/>
                <a:gd name="T1" fmla="*/ 0 h 164"/>
                <a:gd name="T2" fmla="*/ 994 w 893"/>
                <a:gd name="T3" fmla="*/ 2 h 164"/>
                <a:gd name="T4" fmla="*/ 994 w 893"/>
                <a:gd name="T5" fmla="*/ 250 h 164"/>
                <a:gd name="T6" fmla="*/ 1055 w 893"/>
                <a:gd name="T7" fmla="*/ 250 h 16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93"/>
                <a:gd name="T13" fmla="*/ 0 h 164"/>
                <a:gd name="T14" fmla="*/ 893 w 893"/>
                <a:gd name="T15" fmla="*/ 164 h 16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93" h="164">
                  <a:moveTo>
                    <a:pt x="0" y="0"/>
                  </a:moveTo>
                  <a:lnTo>
                    <a:pt x="841" y="1"/>
                  </a:lnTo>
                  <a:lnTo>
                    <a:pt x="841" y="164"/>
                  </a:lnTo>
                  <a:lnTo>
                    <a:pt x="893" y="164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6" name="Freeform 63"/>
            <p:cNvSpPr>
              <a:spLocks/>
            </p:cNvSpPr>
            <p:nvPr/>
          </p:nvSpPr>
          <p:spPr bwMode="auto">
            <a:xfrm>
              <a:off x="4534" y="1586"/>
              <a:ext cx="116" cy="247"/>
            </a:xfrm>
            <a:custGeom>
              <a:avLst/>
              <a:gdLst>
                <a:gd name="T0" fmla="*/ 116 w 98"/>
                <a:gd name="T1" fmla="*/ 247 h 162"/>
                <a:gd name="T2" fmla="*/ 116 w 98"/>
                <a:gd name="T3" fmla="*/ 0 h 162"/>
                <a:gd name="T4" fmla="*/ 0 w 98"/>
                <a:gd name="T5" fmla="*/ 0 h 162"/>
                <a:gd name="T6" fmla="*/ 0 w 98"/>
                <a:gd name="T7" fmla="*/ 247 h 162"/>
                <a:gd name="T8" fmla="*/ 116 w 98"/>
                <a:gd name="T9" fmla="*/ 247 h 162"/>
                <a:gd name="T10" fmla="*/ 116 w 98"/>
                <a:gd name="T11" fmla="*/ 247 h 1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62"/>
                <a:gd name="T20" fmla="*/ 98 w 98"/>
                <a:gd name="T21" fmla="*/ 162 h 16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62">
                  <a:moveTo>
                    <a:pt x="98" y="162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98" y="162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Freeform 64"/>
            <p:cNvSpPr>
              <a:spLocks/>
            </p:cNvSpPr>
            <p:nvPr/>
          </p:nvSpPr>
          <p:spPr bwMode="auto">
            <a:xfrm>
              <a:off x="4535" y="1833"/>
              <a:ext cx="116" cy="1725"/>
            </a:xfrm>
            <a:custGeom>
              <a:avLst/>
              <a:gdLst>
                <a:gd name="T0" fmla="*/ 116 w 98"/>
                <a:gd name="T1" fmla="*/ 1722 h 1130"/>
                <a:gd name="T2" fmla="*/ 116 w 98"/>
                <a:gd name="T3" fmla="*/ 0 h 1130"/>
                <a:gd name="T4" fmla="*/ 0 w 98"/>
                <a:gd name="T5" fmla="*/ 0 h 1130"/>
                <a:gd name="T6" fmla="*/ 0 w 98"/>
                <a:gd name="T7" fmla="*/ 1725 h 1130"/>
                <a:gd name="T8" fmla="*/ 116 w 98"/>
                <a:gd name="T9" fmla="*/ 1725 h 1130"/>
                <a:gd name="T10" fmla="*/ 116 w 98"/>
                <a:gd name="T11" fmla="*/ 1725 h 113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8"/>
                <a:gd name="T19" fmla="*/ 0 h 1130"/>
                <a:gd name="T20" fmla="*/ 98 w 98"/>
                <a:gd name="T21" fmla="*/ 1130 h 113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8" h="1130">
                  <a:moveTo>
                    <a:pt x="98" y="1128"/>
                  </a:moveTo>
                  <a:lnTo>
                    <a:pt x="98" y="0"/>
                  </a:lnTo>
                  <a:lnTo>
                    <a:pt x="0" y="0"/>
                  </a:lnTo>
                  <a:lnTo>
                    <a:pt x="0" y="1130"/>
                  </a:lnTo>
                  <a:lnTo>
                    <a:pt x="98" y="1130"/>
                  </a:lnTo>
                </a:path>
              </a:pathLst>
            </a:custGeom>
            <a:solidFill>
              <a:srgbClr val="CCECFF"/>
            </a:solidFill>
            <a:ln w="28575" cmpd="sng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8" name="Freeform 65"/>
            <p:cNvSpPr>
              <a:spLocks/>
            </p:cNvSpPr>
            <p:nvPr/>
          </p:nvSpPr>
          <p:spPr bwMode="auto">
            <a:xfrm>
              <a:off x="3644" y="2456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9" name="Line 66"/>
            <p:cNvSpPr>
              <a:spLocks noChangeShapeType="1"/>
            </p:cNvSpPr>
            <p:nvPr/>
          </p:nvSpPr>
          <p:spPr bwMode="auto">
            <a:xfrm flipH="1">
              <a:off x="3495" y="2473"/>
              <a:ext cx="15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Freeform 67"/>
            <p:cNvSpPr>
              <a:spLocks/>
            </p:cNvSpPr>
            <p:nvPr/>
          </p:nvSpPr>
          <p:spPr bwMode="auto">
            <a:xfrm>
              <a:off x="4502" y="1690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1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Freeform 68"/>
            <p:cNvSpPr>
              <a:spLocks/>
            </p:cNvSpPr>
            <p:nvPr/>
          </p:nvSpPr>
          <p:spPr bwMode="auto">
            <a:xfrm>
              <a:off x="3794" y="1459"/>
              <a:ext cx="715" cy="252"/>
            </a:xfrm>
            <a:custGeom>
              <a:avLst/>
              <a:gdLst>
                <a:gd name="T0" fmla="*/ 715 w 606"/>
                <a:gd name="T1" fmla="*/ 249 h 165"/>
                <a:gd name="T2" fmla="*/ 654 w 606"/>
                <a:gd name="T3" fmla="*/ 252 h 165"/>
                <a:gd name="T4" fmla="*/ 654 w 606"/>
                <a:gd name="T5" fmla="*/ 0 h 165"/>
                <a:gd name="T6" fmla="*/ 0 w 606"/>
                <a:gd name="T7" fmla="*/ 0 h 16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06"/>
                <a:gd name="T13" fmla="*/ 0 h 165"/>
                <a:gd name="T14" fmla="*/ 606 w 606"/>
                <a:gd name="T15" fmla="*/ 165 h 16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06" h="165">
                  <a:moveTo>
                    <a:pt x="606" y="163"/>
                  </a:moveTo>
                  <a:lnTo>
                    <a:pt x="554" y="165"/>
                  </a:lnTo>
                  <a:lnTo>
                    <a:pt x="554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Freeform 69"/>
            <p:cNvSpPr>
              <a:spLocks/>
            </p:cNvSpPr>
            <p:nvPr/>
          </p:nvSpPr>
          <p:spPr bwMode="auto">
            <a:xfrm>
              <a:off x="4500" y="2456"/>
              <a:ext cx="32" cy="38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8 h 25"/>
                <a:gd name="T4" fmla="*/ 32 w 27"/>
                <a:gd name="T5" fmla="*/ 20 h 25"/>
                <a:gd name="T6" fmla="*/ 2 w 27"/>
                <a:gd name="T7" fmla="*/ 3 h 25"/>
                <a:gd name="T8" fmla="*/ 2 w 27"/>
                <a:gd name="T9" fmla="*/ 3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Line 70"/>
            <p:cNvSpPr>
              <a:spLocks noChangeShapeType="1"/>
            </p:cNvSpPr>
            <p:nvPr/>
          </p:nvSpPr>
          <p:spPr bwMode="auto">
            <a:xfrm flipH="1">
              <a:off x="4650" y="2473"/>
              <a:ext cx="257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Line 71"/>
            <p:cNvSpPr>
              <a:spLocks noChangeShapeType="1"/>
            </p:cNvSpPr>
            <p:nvPr/>
          </p:nvSpPr>
          <p:spPr bwMode="auto">
            <a:xfrm flipH="1">
              <a:off x="4439" y="2473"/>
              <a:ext cx="68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Freeform 72"/>
            <p:cNvSpPr>
              <a:spLocks/>
            </p:cNvSpPr>
            <p:nvPr/>
          </p:nvSpPr>
          <p:spPr bwMode="auto">
            <a:xfrm>
              <a:off x="4500" y="2976"/>
              <a:ext cx="32" cy="38"/>
            </a:xfrm>
            <a:custGeom>
              <a:avLst/>
              <a:gdLst>
                <a:gd name="T0" fmla="*/ 0 w 27"/>
                <a:gd name="T1" fmla="*/ 0 h 25"/>
                <a:gd name="T2" fmla="*/ 2 w 27"/>
                <a:gd name="T3" fmla="*/ 38 h 25"/>
                <a:gd name="T4" fmla="*/ 32 w 27"/>
                <a:gd name="T5" fmla="*/ 17 h 25"/>
                <a:gd name="T6" fmla="*/ 2 w 27"/>
                <a:gd name="T7" fmla="*/ 0 h 25"/>
                <a:gd name="T8" fmla="*/ 2 w 27"/>
                <a:gd name="T9" fmla="*/ 0 h 25"/>
                <a:gd name="T10" fmla="*/ 0 w 27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5"/>
                <a:gd name="T20" fmla="*/ 27 w 27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5">
                  <a:moveTo>
                    <a:pt x="0" y="0"/>
                  </a:moveTo>
                  <a:lnTo>
                    <a:pt x="2" y="25"/>
                  </a:lnTo>
                  <a:lnTo>
                    <a:pt x="27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Freeform 73"/>
            <p:cNvSpPr>
              <a:spLocks/>
            </p:cNvSpPr>
            <p:nvPr/>
          </p:nvSpPr>
          <p:spPr bwMode="auto">
            <a:xfrm>
              <a:off x="4650" y="2750"/>
              <a:ext cx="257" cy="243"/>
            </a:xfrm>
            <a:custGeom>
              <a:avLst/>
              <a:gdLst>
                <a:gd name="T0" fmla="*/ 257 w 218"/>
                <a:gd name="T1" fmla="*/ 0 h 159"/>
                <a:gd name="T2" fmla="*/ 192 w 218"/>
                <a:gd name="T3" fmla="*/ 0 h 159"/>
                <a:gd name="T4" fmla="*/ 192 w 218"/>
                <a:gd name="T5" fmla="*/ 243 h 159"/>
                <a:gd name="T6" fmla="*/ 0 w 218"/>
                <a:gd name="T7" fmla="*/ 243 h 15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8"/>
                <a:gd name="T13" fmla="*/ 0 h 159"/>
                <a:gd name="T14" fmla="*/ 218 w 218"/>
                <a:gd name="T15" fmla="*/ 159 h 15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8" h="159">
                  <a:moveTo>
                    <a:pt x="218" y="0"/>
                  </a:moveTo>
                  <a:lnTo>
                    <a:pt x="163" y="0"/>
                  </a:lnTo>
                  <a:lnTo>
                    <a:pt x="163" y="159"/>
                  </a:lnTo>
                  <a:lnTo>
                    <a:pt x="0" y="159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Line 74"/>
            <p:cNvSpPr>
              <a:spLocks noChangeShapeType="1"/>
            </p:cNvSpPr>
            <p:nvPr/>
          </p:nvSpPr>
          <p:spPr bwMode="auto">
            <a:xfrm flipH="1">
              <a:off x="3986" y="2993"/>
              <a:ext cx="521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Freeform 75"/>
            <p:cNvSpPr>
              <a:spLocks/>
            </p:cNvSpPr>
            <p:nvPr/>
          </p:nvSpPr>
          <p:spPr bwMode="auto">
            <a:xfrm>
              <a:off x="3317" y="2102"/>
              <a:ext cx="184" cy="746"/>
            </a:xfrm>
            <a:custGeom>
              <a:avLst/>
              <a:gdLst>
                <a:gd name="T0" fmla="*/ 0 w 157"/>
                <a:gd name="T1" fmla="*/ 0 h 489"/>
                <a:gd name="T2" fmla="*/ 0 w 157"/>
                <a:gd name="T3" fmla="*/ 302 h 489"/>
                <a:gd name="T4" fmla="*/ 59 w 157"/>
                <a:gd name="T5" fmla="*/ 374 h 489"/>
                <a:gd name="T6" fmla="*/ 0 w 157"/>
                <a:gd name="T7" fmla="*/ 444 h 489"/>
                <a:gd name="T8" fmla="*/ 0 w 157"/>
                <a:gd name="T9" fmla="*/ 746 h 489"/>
                <a:gd name="T10" fmla="*/ 184 w 157"/>
                <a:gd name="T11" fmla="*/ 517 h 489"/>
                <a:gd name="T12" fmla="*/ 184 w 157"/>
                <a:gd name="T13" fmla="*/ 229 h 489"/>
                <a:gd name="T14" fmla="*/ 0 w 157"/>
                <a:gd name="T15" fmla="*/ 0 h 489"/>
                <a:gd name="T16" fmla="*/ 0 w 157"/>
                <a:gd name="T17" fmla="*/ 0 h 48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7"/>
                <a:gd name="T28" fmla="*/ 0 h 489"/>
                <a:gd name="T29" fmla="*/ 157 w 157"/>
                <a:gd name="T30" fmla="*/ 489 h 48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7" h="489">
                  <a:moveTo>
                    <a:pt x="0" y="0"/>
                  </a:moveTo>
                  <a:lnTo>
                    <a:pt x="0" y="198"/>
                  </a:lnTo>
                  <a:lnTo>
                    <a:pt x="50" y="245"/>
                  </a:lnTo>
                  <a:lnTo>
                    <a:pt x="0" y="291"/>
                  </a:lnTo>
                  <a:lnTo>
                    <a:pt x="0" y="489"/>
                  </a:lnTo>
                  <a:lnTo>
                    <a:pt x="157" y="339"/>
                  </a:lnTo>
                  <a:lnTo>
                    <a:pt x="157" y="150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Freeform 76"/>
            <p:cNvSpPr>
              <a:spLocks/>
            </p:cNvSpPr>
            <p:nvPr/>
          </p:nvSpPr>
          <p:spPr bwMode="auto">
            <a:xfrm>
              <a:off x="3214" y="3501"/>
              <a:ext cx="430" cy="335"/>
            </a:xfrm>
            <a:custGeom>
              <a:avLst/>
              <a:gdLst>
                <a:gd name="T0" fmla="*/ 343 w 364"/>
                <a:gd name="T1" fmla="*/ 332 h 219"/>
                <a:gd name="T2" fmla="*/ 358 w 364"/>
                <a:gd name="T3" fmla="*/ 332 h 219"/>
                <a:gd name="T4" fmla="*/ 372 w 364"/>
                <a:gd name="T5" fmla="*/ 329 h 219"/>
                <a:gd name="T6" fmla="*/ 383 w 364"/>
                <a:gd name="T7" fmla="*/ 323 h 219"/>
                <a:gd name="T8" fmla="*/ 395 w 364"/>
                <a:gd name="T9" fmla="*/ 311 h 219"/>
                <a:gd name="T10" fmla="*/ 405 w 364"/>
                <a:gd name="T11" fmla="*/ 303 h 219"/>
                <a:gd name="T12" fmla="*/ 412 w 364"/>
                <a:gd name="T13" fmla="*/ 288 h 219"/>
                <a:gd name="T14" fmla="*/ 422 w 364"/>
                <a:gd name="T15" fmla="*/ 272 h 219"/>
                <a:gd name="T16" fmla="*/ 426 w 364"/>
                <a:gd name="T17" fmla="*/ 259 h 219"/>
                <a:gd name="T18" fmla="*/ 429 w 364"/>
                <a:gd name="T19" fmla="*/ 240 h 219"/>
                <a:gd name="T20" fmla="*/ 430 w 364"/>
                <a:gd name="T21" fmla="*/ 223 h 219"/>
                <a:gd name="T22" fmla="*/ 430 w 364"/>
                <a:gd name="T23" fmla="*/ 112 h 219"/>
                <a:gd name="T24" fmla="*/ 429 w 364"/>
                <a:gd name="T25" fmla="*/ 95 h 219"/>
                <a:gd name="T26" fmla="*/ 426 w 364"/>
                <a:gd name="T27" fmla="*/ 76 h 219"/>
                <a:gd name="T28" fmla="*/ 422 w 364"/>
                <a:gd name="T29" fmla="*/ 60 h 219"/>
                <a:gd name="T30" fmla="*/ 412 w 364"/>
                <a:gd name="T31" fmla="*/ 44 h 219"/>
                <a:gd name="T32" fmla="*/ 405 w 364"/>
                <a:gd name="T33" fmla="*/ 32 h 219"/>
                <a:gd name="T34" fmla="*/ 395 w 364"/>
                <a:gd name="T35" fmla="*/ 21 h 219"/>
                <a:gd name="T36" fmla="*/ 383 w 364"/>
                <a:gd name="T37" fmla="*/ 12 h 219"/>
                <a:gd name="T38" fmla="*/ 372 w 364"/>
                <a:gd name="T39" fmla="*/ 6 h 219"/>
                <a:gd name="T40" fmla="*/ 358 w 364"/>
                <a:gd name="T41" fmla="*/ 0 h 219"/>
                <a:gd name="T42" fmla="*/ 345 w 364"/>
                <a:gd name="T43" fmla="*/ 0 h 219"/>
                <a:gd name="T44" fmla="*/ 86 w 364"/>
                <a:gd name="T45" fmla="*/ 0 h 219"/>
                <a:gd name="T46" fmla="*/ 73 w 364"/>
                <a:gd name="T47" fmla="*/ 0 h 219"/>
                <a:gd name="T48" fmla="*/ 59 w 364"/>
                <a:gd name="T49" fmla="*/ 6 h 219"/>
                <a:gd name="T50" fmla="*/ 46 w 364"/>
                <a:gd name="T51" fmla="*/ 12 h 219"/>
                <a:gd name="T52" fmla="*/ 34 w 364"/>
                <a:gd name="T53" fmla="*/ 21 h 219"/>
                <a:gd name="T54" fmla="*/ 25 w 364"/>
                <a:gd name="T55" fmla="*/ 32 h 219"/>
                <a:gd name="T56" fmla="*/ 17 w 364"/>
                <a:gd name="T57" fmla="*/ 44 h 219"/>
                <a:gd name="T58" fmla="*/ 9 w 364"/>
                <a:gd name="T59" fmla="*/ 60 h 219"/>
                <a:gd name="T60" fmla="*/ 5 w 364"/>
                <a:gd name="T61" fmla="*/ 76 h 219"/>
                <a:gd name="T62" fmla="*/ 0 w 364"/>
                <a:gd name="T63" fmla="*/ 95 h 219"/>
                <a:gd name="T64" fmla="*/ 0 w 364"/>
                <a:gd name="T65" fmla="*/ 112 h 219"/>
                <a:gd name="T66" fmla="*/ 0 w 364"/>
                <a:gd name="T67" fmla="*/ 223 h 219"/>
                <a:gd name="T68" fmla="*/ 0 w 364"/>
                <a:gd name="T69" fmla="*/ 240 h 219"/>
                <a:gd name="T70" fmla="*/ 5 w 364"/>
                <a:gd name="T71" fmla="*/ 259 h 219"/>
                <a:gd name="T72" fmla="*/ 9 w 364"/>
                <a:gd name="T73" fmla="*/ 272 h 219"/>
                <a:gd name="T74" fmla="*/ 17 w 364"/>
                <a:gd name="T75" fmla="*/ 288 h 219"/>
                <a:gd name="T76" fmla="*/ 25 w 364"/>
                <a:gd name="T77" fmla="*/ 303 h 219"/>
                <a:gd name="T78" fmla="*/ 34 w 364"/>
                <a:gd name="T79" fmla="*/ 311 h 219"/>
                <a:gd name="T80" fmla="*/ 46 w 364"/>
                <a:gd name="T81" fmla="*/ 323 h 219"/>
                <a:gd name="T82" fmla="*/ 59 w 364"/>
                <a:gd name="T83" fmla="*/ 329 h 219"/>
                <a:gd name="T84" fmla="*/ 73 w 364"/>
                <a:gd name="T85" fmla="*/ 332 h 219"/>
                <a:gd name="T86" fmla="*/ 86 w 364"/>
                <a:gd name="T87" fmla="*/ 335 h 219"/>
                <a:gd name="T88" fmla="*/ 345 w 364"/>
                <a:gd name="T89" fmla="*/ 335 h 219"/>
                <a:gd name="T90" fmla="*/ 345 w 364"/>
                <a:gd name="T91" fmla="*/ 335 h 21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364"/>
                <a:gd name="T139" fmla="*/ 0 h 219"/>
                <a:gd name="T140" fmla="*/ 364 w 364"/>
                <a:gd name="T141" fmla="*/ 219 h 21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364" h="219">
                  <a:moveTo>
                    <a:pt x="290" y="217"/>
                  </a:moveTo>
                  <a:lnTo>
                    <a:pt x="303" y="217"/>
                  </a:lnTo>
                  <a:lnTo>
                    <a:pt x="315" y="215"/>
                  </a:lnTo>
                  <a:lnTo>
                    <a:pt x="324" y="211"/>
                  </a:lnTo>
                  <a:lnTo>
                    <a:pt x="334" y="203"/>
                  </a:lnTo>
                  <a:lnTo>
                    <a:pt x="343" y="198"/>
                  </a:lnTo>
                  <a:lnTo>
                    <a:pt x="349" y="188"/>
                  </a:lnTo>
                  <a:lnTo>
                    <a:pt x="357" y="178"/>
                  </a:lnTo>
                  <a:lnTo>
                    <a:pt x="361" y="169"/>
                  </a:lnTo>
                  <a:lnTo>
                    <a:pt x="363" y="157"/>
                  </a:lnTo>
                  <a:lnTo>
                    <a:pt x="364" y="146"/>
                  </a:lnTo>
                  <a:lnTo>
                    <a:pt x="364" y="73"/>
                  </a:lnTo>
                  <a:lnTo>
                    <a:pt x="363" y="62"/>
                  </a:lnTo>
                  <a:lnTo>
                    <a:pt x="361" y="50"/>
                  </a:lnTo>
                  <a:lnTo>
                    <a:pt x="357" y="39"/>
                  </a:lnTo>
                  <a:lnTo>
                    <a:pt x="349" y="29"/>
                  </a:lnTo>
                  <a:lnTo>
                    <a:pt x="343" y="21"/>
                  </a:lnTo>
                  <a:lnTo>
                    <a:pt x="334" y="14"/>
                  </a:lnTo>
                  <a:lnTo>
                    <a:pt x="324" y="8"/>
                  </a:lnTo>
                  <a:lnTo>
                    <a:pt x="315" y="4"/>
                  </a:lnTo>
                  <a:lnTo>
                    <a:pt x="303" y="0"/>
                  </a:lnTo>
                  <a:lnTo>
                    <a:pt x="292" y="0"/>
                  </a:lnTo>
                  <a:lnTo>
                    <a:pt x="73" y="0"/>
                  </a:lnTo>
                  <a:lnTo>
                    <a:pt x="62" y="0"/>
                  </a:lnTo>
                  <a:lnTo>
                    <a:pt x="50" y="4"/>
                  </a:lnTo>
                  <a:lnTo>
                    <a:pt x="39" y="8"/>
                  </a:lnTo>
                  <a:lnTo>
                    <a:pt x="29" y="14"/>
                  </a:lnTo>
                  <a:lnTo>
                    <a:pt x="21" y="21"/>
                  </a:lnTo>
                  <a:lnTo>
                    <a:pt x="14" y="29"/>
                  </a:lnTo>
                  <a:lnTo>
                    <a:pt x="8" y="39"/>
                  </a:lnTo>
                  <a:lnTo>
                    <a:pt x="4" y="50"/>
                  </a:lnTo>
                  <a:lnTo>
                    <a:pt x="0" y="62"/>
                  </a:lnTo>
                  <a:lnTo>
                    <a:pt x="0" y="73"/>
                  </a:lnTo>
                  <a:lnTo>
                    <a:pt x="0" y="146"/>
                  </a:lnTo>
                  <a:lnTo>
                    <a:pt x="0" y="157"/>
                  </a:lnTo>
                  <a:lnTo>
                    <a:pt x="4" y="169"/>
                  </a:lnTo>
                  <a:lnTo>
                    <a:pt x="8" y="178"/>
                  </a:lnTo>
                  <a:lnTo>
                    <a:pt x="14" y="188"/>
                  </a:lnTo>
                  <a:lnTo>
                    <a:pt x="21" y="198"/>
                  </a:lnTo>
                  <a:lnTo>
                    <a:pt x="29" y="203"/>
                  </a:lnTo>
                  <a:lnTo>
                    <a:pt x="39" y="211"/>
                  </a:lnTo>
                  <a:lnTo>
                    <a:pt x="50" y="215"/>
                  </a:lnTo>
                  <a:lnTo>
                    <a:pt x="62" y="217"/>
                  </a:lnTo>
                  <a:lnTo>
                    <a:pt x="73" y="219"/>
                  </a:lnTo>
                  <a:lnTo>
                    <a:pt x="292" y="219"/>
                  </a:lnTo>
                </a:path>
              </a:pathLst>
            </a:custGeom>
            <a:solidFill>
              <a:srgbClr val="FFE6CD"/>
            </a:solidFill>
            <a:ln w="28575" cap="flat" cmpd="sng">
              <a:solidFill>
                <a:srgbClr val="EB75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0" name="Rectangle 77"/>
            <p:cNvSpPr>
              <a:spLocks noChangeArrowheads="1"/>
            </p:cNvSpPr>
            <p:nvPr/>
          </p:nvSpPr>
          <p:spPr bwMode="auto">
            <a:xfrm>
              <a:off x="3211" y="3578"/>
              <a:ext cx="435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Forwarding</a:t>
              </a:r>
            </a:p>
            <a:p>
              <a:pPr algn="ctr"/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Unit</a:t>
              </a:r>
              <a:endParaRPr lang="en-US" sz="1000" b="1">
                <a:latin typeface="Arial" charset="0"/>
              </a:endParaRPr>
            </a:p>
          </p:txBody>
        </p:sp>
        <p:sp>
          <p:nvSpPr>
            <p:cNvPr id="81" name="Freeform 78"/>
            <p:cNvSpPr>
              <a:spLocks/>
            </p:cNvSpPr>
            <p:nvPr/>
          </p:nvSpPr>
          <p:spPr bwMode="auto">
            <a:xfrm>
              <a:off x="2975" y="2885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1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Freeform 79"/>
            <p:cNvSpPr>
              <a:spLocks/>
            </p:cNvSpPr>
            <p:nvPr/>
          </p:nvSpPr>
          <p:spPr bwMode="auto">
            <a:xfrm>
              <a:off x="2975" y="3324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0 h 24"/>
                <a:gd name="T8" fmla="*/ 0 w 25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4"/>
                <a:gd name="T17" fmla="*/ 25 w 25"/>
                <a:gd name="T18" fmla="*/ 24 h 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" name="Freeform 80"/>
            <p:cNvSpPr>
              <a:spLocks/>
            </p:cNvSpPr>
            <p:nvPr/>
          </p:nvSpPr>
          <p:spPr bwMode="auto">
            <a:xfrm>
              <a:off x="2975" y="3459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Line 81"/>
            <p:cNvSpPr>
              <a:spLocks noChangeShapeType="1"/>
            </p:cNvSpPr>
            <p:nvPr/>
          </p:nvSpPr>
          <p:spPr bwMode="auto">
            <a:xfrm flipH="1">
              <a:off x="2859" y="2903"/>
              <a:ext cx="129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82"/>
            <p:cNvSpPr>
              <a:spLocks/>
            </p:cNvSpPr>
            <p:nvPr/>
          </p:nvSpPr>
          <p:spPr bwMode="auto">
            <a:xfrm>
              <a:off x="2975" y="2303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30 w 25"/>
                <a:gd name="T5" fmla="*/ 18 h 25"/>
                <a:gd name="T6" fmla="*/ 0 w 25"/>
                <a:gd name="T7" fmla="*/ 0 h 25"/>
                <a:gd name="T8" fmla="*/ 0 w 25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5"/>
                <a:gd name="T17" fmla="*/ 25 w 25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83"/>
            <p:cNvSpPr>
              <a:spLocks/>
            </p:cNvSpPr>
            <p:nvPr/>
          </p:nvSpPr>
          <p:spPr bwMode="auto">
            <a:xfrm>
              <a:off x="3276" y="2164"/>
              <a:ext cx="32" cy="37"/>
            </a:xfrm>
            <a:custGeom>
              <a:avLst/>
              <a:gdLst>
                <a:gd name="T0" fmla="*/ 0 w 27"/>
                <a:gd name="T1" fmla="*/ 0 h 24"/>
                <a:gd name="T2" fmla="*/ 2 w 27"/>
                <a:gd name="T3" fmla="*/ 37 h 24"/>
                <a:gd name="T4" fmla="*/ 32 w 27"/>
                <a:gd name="T5" fmla="*/ 20 h 24"/>
                <a:gd name="T6" fmla="*/ 2 w 27"/>
                <a:gd name="T7" fmla="*/ 2 h 24"/>
                <a:gd name="T8" fmla="*/ 2 w 27"/>
                <a:gd name="T9" fmla="*/ 2 h 24"/>
                <a:gd name="T10" fmla="*/ 0 w 27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7"/>
                <a:gd name="T19" fmla="*/ 0 h 24"/>
                <a:gd name="T20" fmla="*/ 27 w 27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7" h="24">
                  <a:moveTo>
                    <a:pt x="0" y="0"/>
                  </a:moveTo>
                  <a:lnTo>
                    <a:pt x="2" y="24"/>
                  </a:lnTo>
                  <a:lnTo>
                    <a:pt x="27" y="13"/>
                  </a:lnTo>
                  <a:lnTo>
                    <a:pt x="2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Line 84"/>
            <p:cNvSpPr>
              <a:spLocks noChangeShapeType="1"/>
            </p:cNvSpPr>
            <p:nvPr/>
          </p:nvSpPr>
          <p:spPr bwMode="auto">
            <a:xfrm flipH="1">
              <a:off x="3117" y="2184"/>
              <a:ext cx="17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8" name="Freeform 85"/>
            <p:cNvSpPr>
              <a:spLocks/>
            </p:cNvSpPr>
            <p:nvPr/>
          </p:nvSpPr>
          <p:spPr bwMode="auto">
            <a:xfrm>
              <a:off x="2975" y="2164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2 h 24"/>
                <a:gd name="T8" fmla="*/ 0 w 25"/>
                <a:gd name="T9" fmla="*/ 2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9" name="Freeform 86"/>
            <p:cNvSpPr>
              <a:spLocks/>
            </p:cNvSpPr>
            <p:nvPr/>
          </p:nvSpPr>
          <p:spPr bwMode="auto">
            <a:xfrm>
              <a:off x="2859" y="2322"/>
              <a:ext cx="129" cy="1680"/>
            </a:xfrm>
            <a:custGeom>
              <a:avLst/>
              <a:gdLst>
                <a:gd name="T0" fmla="*/ 129 w 109"/>
                <a:gd name="T1" fmla="*/ 0 h 1191"/>
                <a:gd name="T2" fmla="*/ 0 w 109"/>
                <a:gd name="T3" fmla="*/ 0 h 1191"/>
                <a:gd name="T4" fmla="*/ 0 w 109"/>
                <a:gd name="T5" fmla="*/ 1680 h 1191"/>
                <a:gd name="T6" fmla="*/ 0 60000 65536"/>
                <a:gd name="T7" fmla="*/ 0 60000 65536"/>
                <a:gd name="T8" fmla="*/ 0 60000 65536"/>
                <a:gd name="T9" fmla="*/ 0 w 109"/>
                <a:gd name="T10" fmla="*/ 0 h 1191"/>
                <a:gd name="T11" fmla="*/ 109 w 109"/>
                <a:gd name="T12" fmla="*/ 1191 h 119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09" h="1191">
                  <a:moveTo>
                    <a:pt x="109" y="0"/>
                  </a:moveTo>
                  <a:lnTo>
                    <a:pt x="0" y="0"/>
                  </a:lnTo>
                  <a:lnTo>
                    <a:pt x="0" y="1191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Freeform 87"/>
            <p:cNvSpPr>
              <a:spLocks/>
            </p:cNvSpPr>
            <p:nvPr/>
          </p:nvSpPr>
          <p:spPr bwMode="auto">
            <a:xfrm>
              <a:off x="2975" y="2027"/>
              <a:ext cx="30" cy="37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7 h 24"/>
                <a:gd name="T4" fmla="*/ 30 w 25"/>
                <a:gd name="T5" fmla="*/ 20 h 24"/>
                <a:gd name="T6" fmla="*/ 0 w 25"/>
                <a:gd name="T7" fmla="*/ 0 h 24"/>
                <a:gd name="T8" fmla="*/ 0 w 25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4"/>
                <a:gd name="T17" fmla="*/ 25 w 25"/>
                <a:gd name="T18" fmla="*/ 24 h 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1" name="Line 88"/>
            <p:cNvSpPr>
              <a:spLocks noChangeShapeType="1"/>
            </p:cNvSpPr>
            <p:nvPr/>
          </p:nvSpPr>
          <p:spPr bwMode="auto">
            <a:xfrm flipH="1">
              <a:off x="2602" y="2044"/>
              <a:ext cx="386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2" name="Freeform 89"/>
            <p:cNvSpPr>
              <a:spLocks/>
            </p:cNvSpPr>
            <p:nvPr/>
          </p:nvSpPr>
          <p:spPr bwMode="auto">
            <a:xfrm>
              <a:off x="2846" y="2885"/>
              <a:ext cx="28" cy="38"/>
            </a:xfrm>
            <a:custGeom>
              <a:avLst/>
              <a:gdLst>
                <a:gd name="T0" fmla="*/ 11 w 23"/>
                <a:gd name="T1" fmla="*/ 38 h 25"/>
                <a:gd name="T2" fmla="*/ 16 w 23"/>
                <a:gd name="T3" fmla="*/ 38 h 25"/>
                <a:gd name="T4" fmla="*/ 18 w 23"/>
                <a:gd name="T5" fmla="*/ 38 h 25"/>
                <a:gd name="T6" fmla="*/ 21 w 23"/>
                <a:gd name="T7" fmla="*/ 35 h 25"/>
                <a:gd name="T8" fmla="*/ 23 w 23"/>
                <a:gd name="T9" fmla="*/ 35 h 25"/>
                <a:gd name="T10" fmla="*/ 23 w 23"/>
                <a:gd name="T11" fmla="*/ 32 h 25"/>
                <a:gd name="T12" fmla="*/ 26 w 23"/>
                <a:gd name="T13" fmla="*/ 32 h 25"/>
                <a:gd name="T14" fmla="*/ 26 w 23"/>
                <a:gd name="T15" fmla="*/ 30 h 25"/>
                <a:gd name="T16" fmla="*/ 28 w 23"/>
                <a:gd name="T17" fmla="*/ 27 h 25"/>
                <a:gd name="T18" fmla="*/ 28 w 23"/>
                <a:gd name="T19" fmla="*/ 24 h 25"/>
                <a:gd name="T20" fmla="*/ 28 w 23"/>
                <a:gd name="T21" fmla="*/ 21 h 25"/>
                <a:gd name="T22" fmla="*/ 28 w 23"/>
                <a:gd name="T23" fmla="*/ 18 h 25"/>
                <a:gd name="T24" fmla="*/ 28 w 23"/>
                <a:gd name="T25" fmla="*/ 15 h 25"/>
                <a:gd name="T26" fmla="*/ 26 w 23"/>
                <a:gd name="T27" fmla="*/ 12 h 25"/>
                <a:gd name="T28" fmla="*/ 26 w 23"/>
                <a:gd name="T29" fmla="*/ 9 h 25"/>
                <a:gd name="T30" fmla="*/ 23 w 23"/>
                <a:gd name="T31" fmla="*/ 6 h 25"/>
                <a:gd name="T32" fmla="*/ 23 w 23"/>
                <a:gd name="T33" fmla="*/ 6 h 25"/>
                <a:gd name="T34" fmla="*/ 21 w 23"/>
                <a:gd name="T35" fmla="*/ 3 h 25"/>
                <a:gd name="T36" fmla="*/ 18 w 23"/>
                <a:gd name="T37" fmla="*/ 3 h 25"/>
                <a:gd name="T38" fmla="*/ 16 w 23"/>
                <a:gd name="T39" fmla="*/ 3 h 25"/>
                <a:gd name="T40" fmla="*/ 13 w 23"/>
                <a:gd name="T41" fmla="*/ 0 h 25"/>
                <a:gd name="T42" fmla="*/ 11 w 23"/>
                <a:gd name="T43" fmla="*/ 3 h 25"/>
                <a:gd name="T44" fmla="*/ 9 w 23"/>
                <a:gd name="T45" fmla="*/ 3 h 25"/>
                <a:gd name="T46" fmla="*/ 6 w 23"/>
                <a:gd name="T47" fmla="*/ 3 h 25"/>
                <a:gd name="T48" fmla="*/ 4 w 23"/>
                <a:gd name="T49" fmla="*/ 6 h 25"/>
                <a:gd name="T50" fmla="*/ 2 w 23"/>
                <a:gd name="T51" fmla="*/ 6 h 25"/>
                <a:gd name="T52" fmla="*/ 2 w 23"/>
                <a:gd name="T53" fmla="*/ 9 h 25"/>
                <a:gd name="T54" fmla="*/ 0 w 23"/>
                <a:gd name="T55" fmla="*/ 12 h 25"/>
                <a:gd name="T56" fmla="*/ 0 w 23"/>
                <a:gd name="T57" fmla="*/ 15 h 25"/>
                <a:gd name="T58" fmla="*/ 0 w 23"/>
                <a:gd name="T59" fmla="*/ 18 h 25"/>
                <a:gd name="T60" fmla="*/ 0 w 23"/>
                <a:gd name="T61" fmla="*/ 21 h 25"/>
                <a:gd name="T62" fmla="*/ 0 w 23"/>
                <a:gd name="T63" fmla="*/ 24 h 25"/>
                <a:gd name="T64" fmla="*/ 0 w 23"/>
                <a:gd name="T65" fmla="*/ 27 h 25"/>
                <a:gd name="T66" fmla="*/ 0 w 23"/>
                <a:gd name="T67" fmla="*/ 30 h 25"/>
                <a:gd name="T68" fmla="*/ 2 w 23"/>
                <a:gd name="T69" fmla="*/ 32 h 25"/>
                <a:gd name="T70" fmla="*/ 2 w 23"/>
                <a:gd name="T71" fmla="*/ 32 h 25"/>
                <a:gd name="T72" fmla="*/ 4 w 23"/>
                <a:gd name="T73" fmla="*/ 35 h 25"/>
                <a:gd name="T74" fmla="*/ 6 w 23"/>
                <a:gd name="T75" fmla="*/ 35 h 25"/>
                <a:gd name="T76" fmla="*/ 9 w 23"/>
                <a:gd name="T77" fmla="*/ 38 h 25"/>
                <a:gd name="T78" fmla="*/ 11 w 23"/>
                <a:gd name="T79" fmla="*/ 38 h 25"/>
                <a:gd name="T80" fmla="*/ 13 w 23"/>
                <a:gd name="T81" fmla="*/ 38 h 25"/>
                <a:gd name="T82" fmla="*/ 13 w 23"/>
                <a:gd name="T83" fmla="*/ 38 h 25"/>
                <a:gd name="T84" fmla="*/ 11 w 23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"/>
                <a:gd name="T130" fmla="*/ 0 h 25"/>
                <a:gd name="T131" fmla="*/ 23 w 23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" h="25">
                  <a:moveTo>
                    <a:pt x="9" y="25"/>
                  </a:moveTo>
                  <a:lnTo>
                    <a:pt x="13" y="25"/>
                  </a:lnTo>
                  <a:lnTo>
                    <a:pt x="15" y="25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20"/>
                  </a:lnTo>
                  <a:lnTo>
                    <a:pt x="23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1"/>
                  </a:lnTo>
                  <a:lnTo>
                    <a:pt x="3" y="23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9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" name="Line 90"/>
            <p:cNvSpPr>
              <a:spLocks noChangeShapeType="1"/>
            </p:cNvSpPr>
            <p:nvPr/>
          </p:nvSpPr>
          <p:spPr bwMode="auto">
            <a:xfrm>
              <a:off x="1113" y="2503"/>
              <a:ext cx="13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4" name="Freeform 91"/>
            <p:cNvSpPr>
              <a:spLocks/>
            </p:cNvSpPr>
            <p:nvPr/>
          </p:nvSpPr>
          <p:spPr bwMode="auto">
            <a:xfrm>
              <a:off x="1244" y="1459"/>
              <a:ext cx="1218" cy="2023"/>
            </a:xfrm>
            <a:custGeom>
              <a:avLst/>
              <a:gdLst>
                <a:gd name="T0" fmla="*/ 1218 w 1032"/>
                <a:gd name="T1" fmla="*/ 2020 h 1325"/>
                <a:gd name="T2" fmla="*/ 0 w 1032"/>
                <a:gd name="T3" fmla="*/ 2023 h 1325"/>
                <a:gd name="T4" fmla="*/ 0 w 1032"/>
                <a:gd name="T5" fmla="*/ 0 h 1325"/>
                <a:gd name="T6" fmla="*/ 486 w 1032"/>
                <a:gd name="T7" fmla="*/ 0 h 132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32"/>
                <a:gd name="T13" fmla="*/ 0 h 1325"/>
                <a:gd name="T14" fmla="*/ 1032 w 1032"/>
                <a:gd name="T15" fmla="*/ 1325 h 132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32" h="1325">
                  <a:moveTo>
                    <a:pt x="1032" y="1323"/>
                  </a:moveTo>
                  <a:lnTo>
                    <a:pt x="0" y="1325"/>
                  </a:lnTo>
                  <a:lnTo>
                    <a:pt x="0" y="0"/>
                  </a:lnTo>
                  <a:lnTo>
                    <a:pt x="412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Freeform 92"/>
            <p:cNvSpPr>
              <a:spLocks/>
            </p:cNvSpPr>
            <p:nvPr/>
          </p:nvSpPr>
          <p:spPr bwMode="auto">
            <a:xfrm>
              <a:off x="2452" y="3192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6" name="Freeform 93"/>
            <p:cNvSpPr>
              <a:spLocks/>
            </p:cNvSpPr>
            <p:nvPr/>
          </p:nvSpPr>
          <p:spPr bwMode="auto">
            <a:xfrm>
              <a:off x="1372" y="2268"/>
              <a:ext cx="1090" cy="942"/>
            </a:xfrm>
            <a:custGeom>
              <a:avLst/>
              <a:gdLst>
                <a:gd name="T0" fmla="*/ 1090 w 923"/>
                <a:gd name="T1" fmla="*/ 942 h 617"/>
                <a:gd name="T2" fmla="*/ 0 w 923"/>
                <a:gd name="T3" fmla="*/ 942 h 617"/>
                <a:gd name="T4" fmla="*/ 0 w 923"/>
                <a:gd name="T5" fmla="*/ 0 h 617"/>
                <a:gd name="T6" fmla="*/ 0 60000 65536"/>
                <a:gd name="T7" fmla="*/ 0 60000 65536"/>
                <a:gd name="T8" fmla="*/ 0 60000 65536"/>
                <a:gd name="T9" fmla="*/ 0 w 923"/>
                <a:gd name="T10" fmla="*/ 0 h 617"/>
                <a:gd name="T11" fmla="*/ 923 w 923"/>
                <a:gd name="T12" fmla="*/ 617 h 61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23" h="617">
                  <a:moveTo>
                    <a:pt x="923" y="617"/>
                  </a:moveTo>
                  <a:lnTo>
                    <a:pt x="0" y="617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7" name="Freeform 94"/>
            <p:cNvSpPr>
              <a:spLocks/>
            </p:cNvSpPr>
            <p:nvPr/>
          </p:nvSpPr>
          <p:spPr bwMode="auto">
            <a:xfrm>
              <a:off x="2452" y="3324"/>
              <a:ext cx="29" cy="37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7 h 24"/>
                <a:gd name="T4" fmla="*/ 29 w 25"/>
                <a:gd name="T5" fmla="*/ 17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Line 95"/>
            <p:cNvSpPr>
              <a:spLocks noChangeShapeType="1"/>
            </p:cNvSpPr>
            <p:nvPr/>
          </p:nvSpPr>
          <p:spPr bwMode="auto">
            <a:xfrm>
              <a:off x="1244" y="3341"/>
              <a:ext cx="122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9" name="Freeform 96"/>
            <p:cNvSpPr>
              <a:spLocks/>
            </p:cNvSpPr>
            <p:nvPr/>
          </p:nvSpPr>
          <p:spPr bwMode="auto">
            <a:xfrm>
              <a:off x="2452" y="3462"/>
              <a:ext cx="29" cy="36"/>
            </a:xfrm>
            <a:custGeom>
              <a:avLst/>
              <a:gdLst>
                <a:gd name="T0" fmla="*/ 0 w 25"/>
                <a:gd name="T1" fmla="*/ 0 h 24"/>
                <a:gd name="T2" fmla="*/ 2 w 25"/>
                <a:gd name="T3" fmla="*/ 36 h 24"/>
                <a:gd name="T4" fmla="*/ 29 w 25"/>
                <a:gd name="T5" fmla="*/ 17 h 24"/>
                <a:gd name="T6" fmla="*/ 2 w 25"/>
                <a:gd name="T7" fmla="*/ 0 h 24"/>
                <a:gd name="T8" fmla="*/ 2 w 25"/>
                <a:gd name="T9" fmla="*/ 0 h 24"/>
                <a:gd name="T10" fmla="*/ 0 w 25"/>
                <a:gd name="T11" fmla="*/ 0 h 2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4"/>
                <a:gd name="T20" fmla="*/ 25 w 25"/>
                <a:gd name="T21" fmla="*/ 24 h 2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4">
                  <a:moveTo>
                    <a:pt x="0" y="0"/>
                  </a:moveTo>
                  <a:lnTo>
                    <a:pt x="2" y="24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0" name="Freeform 97"/>
            <p:cNvSpPr>
              <a:spLocks/>
            </p:cNvSpPr>
            <p:nvPr/>
          </p:nvSpPr>
          <p:spPr bwMode="auto">
            <a:xfrm>
              <a:off x="1230" y="3324"/>
              <a:ext cx="29" cy="37"/>
            </a:xfrm>
            <a:custGeom>
              <a:avLst/>
              <a:gdLst>
                <a:gd name="T0" fmla="*/ 13 w 25"/>
                <a:gd name="T1" fmla="*/ 35 h 24"/>
                <a:gd name="T2" fmla="*/ 15 w 25"/>
                <a:gd name="T3" fmla="*/ 37 h 24"/>
                <a:gd name="T4" fmla="*/ 17 w 25"/>
                <a:gd name="T5" fmla="*/ 35 h 24"/>
                <a:gd name="T6" fmla="*/ 20 w 25"/>
                <a:gd name="T7" fmla="*/ 35 h 24"/>
                <a:gd name="T8" fmla="*/ 22 w 25"/>
                <a:gd name="T9" fmla="*/ 32 h 24"/>
                <a:gd name="T10" fmla="*/ 24 w 25"/>
                <a:gd name="T11" fmla="*/ 32 h 24"/>
                <a:gd name="T12" fmla="*/ 24 w 25"/>
                <a:gd name="T13" fmla="*/ 29 h 24"/>
                <a:gd name="T14" fmla="*/ 27 w 25"/>
                <a:gd name="T15" fmla="*/ 26 h 24"/>
                <a:gd name="T16" fmla="*/ 27 w 25"/>
                <a:gd name="T17" fmla="*/ 23 h 24"/>
                <a:gd name="T18" fmla="*/ 27 w 25"/>
                <a:gd name="T19" fmla="*/ 20 h 24"/>
                <a:gd name="T20" fmla="*/ 29 w 25"/>
                <a:gd name="T21" fmla="*/ 17 h 24"/>
                <a:gd name="T22" fmla="*/ 27 w 25"/>
                <a:gd name="T23" fmla="*/ 14 h 24"/>
                <a:gd name="T24" fmla="*/ 27 w 25"/>
                <a:gd name="T25" fmla="*/ 11 h 24"/>
                <a:gd name="T26" fmla="*/ 27 w 25"/>
                <a:gd name="T27" fmla="*/ 8 h 24"/>
                <a:gd name="T28" fmla="*/ 24 w 25"/>
                <a:gd name="T29" fmla="*/ 8 h 24"/>
                <a:gd name="T30" fmla="*/ 24 w 25"/>
                <a:gd name="T31" fmla="*/ 5 h 24"/>
                <a:gd name="T32" fmla="*/ 22 w 25"/>
                <a:gd name="T33" fmla="*/ 3 h 24"/>
                <a:gd name="T34" fmla="*/ 20 w 25"/>
                <a:gd name="T35" fmla="*/ 3 h 24"/>
                <a:gd name="T36" fmla="*/ 17 w 25"/>
                <a:gd name="T37" fmla="*/ 0 h 24"/>
                <a:gd name="T38" fmla="*/ 15 w 25"/>
                <a:gd name="T39" fmla="*/ 0 h 24"/>
                <a:gd name="T40" fmla="*/ 13 w 25"/>
                <a:gd name="T41" fmla="*/ 0 h 24"/>
                <a:gd name="T42" fmla="*/ 10 w 25"/>
                <a:gd name="T43" fmla="*/ 0 h 24"/>
                <a:gd name="T44" fmla="*/ 8 w 25"/>
                <a:gd name="T45" fmla="*/ 0 h 24"/>
                <a:gd name="T46" fmla="*/ 6 w 25"/>
                <a:gd name="T47" fmla="*/ 3 h 24"/>
                <a:gd name="T48" fmla="*/ 5 w 25"/>
                <a:gd name="T49" fmla="*/ 3 h 24"/>
                <a:gd name="T50" fmla="*/ 5 w 25"/>
                <a:gd name="T51" fmla="*/ 5 h 24"/>
                <a:gd name="T52" fmla="*/ 2 w 25"/>
                <a:gd name="T53" fmla="*/ 8 h 24"/>
                <a:gd name="T54" fmla="*/ 2 w 25"/>
                <a:gd name="T55" fmla="*/ 8 h 24"/>
                <a:gd name="T56" fmla="*/ 0 w 25"/>
                <a:gd name="T57" fmla="*/ 11 h 24"/>
                <a:gd name="T58" fmla="*/ 0 w 25"/>
                <a:gd name="T59" fmla="*/ 14 h 24"/>
                <a:gd name="T60" fmla="*/ 0 w 25"/>
                <a:gd name="T61" fmla="*/ 17 h 24"/>
                <a:gd name="T62" fmla="*/ 0 w 25"/>
                <a:gd name="T63" fmla="*/ 20 h 24"/>
                <a:gd name="T64" fmla="*/ 0 w 25"/>
                <a:gd name="T65" fmla="*/ 23 h 24"/>
                <a:gd name="T66" fmla="*/ 2 w 25"/>
                <a:gd name="T67" fmla="*/ 26 h 24"/>
                <a:gd name="T68" fmla="*/ 2 w 25"/>
                <a:gd name="T69" fmla="*/ 29 h 24"/>
                <a:gd name="T70" fmla="*/ 5 w 25"/>
                <a:gd name="T71" fmla="*/ 32 h 24"/>
                <a:gd name="T72" fmla="*/ 5 w 25"/>
                <a:gd name="T73" fmla="*/ 32 h 24"/>
                <a:gd name="T74" fmla="*/ 6 w 25"/>
                <a:gd name="T75" fmla="*/ 35 h 24"/>
                <a:gd name="T76" fmla="*/ 8 w 25"/>
                <a:gd name="T77" fmla="*/ 35 h 24"/>
                <a:gd name="T78" fmla="*/ 10 w 25"/>
                <a:gd name="T79" fmla="*/ 37 h 24"/>
                <a:gd name="T80" fmla="*/ 13 w 25"/>
                <a:gd name="T81" fmla="*/ 37 h 24"/>
                <a:gd name="T82" fmla="*/ 13 w 25"/>
                <a:gd name="T83" fmla="*/ 37 h 24"/>
                <a:gd name="T84" fmla="*/ 13 w 25"/>
                <a:gd name="T85" fmla="*/ 35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4"/>
                <a:gd name="T131" fmla="*/ 25 w 25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4">
                  <a:moveTo>
                    <a:pt x="11" y="23"/>
                  </a:moveTo>
                  <a:lnTo>
                    <a:pt x="13" y="24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5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3" y="5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4"/>
                  </a:lnTo>
                  <a:lnTo>
                    <a:pt x="11" y="24"/>
                  </a:lnTo>
                  <a:lnTo>
                    <a:pt x="1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Freeform 98"/>
            <p:cNvSpPr>
              <a:spLocks/>
            </p:cNvSpPr>
            <p:nvPr/>
          </p:nvSpPr>
          <p:spPr bwMode="auto">
            <a:xfrm>
              <a:off x="1293" y="2030"/>
              <a:ext cx="29" cy="37"/>
            </a:xfrm>
            <a:custGeom>
              <a:avLst/>
              <a:gdLst>
                <a:gd name="T0" fmla="*/ 14 w 25"/>
                <a:gd name="T1" fmla="*/ 34 h 24"/>
                <a:gd name="T2" fmla="*/ 16 w 25"/>
                <a:gd name="T3" fmla="*/ 34 h 24"/>
                <a:gd name="T4" fmla="*/ 19 w 25"/>
                <a:gd name="T5" fmla="*/ 34 h 24"/>
                <a:gd name="T6" fmla="*/ 21 w 25"/>
                <a:gd name="T7" fmla="*/ 34 h 24"/>
                <a:gd name="T8" fmla="*/ 23 w 25"/>
                <a:gd name="T9" fmla="*/ 32 h 24"/>
                <a:gd name="T10" fmla="*/ 24 w 25"/>
                <a:gd name="T11" fmla="*/ 32 h 24"/>
                <a:gd name="T12" fmla="*/ 24 w 25"/>
                <a:gd name="T13" fmla="*/ 29 h 24"/>
                <a:gd name="T14" fmla="*/ 27 w 25"/>
                <a:gd name="T15" fmla="*/ 26 h 24"/>
                <a:gd name="T16" fmla="*/ 27 w 25"/>
                <a:gd name="T17" fmla="*/ 23 h 24"/>
                <a:gd name="T18" fmla="*/ 29 w 25"/>
                <a:gd name="T19" fmla="*/ 20 h 24"/>
                <a:gd name="T20" fmla="*/ 29 w 25"/>
                <a:gd name="T21" fmla="*/ 17 h 24"/>
                <a:gd name="T22" fmla="*/ 29 w 25"/>
                <a:gd name="T23" fmla="*/ 14 h 24"/>
                <a:gd name="T24" fmla="*/ 27 w 25"/>
                <a:gd name="T25" fmla="*/ 11 h 24"/>
                <a:gd name="T26" fmla="*/ 27 w 25"/>
                <a:gd name="T27" fmla="*/ 8 h 24"/>
                <a:gd name="T28" fmla="*/ 24 w 25"/>
                <a:gd name="T29" fmla="*/ 5 h 24"/>
                <a:gd name="T30" fmla="*/ 24 w 25"/>
                <a:gd name="T31" fmla="*/ 5 h 24"/>
                <a:gd name="T32" fmla="*/ 23 w 25"/>
                <a:gd name="T33" fmla="*/ 2 h 24"/>
                <a:gd name="T34" fmla="*/ 21 w 25"/>
                <a:gd name="T35" fmla="*/ 2 h 24"/>
                <a:gd name="T36" fmla="*/ 19 w 25"/>
                <a:gd name="T37" fmla="*/ 0 h 24"/>
                <a:gd name="T38" fmla="*/ 16 w 25"/>
                <a:gd name="T39" fmla="*/ 0 h 24"/>
                <a:gd name="T40" fmla="*/ 14 w 25"/>
                <a:gd name="T41" fmla="*/ 0 h 24"/>
                <a:gd name="T42" fmla="*/ 12 w 25"/>
                <a:gd name="T43" fmla="*/ 0 h 24"/>
                <a:gd name="T44" fmla="*/ 9 w 25"/>
                <a:gd name="T45" fmla="*/ 0 h 24"/>
                <a:gd name="T46" fmla="*/ 7 w 25"/>
                <a:gd name="T47" fmla="*/ 2 h 24"/>
                <a:gd name="T48" fmla="*/ 7 w 25"/>
                <a:gd name="T49" fmla="*/ 2 h 24"/>
                <a:gd name="T50" fmla="*/ 5 w 25"/>
                <a:gd name="T51" fmla="*/ 5 h 24"/>
                <a:gd name="T52" fmla="*/ 2 w 25"/>
                <a:gd name="T53" fmla="*/ 5 h 24"/>
                <a:gd name="T54" fmla="*/ 2 w 25"/>
                <a:gd name="T55" fmla="*/ 8 h 24"/>
                <a:gd name="T56" fmla="*/ 0 w 25"/>
                <a:gd name="T57" fmla="*/ 11 h 24"/>
                <a:gd name="T58" fmla="*/ 0 w 25"/>
                <a:gd name="T59" fmla="*/ 14 h 24"/>
                <a:gd name="T60" fmla="*/ 0 w 25"/>
                <a:gd name="T61" fmla="*/ 17 h 24"/>
                <a:gd name="T62" fmla="*/ 0 w 25"/>
                <a:gd name="T63" fmla="*/ 20 h 24"/>
                <a:gd name="T64" fmla="*/ 0 w 25"/>
                <a:gd name="T65" fmla="*/ 23 h 24"/>
                <a:gd name="T66" fmla="*/ 2 w 25"/>
                <a:gd name="T67" fmla="*/ 26 h 24"/>
                <a:gd name="T68" fmla="*/ 2 w 25"/>
                <a:gd name="T69" fmla="*/ 29 h 24"/>
                <a:gd name="T70" fmla="*/ 5 w 25"/>
                <a:gd name="T71" fmla="*/ 32 h 24"/>
                <a:gd name="T72" fmla="*/ 7 w 25"/>
                <a:gd name="T73" fmla="*/ 32 h 24"/>
                <a:gd name="T74" fmla="*/ 7 w 25"/>
                <a:gd name="T75" fmla="*/ 34 h 24"/>
                <a:gd name="T76" fmla="*/ 9 w 25"/>
                <a:gd name="T77" fmla="*/ 34 h 24"/>
                <a:gd name="T78" fmla="*/ 12 w 25"/>
                <a:gd name="T79" fmla="*/ 34 h 24"/>
                <a:gd name="T80" fmla="*/ 14 w 25"/>
                <a:gd name="T81" fmla="*/ 37 h 24"/>
                <a:gd name="T82" fmla="*/ 14 w 25"/>
                <a:gd name="T83" fmla="*/ 37 h 24"/>
                <a:gd name="T84" fmla="*/ 14 w 25"/>
                <a:gd name="T85" fmla="*/ 34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4"/>
                <a:gd name="T131" fmla="*/ 25 w 25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4">
                  <a:moveTo>
                    <a:pt x="12" y="22"/>
                  </a:moveTo>
                  <a:lnTo>
                    <a:pt x="14" y="22"/>
                  </a:lnTo>
                  <a:lnTo>
                    <a:pt x="16" y="22"/>
                  </a:lnTo>
                  <a:lnTo>
                    <a:pt x="18" y="22"/>
                  </a:lnTo>
                  <a:lnTo>
                    <a:pt x="20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5" y="13"/>
                  </a:lnTo>
                  <a:lnTo>
                    <a:pt x="25" y="11"/>
                  </a:lnTo>
                  <a:lnTo>
                    <a:pt x="25" y="9"/>
                  </a:lnTo>
                  <a:lnTo>
                    <a:pt x="23" y="7"/>
                  </a:lnTo>
                  <a:lnTo>
                    <a:pt x="23" y="5"/>
                  </a:lnTo>
                  <a:lnTo>
                    <a:pt x="21" y="3"/>
                  </a:lnTo>
                  <a:lnTo>
                    <a:pt x="20" y="1"/>
                  </a:lnTo>
                  <a:lnTo>
                    <a:pt x="18" y="1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1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6" y="22"/>
                  </a:lnTo>
                  <a:lnTo>
                    <a:pt x="8" y="22"/>
                  </a:lnTo>
                  <a:lnTo>
                    <a:pt x="10" y="22"/>
                  </a:lnTo>
                  <a:lnTo>
                    <a:pt x="12" y="24"/>
                  </a:lnTo>
                  <a:lnTo>
                    <a:pt x="12" y="2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2" name="Freeform 99"/>
            <p:cNvSpPr>
              <a:spLocks/>
            </p:cNvSpPr>
            <p:nvPr/>
          </p:nvSpPr>
          <p:spPr bwMode="auto">
            <a:xfrm>
              <a:off x="1356" y="2251"/>
              <a:ext cx="30" cy="39"/>
            </a:xfrm>
            <a:custGeom>
              <a:avLst/>
              <a:gdLst>
                <a:gd name="T0" fmla="*/ 14 w 25"/>
                <a:gd name="T1" fmla="*/ 36 h 25"/>
                <a:gd name="T2" fmla="*/ 18 w 25"/>
                <a:gd name="T3" fmla="*/ 36 h 25"/>
                <a:gd name="T4" fmla="*/ 20 w 25"/>
                <a:gd name="T5" fmla="*/ 36 h 25"/>
                <a:gd name="T6" fmla="*/ 23 w 25"/>
                <a:gd name="T7" fmla="*/ 36 h 25"/>
                <a:gd name="T8" fmla="*/ 25 w 25"/>
                <a:gd name="T9" fmla="*/ 33 h 25"/>
                <a:gd name="T10" fmla="*/ 25 w 25"/>
                <a:gd name="T11" fmla="*/ 33 h 25"/>
                <a:gd name="T12" fmla="*/ 28 w 25"/>
                <a:gd name="T13" fmla="*/ 30 h 25"/>
                <a:gd name="T14" fmla="*/ 28 w 25"/>
                <a:gd name="T15" fmla="*/ 27 h 25"/>
                <a:gd name="T16" fmla="*/ 30 w 25"/>
                <a:gd name="T17" fmla="*/ 23 h 25"/>
                <a:gd name="T18" fmla="*/ 30 w 25"/>
                <a:gd name="T19" fmla="*/ 20 h 25"/>
                <a:gd name="T20" fmla="*/ 30 w 25"/>
                <a:gd name="T21" fmla="*/ 17 h 25"/>
                <a:gd name="T22" fmla="*/ 30 w 25"/>
                <a:gd name="T23" fmla="*/ 16 h 25"/>
                <a:gd name="T24" fmla="*/ 30 w 25"/>
                <a:gd name="T25" fmla="*/ 12 h 25"/>
                <a:gd name="T26" fmla="*/ 28 w 25"/>
                <a:gd name="T27" fmla="*/ 9 h 25"/>
                <a:gd name="T28" fmla="*/ 28 w 25"/>
                <a:gd name="T29" fmla="*/ 6 h 25"/>
                <a:gd name="T30" fmla="*/ 25 w 25"/>
                <a:gd name="T31" fmla="*/ 6 h 25"/>
                <a:gd name="T32" fmla="*/ 25 w 25"/>
                <a:gd name="T33" fmla="*/ 3 h 25"/>
                <a:gd name="T34" fmla="*/ 23 w 25"/>
                <a:gd name="T35" fmla="*/ 3 h 25"/>
                <a:gd name="T36" fmla="*/ 20 w 25"/>
                <a:gd name="T37" fmla="*/ 0 h 25"/>
                <a:gd name="T38" fmla="*/ 18 w 25"/>
                <a:gd name="T39" fmla="*/ 0 h 25"/>
                <a:gd name="T40" fmla="*/ 16 w 25"/>
                <a:gd name="T41" fmla="*/ 0 h 25"/>
                <a:gd name="T42" fmla="*/ 14 w 25"/>
                <a:gd name="T43" fmla="*/ 0 h 25"/>
                <a:gd name="T44" fmla="*/ 12 w 25"/>
                <a:gd name="T45" fmla="*/ 0 h 25"/>
                <a:gd name="T46" fmla="*/ 10 w 25"/>
                <a:gd name="T47" fmla="*/ 3 h 25"/>
                <a:gd name="T48" fmla="*/ 7 w 25"/>
                <a:gd name="T49" fmla="*/ 3 h 25"/>
                <a:gd name="T50" fmla="*/ 5 w 25"/>
                <a:gd name="T51" fmla="*/ 6 h 25"/>
                <a:gd name="T52" fmla="*/ 5 w 25"/>
                <a:gd name="T53" fmla="*/ 6 h 25"/>
                <a:gd name="T54" fmla="*/ 2 w 25"/>
                <a:gd name="T55" fmla="*/ 9 h 25"/>
                <a:gd name="T56" fmla="*/ 2 w 25"/>
                <a:gd name="T57" fmla="*/ 12 h 25"/>
                <a:gd name="T58" fmla="*/ 2 w 25"/>
                <a:gd name="T59" fmla="*/ 16 h 25"/>
                <a:gd name="T60" fmla="*/ 0 w 25"/>
                <a:gd name="T61" fmla="*/ 17 h 25"/>
                <a:gd name="T62" fmla="*/ 2 w 25"/>
                <a:gd name="T63" fmla="*/ 20 h 25"/>
                <a:gd name="T64" fmla="*/ 2 w 25"/>
                <a:gd name="T65" fmla="*/ 23 h 25"/>
                <a:gd name="T66" fmla="*/ 2 w 25"/>
                <a:gd name="T67" fmla="*/ 27 h 25"/>
                <a:gd name="T68" fmla="*/ 5 w 25"/>
                <a:gd name="T69" fmla="*/ 30 h 25"/>
                <a:gd name="T70" fmla="*/ 5 w 25"/>
                <a:gd name="T71" fmla="*/ 33 h 25"/>
                <a:gd name="T72" fmla="*/ 7 w 25"/>
                <a:gd name="T73" fmla="*/ 33 h 25"/>
                <a:gd name="T74" fmla="*/ 10 w 25"/>
                <a:gd name="T75" fmla="*/ 36 h 25"/>
                <a:gd name="T76" fmla="*/ 12 w 25"/>
                <a:gd name="T77" fmla="*/ 36 h 25"/>
                <a:gd name="T78" fmla="*/ 14 w 25"/>
                <a:gd name="T79" fmla="*/ 36 h 25"/>
                <a:gd name="T80" fmla="*/ 16 w 25"/>
                <a:gd name="T81" fmla="*/ 39 h 25"/>
                <a:gd name="T82" fmla="*/ 16 w 25"/>
                <a:gd name="T83" fmla="*/ 39 h 25"/>
                <a:gd name="T84" fmla="*/ 14 w 25"/>
                <a:gd name="T85" fmla="*/ 36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5"/>
                <a:gd name="T131" fmla="*/ 25 w 25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5">
                  <a:moveTo>
                    <a:pt x="12" y="23"/>
                  </a:moveTo>
                  <a:lnTo>
                    <a:pt x="15" y="23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21" y="21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5" y="15"/>
                  </a:lnTo>
                  <a:lnTo>
                    <a:pt x="25" y="13"/>
                  </a:lnTo>
                  <a:lnTo>
                    <a:pt x="25" y="11"/>
                  </a:lnTo>
                  <a:lnTo>
                    <a:pt x="25" y="10"/>
                  </a:lnTo>
                  <a:lnTo>
                    <a:pt x="25" y="8"/>
                  </a:lnTo>
                  <a:lnTo>
                    <a:pt x="23" y="6"/>
                  </a:lnTo>
                  <a:lnTo>
                    <a:pt x="23" y="4"/>
                  </a:lnTo>
                  <a:lnTo>
                    <a:pt x="21" y="4"/>
                  </a:lnTo>
                  <a:lnTo>
                    <a:pt x="21" y="2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1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3" y="25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3" name="Freeform 100"/>
            <p:cNvSpPr>
              <a:spLocks/>
            </p:cNvSpPr>
            <p:nvPr/>
          </p:nvSpPr>
          <p:spPr bwMode="auto">
            <a:xfrm>
              <a:off x="4500" y="3382"/>
              <a:ext cx="29" cy="39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9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Line 101"/>
            <p:cNvSpPr>
              <a:spLocks noChangeShapeType="1"/>
            </p:cNvSpPr>
            <p:nvPr/>
          </p:nvSpPr>
          <p:spPr bwMode="auto">
            <a:xfrm flipH="1">
              <a:off x="3794" y="3402"/>
              <a:ext cx="710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5" name="Freeform 102"/>
            <p:cNvSpPr>
              <a:spLocks/>
            </p:cNvSpPr>
            <p:nvPr/>
          </p:nvSpPr>
          <p:spPr bwMode="auto">
            <a:xfrm>
              <a:off x="3670" y="3402"/>
              <a:ext cx="188" cy="211"/>
            </a:xfrm>
            <a:custGeom>
              <a:avLst/>
              <a:gdLst>
                <a:gd name="T0" fmla="*/ 188 w 159"/>
                <a:gd name="T1" fmla="*/ 0 h 138"/>
                <a:gd name="T2" fmla="*/ 188 w 159"/>
                <a:gd name="T3" fmla="*/ 211 h 138"/>
                <a:gd name="T4" fmla="*/ 0 w 159"/>
                <a:gd name="T5" fmla="*/ 211 h 138"/>
                <a:gd name="T6" fmla="*/ 0 60000 65536"/>
                <a:gd name="T7" fmla="*/ 0 60000 65536"/>
                <a:gd name="T8" fmla="*/ 0 60000 65536"/>
                <a:gd name="T9" fmla="*/ 0 w 159"/>
                <a:gd name="T10" fmla="*/ 0 h 138"/>
                <a:gd name="T11" fmla="*/ 159 w 159"/>
                <a:gd name="T12" fmla="*/ 138 h 138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59" h="138">
                  <a:moveTo>
                    <a:pt x="159" y="0"/>
                  </a:moveTo>
                  <a:lnTo>
                    <a:pt x="159" y="138"/>
                  </a:lnTo>
                  <a:lnTo>
                    <a:pt x="0" y="138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6" name="Freeform 103"/>
            <p:cNvSpPr>
              <a:spLocks/>
            </p:cNvSpPr>
            <p:nvPr/>
          </p:nvSpPr>
          <p:spPr bwMode="auto">
            <a:xfrm>
              <a:off x="3844" y="3385"/>
              <a:ext cx="27" cy="36"/>
            </a:xfrm>
            <a:custGeom>
              <a:avLst/>
              <a:gdLst>
                <a:gd name="T0" fmla="*/ 14 w 23"/>
                <a:gd name="T1" fmla="*/ 36 h 23"/>
                <a:gd name="T2" fmla="*/ 16 w 23"/>
                <a:gd name="T3" fmla="*/ 36 h 23"/>
                <a:gd name="T4" fmla="*/ 19 w 23"/>
                <a:gd name="T5" fmla="*/ 36 h 23"/>
                <a:gd name="T6" fmla="*/ 20 w 23"/>
                <a:gd name="T7" fmla="*/ 36 h 23"/>
                <a:gd name="T8" fmla="*/ 22 w 23"/>
                <a:gd name="T9" fmla="*/ 33 h 23"/>
                <a:gd name="T10" fmla="*/ 22 w 23"/>
                <a:gd name="T11" fmla="*/ 33 h 23"/>
                <a:gd name="T12" fmla="*/ 25 w 23"/>
                <a:gd name="T13" fmla="*/ 30 h 23"/>
                <a:gd name="T14" fmla="*/ 27 w 23"/>
                <a:gd name="T15" fmla="*/ 27 h 23"/>
                <a:gd name="T16" fmla="*/ 27 w 23"/>
                <a:gd name="T17" fmla="*/ 23 h 23"/>
                <a:gd name="T18" fmla="*/ 27 w 23"/>
                <a:gd name="T19" fmla="*/ 20 h 23"/>
                <a:gd name="T20" fmla="*/ 27 w 23"/>
                <a:gd name="T21" fmla="*/ 17 h 23"/>
                <a:gd name="T22" fmla="*/ 27 w 23"/>
                <a:gd name="T23" fmla="*/ 14 h 23"/>
                <a:gd name="T24" fmla="*/ 27 w 23"/>
                <a:gd name="T25" fmla="*/ 11 h 23"/>
                <a:gd name="T26" fmla="*/ 27 w 23"/>
                <a:gd name="T27" fmla="*/ 9 h 23"/>
                <a:gd name="T28" fmla="*/ 25 w 23"/>
                <a:gd name="T29" fmla="*/ 6 h 23"/>
                <a:gd name="T30" fmla="*/ 22 w 23"/>
                <a:gd name="T31" fmla="*/ 6 h 23"/>
                <a:gd name="T32" fmla="*/ 22 w 23"/>
                <a:gd name="T33" fmla="*/ 3 h 23"/>
                <a:gd name="T34" fmla="*/ 20 w 23"/>
                <a:gd name="T35" fmla="*/ 0 h 23"/>
                <a:gd name="T36" fmla="*/ 19 w 23"/>
                <a:gd name="T37" fmla="*/ 0 h 23"/>
                <a:gd name="T38" fmla="*/ 16 w 23"/>
                <a:gd name="T39" fmla="*/ 0 h 23"/>
                <a:gd name="T40" fmla="*/ 14 w 23"/>
                <a:gd name="T41" fmla="*/ 0 h 23"/>
                <a:gd name="T42" fmla="*/ 12 w 23"/>
                <a:gd name="T43" fmla="*/ 0 h 23"/>
                <a:gd name="T44" fmla="*/ 9 w 23"/>
                <a:gd name="T45" fmla="*/ 0 h 23"/>
                <a:gd name="T46" fmla="*/ 7 w 23"/>
                <a:gd name="T47" fmla="*/ 0 h 23"/>
                <a:gd name="T48" fmla="*/ 5 w 23"/>
                <a:gd name="T49" fmla="*/ 3 h 23"/>
                <a:gd name="T50" fmla="*/ 5 w 23"/>
                <a:gd name="T51" fmla="*/ 6 h 23"/>
                <a:gd name="T52" fmla="*/ 2 w 23"/>
                <a:gd name="T53" fmla="*/ 6 h 23"/>
                <a:gd name="T54" fmla="*/ 0 w 23"/>
                <a:gd name="T55" fmla="*/ 9 h 23"/>
                <a:gd name="T56" fmla="*/ 0 w 23"/>
                <a:gd name="T57" fmla="*/ 11 h 23"/>
                <a:gd name="T58" fmla="*/ 0 w 23"/>
                <a:gd name="T59" fmla="*/ 14 h 23"/>
                <a:gd name="T60" fmla="*/ 0 w 23"/>
                <a:gd name="T61" fmla="*/ 17 h 23"/>
                <a:gd name="T62" fmla="*/ 0 w 23"/>
                <a:gd name="T63" fmla="*/ 20 h 23"/>
                <a:gd name="T64" fmla="*/ 0 w 23"/>
                <a:gd name="T65" fmla="*/ 23 h 23"/>
                <a:gd name="T66" fmla="*/ 0 w 23"/>
                <a:gd name="T67" fmla="*/ 27 h 23"/>
                <a:gd name="T68" fmla="*/ 2 w 23"/>
                <a:gd name="T69" fmla="*/ 30 h 23"/>
                <a:gd name="T70" fmla="*/ 5 w 23"/>
                <a:gd name="T71" fmla="*/ 33 h 23"/>
                <a:gd name="T72" fmla="*/ 5 w 23"/>
                <a:gd name="T73" fmla="*/ 33 h 23"/>
                <a:gd name="T74" fmla="*/ 7 w 23"/>
                <a:gd name="T75" fmla="*/ 36 h 23"/>
                <a:gd name="T76" fmla="*/ 9 w 23"/>
                <a:gd name="T77" fmla="*/ 36 h 23"/>
                <a:gd name="T78" fmla="*/ 12 w 23"/>
                <a:gd name="T79" fmla="*/ 36 h 23"/>
                <a:gd name="T80" fmla="*/ 14 w 23"/>
                <a:gd name="T81" fmla="*/ 36 h 23"/>
                <a:gd name="T82" fmla="*/ 14 w 23"/>
                <a:gd name="T83" fmla="*/ 36 h 23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3"/>
                <a:gd name="T127" fmla="*/ 0 h 23"/>
                <a:gd name="T128" fmla="*/ 23 w 23"/>
                <a:gd name="T129" fmla="*/ 23 h 23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3" h="23">
                  <a:moveTo>
                    <a:pt x="12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Freeform 104"/>
            <p:cNvSpPr>
              <a:spLocks/>
            </p:cNvSpPr>
            <p:nvPr/>
          </p:nvSpPr>
          <p:spPr bwMode="auto">
            <a:xfrm>
              <a:off x="3668" y="3402"/>
              <a:ext cx="1044" cy="322"/>
            </a:xfrm>
            <a:custGeom>
              <a:avLst/>
              <a:gdLst>
                <a:gd name="T0" fmla="*/ 0 w 885"/>
                <a:gd name="T1" fmla="*/ 319 h 211"/>
                <a:gd name="T2" fmla="*/ 1044 w 885"/>
                <a:gd name="T3" fmla="*/ 322 h 211"/>
                <a:gd name="T4" fmla="*/ 1044 w 885"/>
                <a:gd name="T5" fmla="*/ 0 h 211"/>
                <a:gd name="T6" fmla="*/ 981 w 885"/>
                <a:gd name="T7" fmla="*/ 0 h 21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85"/>
                <a:gd name="T13" fmla="*/ 0 h 211"/>
                <a:gd name="T14" fmla="*/ 885 w 885"/>
                <a:gd name="T15" fmla="*/ 211 h 21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85" h="211">
                  <a:moveTo>
                    <a:pt x="0" y="209"/>
                  </a:moveTo>
                  <a:lnTo>
                    <a:pt x="885" y="211"/>
                  </a:lnTo>
                  <a:lnTo>
                    <a:pt x="885" y="0"/>
                  </a:lnTo>
                  <a:lnTo>
                    <a:pt x="832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8" name="Freeform 105"/>
            <p:cNvSpPr>
              <a:spLocks/>
            </p:cNvSpPr>
            <p:nvPr/>
          </p:nvSpPr>
          <p:spPr bwMode="auto">
            <a:xfrm>
              <a:off x="3649" y="3703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1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4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9" name="Freeform 106"/>
            <p:cNvSpPr>
              <a:spLocks/>
            </p:cNvSpPr>
            <p:nvPr/>
          </p:nvSpPr>
          <p:spPr bwMode="auto">
            <a:xfrm>
              <a:off x="3649" y="3593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0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Freeform 107"/>
            <p:cNvSpPr>
              <a:spLocks/>
            </p:cNvSpPr>
            <p:nvPr/>
          </p:nvSpPr>
          <p:spPr bwMode="auto">
            <a:xfrm>
              <a:off x="3649" y="3648"/>
              <a:ext cx="27" cy="38"/>
            </a:xfrm>
            <a:custGeom>
              <a:avLst/>
              <a:gdLst>
                <a:gd name="T0" fmla="*/ 27 w 23"/>
                <a:gd name="T1" fmla="*/ 0 h 25"/>
                <a:gd name="T2" fmla="*/ 27 w 23"/>
                <a:gd name="T3" fmla="*/ 38 h 25"/>
                <a:gd name="T4" fmla="*/ 0 w 23"/>
                <a:gd name="T5" fmla="*/ 20 h 25"/>
                <a:gd name="T6" fmla="*/ 27 w 23"/>
                <a:gd name="T7" fmla="*/ 0 h 25"/>
                <a:gd name="T8" fmla="*/ 27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23" y="25"/>
                  </a:lnTo>
                  <a:lnTo>
                    <a:pt x="0" y="13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1" name="Freeform 108"/>
            <p:cNvSpPr>
              <a:spLocks/>
            </p:cNvSpPr>
            <p:nvPr/>
          </p:nvSpPr>
          <p:spPr bwMode="auto">
            <a:xfrm>
              <a:off x="4038" y="2456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0 w 25"/>
                <a:gd name="T3" fmla="*/ 38 h 25"/>
                <a:gd name="T4" fmla="*/ 29 w 25"/>
                <a:gd name="T5" fmla="*/ 20 h 25"/>
                <a:gd name="T6" fmla="*/ 0 w 25"/>
                <a:gd name="T7" fmla="*/ 3 h 25"/>
                <a:gd name="T8" fmla="*/ 0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0" y="25"/>
                  </a:lnTo>
                  <a:lnTo>
                    <a:pt x="25" y="1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2" name="Line 109"/>
            <p:cNvSpPr>
              <a:spLocks noChangeShapeType="1"/>
            </p:cNvSpPr>
            <p:nvPr/>
          </p:nvSpPr>
          <p:spPr bwMode="auto">
            <a:xfrm flipH="1">
              <a:off x="3794" y="2473"/>
              <a:ext cx="251" cy="3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Freeform 110"/>
            <p:cNvSpPr>
              <a:spLocks/>
            </p:cNvSpPr>
            <p:nvPr/>
          </p:nvSpPr>
          <p:spPr bwMode="auto">
            <a:xfrm>
              <a:off x="3972" y="2976"/>
              <a:ext cx="29" cy="39"/>
            </a:xfrm>
            <a:custGeom>
              <a:avLst/>
              <a:gdLst>
                <a:gd name="T0" fmla="*/ 15 w 24"/>
                <a:gd name="T1" fmla="*/ 36 h 25"/>
                <a:gd name="T2" fmla="*/ 17 w 24"/>
                <a:gd name="T3" fmla="*/ 39 h 25"/>
                <a:gd name="T4" fmla="*/ 19 w 24"/>
                <a:gd name="T5" fmla="*/ 36 h 25"/>
                <a:gd name="T6" fmla="*/ 22 w 24"/>
                <a:gd name="T7" fmla="*/ 36 h 25"/>
                <a:gd name="T8" fmla="*/ 24 w 24"/>
                <a:gd name="T9" fmla="*/ 36 h 25"/>
                <a:gd name="T10" fmla="*/ 24 w 24"/>
                <a:gd name="T11" fmla="*/ 33 h 25"/>
                <a:gd name="T12" fmla="*/ 27 w 24"/>
                <a:gd name="T13" fmla="*/ 30 h 25"/>
                <a:gd name="T14" fmla="*/ 29 w 24"/>
                <a:gd name="T15" fmla="*/ 27 h 25"/>
                <a:gd name="T16" fmla="*/ 29 w 24"/>
                <a:gd name="T17" fmla="*/ 23 h 25"/>
                <a:gd name="T18" fmla="*/ 29 w 24"/>
                <a:gd name="T19" fmla="*/ 20 h 25"/>
                <a:gd name="T20" fmla="*/ 29 w 24"/>
                <a:gd name="T21" fmla="*/ 17 h 25"/>
                <a:gd name="T22" fmla="*/ 29 w 24"/>
                <a:gd name="T23" fmla="*/ 14 h 25"/>
                <a:gd name="T24" fmla="*/ 29 w 24"/>
                <a:gd name="T25" fmla="*/ 11 h 25"/>
                <a:gd name="T26" fmla="*/ 29 w 24"/>
                <a:gd name="T27" fmla="*/ 9 h 25"/>
                <a:gd name="T28" fmla="*/ 27 w 24"/>
                <a:gd name="T29" fmla="*/ 9 h 25"/>
                <a:gd name="T30" fmla="*/ 24 w 24"/>
                <a:gd name="T31" fmla="*/ 6 h 25"/>
                <a:gd name="T32" fmla="*/ 24 w 24"/>
                <a:gd name="T33" fmla="*/ 3 h 25"/>
                <a:gd name="T34" fmla="*/ 22 w 24"/>
                <a:gd name="T35" fmla="*/ 3 h 25"/>
                <a:gd name="T36" fmla="*/ 19 w 24"/>
                <a:gd name="T37" fmla="*/ 0 h 25"/>
                <a:gd name="T38" fmla="*/ 17 w 24"/>
                <a:gd name="T39" fmla="*/ 0 h 25"/>
                <a:gd name="T40" fmla="*/ 15 w 24"/>
                <a:gd name="T41" fmla="*/ 0 h 25"/>
                <a:gd name="T42" fmla="*/ 12 w 24"/>
                <a:gd name="T43" fmla="*/ 0 h 25"/>
                <a:gd name="T44" fmla="*/ 10 w 24"/>
                <a:gd name="T45" fmla="*/ 0 h 25"/>
                <a:gd name="T46" fmla="*/ 7 w 24"/>
                <a:gd name="T47" fmla="*/ 3 h 25"/>
                <a:gd name="T48" fmla="*/ 5 w 24"/>
                <a:gd name="T49" fmla="*/ 3 h 25"/>
                <a:gd name="T50" fmla="*/ 5 w 24"/>
                <a:gd name="T51" fmla="*/ 6 h 25"/>
                <a:gd name="T52" fmla="*/ 2 w 24"/>
                <a:gd name="T53" fmla="*/ 9 h 25"/>
                <a:gd name="T54" fmla="*/ 0 w 24"/>
                <a:gd name="T55" fmla="*/ 9 h 25"/>
                <a:gd name="T56" fmla="*/ 0 w 24"/>
                <a:gd name="T57" fmla="*/ 11 h 25"/>
                <a:gd name="T58" fmla="*/ 0 w 24"/>
                <a:gd name="T59" fmla="*/ 14 h 25"/>
                <a:gd name="T60" fmla="*/ 0 w 24"/>
                <a:gd name="T61" fmla="*/ 17 h 25"/>
                <a:gd name="T62" fmla="*/ 0 w 24"/>
                <a:gd name="T63" fmla="*/ 20 h 25"/>
                <a:gd name="T64" fmla="*/ 0 w 24"/>
                <a:gd name="T65" fmla="*/ 23 h 25"/>
                <a:gd name="T66" fmla="*/ 0 w 24"/>
                <a:gd name="T67" fmla="*/ 27 h 25"/>
                <a:gd name="T68" fmla="*/ 2 w 24"/>
                <a:gd name="T69" fmla="*/ 30 h 25"/>
                <a:gd name="T70" fmla="*/ 5 w 24"/>
                <a:gd name="T71" fmla="*/ 33 h 25"/>
                <a:gd name="T72" fmla="*/ 5 w 24"/>
                <a:gd name="T73" fmla="*/ 36 h 25"/>
                <a:gd name="T74" fmla="*/ 7 w 24"/>
                <a:gd name="T75" fmla="*/ 36 h 25"/>
                <a:gd name="T76" fmla="*/ 10 w 24"/>
                <a:gd name="T77" fmla="*/ 36 h 25"/>
                <a:gd name="T78" fmla="*/ 12 w 24"/>
                <a:gd name="T79" fmla="*/ 39 h 25"/>
                <a:gd name="T80" fmla="*/ 15 w 24"/>
                <a:gd name="T81" fmla="*/ 39 h 25"/>
                <a:gd name="T82" fmla="*/ 15 w 24"/>
                <a:gd name="T83" fmla="*/ 39 h 25"/>
                <a:gd name="T84" fmla="*/ 15 w 24"/>
                <a:gd name="T85" fmla="*/ 36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5"/>
                <a:gd name="T131" fmla="*/ 24 w 24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5">
                  <a:moveTo>
                    <a:pt x="12" y="23"/>
                  </a:moveTo>
                  <a:lnTo>
                    <a:pt x="14" y="25"/>
                  </a:lnTo>
                  <a:lnTo>
                    <a:pt x="16" y="23"/>
                  </a:lnTo>
                  <a:lnTo>
                    <a:pt x="18" y="23"/>
                  </a:lnTo>
                  <a:lnTo>
                    <a:pt x="20" y="23"/>
                  </a:lnTo>
                  <a:lnTo>
                    <a:pt x="20" y="21"/>
                  </a:lnTo>
                  <a:lnTo>
                    <a:pt x="22" y="19"/>
                  </a:lnTo>
                  <a:lnTo>
                    <a:pt x="24" y="17"/>
                  </a:lnTo>
                  <a:lnTo>
                    <a:pt x="24" y="15"/>
                  </a:lnTo>
                  <a:lnTo>
                    <a:pt x="24" y="13"/>
                  </a:lnTo>
                  <a:lnTo>
                    <a:pt x="24" y="11"/>
                  </a:lnTo>
                  <a:lnTo>
                    <a:pt x="24" y="9"/>
                  </a:lnTo>
                  <a:lnTo>
                    <a:pt x="24" y="7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20" y="4"/>
                  </a:lnTo>
                  <a:lnTo>
                    <a:pt x="20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4" y="23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5"/>
                  </a:lnTo>
                  <a:lnTo>
                    <a:pt x="12" y="25"/>
                  </a:lnTo>
                  <a:lnTo>
                    <a:pt x="12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4" name="Freeform 111"/>
            <p:cNvSpPr>
              <a:spLocks/>
            </p:cNvSpPr>
            <p:nvPr/>
          </p:nvSpPr>
          <p:spPr bwMode="auto">
            <a:xfrm>
              <a:off x="2922" y="2184"/>
              <a:ext cx="1064" cy="1733"/>
            </a:xfrm>
            <a:custGeom>
              <a:avLst/>
              <a:gdLst>
                <a:gd name="T0" fmla="*/ 1064 w 901"/>
                <a:gd name="T1" fmla="*/ 164 h 1045"/>
                <a:gd name="T2" fmla="*/ 1064 w 901"/>
                <a:gd name="T3" fmla="*/ 1733 h 1045"/>
                <a:gd name="T4" fmla="*/ 0 w 901"/>
                <a:gd name="T5" fmla="*/ 1733 h 1045"/>
                <a:gd name="T6" fmla="*/ 0 w 901"/>
                <a:gd name="T7" fmla="*/ 0 h 1045"/>
                <a:gd name="T8" fmla="*/ 67 w 901"/>
                <a:gd name="T9" fmla="*/ 0 h 104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01"/>
                <a:gd name="T16" fmla="*/ 0 h 1045"/>
                <a:gd name="T17" fmla="*/ 901 w 901"/>
                <a:gd name="T18" fmla="*/ 1045 h 104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01" h="1045">
                  <a:moveTo>
                    <a:pt x="901" y="99"/>
                  </a:moveTo>
                  <a:lnTo>
                    <a:pt x="901" y="1045"/>
                  </a:lnTo>
                  <a:lnTo>
                    <a:pt x="0" y="1045"/>
                  </a:lnTo>
                  <a:lnTo>
                    <a:pt x="0" y="0"/>
                  </a:lnTo>
                  <a:lnTo>
                    <a:pt x="57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5" name="Freeform 112"/>
            <p:cNvSpPr>
              <a:spLocks/>
            </p:cNvSpPr>
            <p:nvPr/>
          </p:nvSpPr>
          <p:spPr bwMode="auto">
            <a:xfrm>
              <a:off x="2846" y="3981"/>
              <a:ext cx="28" cy="38"/>
            </a:xfrm>
            <a:custGeom>
              <a:avLst/>
              <a:gdLst>
                <a:gd name="T0" fmla="*/ 11 w 23"/>
                <a:gd name="T1" fmla="*/ 38 h 25"/>
                <a:gd name="T2" fmla="*/ 16 w 23"/>
                <a:gd name="T3" fmla="*/ 38 h 25"/>
                <a:gd name="T4" fmla="*/ 18 w 23"/>
                <a:gd name="T5" fmla="*/ 38 h 25"/>
                <a:gd name="T6" fmla="*/ 21 w 23"/>
                <a:gd name="T7" fmla="*/ 35 h 25"/>
                <a:gd name="T8" fmla="*/ 23 w 23"/>
                <a:gd name="T9" fmla="*/ 35 h 25"/>
                <a:gd name="T10" fmla="*/ 23 w 23"/>
                <a:gd name="T11" fmla="*/ 32 h 25"/>
                <a:gd name="T12" fmla="*/ 26 w 23"/>
                <a:gd name="T13" fmla="*/ 32 h 25"/>
                <a:gd name="T14" fmla="*/ 26 w 23"/>
                <a:gd name="T15" fmla="*/ 29 h 25"/>
                <a:gd name="T16" fmla="*/ 28 w 23"/>
                <a:gd name="T17" fmla="*/ 27 h 25"/>
                <a:gd name="T18" fmla="*/ 28 w 23"/>
                <a:gd name="T19" fmla="*/ 24 h 25"/>
                <a:gd name="T20" fmla="*/ 28 w 23"/>
                <a:gd name="T21" fmla="*/ 21 h 25"/>
                <a:gd name="T22" fmla="*/ 28 w 23"/>
                <a:gd name="T23" fmla="*/ 18 h 25"/>
                <a:gd name="T24" fmla="*/ 28 w 23"/>
                <a:gd name="T25" fmla="*/ 15 h 25"/>
                <a:gd name="T26" fmla="*/ 26 w 23"/>
                <a:gd name="T27" fmla="*/ 12 h 25"/>
                <a:gd name="T28" fmla="*/ 26 w 23"/>
                <a:gd name="T29" fmla="*/ 9 h 25"/>
                <a:gd name="T30" fmla="*/ 23 w 23"/>
                <a:gd name="T31" fmla="*/ 6 h 25"/>
                <a:gd name="T32" fmla="*/ 23 w 23"/>
                <a:gd name="T33" fmla="*/ 6 h 25"/>
                <a:gd name="T34" fmla="*/ 21 w 23"/>
                <a:gd name="T35" fmla="*/ 3 h 25"/>
                <a:gd name="T36" fmla="*/ 18 w 23"/>
                <a:gd name="T37" fmla="*/ 3 h 25"/>
                <a:gd name="T38" fmla="*/ 16 w 23"/>
                <a:gd name="T39" fmla="*/ 3 h 25"/>
                <a:gd name="T40" fmla="*/ 13 w 23"/>
                <a:gd name="T41" fmla="*/ 0 h 25"/>
                <a:gd name="T42" fmla="*/ 11 w 23"/>
                <a:gd name="T43" fmla="*/ 3 h 25"/>
                <a:gd name="T44" fmla="*/ 9 w 23"/>
                <a:gd name="T45" fmla="*/ 3 h 25"/>
                <a:gd name="T46" fmla="*/ 6 w 23"/>
                <a:gd name="T47" fmla="*/ 3 h 25"/>
                <a:gd name="T48" fmla="*/ 4 w 23"/>
                <a:gd name="T49" fmla="*/ 6 h 25"/>
                <a:gd name="T50" fmla="*/ 2 w 23"/>
                <a:gd name="T51" fmla="*/ 6 h 25"/>
                <a:gd name="T52" fmla="*/ 2 w 23"/>
                <a:gd name="T53" fmla="*/ 9 h 25"/>
                <a:gd name="T54" fmla="*/ 0 w 23"/>
                <a:gd name="T55" fmla="*/ 12 h 25"/>
                <a:gd name="T56" fmla="*/ 0 w 23"/>
                <a:gd name="T57" fmla="*/ 15 h 25"/>
                <a:gd name="T58" fmla="*/ 0 w 23"/>
                <a:gd name="T59" fmla="*/ 18 h 25"/>
                <a:gd name="T60" fmla="*/ 0 w 23"/>
                <a:gd name="T61" fmla="*/ 21 h 25"/>
                <a:gd name="T62" fmla="*/ 0 w 23"/>
                <a:gd name="T63" fmla="*/ 24 h 25"/>
                <a:gd name="T64" fmla="*/ 0 w 23"/>
                <a:gd name="T65" fmla="*/ 27 h 25"/>
                <a:gd name="T66" fmla="*/ 0 w 23"/>
                <a:gd name="T67" fmla="*/ 29 h 25"/>
                <a:gd name="T68" fmla="*/ 2 w 23"/>
                <a:gd name="T69" fmla="*/ 32 h 25"/>
                <a:gd name="T70" fmla="*/ 2 w 23"/>
                <a:gd name="T71" fmla="*/ 32 h 25"/>
                <a:gd name="T72" fmla="*/ 4 w 23"/>
                <a:gd name="T73" fmla="*/ 35 h 25"/>
                <a:gd name="T74" fmla="*/ 6 w 23"/>
                <a:gd name="T75" fmla="*/ 35 h 25"/>
                <a:gd name="T76" fmla="*/ 9 w 23"/>
                <a:gd name="T77" fmla="*/ 38 h 25"/>
                <a:gd name="T78" fmla="*/ 11 w 23"/>
                <a:gd name="T79" fmla="*/ 38 h 25"/>
                <a:gd name="T80" fmla="*/ 13 w 23"/>
                <a:gd name="T81" fmla="*/ 38 h 25"/>
                <a:gd name="T82" fmla="*/ 13 w 23"/>
                <a:gd name="T83" fmla="*/ 38 h 25"/>
                <a:gd name="T84" fmla="*/ 11 w 23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"/>
                <a:gd name="T130" fmla="*/ 0 h 25"/>
                <a:gd name="T131" fmla="*/ 23 w 23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" h="25">
                  <a:moveTo>
                    <a:pt x="9" y="25"/>
                  </a:moveTo>
                  <a:lnTo>
                    <a:pt x="13" y="25"/>
                  </a:lnTo>
                  <a:lnTo>
                    <a:pt x="15" y="25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9"/>
                  </a:lnTo>
                  <a:lnTo>
                    <a:pt x="2" y="21"/>
                  </a:lnTo>
                  <a:lnTo>
                    <a:pt x="3" y="23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9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Freeform 113"/>
            <p:cNvSpPr>
              <a:spLocks/>
            </p:cNvSpPr>
            <p:nvPr/>
          </p:nvSpPr>
          <p:spPr bwMode="auto">
            <a:xfrm>
              <a:off x="1431" y="2491"/>
              <a:ext cx="2825" cy="1589"/>
            </a:xfrm>
            <a:custGeom>
              <a:avLst/>
              <a:gdLst>
                <a:gd name="T0" fmla="*/ 2823 w 2393"/>
                <a:gd name="T1" fmla="*/ 1230 h 1041"/>
                <a:gd name="T2" fmla="*/ 2825 w 2393"/>
                <a:gd name="T3" fmla="*/ 1589 h 1041"/>
                <a:gd name="T4" fmla="*/ 0 w 2393"/>
                <a:gd name="T5" fmla="*/ 1589 h 1041"/>
                <a:gd name="T6" fmla="*/ 0 w 2393"/>
                <a:gd name="T7" fmla="*/ 0 h 1041"/>
                <a:gd name="T8" fmla="*/ 367 w 2393"/>
                <a:gd name="T9" fmla="*/ 0 h 10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93"/>
                <a:gd name="T16" fmla="*/ 0 h 1041"/>
                <a:gd name="T17" fmla="*/ 2393 w 2393"/>
                <a:gd name="T18" fmla="*/ 1041 h 104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93" h="1041">
                  <a:moveTo>
                    <a:pt x="2391" y="806"/>
                  </a:moveTo>
                  <a:lnTo>
                    <a:pt x="2393" y="1041"/>
                  </a:lnTo>
                  <a:lnTo>
                    <a:pt x="0" y="1041"/>
                  </a:lnTo>
                  <a:lnTo>
                    <a:pt x="0" y="0"/>
                  </a:lnTo>
                  <a:lnTo>
                    <a:pt x="311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7" name="Freeform 114"/>
            <p:cNvSpPr>
              <a:spLocks/>
            </p:cNvSpPr>
            <p:nvPr/>
          </p:nvSpPr>
          <p:spPr bwMode="auto">
            <a:xfrm>
              <a:off x="4240" y="3703"/>
              <a:ext cx="30" cy="38"/>
            </a:xfrm>
            <a:custGeom>
              <a:avLst/>
              <a:gdLst>
                <a:gd name="T0" fmla="*/ 13 w 25"/>
                <a:gd name="T1" fmla="*/ 38 h 25"/>
                <a:gd name="T2" fmla="*/ 18 w 25"/>
                <a:gd name="T3" fmla="*/ 38 h 25"/>
                <a:gd name="T4" fmla="*/ 20 w 25"/>
                <a:gd name="T5" fmla="*/ 38 h 25"/>
                <a:gd name="T6" fmla="*/ 23 w 25"/>
                <a:gd name="T7" fmla="*/ 35 h 25"/>
                <a:gd name="T8" fmla="*/ 25 w 25"/>
                <a:gd name="T9" fmla="*/ 35 h 25"/>
                <a:gd name="T10" fmla="*/ 25 w 25"/>
                <a:gd name="T11" fmla="*/ 33 h 25"/>
                <a:gd name="T12" fmla="*/ 28 w 25"/>
                <a:gd name="T13" fmla="*/ 33 h 25"/>
                <a:gd name="T14" fmla="*/ 28 w 25"/>
                <a:gd name="T15" fmla="*/ 30 h 25"/>
                <a:gd name="T16" fmla="*/ 30 w 25"/>
                <a:gd name="T17" fmla="*/ 27 h 25"/>
                <a:gd name="T18" fmla="*/ 30 w 25"/>
                <a:gd name="T19" fmla="*/ 24 h 25"/>
                <a:gd name="T20" fmla="*/ 30 w 25"/>
                <a:gd name="T21" fmla="*/ 21 h 25"/>
                <a:gd name="T22" fmla="*/ 30 w 25"/>
                <a:gd name="T23" fmla="*/ 18 h 25"/>
                <a:gd name="T24" fmla="*/ 30 w 25"/>
                <a:gd name="T25" fmla="*/ 15 h 25"/>
                <a:gd name="T26" fmla="*/ 28 w 25"/>
                <a:gd name="T27" fmla="*/ 12 h 25"/>
                <a:gd name="T28" fmla="*/ 28 w 25"/>
                <a:gd name="T29" fmla="*/ 9 h 25"/>
                <a:gd name="T30" fmla="*/ 25 w 25"/>
                <a:gd name="T31" fmla="*/ 6 h 25"/>
                <a:gd name="T32" fmla="*/ 25 w 25"/>
                <a:gd name="T33" fmla="*/ 6 h 25"/>
                <a:gd name="T34" fmla="*/ 23 w 25"/>
                <a:gd name="T35" fmla="*/ 3 h 25"/>
                <a:gd name="T36" fmla="*/ 20 w 25"/>
                <a:gd name="T37" fmla="*/ 3 h 25"/>
                <a:gd name="T38" fmla="*/ 18 w 25"/>
                <a:gd name="T39" fmla="*/ 3 h 25"/>
                <a:gd name="T40" fmla="*/ 16 w 25"/>
                <a:gd name="T41" fmla="*/ 0 h 25"/>
                <a:gd name="T42" fmla="*/ 13 w 25"/>
                <a:gd name="T43" fmla="*/ 3 h 25"/>
                <a:gd name="T44" fmla="*/ 11 w 25"/>
                <a:gd name="T45" fmla="*/ 3 h 25"/>
                <a:gd name="T46" fmla="*/ 8 w 25"/>
                <a:gd name="T47" fmla="*/ 3 h 25"/>
                <a:gd name="T48" fmla="*/ 6 w 25"/>
                <a:gd name="T49" fmla="*/ 6 h 25"/>
                <a:gd name="T50" fmla="*/ 5 w 25"/>
                <a:gd name="T51" fmla="*/ 6 h 25"/>
                <a:gd name="T52" fmla="*/ 5 w 25"/>
                <a:gd name="T53" fmla="*/ 9 h 25"/>
                <a:gd name="T54" fmla="*/ 2 w 25"/>
                <a:gd name="T55" fmla="*/ 12 h 25"/>
                <a:gd name="T56" fmla="*/ 2 w 25"/>
                <a:gd name="T57" fmla="*/ 15 h 25"/>
                <a:gd name="T58" fmla="*/ 2 w 25"/>
                <a:gd name="T59" fmla="*/ 18 h 25"/>
                <a:gd name="T60" fmla="*/ 0 w 25"/>
                <a:gd name="T61" fmla="*/ 21 h 25"/>
                <a:gd name="T62" fmla="*/ 2 w 25"/>
                <a:gd name="T63" fmla="*/ 24 h 25"/>
                <a:gd name="T64" fmla="*/ 2 w 25"/>
                <a:gd name="T65" fmla="*/ 27 h 25"/>
                <a:gd name="T66" fmla="*/ 2 w 25"/>
                <a:gd name="T67" fmla="*/ 30 h 25"/>
                <a:gd name="T68" fmla="*/ 5 w 25"/>
                <a:gd name="T69" fmla="*/ 33 h 25"/>
                <a:gd name="T70" fmla="*/ 5 w 25"/>
                <a:gd name="T71" fmla="*/ 33 h 25"/>
                <a:gd name="T72" fmla="*/ 6 w 25"/>
                <a:gd name="T73" fmla="*/ 35 h 25"/>
                <a:gd name="T74" fmla="*/ 8 w 25"/>
                <a:gd name="T75" fmla="*/ 35 h 25"/>
                <a:gd name="T76" fmla="*/ 11 w 25"/>
                <a:gd name="T77" fmla="*/ 38 h 25"/>
                <a:gd name="T78" fmla="*/ 13 w 25"/>
                <a:gd name="T79" fmla="*/ 38 h 25"/>
                <a:gd name="T80" fmla="*/ 16 w 25"/>
                <a:gd name="T81" fmla="*/ 38 h 25"/>
                <a:gd name="T82" fmla="*/ 16 w 25"/>
                <a:gd name="T83" fmla="*/ 38 h 25"/>
                <a:gd name="T84" fmla="*/ 13 w 25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5"/>
                <a:gd name="T130" fmla="*/ 0 h 25"/>
                <a:gd name="T131" fmla="*/ 25 w 25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5" h="25">
                  <a:moveTo>
                    <a:pt x="11" y="25"/>
                  </a:moveTo>
                  <a:lnTo>
                    <a:pt x="15" y="25"/>
                  </a:lnTo>
                  <a:lnTo>
                    <a:pt x="17" y="25"/>
                  </a:lnTo>
                  <a:lnTo>
                    <a:pt x="19" y="23"/>
                  </a:lnTo>
                  <a:lnTo>
                    <a:pt x="21" y="23"/>
                  </a:lnTo>
                  <a:lnTo>
                    <a:pt x="21" y="22"/>
                  </a:lnTo>
                  <a:lnTo>
                    <a:pt x="23" y="22"/>
                  </a:lnTo>
                  <a:lnTo>
                    <a:pt x="23" y="20"/>
                  </a:lnTo>
                  <a:lnTo>
                    <a:pt x="25" y="18"/>
                  </a:lnTo>
                  <a:lnTo>
                    <a:pt x="25" y="16"/>
                  </a:lnTo>
                  <a:lnTo>
                    <a:pt x="25" y="14"/>
                  </a:lnTo>
                  <a:lnTo>
                    <a:pt x="25" y="12"/>
                  </a:lnTo>
                  <a:lnTo>
                    <a:pt x="25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2" y="20"/>
                  </a:lnTo>
                  <a:lnTo>
                    <a:pt x="4" y="22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13" y="25"/>
                  </a:lnTo>
                  <a:lnTo>
                    <a:pt x="11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8" name="Freeform 115"/>
            <p:cNvSpPr>
              <a:spLocks/>
            </p:cNvSpPr>
            <p:nvPr/>
          </p:nvSpPr>
          <p:spPr bwMode="auto">
            <a:xfrm>
              <a:off x="2452" y="1439"/>
              <a:ext cx="29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29 w 25"/>
                <a:gd name="T5" fmla="*/ 20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3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9" name="Freeform 116"/>
            <p:cNvSpPr>
              <a:spLocks/>
            </p:cNvSpPr>
            <p:nvPr/>
          </p:nvSpPr>
          <p:spPr bwMode="auto">
            <a:xfrm>
              <a:off x="3180" y="3677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18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0" name="Freeform 117"/>
            <p:cNvSpPr>
              <a:spLocks/>
            </p:cNvSpPr>
            <p:nvPr/>
          </p:nvSpPr>
          <p:spPr bwMode="auto">
            <a:xfrm>
              <a:off x="3201" y="3773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21 h 25"/>
                <a:gd name="T6" fmla="*/ 2 w 25"/>
                <a:gd name="T7" fmla="*/ 3 h 25"/>
                <a:gd name="T8" fmla="*/ 2 w 25"/>
                <a:gd name="T9" fmla="*/ 3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4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1" name="Freeform 118"/>
            <p:cNvSpPr>
              <a:spLocks/>
            </p:cNvSpPr>
            <p:nvPr/>
          </p:nvSpPr>
          <p:spPr bwMode="auto">
            <a:xfrm>
              <a:off x="3646" y="3389"/>
              <a:ext cx="30" cy="38"/>
            </a:xfrm>
            <a:custGeom>
              <a:avLst/>
              <a:gdLst>
                <a:gd name="T0" fmla="*/ 0 w 25"/>
                <a:gd name="T1" fmla="*/ 0 h 25"/>
                <a:gd name="T2" fmla="*/ 2 w 25"/>
                <a:gd name="T3" fmla="*/ 38 h 25"/>
                <a:gd name="T4" fmla="*/ 30 w 25"/>
                <a:gd name="T5" fmla="*/ 17 h 25"/>
                <a:gd name="T6" fmla="*/ 2 w 25"/>
                <a:gd name="T7" fmla="*/ 0 h 25"/>
                <a:gd name="T8" fmla="*/ 2 w 25"/>
                <a:gd name="T9" fmla="*/ 0 h 25"/>
                <a:gd name="T10" fmla="*/ 0 w 25"/>
                <a:gd name="T11" fmla="*/ 0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5"/>
                <a:gd name="T19" fmla="*/ 0 h 25"/>
                <a:gd name="T20" fmla="*/ 25 w 25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5" h="25">
                  <a:moveTo>
                    <a:pt x="0" y="0"/>
                  </a:moveTo>
                  <a:lnTo>
                    <a:pt x="2" y="25"/>
                  </a:lnTo>
                  <a:lnTo>
                    <a:pt x="25" y="11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" name="Line 119"/>
            <p:cNvSpPr>
              <a:spLocks noChangeShapeType="1"/>
            </p:cNvSpPr>
            <p:nvPr/>
          </p:nvSpPr>
          <p:spPr bwMode="auto">
            <a:xfrm>
              <a:off x="3113" y="3402"/>
              <a:ext cx="536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" name="Line 120"/>
            <p:cNvSpPr>
              <a:spLocks noChangeShapeType="1"/>
            </p:cNvSpPr>
            <p:nvPr/>
          </p:nvSpPr>
          <p:spPr bwMode="auto">
            <a:xfrm>
              <a:off x="2604" y="3476"/>
              <a:ext cx="373" cy="1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Line 121"/>
            <p:cNvSpPr>
              <a:spLocks noChangeShapeType="1"/>
            </p:cNvSpPr>
            <p:nvPr/>
          </p:nvSpPr>
          <p:spPr bwMode="auto">
            <a:xfrm>
              <a:off x="2602" y="3344"/>
              <a:ext cx="382" cy="2"/>
            </a:xfrm>
            <a:prstGeom prst="line">
              <a:avLst/>
            </a:prstGeom>
            <a:noFill/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5" name="Freeform 122"/>
            <p:cNvSpPr>
              <a:spLocks/>
            </p:cNvSpPr>
            <p:nvPr/>
          </p:nvSpPr>
          <p:spPr bwMode="auto">
            <a:xfrm>
              <a:off x="2604" y="3076"/>
              <a:ext cx="585" cy="619"/>
            </a:xfrm>
            <a:custGeom>
              <a:avLst/>
              <a:gdLst>
                <a:gd name="T0" fmla="*/ 0 w 496"/>
                <a:gd name="T1" fmla="*/ 0 h 406"/>
                <a:gd name="T2" fmla="*/ 183 w 496"/>
                <a:gd name="T3" fmla="*/ 0 h 406"/>
                <a:gd name="T4" fmla="*/ 183 w 496"/>
                <a:gd name="T5" fmla="*/ 619 h 406"/>
                <a:gd name="T6" fmla="*/ 585 w 496"/>
                <a:gd name="T7" fmla="*/ 619 h 40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96"/>
                <a:gd name="T13" fmla="*/ 0 h 406"/>
                <a:gd name="T14" fmla="*/ 496 w 496"/>
                <a:gd name="T15" fmla="*/ 406 h 40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96" h="406">
                  <a:moveTo>
                    <a:pt x="0" y="0"/>
                  </a:moveTo>
                  <a:lnTo>
                    <a:pt x="155" y="0"/>
                  </a:lnTo>
                  <a:lnTo>
                    <a:pt x="155" y="406"/>
                  </a:lnTo>
                  <a:lnTo>
                    <a:pt x="496" y="406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6" name="Freeform 123"/>
            <p:cNvSpPr>
              <a:spLocks/>
            </p:cNvSpPr>
            <p:nvPr/>
          </p:nvSpPr>
          <p:spPr bwMode="auto">
            <a:xfrm>
              <a:off x="2602" y="3210"/>
              <a:ext cx="608" cy="585"/>
            </a:xfrm>
            <a:custGeom>
              <a:avLst/>
              <a:gdLst>
                <a:gd name="T0" fmla="*/ 608 w 515"/>
                <a:gd name="T1" fmla="*/ 582 h 383"/>
                <a:gd name="T2" fmla="*/ 131 w 515"/>
                <a:gd name="T3" fmla="*/ 585 h 383"/>
                <a:gd name="T4" fmla="*/ 129 w 515"/>
                <a:gd name="T5" fmla="*/ 0 h 383"/>
                <a:gd name="T6" fmla="*/ 0 w 515"/>
                <a:gd name="T7" fmla="*/ 0 h 3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15"/>
                <a:gd name="T13" fmla="*/ 0 h 383"/>
                <a:gd name="T14" fmla="*/ 515 w 515"/>
                <a:gd name="T15" fmla="*/ 383 h 3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15" h="383">
                  <a:moveTo>
                    <a:pt x="515" y="381"/>
                  </a:moveTo>
                  <a:lnTo>
                    <a:pt x="111" y="383"/>
                  </a:lnTo>
                  <a:lnTo>
                    <a:pt x="109" y="0"/>
                  </a:lnTo>
                  <a:lnTo>
                    <a:pt x="0" y="0"/>
                  </a:lnTo>
                </a:path>
              </a:pathLst>
            </a:custGeom>
            <a:noFill/>
            <a:ln w="1587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27" name="Group 206"/>
            <p:cNvGrpSpPr>
              <a:grpSpLocks/>
            </p:cNvGrpSpPr>
            <p:nvPr/>
          </p:nvGrpSpPr>
          <p:grpSpPr bwMode="auto">
            <a:xfrm>
              <a:off x="4926" y="2412"/>
              <a:ext cx="117" cy="407"/>
              <a:chOff x="4926" y="2412"/>
              <a:chExt cx="117" cy="407"/>
            </a:xfrm>
          </p:grpSpPr>
          <p:sp>
            <p:nvSpPr>
              <p:cNvPr id="199" name="AutoShape 127"/>
              <p:cNvSpPr>
                <a:spLocks noChangeArrowheads="1"/>
              </p:cNvSpPr>
              <p:nvPr/>
            </p:nvSpPr>
            <p:spPr bwMode="auto">
              <a:xfrm rot="5400000">
                <a:off x="4781" y="2557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00" name="Rectangle 125"/>
              <p:cNvSpPr>
                <a:spLocks noChangeArrowheads="1"/>
              </p:cNvSpPr>
              <p:nvPr/>
            </p:nvSpPr>
            <p:spPr bwMode="auto">
              <a:xfrm>
                <a:off x="4939" y="2448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01" name="Rectangle 126"/>
              <p:cNvSpPr>
                <a:spLocks noChangeArrowheads="1"/>
              </p:cNvSpPr>
              <p:nvPr/>
            </p:nvSpPr>
            <p:spPr bwMode="auto">
              <a:xfrm>
                <a:off x="4957" y="2535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202" name="Rectangle 128"/>
              <p:cNvSpPr>
                <a:spLocks noChangeArrowheads="1"/>
              </p:cNvSpPr>
              <p:nvPr/>
            </p:nvSpPr>
            <p:spPr bwMode="auto">
              <a:xfrm>
                <a:off x="4936" y="2717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128" name="Group 205"/>
            <p:cNvGrpSpPr>
              <a:grpSpLocks/>
            </p:cNvGrpSpPr>
            <p:nvPr/>
          </p:nvGrpSpPr>
          <p:grpSpPr bwMode="auto">
            <a:xfrm>
              <a:off x="3006" y="3201"/>
              <a:ext cx="116" cy="407"/>
              <a:chOff x="3006" y="3201"/>
              <a:chExt cx="116" cy="407"/>
            </a:xfrm>
          </p:grpSpPr>
          <p:sp>
            <p:nvSpPr>
              <p:cNvPr id="195" name="AutoShape 132"/>
              <p:cNvSpPr>
                <a:spLocks noChangeArrowheads="1"/>
              </p:cNvSpPr>
              <p:nvPr/>
            </p:nvSpPr>
            <p:spPr bwMode="auto">
              <a:xfrm rot="5400000">
                <a:off x="2860" y="3347"/>
                <a:ext cx="407" cy="116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6" name="Rectangle 130"/>
              <p:cNvSpPr>
                <a:spLocks noChangeArrowheads="1"/>
              </p:cNvSpPr>
              <p:nvPr/>
            </p:nvSpPr>
            <p:spPr bwMode="auto">
              <a:xfrm>
                <a:off x="3019" y="3237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7" name="Rectangle 131"/>
              <p:cNvSpPr>
                <a:spLocks noChangeArrowheads="1"/>
              </p:cNvSpPr>
              <p:nvPr/>
            </p:nvSpPr>
            <p:spPr bwMode="auto">
              <a:xfrm>
                <a:off x="3036" y="3324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8" name="Rectangle 133"/>
              <p:cNvSpPr>
                <a:spLocks noChangeArrowheads="1"/>
              </p:cNvSpPr>
              <p:nvPr/>
            </p:nvSpPr>
            <p:spPr bwMode="auto">
              <a:xfrm>
                <a:off x="3016" y="3506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129" name="Group 204"/>
            <p:cNvGrpSpPr>
              <a:grpSpLocks/>
            </p:cNvGrpSpPr>
            <p:nvPr/>
          </p:nvGrpSpPr>
          <p:grpSpPr bwMode="auto">
            <a:xfrm>
              <a:off x="3008" y="2569"/>
              <a:ext cx="117" cy="407"/>
              <a:chOff x="3008" y="2569"/>
              <a:chExt cx="117" cy="407"/>
            </a:xfrm>
          </p:grpSpPr>
          <p:sp>
            <p:nvSpPr>
              <p:cNvPr id="190" name="AutoShape 137"/>
              <p:cNvSpPr>
                <a:spLocks noChangeArrowheads="1"/>
              </p:cNvSpPr>
              <p:nvPr/>
            </p:nvSpPr>
            <p:spPr bwMode="auto">
              <a:xfrm rot="5400000">
                <a:off x="2863" y="2714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91" name="Rectangle 135"/>
              <p:cNvSpPr>
                <a:spLocks noChangeArrowheads="1"/>
              </p:cNvSpPr>
              <p:nvPr/>
            </p:nvSpPr>
            <p:spPr bwMode="auto">
              <a:xfrm>
                <a:off x="3021" y="2605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2" name="Rectangle 136"/>
              <p:cNvSpPr>
                <a:spLocks noChangeArrowheads="1"/>
              </p:cNvSpPr>
              <p:nvPr/>
            </p:nvSpPr>
            <p:spPr bwMode="auto">
              <a:xfrm>
                <a:off x="3048" y="269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3" name="Rectangle 138"/>
              <p:cNvSpPr>
                <a:spLocks noChangeArrowheads="1"/>
              </p:cNvSpPr>
              <p:nvPr/>
            </p:nvSpPr>
            <p:spPr bwMode="auto">
              <a:xfrm>
                <a:off x="3018" y="2736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94" name="Rectangle 139"/>
              <p:cNvSpPr>
                <a:spLocks noChangeArrowheads="1"/>
              </p:cNvSpPr>
              <p:nvPr/>
            </p:nvSpPr>
            <p:spPr bwMode="auto">
              <a:xfrm>
                <a:off x="3022" y="2870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2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grpSp>
          <p:nvGrpSpPr>
            <p:cNvPr id="130" name="Group 203"/>
            <p:cNvGrpSpPr>
              <a:grpSpLocks/>
            </p:cNvGrpSpPr>
            <p:nvPr/>
          </p:nvGrpSpPr>
          <p:grpSpPr bwMode="auto">
            <a:xfrm>
              <a:off x="3008" y="1980"/>
              <a:ext cx="117" cy="407"/>
              <a:chOff x="3008" y="1980"/>
              <a:chExt cx="117" cy="407"/>
            </a:xfrm>
          </p:grpSpPr>
          <p:sp>
            <p:nvSpPr>
              <p:cNvPr id="185" name="AutoShape 143"/>
              <p:cNvSpPr>
                <a:spLocks noChangeArrowheads="1"/>
              </p:cNvSpPr>
              <p:nvPr/>
            </p:nvSpPr>
            <p:spPr bwMode="auto">
              <a:xfrm rot="5400000">
                <a:off x="2863" y="2125"/>
                <a:ext cx="407" cy="117"/>
              </a:xfrm>
              <a:prstGeom prst="flowChartTerminator">
                <a:avLst/>
              </a:prstGeom>
              <a:solidFill>
                <a:srgbClr val="EAEAEA"/>
              </a:solidFill>
              <a:ln w="19050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86" name="Rectangle 141"/>
              <p:cNvSpPr>
                <a:spLocks noChangeArrowheads="1"/>
              </p:cNvSpPr>
              <p:nvPr/>
            </p:nvSpPr>
            <p:spPr bwMode="auto">
              <a:xfrm>
                <a:off x="3021" y="2016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87" name="Rectangle 142"/>
              <p:cNvSpPr>
                <a:spLocks noChangeArrowheads="1"/>
              </p:cNvSpPr>
              <p:nvPr/>
            </p:nvSpPr>
            <p:spPr bwMode="auto">
              <a:xfrm>
                <a:off x="3048" y="2103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88" name="Rectangle 144"/>
              <p:cNvSpPr>
                <a:spLocks noChangeArrowheads="1"/>
              </p:cNvSpPr>
              <p:nvPr/>
            </p:nvSpPr>
            <p:spPr bwMode="auto">
              <a:xfrm>
                <a:off x="3018" y="2147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189" name="Rectangle 145"/>
              <p:cNvSpPr>
                <a:spLocks noChangeArrowheads="1"/>
              </p:cNvSpPr>
              <p:nvPr/>
            </p:nvSpPr>
            <p:spPr bwMode="auto">
              <a:xfrm>
                <a:off x="3022" y="2281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000000"/>
                    </a:solidFill>
                    <a:latin typeface="Arial" charset="0"/>
                  </a:rPr>
                  <a:t>2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131" name="Rectangle 146"/>
            <p:cNvSpPr>
              <a:spLocks noChangeArrowheads="1"/>
            </p:cNvSpPr>
            <p:nvPr/>
          </p:nvSpPr>
          <p:spPr bwMode="auto">
            <a:xfrm>
              <a:off x="4069" y="2390"/>
              <a:ext cx="367" cy="2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Data</a:t>
              </a:r>
            </a:p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2" name="Rectangle 147"/>
            <p:cNvSpPr>
              <a:spLocks noChangeArrowheads="1"/>
            </p:cNvSpPr>
            <p:nvPr/>
          </p:nvSpPr>
          <p:spPr bwMode="auto">
            <a:xfrm rot="-5400000">
              <a:off x="3342" y="2423"/>
              <a:ext cx="19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ALU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3" name="Rectangle 148"/>
            <p:cNvSpPr>
              <a:spLocks noChangeArrowheads="1"/>
            </p:cNvSpPr>
            <p:nvPr/>
          </p:nvSpPr>
          <p:spPr bwMode="auto">
            <a:xfrm>
              <a:off x="1846" y="2246"/>
              <a:ext cx="410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Register 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File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4" name="Rectangle 149"/>
            <p:cNvSpPr>
              <a:spLocks noChangeArrowheads="1"/>
            </p:cNvSpPr>
            <p:nvPr/>
          </p:nvSpPr>
          <p:spPr bwMode="auto">
            <a:xfrm rot="-5400000">
              <a:off x="477" y="2373"/>
              <a:ext cx="497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Instruction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5" name="Rectangle 150"/>
            <p:cNvSpPr>
              <a:spLocks noChangeArrowheads="1"/>
            </p:cNvSpPr>
            <p:nvPr/>
          </p:nvSpPr>
          <p:spPr bwMode="auto">
            <a:xfrm>
              <a:off x="310" y="2448"/>
              <a:ext cx="133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PC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6" name="Rectangle 152"/>
            <p:cNvSpPr>
              <a:spLocks noChangeArrowheads="1"/>
            </p:cNvSpPr>
            <p:nvPr/>
          </p:nvSpPr>
          <p:spPr bwMode="auto">
            <a:xfrm>
              <a:off x="2438" y="912"/>
              <a:ext cx="25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7" name="Rectangle 153"/>
            <p:cNvSpPr>
              <a:spLocks noChangeArrowheads="1"/>
            </p:cNvSpPr>
            <p:nvPr/>
          </p:nvSpPr>
          <p:spPr bwMode="auto">
            <a:xfrm>
              <a:off x="3546" y="912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EX/MEM</a:t>
              </a:r>
              <a:endParaRPr lang="en-US" sz="8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8" name="Rectangle 154"/>
            <p:cNvSpPr>
              <a:spLocks noChangeArrowheads="1"/>
            </p:cNvSpPr>
            <p:nvPr/>
          </p:nvSpPr>
          <p:spPr bwMode="auto">
            <a:xfrm>
              <a:off x="4388" y="893"/>
              <a:ext cx="41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MEM/WB</a:t>
              </a:r>
            </a:p>
          </p:txBody>
        </p:sp>
        <p:sp>
          <p:nvSpPr>
            <p:cNvPr id="139" name="Rectangle 155"/>
            <p:cNvSpPr>
              <a:spLocks noChangeArrowheads="1"/>
            </p:cNvSpPr>
            <p:nvPr/>
          </p:nvSpPr>
          <p:spPr bwMode="auto">
            <a:xfrm>
              <a:off x="959" y="893"/>
              <a:ext cx="20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</a:t>
              </a:r>
            </a:p>
          </p:txBody>
        </p:sp>
        <p:sp>
          <p:nvSpPr>
            <p:cNvPr id="140" name="Rectangle 156"/>
            <p:cNvSpPr>
              <a:spLocks noChangeArrowheads="1"/>
            </p:cNvSpPr>
            <p:nvPr/>
          </p:nvSpPr>
          <p:spPr bwMode="auto">
            <a:xfrm rot="16200000" flipH="1">
              <a:off x="975" y="2223"/>
              <a:ext cx="413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1" name="Rectangle 157"/>
            <p:cNvSpPr>
              <a:spLocks noChangeArrowheads="1"/>
            </p:cNvSpPr>
            <p:nvPr/>
          </p:nvSpPr>
          <p:spPr bwMode="auto">
            <a:xfrm>
              <a:off x="1729" y="2957"/>
              <a:ext cx="358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IF/ID.Rs</a:t>
              </a:r>
            </a:p>
          </p:txBody>
        </p:sp>
        <p:sp>
          <p:nvSpPr>
            <p:cNvPr id="142" name="Rectangle 158"/>
            <p:cNvSpPr>
              <a:spLocks noChangeArrowheads="1"/>
            </p:cNvSpPr>
            <p:nvPr/>
          </p:nvSpPr>
          <p:spPr bwMode="auto">
            <a:xfrm>
              <a:off x="1729" y="3101"/>
              <a:ext cx="33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IF/ID.Rt</a:t>
              </a:r>
            </a:p>
          </p:txBody>
        </p:sp>
        <p:sp>
          <p:nvSpPr>
            <p:cNvPr id="143" name="Rectangle 159"/>
            <p:cNvSpPr>
              <a:spLocks noChangeArrowheads="1"/>
            </p:cNvSpPr>
            <p:nvPr/>
          </p:nvSpPr>
          <p:spPr bwMode="auto">
            <a:xfrm>
              <a:off x="1729" y="3236"/>
              <a:ext cx="33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IF/ID.Rt</a:t>
              </a:r>
            </a:p>
          </p:txBody>
        </p:sp>
        <p:sp>
          <p:nvSpPr>
            <p:cNvPr id="144" name="Rectangle 160"/>
            <p:cNvSpPr>
              <a:spLocks noChangeArrowheads="1"/>
            </p:cNvSpPr>
            <p:nvPr/>
          </p:nvSpPr>
          <p:spPr bwMode="auto">
            <a:xfrm>
              <a:off x="1729" y="3369"/>
              <a:ext cx="364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IF/ID.Rd</a:t>
              </a:r>
            </a:p>
          </p:txBody>
        </p:sp>
        <p:sp>
          <p:nvSpPr>
            <p:cNvPr id="145" name="Rectangle 161"/>
            <p:cNvSpPr>
              <a:spLocks noChangeArrowheads="1"/>
            </p:cNvSpPr>
            <p:nvPr/>
          </p:nvSpPr>
          <p:spPr bwMode="auto">
            <a:xfrm>
              <a:off x="2607" y="2976"/>
              <a:ext cx="102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Rs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6" name="Rectangle 162"/>
            <p:cNvSpPr>
              <a:spLocks noChangeArrowheads="1"/>
            </p:cNvSpPr>
            <p:nvPr/>
          </p:nvSpPr>
          <p:spPr bwMode="auto">
            <a:xfrm>
              <a:off x="2612" y="3120"/>
              <a:ext cx="85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Rt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7" name="Rectangle 163"/>
            <p:cNvSpPr>
              <a:spLocks noChangeArrowheads="1"/>
            </p:cNvSpPr>
            <p:nvPr/>
          </p:nvSpPr>
          <p:spPr bwMode="auto">
            <a:xfrm>
              <a:off x="2609" y="3255"/>
              <a:ext cx="85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Rt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8" name="Rectangle 164"/>
            <p:cNvSpPr>
              <a:spLocks noChangeArrowheads="1"/>
            </p:cNvSpPr>
            <p:nvPr/>
          </p:nvSpPr>
          <p:spPr bwMode="auto">
            <a:xfrm>
              <a:off x="2607" y="3378"/>
              <a:ext cx="107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Rd</a:t>
              </a:r>
              <a:endParaRPr lang="en-US" sz="12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49" name="Rectangle 165"/>
            <p:cNvSpPr>
              <a:spLocks noChangeArrowheads="1"/>
            </p:cNvSpPr>
            <p:nvPr/>
          </p:nvSpPr>
          <p:spPr bwMode="auto">
            <a:xfrm>
              <a:off x="3687" y="1416"/>
              <a:ext cx="10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WB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0" name="Rectangle 166"/>
            <p:cNvSpPr>
              <a:spLocks noChangeArrowheads="1"/>
            </p:cNvSpPr>
            <p:nvPr/>
          </p:nvSpPr>
          <p:spPr bwMode="auto">
            <a:xfrm>
              <a:off x="3710" y="1656"/>
              <a:ext cx="53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M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1" name="Rectangle 167"/>
            <p:cNvSpPr>
              <a:spLocks noChangeArrowheads="1"/>
            </p:cNvSpPr>
            <p:nvPr/>
          </p:nvSpPr>
          <p:spPr bwMode="auto">
            <a:xfrm>
              <a:off x="4546" y="1671"/>
              <a:ext cx="10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WB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52" name="Rectangle 168"/>
            <p:cNvSpPr>
              <a:spLocks noChangeArrowheads="1"/>
            </p:cNvSpPr>
            <p:nvPr/>
          </p:nvSpPr>
          <p:spPr bwMode="auto">
            <a:xfrm>
              <a:off x="4033" y="3294"/>
              <a:ext cx="444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EX/MEM.Rd</a:t>
              </a:r>
              <a:endParaRPr lang="en-US" sz="7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3" name="Rectangle 169"/>
            <p:cNvSpPr>
              <a:spLocks noChangeArrowheads="1"/>
            </p:cNvSpPr>
            <p:nvPr/>
          </p:nvSpPr>
          <p:spPr bwMode="auto">
            <a:xfrm>
              <a:off x="4033" y="3600"/>
              <a:ext cx="472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MEM/WB.Rd</a:t>
              </a:r>
              <a:endParaRPr lang="en-US" sz="7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54" name="Rectangle 170"/>
            <p:cNvSpPr>
              <a:spLocks noChangeArrowheads="1"/>
            </p:cNvSpPr>
            <p:nvPr/>
          </p:nvSpPr>
          <p:spPr bwMode="auto">
            <a:xfrm>
              <a:off x="3945" y="2304"/>
              <a:ext cx="77" cy="156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5" name="Freeform 171"/>
            <p:cNvSpPr>
              <a:spLocks/>
            </p:cNvSpPr>
            <p:nvPr/>
          </p:nvSpPr>
          <p:spPr bwMode="auto">
            <a:xfrm>
              <a:off x="1817" y="816"/>
              <a:ext cx="411" cy="576"/>
            </a:xfrm>
            <a:custGeom>
              <a:avLst/>
              <a:gdLst>
                <a:gd name="T0" fmla="*/ 411 w 429"/>
                <a:gd name="T1" fmla="*/ 576 h 195"/>
                <a:gd name="T2" fmla="*/ 411 w 429"/>
                <a:gd name="T3" fmla="*/ 0 h 195"/>
                <a:gd name="T4" fmla="*/ 0 w 429"/>
                <a:gd name="T5" fmla="*/ 0 h 195"/>
                <a:gd name="T6" fmla="*/ 0 60000 65536"/>
                <a:gd name="T7" fmla="*/ 0 60000 65536"/>
                <a:gd name="T8" fmla="*/ 0 60000 65536"/>
                <a:gd name="T9" fmla="*/ 0 w 429"/>
                <a:gd name="T10" fmla="*/ 0 h 195"/>
                <a:gd name="T11" fmla="*/ 429 w 429"/>
                <a:gd name="T12" fmla="*/ 195 h 19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29" h="195">
                  <a:moveTo>
                    <a:pt x="429" y="195"/>
                  </a:moveTo>
                  <a:lnTo>
                    <a:pt x="429" y="0"/>
                  </a:ln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6" name="Freeform 172"/>
            <p:cNvSpPr>
              <a:spLocks/>
            </p:cNvSpPr>
            <p:nvPr/>
          </p:nvSpPr>
          <p:spPr bwMode="auto">
            <a:xfrm>
              <a:off x="1064" y="779"/>
              <a:ext cx="316" cy="1045"/>
            </a:xfrm>
            <a:custGeom>
              <a:avLst/>
              <a:gdLst>
                <a:gd name="T0" fmla="*/ 0 w 246"/>
                <a:gd name="T1" fmla="*/ 1045 h 576"/>
                <a:gd name="T2" fmla="*/ 0 w 246"/>
                <a:gd name="T3" fmla="*/ 0 h 576"/>
                <a:gd name="T4" fmla="*/ 316 w 246"/>
                <a:gd name="T5" fmla="*/ 0 h 576"/>
                <a:gd name="T6" fmla="*/ 0 60000 65536"/>
                <a:gd name="T7" fmla="*/ 0 60000 65536"/>
                <a:gd name="T8" fmla="*/ 0 60000 65536"/>
                <a:gd name="T9" fmla="*/ 0 w 246"/>
                <a:gd name="T10" fmla="*/ 0 h 576"/>
                <a:gd name="T11" fmla="*/ 246 w 246"/>
                <a:gd name="T12" fmla="*/ 576 h 57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46" h="576">
                  <a:moveTo>
                    <a:pt x="0" y="576"/>
                  </a:moveTo>
                  <a:lnTo>
                    <a:pt x="0" y="0"/>
                  </a:lnTo>
                  <a:lnTo>
                    <a:pt x="246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7" name="Freeform 173"/>
            <p:cNvSpPr>
              <a:spLocks/>
            </p:cNvSpPr>
            <p:nvPr/>
          </p:nvSpPr>
          <p:spPr bwMode="auto">
            <a:xfrm>
              <a:off x="355" y="703"/>
              <a:ext cx="1021" cy="1601"/>
            </a:xfrm>
            <a:custGeom>
              <a:avLst/>
              <a:gdLst>
                <a:gd name="T0" fmla="*/ 0 w 794"/>
                <a:gd name="T1" fmla="*/ 1601 h 925"/>
                <a:gd name="T2" fmla="*/ 0 w 794"/>
                <a:gd name="T3" fmla="*/ 0 h 925"/>
                <a:gd name="T4" fmla="*/ 1021 w 794"/>
                <a:gd name="T5" fmla="*/ 0 h 925"/>
                <a:gd name="T6" fmla="*/ 0 60000 65536"/>
                <a:gd name="T7" fmla="*/ 0 60000 65536"/>
                <a:gd name="T8" fmla="*/ 0 60000 65536"/>
                <a:gd name="T9" fmla="*/ 0 w 794"/>
                <a:gd name="T10" fmla="*/ 0 h 925"/>
                <a:gd name="T11" fmla="*/ 794 w 794"/>
                <a:gd name="T12" fmla="*/ 925 h 92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94" h="925">
                  <a:moveTo>
                    <a:pt x="0" y="925"/>
                  </a:moveTo>
                  <a:lnTo>
                    <a:pt x="0" y="0"/>
                  </a:lnTo>
                  <a:lnTo>
                    <a:pt x="794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158" name="Group 201"/>
            <p:cNvGrpSpPr>
              <a:grpSpLocks/>
            </p:cNvGrpSpPr>
            <p:nvPr/>
          </p:nvGrpSpPr>
          <p:grpSpPr bwMode="auto">
            <a:xfrm>
              <a:off x="1374" y="624"/>
              <a:ext cx="443" cy="314"/>
              <a:chOff x="1374" y="624"/>
              <a:chExt cx="443" cy="314"/>
            </a:xfrm>
          </p:grpSpPr>
          <p:sp>
            <p:nvSpPr>
              <p:cNvPr id="183" name="Freeform 175"/>
              <p:cNvSpPr>
                <a:spLocks/>
              </p:cNvSpPr>
              <p:nvPr/>
            </p:nvSpPr>
            <p:spPr bwMode="auto">
              <a:xfrm>
                <a:off x="1374" y="624"/>
                <a:ext cx="443" cy="314"/>
              </a:xfrm>
              <a:custGeom>
                <a:avLst/>
                <a:gdLst>
                  <a:gd name="T0" fmla="*/ 354 w 364"/>
                  <a:gd name="T1" fmla="*/ 314 h 218"/>
                  <a:gd name="T2" fmla="*/ 369 w 364"/>
                  <a:gd name="T3" fmla="*/ 314 h 218"/>
                  <a:gd name="T4" fmla="*/ 382 w 364"/>
                  <a:gd name="T5" fmla="*/ 308 h 218"/>
                  <a:gd name="T6" fmla="*/ 397 w 364"/>
                  <a:gd name="T7" fmla="*/ 302 h 218"/>
                  <a:gd name="T8" fmla="*/ 408 w 364"/>
                  <a:gd name="T9" fmla="*/ 295 h 218"/>
                  <a:gd name="T10" fmla="*/ 417 w 364"/>
                  <a:gd name="T11" fmla="*/ 284 h 218"/>
                  <a:gd name="T12" fmla="*/ 427 w 364"/>
                  <a:gd name="T13" fmla="*/ 272 h 218"/>
                  <a:gd name="T14" fmla="*/ 433 w 364"/>
                  <a:gd name="T15" fmla="*/ 259 h 218"/>
                  <a:gd name="T16" fmla="*/ 438 w 364"/>
                  <a:gd name="T17" fmla="*/ 242 h 218"/>
                  <a:gd name="T18" fmla="*/ 443 w 364"/>
                  <a:gd name="T19" fmla="*/ 226 h 218"/>
                  <a:gd name="T20" fmla="*/ 443 w 364"/>
                  <a:gd name="T21" fmla="*/ 209 h 218"/>
                  <a:gd name="T22" fmla="*/ 443 w 364"/>
                  <a:gd name="T23" fmla="*/ 104 h 218"/>
                  <a:gd name="T24" fmla="*/ 443 w 364"/>
                  <a:gd name="T25" fmla="*/ 88 h 218"/>
                  <a:gd name="T26" fmla="*/ 438 w 364"/>
                  <a:gd name="T27" fmla="*/ 72 h 218"/>
                  <a:gd name="T28" fmla="*/ 433 w 364"/>
                  <a:gd name="T29" fmla="*/ 58 h 218"/>
                  <a:gd name="T30" fmla="*/ 427 w 364"/>
                  <a:gd name="T31" fmla="*/ 43 h 218"/>
                  <a:gd name="T32" fmla="*/ 417 w 364"/>
                  <a:gd name="T33" fmla="*/ 30 h 218"/>
                  <a:gd name="T34" fmla="*/ 408 w 364"/>
                  <a:gd name="T35" fmla="*/ 22 h 218"/>
                  <a:gd name="T36" fmla="*/ 397 w 364"/>
                  <a:gd name="T37" fmla="*/ 13 h 218"/>
                  <a:gd name="T38" fmla="*/ 382 w 364"/>
                  <a:gd name="T39" fmla="*/ 6 h 218"/>
                  <a:gd name="T40" fmla="*/ 369 w 364"/>
                  <a:gd name="T41" fmla="*/ 3 h 218"/>
                  <a:gd name="T42" fmla="*/ 354 w 364"/>
                  <a:gd name="T43" fmla="*/ 0 h 218"/>
                  <a:gd name="T44" fmla="*/ 89 w 364"/>
                  <a:gd name="T45" fmla="*/ 0 h 218"/>
                  <a:gd name="T46" fmla="*/ 74 w 364"/>
                  <a:gd name="T47" fmla="*/ 3 h 218"/>
                  <a:gd name="T48" fmla="*/ 61 w 364"/>
                  <a:gd name="T49" fmla="*/ 6 h 218"/>
                  <a:gd name="T50" fmla="*/ 49 w 364"/>
                  <a:gd name="T51" fmla="*/ 13 h 218"/>
                  <a:gd name="T52" fmla="*/ 37 w 364"/>
                  <a:gd name="T53" fmla="*/ 22 h 218"/>
                  <a:gd name="T54" fmla="*/ 26 w 364"/>
                  <a:gd name="T55" fmla="*/ 30 h 218"/>
                  <a:gd name="T56" fmla="*/ 16 w 364"/>
                  <a:gd name="T57" fmla="*/ 43 h 218"/>
                  <a:gd name="T58" fmla="*/ 9 w 364"/>
                  <a:gd name="T59" fmla="*/ 58 h 218"/>
                  <a:gd name="T60" fmla="*/ 5 w 364"/>
                  <a:gd name="T61" fmla="*/ 72 h 218"/>
                  <a:gd name="T62" fmla="*/ 2 w 364"/>
                  <a:gd name="T63" fmla="*/ 88 h 218"/>
                  <a:gd name="T64" fmla="*/ 0 w 364"/>
                  <a:gd name="T65" fmla="*/ 104 h 218"/>
                  <a:gd name="T66" fmla="*/ 0 w 364"/>
                  <a:gd name="T67" fmla="*/ 209 h 218"/>
                  <a:gd name="T68" fmla="*/ 2 w 364"/>
                  <a:gd name="T69" fmla="*/ 226 h 218"/>
                  <a:gd name="T70" fmla="*/ 5 w 364"/>
                  <a:gd name="T71" fmla="*/ 242 h 218"/>
                  <a:gd name="T72" fmla="*/ 9 w 364"/>
                  <a:gd name="T73" fmla="*/ 259 h 218"/>
                  <a:gd name="T74" fmla="*/ 16 w 364"/>
                  <a:gd name="T75" fmla="*/ 272 h 218"/>
                  <a:gd name="T76" fmla="*/ 26 w 364"/>
                  <a:gd name="T77" fmla="*/ 284 h 218"/>
                  <a:gd name="T78" fmla="*/ 37 w 364"/>
                  <a:gd name="T79" fmla="*/ 295 h 218"/>
                  <a:gd name="T80" fmla="*/ 49 w 364"/>
                  <a:gd name="T81" fmla="*/ 302 h 218"/>
                  <a:gd name="T82" fmla="*/ 61 w 364"/>
                  <a:gd name="T83" fmla="*/ 308 h 218"/>
                  <a:gd name="T84" fmla="*/ 74 w 364"/>
                  <a:gd name="T85" fmla="*/ 314 h 218"/>
                  <a:gd name="T86" fmla="*/ 89 w 364"/>
                  <a:gd name="T87" fmla="*/ 314 h 218"/>
                  <a:gd name="T88" fmla="*/ 354 w 364"/>
                  <a:gd name="T89" fmla="*/ 314 h 218"/>
                  <a:gd name="T90" fmla="*/ 354 w 364"/>
                  <a:gd name="T91" fmla="*/ 314 h 218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w 364"/>
                  <a:gd name="T139" fmla="*/ 0 h 218"/>
                  <a:gd name="T140" fmla="*/ 364 w 364"/>
                  <a:gd name="T141" fmla="*/ 218 h 218"/>
                </a:gdLst>
                <a:ahLst/>
                <a:cxnLst>
                  <a:cxn ang="T92">
                    <a:pos x="T0" y="T1"/>
                  </a:cxn>
                  <a:cxn ang="T93">
                    <a:pos x="T2" y="T3"/>
                  </a:cxn>
                  <a:cxn ang="T94">
                    <a:pos x="T4" y="T5"/>
                  </a:cxn>
                  <a:cxn ang="T95">
                    <a:pos x="T6" y="T7"/>
                  </a:cxn>
                  <a:cxn ang="T96">
                    <a:pos x="T8" y="T9"/>
                  </a:cxn>
                  <a:cxn ang="T97">
                    <a:pos x="T10" y="T11"/>
                  </a:cxn>
                  <a:cxn ang="T98">
                    <a:pos x="T12" y="T13"/>
                  </a:cxn>
                  <a:cxn ang="T99">
                    <a:pos x="T14" y="T15"/>
                  </a:cxn>
                  <a:cxn ang="T100">
                    <a:pos x="T16" y="T17"/>
                  </a:cxn>
                  <a:cxn ang="T101">
                    <a:pos x="T18" y="T19"/>
                  </a:cxn>
                  <a:cxn ang="T102">
                    <a:pos x="T20" y="T21"/>
                  </a:cxn>
                  <a:cxn ang="T103">
                    <a:pos x="T22" y="T23"/>
                  </a:cxn>
                  <a:cxn ang="T104">
                    <a:pos x="T24" y="T25"/>
                  </a:cxn>
                  <a:cxn ang="T105">
                    <a:pos x="T26" y="T27"/>
                  </a:cxn>
                  <a:cxn ang="T106">
                    <a:pos x="T28" y="T29"/>
                  </a:cxn>
                  <a:cxn ang="T107">
                    <a:pos x="T30" y="T31"/>
                  </a:cxn>
                  <a:cxn ang="T108">
                    <a:pos x="T32" y="T33"/>
                  </a:cxn>
                  <a:cxn ang="T109">
                    <a:pos x="T34" y="T35"/>
                  </a:cxn>
                  <a:cxn ang="T110">
                    <a:pos x="T36" y="T37"/>
                  </a:cxn>
                  <a:cxn ang="T111">
                    <a:pos x="T38" y="T39"/>
                  </a:cxn>
                  <a:cxn ang="T112">
                    <a:pos x="T40" y="T41"/>
                  </a:cxn>
                  <a:cxn ang="T113">
                    <a:pos x="T42" y="T43"/>
                  </a:cxn>
                  <a:cxn ang="T114">
                    <a:pos x="T44" y="T45"/>
                  </a:cxn>
                  <a:cxn ang="T115">
                    <a:pos x="T46" y="T47"/>
                  </a:cxn>
                  <a:cxn ang="T116">
                    <a:pos x="T48" y="T49"/>
                  </a:cxn>
                  <a:cxn ang="T117">
                    <a:pos x="T50" y="T51"/>
                  </a:cxn>
                  <a:cxn ang="T118">
                    <a:pos x="T52" y="T53"/>
                  </a:cxn>
                  <a:cxn ang="T119">
                    <a:pos x="T54" y="T55"/>
                  </a:cxn>
                  <a:cxn ang="T120">
                    <a:pos x="T56" y="T57"/>
                  </a:cxn>
                  <a:cxn ang="T121">
                    <a:pos x="T58" y="T59"/>
                  </a:cxn>
                  <a:cxn ang="T122">
                    <a:pos x="T60" y="T61"/>
                  </a:cxn>
                  <a:cxn ang="T123">
                    <a:pos x="T62" y="T63"/>
                  </a:cxn>
                  <a:cxn ang="T124">
                    <a:pos x="T64" y="T65"/>
                  </a:cxn>
                  <a:cxn ang="T125">
                    <a:pos x="T66" y="T67"/>
                  </a:cxn>
                  <a:cxn ang="T126">
                    <a:pos x="T68" y="T69"/>
                  </a:cxn>
                  <a:cxn ang="T127">
                    <a:pos x="T70" y="T71"/>
                  </a:cxn>
                  <a:cxn ang="T128">
                    <a:pos x="T72" y="T73"/>
                  </a:cxn>
                  <a:cxn ang="T129">
                    <a:pos x="T74" y="T75"/>
                  </a:cxn>
                  <a:cxn ang="T130">
                    <a:pos x="T76" y="T77"/>
                  </a:cxn>
                  <a:cxn ang="T131">
                    <a:pos x="T78" y="T79"/>
                  </a:cxn>
                  <a:cxn ang="T132">
                    <a:pos x="T80" y="T81"/>
                  </a:cxn>
                  <a:cxn ang="T133">
                    <a:pos x="T82" y="T83"/>
                  </a:cxn>
                  <a:cxn ang="T134">
                    <a:pos x="T84" y="T85"/>
                  </a:cxn>
                  <a:cxn ang="T135">
                    <a:pos x="T86" y="T87"/>
                  </a:cxn>
                  <a:cxn ang="T136">
                    <a:pos x="T88" y="T89"/>
                  </a:cxn>
                  <a:cxn ang="T137">
                    <a:pos x="T90" y="T91"/>
                  </a:cxn>
                </a:cxnLst>
                <a:rect l="T138" t="T139" r="T140" b="T141"/>
                <a:pathLst>
                  <a:path w="364" h="218">
                    <a:moveTo>
                      <a:pt x="291" y="218"/>
                    </a:moveTo>
                    <a:lnTo>
                      <a:pt x="303" y="218"/>
                    </a:lnTo>
                    <a:lnTo>
                      <a:pt x="314" y="214"/>
                    </a:lnTo>
                    <a:lnTo>
                      <a:pt x="326" y="210"/>
                    </a:lnTo>
                    <a:lnTo>
                      <a:pt x="335" y="205"/>
                    </a:lnTo>
                    <a:lnTo>
                      <a:pt x="343" y="197"/>
                    </a:lnTo>
                    <a:lnTo>
                      <a:pt x="351" y="189"/>
                    </a:lnTo>
                    <a:lnTo>
                      <a:pt x="356" y="180"/>
                    </a:lnTo>
                    <a:lnTo>
                      <a:pt x="360" y="168"/>
                    </a:lnTo>
                    <a:lnTo>
                      <a:pt x="364" y="157"/>
                    </a:lnTo>
                    <a:lnTo>
                      <a:pt x="364" y="145"/>
                    </a:lnTo>
                    <a:lnTo>
                      <a:pt x="364" y="72"/>
                    </a:lnTo>
                    <a:lnTo>
                      <a:pt x="364" y="61"/>
                    </a:lnTo>
                    <a:lnTo>
                      <a:pt x="360" y="50"/>
                    </a:lnTo>
                    <a:lnTo>
                      <a:pt x="356" y="40"/>
                    </a:lnTo>
                    <a:lnTo>
                      <a:pt x="351" y="30"/>
                    </a:lnTo>
                    <a:lnTo>
                      <a:pt x="343" y="21"/>
                    </a:lnTo>
                    <a:lnTo>
                      <a:pt x="335" y="15"/>
                    </a:lnTo>
                    <a:lnTo>
                      <a:pt x="326" y="9"/>
                    </a:lnTo>
                    <a:lnTo>
                      <a:pt x="314" y="4"/>
                    </a:lnTo>
                    <a:lnTo>
                      <a:pt x="303" y="2"/>
                    </a:lnTo>
                    <a:lnTo>
                      <a:pt x="291" y="0"/>
                    </a:lnTo>
                    <a:lnTo>
                      <a:pt x="73" y="0"/>
                    </a:lnTo>
                    <a:lnTo>
                      <a:pt x="61" y="2"/>
                    </a:lnTo>
                    <a:lnTo>
                      <a:pt x="50" y="4"/>
                    </a:lnTo>
                    <a:lnTo>
                      <a:pt x="40" y="9"/>
                    </a:lnTo>
                    <a:lnTo>
                      <a:pt x="30" y="15"/>
                    </a:lnTo>
                    <a:lnTo>
                      <a:pt x="21" y="21"/>
                    </a:lnTo>
                    <a:lnTo>
                      <a:pt x="13" y="30"/>
                    </a:lnTo>
                    <a:lnTo>
                      <a:pt x="7" y="40"/>
                    </a:lnTo>
                    <a:lnTo>
                      <a:pt x="4" y="50"/>
                    </a:lnTo>
                    <a:lnTo>
                      <a:pt x="2" y="61"/>
                    </a:lnTo>
                    <a:lnTo>
                      <a:pt x="0" y="72"/>
                    </a:lnTo>
                    <a:lnTo>
                      <a:pt x="0" y="145"/>
                    </a:lnTo>
                    <a:lnTo>
                      <a:pt x="2" y="157"/>
                    </a:lnTo>
                    <a:lnTo>
                      <a:pt x="4" y="168"/>
                    </a:lnTo>
                    <a:lnTo>
                      <a:pt x="7" y="180"/>
                    </a:lnTo>
                    <a:lnTo>
                      <a:pt x="13" y="189"/>
                    </a:lnTo>
                    <a:lnTo>
                      <a:pt x="21" y="197"/>
                    </a:lnTo>
                    <a:lnTo>
                      <a:pt x="30" y="205"/>
                    </a:lnTo>
                    <a:lnTo>
                      <a:pt x="40" y="210"/>
                    </a:lnTo>
                    <a:lnTo>
                      <a:pt x="50" y="214"/>
                    </a:lnTo>
                    <a:lnTo>
                      <a:pt x="61" y="218"/>
                    </a:lnTo>
                    <a:lnTo>
                      <a:pt x="73" y="218"/>
                    </a:lnTo>
                    <a:lnTo>
                      <a:pt x="291" y="218"/>
                    </a:lnTo>
                  </a:path>
                </a:pathLst>
              </a:custGeom>
              <a:solidFill>
                <a:srgbClr val="FFE6CD"/>
              </a:solidFill>
              <a:ln w="19050">
                <a:solidFill>
                  <a:srgbClr val="EB75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" name="Rectangle 176"/>
              <p:cNvSpPr>
                <a:spLocks noChangeArrowheads="1"/>
              </p:cNvSpPr>
              <p:nvPr/>
            </p:nvSpPr>
            <p:spPr bwMode="auto">
              <a:xfrm>
                <a:off x="1432" y="660"/>
                <a:ext cx="328" cy="258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/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Hazard</a:t>
                </a:r>
              </a:p>
              <a:p>
                <a:pPr algn="ctr"/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Detection</a:t>
                </a:r>
              </a:p>
              <a:p>
                <a:pPr algn="ctr"/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Unit</a:t>
                </a:r>
                <a:endParaRPr lang="en-US" sz="1200" b="1">
                  <a:latin typeface="Arial" charset="0"/>
                </a:endParaRPr>
              </a:p>
            </p:txBody>
          </p:sp>
        </p:grpSp>
        <p:sp>
          <p:nvSpPr>
            <p:cNvPr id="159" name="Freeform 177"/>
            <p:cNvSpPr>
              <a:spLocks/>
            </p:cNvSpPr>
            <p:nvPr/>
          </p:nvSpPr>
          <p:spPr bwMode="auto">
            <a:xfrm>
              <a:off x="2132" y="1703"/>
              <a:ext cx="37" cy="34"/>
            </a:xfrm>
            <a:custGeom>
              <a:avLst/>
              <a:gdLst>
                <a:gd name="T0" fmla="*/ 0 w 25"/>
                <a:gd name="T1" fmla="*/ 0 h 24"/>
                <a:gd name="T2" fmla="*/ 0 w 25"/>
                <a:gd name="T3" fmla="*/ 34 h 24"/>
                <a:gd name="T4" fmla="*/ 37 w 25"/>
                <a:gd name="T5" fmla="*/ 18 h 24"/>
                <a:gd name="T6" fmla="*/ 0 w 25"/>
                <a:gd name="T7" fmla="*/ 0 h 24"/>
                <a:gd name="T8" fmla="*/ 0 w 25"/>
                <a:gd name="T9" fmla="*/ 0 h 2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5"/>
                <a:gd name="T16" fmla="*/ 0 h 24"/>
                <a:gd name="T17" fmla="*/ 25 w 25"/>
                <a:gd name="T18" fmla="*/ 24 h 2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5" h="24">
                  <a:moveTo>
                    <a:pt x="0" y="0"/>
                  </a:moveTo>
                  <a:lnTo>
                    <a:pt x="0" y="24"/>
                  </a:lnTo>
                  <a:lnTo>
                    <a:pt x="25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0" name="Line 178"/>
            <p:cNvSpPr>
              <a:spLocks noChangeShapeType="1"/>
            </p:cNvSpPr>
            <p:nvPr/>
          </p:nvSpPr>
          <p:spPr bwMode="auto">
            <a:xfrm flipH="1">
              <a:off x="2067" y="1718"/>
              <a:ext cx="81" cy="3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1" name="Rectangle 179"/>
            <p:cNvSpPr>
              <a:spLocks noChangeArrowheads="1"/>
            </p:cNvSpPr>
            <p:nvPr/>
          </p:nvSpPr>
          <p:spPr bwMode="auto">
            <a:xfrm>
              <a:off x="2017" y="1683"/>
              <a:ext cx="36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0</a:t>
              </a:r>
              <a:endParaRPr lang="en-US" sz="1200" b="1">
                <a:latin typeface="Arial" charset="0"/>
              </a:endParaRPr>
            </a:p>
          </p:txBody>
        </p:sp>
        <p:sp>
          <p:nvSpPr>
            <p:cNvPr id="162" name="Freeform 180"/>
            <p:cNvSpPr>
              <a:spLocks/>
            </p:cNvSpPr>
            <p:nvPr/>
          </p:nvSpPr>
          <p:spPr bwMode="auto">
            <a:xfrm>
              <a:off x="2212" y="1359"/>
              <a:ext cx="30" cy="36"/>
            </a:xfrm>
            <a:custGeom>
              <a:avLst/>
              <a:gdLst>
                <a:gd name="T0" fmla="*/ 30 w 23"/>
                <a:gd name="T1" fmla="*/ 0 h 25"/>
                <a:gd name="T2" fmla="*/ 0 w 23"/>
                <a:gd name="T3" fmla="*/ 0 h 25"/>
                <a:gd name="T4" fmla="*/ 14 w 23"/>
                <a:gd name="T5" fmla="*/ 36 h 25"/>
                <a:gd name="T6" fmla="*/ 30 w 23"/>
                <a:gd name="T7" fmla="*/ 0 h 25"/>
                <a:gd name="T8" fmla="*/ 30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0" y="0"/>
                  </a:lnTo>
                  <a:lnTo>
                    <a:pt x="11" y="2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3" name="Freeform 181"/>
            <p:cNvSpPr>
              <a:spLocks/>
            </p:cNvSpPr>
            <p:nvPr/>
          </p:nvSpPr>
          <p:spPr bwMode="auto">
            <a:xfrm>
              <a:off x="1843" y="720"/>
              <a:ext cx="949" cy="720"/>
            </a:xfrm>
            <a:custGeom>
              <a:avLst/>
              <a:gdLst>
                <a:gd name="T0" fmla="*/ 949 w 732"/>
                <a:gd name="T1" fmla="*/ 720 h 391"/>
                <a:gd name="T2" fmla="*/ 949 w 732"/>
                <a:gd name="T3" fmla="*/ 0 h 391"/>
                <a:gd name="T4" fmla="*/ 0 w 732"/>
                <a:gd name="T5" fmla="*/ 0 h 391"/>
                <a:gd name="T6" fmla="*/ 0 60000 65536"/>
                <a:gd name="T7" fmla="*/ 0 60000 65536"/>
                <a:gd name="T8" fmla="*/ 0 60000 65536"/>
                <a:gd name="T9" fmla="*/ 0 w 732"/>
                <a:gd name="T10" fmla="*/ 0 h 391"/>
                <a:gd name="T11" fmla="*/ 732 w 732"/>
                <a:gd name="T12" fmla="*/ 391 h 39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32" h="391">
                  <a:moveTo>
                    <a:pt x="732" y="391"/>
                  </a:moveTo>
                  <a:lnTo>
                    <a:pt x="732" y="0"/>
                  </a:ln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EB75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4" name="Freeform 182"/>
            <p:cNvSpPr>
              <a:spLocks/>
            </p:cNvSpPr>
            <p:nvPr/>
          </p:nvSpPr>
          <p:spPr bwMode="auto">
            <a:xfrm>
              <a:off x="2778" y="1439"/>
              <a:ext cx="35" cy="41"/>
            </a:xfrm>
            <a:custGeom>
              <a:avLst/>
              <a:gdLst>
                <a:gd name="T0" fmla="*/ 17 w 23"/>
                <a:gd name="T1" fmla="*/ 41 h 24"/>
                <a:gd name="T2" fmla="*/ 20 w 23"/>
                <a:gd name="T3" fmla="*/ 41 h 24"/>
                <a:gd name="T4" fmla="*/ 23 w 23"/>
                <a:gd name="T5" fmla="*/ 41 h 24"/>
                <a:gd name="T6" fmla="*/ 26 w 23"/>
                <a:gd name="T7" fmla="*/ 39 h 24"/>
                <a:gd name="T8" fmla="*/ 29 w 23"/>
                <a:gd name="T9" fmla="*/ 39 h 24"/>
                <a:gd name="T10" fmla="*/ 32 w 23"/>
                <a:gd name="T11" fmla="*/ 36 h 24"/>
                <a:gd name="T12" fmla="*/ 32 w 23"/>
                <a:gd name="T13" fmla="*/ 32 h 24"/>
                <a:gd name="T14" fmla="*/ 35 w 23"/>
                <a:gd name="T15" fmla="*/ 32 h 24"/>
                <a:gd name="T16" fmla="*/ 35 w 23"/>
                <a:gd name="T17" fmla="*/ 29 h 24"/>
                <a:gd name="T18" fmla="*/ 35 w 23"/>
                <a:gd name="T19" fmla="*/ 26 h 24"/>
                <a:gd name="T20" fmla="*/ 35 w 23"/>
                <a:gd name="T21" fmla="*/ 22 h 24"/>
                <a:gd name="T22" fmla="*/ 35 w 23"/>
                <a:gd name="T23" fmla="*/ 19 h 24"/>
                <a:gd name="T24" fmla="*/ 35 w 23"/>
                <a:gd name="T25" fmla="*/ 15 h 24"/>
                <a:gd name="T26" fmla="*/ 35 w 23"/>
                <a:gd name="T27" fmla="*/ 12 h 24"/>
                <a:gd name="T28" fmla="*/ 32 w 23"/>
                <a:gd name="T29" fmla="*/ 9 h 24"/>
                <a:gd name="T30" fmla="*/ 32 w 23"/>
                <a:gd name="T31" fmla="*/ 5 h 24"/>
                <a:gd name="T32" fmla="*/ 29 w 23"/>
                <a:gd name="T33" fmla="*/ 5 h 24"/>
                <a:gd name="T34" fmla="*/ 26 w 23"/>
                <a:gd name="T35" fmla="*/ 2 h 24"/>
                <a:gd name="T36" fmla="*/ 23 w 23"/>
                <a:gd name="T37" fmla="*/ 2 h 24"/>
                <a:gd name="T38" fmla="*/ 20 w 23"/>
                <a:gd name="T39" fmla="*/ 0 h 24"/>
                <a:gd name="T40" fmla="*/ 17 w 23"/>
                <a:gd name="T41" fmla="*/ 0 h 24"/>
                <a:gd name="T42" fmla="*/ 15 w 23"/>
                <a:gd name="T43" fmla="*/ 0 h 24"/>
                <a:gd name="T44" fmla="*/ 12 w 23"/>
                <a:gd name="T45" fmla="*/ 2 h 24"/>
                <a:gd name="T46" fmla="*/ 9 w 23"/>
                <a:gd name="T47" fmla="*/ 2 h 24"/>
                <a:gd name="T48" fmla="*/ 6 w 23"/>
                <a:gd name="T49" fmla="*/ 5 h 24"/>
                <a:gd name="T50" fmla="*/ 6 w 23"/>
                <a:gd name="T51" fmla="*/ 5 h 24"/>
                <a:gd name="T52" fmla="*/ 3 w 23"/>
                <a:gd name="T53" fmla="*/ 9 h 24"/>
                <a:gd name="T54" fmla="*/ 3 w 23"/>
                <a:gd name="T55" fmla="*/ 12 h 24"/>
                <a:gd name="T56" fmla="*/ 0 w 23"/>
                <a:gd name="T57" fmla="*/ 15 h 24"/>
                <a:gd name="T58" fmla="*/ 0 w 23"/>
                <a:gd name="T59" fmla="*/ 19 h 24"/>
                <a:gd name="T60" fmla="*/ 0 w 23"/>
                <a:gd name="T61" fmla="*/ 22 h 24"/>
                <a:gd name="T62" fmla="*/ 0 w 23"/>
                <a:gd name="T63" fmla="*/ 26 h 24"/>
                <a:gd name="T64" fmla="*/ 0 w 23"/>
                <a:gd name="T65" fmla="*/ 29 h 24"/>
                <a:gd name="T66" fmla="*/ 3 w 23"/>
                <a:gd name="T67" fmla="*/ 32 h 24"/>
                <a:gd name="T68" fmla="*/ 3 w 23"/>
                <a:gd name="T69" fmla="*/ 32 h 24"/>
                <a:gd name="T70" fmla="*/ 6 w 23"/>
                <a:gd name="T71" fmla="*/ 36 h 24"/>
                <a:gd name="T72" fmla="*/ 6 w 23"/>
                <a:gd name="T73" fmla="*/ 39 h 24"/>
                <a:gd name="T74" fmla="*/ 9 w 23"/>
                <a:gd name="T75" fmla="*/ 39 h 24"/>
                <a:gd name="T76" fmla="*/ 12 w 23"/>
                <a:gd name="T77" fmla="*/ 41 h 24"/>
                <a:gd name="T78" fmla="*/ 15 w 23"/>
                <a:gd name="T79" fmla="*/ 41 h 24"/>
                <a:gd name="T80" fmla="*/ 17 w 23"/>
                <a:gd name="T81" fmla="*/ 41 h 24"/>
                <a:gd name="T82" fmla="*/ 17 w 23"/>
                <a:gd name="T83" fmla="*/ 41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3"/>
                <a:gd name="T127" fmla="*/ 0 h 24"/>
                <a:gd name="T128" fmla="*/ 23 w 23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3" h="24">
                  <a:moveTo>
                    <a:pt x="11" y="24"/>
                  </a:moveTo>
                  <a:lnTo>
                    <a:pt x="13" y="24"/>
                  </a:lnTo>
                  <a:lnTo>
                    <a:pt x="15" y="24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1" y="5"/>
                  </a:lnTo>
                  <a:lnTo>
                    <a:pt x="21" y="3"/>
                  </a:lnTo>
                  <a:lnTo>
                    <a:pt x="19" y="3"/>
                  </a:lnTo>
                  <a:lnTo>
                    <a:pt x="17" y="1"/>
                  </a:lnTo>
                  <a:lnTo>
                    <a:pt x="15" y="1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6" y="1"/>
                  </a:lnTo>
                  <a:lnTo>
                    <a:pt x="4" y="3"/>
                  </a:lnTo>
                  <a:lnTo>
                    <a:pt x="2" y="5"/>
                  </a:lnTo>
                  <a:lnTo>
                    <a:pt x="2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4" y="23"/>
                  </a:lnTo>
                  <a:lnTo>
                    <a:pt x="6" y="23"/>
                  </a:lnTo>
                  <a:lnTo>
                    <a:pt x="8" y="24"/>
                  </a:lnTo>
                  <a:lnTo>
                    <a:pt x="10" y="24"/>
                  </a:lnTo>
                  <a:lnTo>
                    <a:pt x="11" y="24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5" name="Freeform 183"/>
            <p:cNvSpPr>
              <a:spLocks/>
            </p:cNvSpPr>
            <p:nvPr/>
          </p:nvSpPr>
          <p:spPr bwMode="auto">
            <a:xfrm>
              <a:off x="1817" y="698"/>
              <a:ext cx="35" cy="42"/>
            </a:xfrm>
            <a:custGeom>
              <a:avLst/>
              <a:gdLst>
                <a:gd name="T0" fmla="*/ 35 w 23"/>
                <a:gd name="T1" fmla="*/ 39 h 25"/>
                <a:gd name="T2" fmla="*/ 35 w 23"/>
                <a:gd name="T3" fmla="*/ 0 h 25"/>
                <a:gd name="T4" fmla="*/ 0 w 23"/>
                <a:gd name="T5" fmla="*/ 18 h 25"/>
                <a:gd name="T6" fmla="*/ 35 w 23"/>
                <a:gd name="T7" fmla="*/ 42 h 25"/>
                <a:gd name="T8" fmla="*/ 35 w 23"/>
                <a:gd name="T9" fmla="*/ 42 h 25"/>
                <a:gd name="T10" fmla="*/ 35 w 23"/>
                <a:gd name="T11" fmla="*/ 39 h 2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3"/>
                <a:gd name="T19" fmla="*/ 0 h 25"/>
                <a:gd name="T20" fmla="*/ 23 w 23"/>
                <a:gd name="T21" fmla="*/ 25 h 2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3" h="25">
                  <a:moveTo>
                    <a:pt x="23" y="23"/>
                  </a:moveTo>
                  <a:lnTo>
                    <a:pt x="23" y="0"/>
                  </a:lnTo>
                  <a:lnTo>
                    <a:pt x="0" y="11"/>
                  </a:lnTo>
                  <a:lnTo>
                    <a:pt x="23" y="25"/>
                  </a:lnTo>
                  <a:lnTo>
                    <a:pt x="23" y="23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6" name="Rectangle 184"/>
            <p:cNvSpPr>
              <a:spLocks noChangeArrowheads="1"/>
            </p:cNvSpPr>
            <p:nvPr/>
          </p:nvSpPr>
          <p:spPr bwMode="auto">
            <a:xfrm>
              <a:off x="1994" y="624"/>
              <a:ext cx="607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ID/EX.MemRead</a:t>
              </a:r>
              <a:endParaRPr lang="en-US" sz="1000" b="1">
                <a:latin typeface="Arial" charset="0"/>
              </a:endParaRPr>
            </a:p>
          </p:txBody>
        </p:sp>
        <p:sp>
          <p:nvSpPr>
            <p:cNvPr id="167" name="Rectangle 185"/>
            <p:cNvSpPr>
              <a:spLocks noChangeArrowheads="1"/>
            </p:cNvSpPr>
            <p:nvPr/>
          </p:nvSpPr>
          <p:spPr bwMode="auto">
            <a:xfrm rot="-5400000">
              <a:off x="148" y="1453"/>
              <a:ext cx="333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PC Write</a:t>
              </a:r>
              <a:endParaRPr lang="en-US" sz="1000" b="1">
                <a:latin typeface="Arial" charset="0"/>
              </a:endParaRPr>
            </a:p>
          </p:txBody>
        </p:sp>
        <p:grpSp>
          <p:nvGrpSpPr>
            <p:cNvPr id="168" name="Group 202"/>
            <p:cNvGrpSpPr>
              <a:grpSpLocks/>
            </p:cNvGrpSpPr>
            <p:nvPr/>
          </p:nvGrpSpPr>
          <p:grpSpPr bwMode="auto">
            <a:xfrm>
              <a:off x="2172" y="1389"/>
              <a:ext cx="116" cy="407"/>
              <a:chOff x="2172" y="1389"/>
              <a:chExt cx="116" cy="407"/>
            </a:xfrm>
          </p:grpSpPr>
          <p:sp>
            <p:nvSpPr>
              <p:cNvPr id="179" name="AutoShape 187"/>
              <p:cNvSpPr>
                <a:spLocks noChangeArrowheads="1"/>
              </p:cNvSpPr>
              <p:nvPr/>
            </p:nvSpPr>
            <p:spPr bwMode="auto">
              <a:xfrm rot="5400000">
                <a:off x="2026" y="1535"/>
                <a:ext cx="407" cy="116"/>
              </a:xfrm>
              <a:prstGeom prst="flowChartTerminator">
                <a:avLst/>
              </a:prstGeom>
              <a:solidFill>
                <a:srgbClr val="FFE6CD"/>
              </a:solidFill>
              <a:ln w="19050">
                <a:solidFill>
                  <a:srgbClr val="FF66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80" name="Rectangle 188"/>
              <p:cNvSpPr>
                <a:spLocks noChangeArrowheads="1"/>
              </p:cNvSpPr>
              <p:nvPr/>
            </p:nvSpPr>
            <p:spPr bwMode="auto">
              <a:xfrm>
                <a:off x="2185" y="1425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FF66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FF6600"/>
                  </a:solidFill>
                  <a:latin typeface="Arial" charset="0"/>
                </a:endParaRPr>
              </a:p>
            </p:txBody>
          </p:sp>
          <p:sp>
            <p:nvSpPr>
              <p:cNvPr id="181" name="Rectangle 189"/>
              <p:cNvSpPr>
                <a:spLocks noChangeArrowheads="1"/>
              </p:cNvSpPr>
              <p:nvPr/>
            </p:nvSpPr>
            <p:spPr bwMode="auto">
              <a:xfrm>
                <a:off x="2211" y="151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FF66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FF66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FF66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FF6600"/>
                  </a:solidFill>
                  <a:latin typeface="Arial" charset="0"/>
                </a:endParaRPr>
              </a:p>
            </p:txBody>
          </p:sp>
          <p:sp>
            <p:nvSpPr>
              <p:cNvPr id="182" name="Rectangle 190"/>
              <p:cNvSpPr>
                <a:spLocks noChangeArrowheads="1"/>
              </p:cNvSpPr>
              <p:nvPr/>
            </p:nvSpPr>
            <p:spPr bwMode="auto">
              <a:xfrm>
                <a:off x="2186" y="1690"/>
                <a:ext cx="31" cy="67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700" b="1">
                    <a:solidFill>
                      <a:srgbClr val="FF66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FF6600"/>
                  </a:solidFill>
                  <a:latin typeface="Arial" charset="0"/>
                </a:endParaRPr>
              </a:p>
            </p:txBody>
          </p:sp>
        </p:grpSp>
        <p:sp>
          <p:nvSpPr>
            <p:cNvPr id="169" name="Freeform 191"/>
            <p:cNvSpPr>
              <a:spLocks/>
            </p:cNvSpPr>
            <p:nvPr/>
          </p:nvSpPr>
          <p:spPr bwMode="auto">
            <a:xfrm>
              <a:off x="1045" y="1796"/>
              <a:ext cx="30" cy="36"/>
            </a:xfrm>
            <a:custGeom>
              <a:avLst/>
              <a:gdLst>
                <a:gd name="T0" fmla="*/ 30 w 23"/>
                <a:gd name="T1" fmla="*/ 0 h 25"/>
                <a:gd name="T2" fmla="*/ 0 w 23"/>
                <a:gd name="T3" fmla="*/ 0 h 25"/>
                <a:gd name="T4" fmla="*/ 14 w 23"/>
                <a:gd name="T5" fmla="*/ 36 h 25"/>
                <a:gd name="T6" fmla="*/ 30 w 23"/>
                <a:gd name="T7" fmla="*/ 0 h 25"/>
                <a:gd name="T8" fmla="*/ 30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0" y="0"/>
                  </a:lnTo>
                  <a:lnTo>
                    <a:pt x="11" y="2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0" name="Freeform 192"/>
            <p:cNvSpPr>
              <a:spLocks/>
            </p:cNvSpPr>
            <p:nvPr/>
          </p:nvSpPr>
          <p:spPr bwMode="auto">
            <a:xfrm>
              <a:off x="340" y="2272"/>
              <a:ext cx="29" cy="36"/>
            </a:xfrm>
            <a:custGeom>
              <a:avLst/>
              <a:gdLst>
                <a:gd name="T0" fmla="*/ 29 w 23"/>
                <a:gd name="T1" fmla="*/ 0 h 25"/>
                <a:gd name="T2" fmla="*/ 0 w 23"/>
                <a:gd name="T3" fmla="*/ 0 h 25"/>
                <a:gd name="T4" fmla="*/ 14 w 23"/>
                <a:gd name="T5" fmla="*/ 36 h 25"/>
                <a:gd name="T6" fmla="*/ 29 w 23"/>
                <a:gd name="T7" fmla="*/ 0 h 25"/>
                <a:gd name="T8" fmla="*/ 29 w 23"/>
                <a:gd name="T9" fmla="*/ 0 h 2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3"/>
                <a:gd name="T16" fmla="*/ 0 h 25"/>
                <a:gd name="T17" fmla="*/ 23 w 23"/>
                <a:gd name="T18" fmla="*/ 25 h 2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3" h="25">
                  <a:moveTo>
                    <a:pt x="23" y="0"/>
                  </a:moveTo>
                  <a:lnTo>
                    <a:pt x="0" y="0"/>
                  </a:lnTo>
                  <a:lnTo>
                    <a:pt x="11" y="2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EB75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1" name="Rectangle 193"/>
            <p:cNvSpPr>
              <a:spLocks noChangeArrowheads="1"/>
            </p:cNvSpPr>
            <p:nvPr/>
          </p:nvSpPr>
          <p:spPr bwMode="auto">
            <a:xfrm rot="-5400000">
              <a:off x="826" y="1397"/>
              <a:ext cx="395" cy="9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000" b="1">
                  <a:solidFill>
                    <a:srgbClr val="EB7500"/>
                  </a:solidFill>
                  <a:latin typeface="Arial" charset="0"/>
                </a:rPr>
                <a:t>IF/ID Write</a:t>
              </a:r>
              <a:endParaRPr lang="en-US" sz="1000" b="1">
                <a:latin typeface="Arial" charset="0"/>
              </a:endParaRPr>
            </a:p>
          </p:txBody>
        </p:sp>
        <p:sp>
          <p:nvSpPr>
            <p:cNvPr id="172" name="Line 194"/>
            <p:cNvSpPr>
              <a:spLocks noChangeShapeType="1"/>
            </p:cNvSpPr>
            <p:nvPr/>
          </p:nvSpPr>
          <p:spPr bwMode="auto">
            <a:xfrm>
              <a:off x="2659" y="3339"/>
              <a:ext cx="0" cy="50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3" name="Line 195"/>
            <p:cNvSpPr>
              <a:spLocks noChangeShapeType="1"/>
            </p:cNvSpPr>
            <p:nvPr/>
          </p:nvSpPr>
          <p:spPr bwMode="auto">
            <a:xfrm flipH="1">
              <a:off x="1596" y="3840"/>
              <a:ext cx="106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4" name="Line 196"/>
            <p:cNvSpPr>
              <a:spLocks noChangeShapeType="1"/>
            </p:cNvSpPr>
            <p:nvPr/>
          </p:nvSpPr>
          <p:spPr bwMode="auto">
            <a:xfrm flipV="1">
              <a:off x="1596" y="945"/>
              <a:ext cx="0" cy="289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5" name="Freeform 197"/>
            <p:cNvSpPr>
              <a:spLocks/>
            </p:cNvSpPr>
            <p:nvPr/>
          </p:nvSpPr>
          <p:spPr bwMode="auto">
            <a:xfrm>
              <a:off x="2645" y="3324"/>
              <a:ext cx="28" cy="38"/>
            </a:xfrm>
            <a:custGeom>
              <a:avLst/>
              <a:gdLst>
                <a:gd name="T0" fmla="*/ 11 w 23"/>
                <a:gd name="T1" fmla="*/ 38 h 25"/>
                <a:gd name="T2" fmla="*/ 16 w 23"/>
                <a:gd name="T3" fmla="*/ 38 h 25"/>
                <a:gd name="T4" fmla="*/ 18 w 23"/>
                <a:gd name="T5" fmla="*/ 38 h 25"/>
                <a:gd name="T6" fmla="*/ 21 w 23"/>
                <a:gd name="T7" fmla="*/ 35 h 25"/>
                <a:gd name="T8" fmla="*/ 23 w 23"/>
                <a:gd name="T9" fmla="*/ 35 h 25"/>
                <a:gd name="T10" fmla="*/ 23 w 23"/>
                <a:gd name="T11" fmla="*/ 32 h 25"/>
                <a:gd name="T12" fmla="*/ 26 w 23"/>
                <a:gd name="T13" fmla="*/ 32 h 25"/>
                <a:gd name="T14" fmla="*/ 26 w 23"/>
                <a:gd name="T15" fmla="*/ 29 h 25"/>
                <a:gd name="T16" fmla="*/ 28 w 23"/>
                <a:gd name="T17" fmla="*/ 27 h 25"/>
                <a:gd name="T18" fmla="*/ 28 w 23"/>
                <a:gd name="T19" fmla="*/ 24 h 25"/>
                <a:gd name="T20" fmla="*/ 28 w 23"/>
                <a:gd name="T21" fmla="*/ 21 h 25"/>
                <a:gd name="T22" fmla="*/ 28 w 23"/>
                <a:gd name="T23" fmla="*/ 18 h 25"/>
                <a:gd name="T24" fmla="*/ 28 w 23"/>
                <a:gd name="T25" fmla="*/ 15 h 25"/>
                <a:gd name="T26" fmla="*/ 26 w 23"/>
                <a:gd name="T27" fmla="*/ 12 h 25"/>
                <a:gd name="T28" fmla="*/ 26 w 23"/>
                <a:gd name="T29" fmla="*/ 9 h 25"/>
                <a:gd name="T30" fmla="*/ 23 w 23"/>
                <a:gd name="T31" fmla="*/ 6 h 25"/>
                <a:gd name="T32" fmla="*/ 23 w 23"/>
                <a:gd name="T33" fmla="*/ 6 h 25"/>
                <a:gd name="T34" fmla="*/ 21 w 23"/>
                <a:gd name="T35" fmla="*/ 3 h 25"/>
                <a:gd name="T36" fmla="*/ 18 w 23"/>
                <a:gd name="T37" fmla="*/ 3 h 25"/>
                <a:gd name="T38" fmla="*/ 16 w 23"/>
                <a:gd name="T39" fmla="*/ 3 h 25"/>
                <a:gd name="T40" fmla="*/ 13 w 23"/>
                <a:gd name="T41" fmla="*/ 0 h 25"/>
                <a:gd name="T42" fmla="*/ 11 w 23"/>
                <a:gd name="T43" fmla="*/ 3 h 25"/>
                <a:gd name="T44" fmla="*/ 9 w 23"/>
                <a:gd name="T45" fmla="*/ 3 h 25"/>
                <a:gd name="T46" fmla="*/ 6 w 23"/>
                <a:gd name="T47" fmla="*/ 3 h 25"/>
                <a:gd name="T48" fmla="*/ 4 w 23"/>
                <a:gd name="T49" fmla="*/ 6 h 25"/>
                <a:gd name="T50" fmla="*/ 2 w 23"/>
                <a:gd name="T51" fmla="*/ 6 h 25"/>
                <a:gd name="T52" fmla="*/ 2 w 23"/>
                <a:gd name="T53" fmla="*/ 9 h 25"/>
                <a:gd name="T54" fmla="*/ 0 w 23"/>
                <a:gd name="T55" fmla="*/ 12 h 25"/>
                <a:gd name="T56" fmla="*/ 0 w 23"/>
                <a:gd name="T57" fmla="*/ 15 h 25"/>
                <a:gd name="T58" fmla="*/ 0 w 23"/>
                <a:gd name="T59" fmla="*/ 18 h 25"/>
                <a:gd name="T60" fmla="*/ 0 w 23"/>
                <a:gd name="T61" fmla="*/ 21 h 25"/>
                <a:gd name="T62" fmla="*/ 0 w 23"/>
                <a:gd name="T63" fmla="*/ 24 h 25"/>
                <a:gd name="T64" fmla="*/ 0 w 23"/>
                <a:gd name="T65" fmla="*/ 27 h 25"/>
                <a:gd name="T66" fmla="*/ 0 w 23"/>
                <a:gd name="T67" fmla="*/ 29 h 25"/>
                <a:gd name="T68" fmla="*/ 2 w 23"/>
                <a:gd name="T69" fmla="*/ 32 h 25"/>
                <a:gd name="T70" fmla="*/ 2 w 23"/>
                <a:gd name="T71" fmla="*/ 32 h 25"/>
                <a:gd name="T72" fmla="*/ 4 w 23"/>
                <a:gd name="T73" fmla="*/ 35 h 25"/>
                <a:gd name="T74" fmla="*/ 6 w 23"/>
                <a:gd name="T75" fmla="*/ 35 h 25"/>
                <a:gd name="T76" fmla="*/ 9 w 23"/>
                <a:gd name="T77" fmla="*/ 38 h 25"/>
                <a:gd name="T78" fmla="*/ 11 w 23"/>
                <a:gd name="T79" fmla="*/ 38 h 25"/>
                <a:gd name="T80" fmla="*/ 13 w 23"/>
                <a:gd name="T81" fmla="*/ 38 h 25"/>
                <a:gd name="T82" fmla="*/ 13 w 23"/>
                <a:gd name="T83" fmla="*/ 38 h 25"/>
                <a:gd name="T84" fmla="*/ 11 w 23"/>
                <a:gd name="T85" fmla="*/ 38 h 25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3"/>
                <a:gd name="T130" fmla="*/ 0 h 25"/>
                <a:gd name="T131" fmla="*/ 23 w 23"/>
                <a:gd name="T132" fmla="*/ 25 h 25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3" h="25">
                  <a:moveTo>
                    <a:pt x="9" y="25"/>
                  </a:moveTo>
                  <a:lnTo>
                    <a:pt x="13" y="25"/>
                  </a:lnTo>
                  <a:lnTo>
                    <a:pt x="15" y="25"/>
                  </a:lnTo>
                  <a:lnTo>
                    <a:pt x="17" y="23"/>
                  </a:lnTo>
                  <a:lnTo>
                    <a:pt x="19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3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9"/>
                  </a:lnTo>
                  <a:lnTo>
                    <a:pt x="2" y="21"/>
                  </a:lnTo>
                  <a:lnTo>
                    <a:pt x="3" y="23"/>
                  </a:lnTo>
                  <a:lnTo>
                    <a:pt x="5" y="23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11" y="25"/>
                  </a:lnTo>
                  <a:lnTo>
                    <a:pt x="9" y="2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6" name="Rectangle 198"/>
            <p:cNvSpPr>
              <a:spLocks noChangeArrowheads="1"/>
            </p:cNvSpPr>
            <p:nvPr/>
          </p:nvSpPr>
          <p:spPr bwMode="auto">
            <a:xfrm>
              <a:off x="1958" y="3728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ID/EX.Rt</a:t>
              </a:r>
            </a:p>
          </p:txBody>
        </p:sp>
        <p:sp>
          <p:nvSpPr>
            <p:cNvPr id="177" name="Line 199"/>
            <p:cNvSpPr>
              <a:spLocks noChangeShapeType="1"/>
            </p:cNvSpPr>
            <p:nvPr/>
          </p:nvSpPr>
          <p:spPr bwMode="auto">
            <a:xfrm flipV="1">
              <a:off x="1244" y="867"/>
              <a:ext cx="0" cy="59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8" name="Line 200"/>
            <p:cNvSpPr>
              <a:spLocks noChangeShapeType="1"/>
            </p:cNvSpPr>
            <p:nvPr/>
          </p:nvSpPr>
          <p:spPr bwMode="auto">
            <a:xfrm>
              <a:off x="1241" y="864"/>
              <a:ext cx="133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81645"/>
      </p:ext>
    </p:extLst>
  </p:cSld>
  <p:clrMapOvr>
    <a:masterClrMapping/>
  </p:clrMapOvr>
  <p:transition advTm="31928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1163" x="4830763" y="4911725"/>
          <p14:tracePt t="1172" x="4830763" y="4857750"/>
          <p14:tracePt t="1182" x="4830763" y="4813300"/>
          <p14:tracePt t="1199" x="4848225" y="4741863"/>
          <p14:tracePt t="1215" x="4848225" y="4706938"/>
          <p14:tracePt t="1233" x="4848225" y="4679950"/>
          <p14:tracePt t="1250" x="4840288" y="4662488"/>
          <p14:tracePt t="1265" x="4822825" y="4662488"/>
          <p14:tracePt t="1282" x="4813300" y="4662488"/>
          <p14:tracePt t="1299" x="4795838" y="4662488"/>
          <p14:tracePt t="1315" x="4776788" y="4662488"/>
          <p14:tracePt t="1332" x="4751388" y="4679950"/>
          <p14:tracePt t="1351" x="4724400" y="4706938"/>
          <p14:tracePt t="1367" x="4714875" y="4724400"/>
          <p14:tracePt t="1383" x="4697413" y="4751388"/>
          <p14:tracePt t="1399" x="4670425" y="4768850"/>
          <p14:tracePt t="1416" x="4625975" y="4795838"/>
          <p14:tracePt t="1432" x="4554538" y="4795838"/>
          <p14:tracePt t="1449" x="4473575" y="4778375"/>
          <p14:tracePt t="1465" x="4419600" y="4759325"/>
          <p14:tracePt t="1563" x="4411663" y="4759325"/>
          <p14:tracePt t="1579" x="4375150" y="4724400"/>
          <p14:tracePt t="1589" x="4348163" y="4687888"/>
          <p14:tracePt t="1598" x="4322763" y="4643438"/>
          <p14:tracePt t="1615" x="4259263" y="4581525"/>
          <p14:tracePt t="1632" x="4081463" y="4564063"/>
          <p14:tracePt t="1648" x="3946525" y="4564063"/>
          <p14:tracePt t="1665" x="3857625" y="4564063"/>
          <p14:tracePt t="1681" x="3813175" y="4564063"/>
          <p14:tracePt t="1698" x="3795713" y="4564063"/>
          <p14:tracePt t="1715" x="3768725" y="4652963"/>
          <p14:tracePt t="1731" x="3741738" y="4751388"/>
          <p14:tracePt t="1748" x="3741738" y="4822825"/>
          <p14:tracePt t="1766" x="3857625" y="4938713"/>
          <p14:tracePt t="1781" x="3983038" y="5010150"/>
          <p14:tracePt t="1798" x="4108450" y="5126038"/>
          <p14:tracePt t="1815" x="4322763" y="5268913"/>
          <p14:tracePt t="1831" x="4446588" y="5376863"/>
          <p14:tracePt t="1848" x="4510088" y="5421313"/>
          <p14:tracePt t="1868" x="4527550" y="5483225"/>
          <p14:tracePt t="2001" x="4527550" y="5492750"/>
          <p14:tracePt t="2079" x="4537075" y="5492750"/>
          <p14:tracePt t="2089" x="4545013" y="5473700"/>
          <p14:tracePt t="2099" x="4554538" y="5465763"/>
          <p14:tracePt t="2115" x="4562475" y="5448300"/>
          <p14:tracePt t="2132" x="4572000" y="5411788"/>
          <p14:tracePt t="2149" x="4608513" y="5330825"/>
          <p14:tracePt t="2165" x="4633913" y="5259388"/>
          <p14:tracePt t="2182" x="4652963" y="5187950"/>
          <p14:tracePt t="2199" x="4679950" y="5091113"/>
          <p14:tracePt t="2215" x="4705350" y="5000625"/>
          <p14:tracePt t="2232" x="4732338" y="4884738"/>
          <p14:tracePt t="2250" x="4768850" y="4786313"/>
          <p14:tracePt t="2265" x="4776788" y="4778375"/>
          <p14:tracePt t="2298" x="4776788" y="4768850"/>
          <p14:tracePt t="2316" x="4776788" y="4751388"/>
          <p14:tracePt t="2353" x="4786313" y="4751388"/>
          <p14:tracePt t="2369" x="4795838" y="4741863"/>
          <p14:tracePt t="2379" x="4813300" y="4741863"/>
          <p14:tracePt t="2393" x="4813300" y="4733925"/>
          <p14:tracePt t="2408" x="4822825" y="4724400"/>
          <p14:tracePt t="2415" x="4840288" y="4714875"/>
          <p14:tracePt t="2431" x="4867275" y="4697413"/>
          <p14:tracePt t="2448" x="4884738" y="4679950"/>
          <p14:tracePt t="2465" x="4902200" y="4670425"/>
          <p14:tracePt t="2481" x="4921250" y="4670425"/>
          <p14:tracePt t="2498" x="4946650" y="4670425"/>
          <p14:tracePt t="2515" x="4956175" y="4670425"/>
          <p14:tracePt t="2532" x="4983163" y="4670425"/>
          <p14:tracePt t="2548" x="5000625" y="4670425"/>
          <p14:tracePt t="2566" x="5037138" y="4670425"/>
          <p14:tracePt t="2582" x="5054600" y="4670425"/>
          <p14:tracePt t="2615" x="5081588" y="4670425"/>
          <p14:tracePt t="2631" x="5099050" y="4670425"/>
          <p14:tracePt t="2648" x="5116513" y="4687888"/>
          <p14:tracePt t="2665" x="5180013" y="4706938"/>
          <p14:tracePt t="2681" x="5278438" y="4706938"/>
          <p14:tracePt t="2698" x="5322888" y="4706938"/>
          <p14:tracePt t="2715" x="5340350" y="4706938"/>
          <p14:tracePt t="2732" x="5367338" y="4706938"/>
          <p14:tracePt t="2748" x="5384800" y="4706938"/>
          <p14:tracePt t="2765" x="5394325" y="4706938"/>
          <p14:tracePt t="2799" x="5402263" y="4714875"/>
          <p14:tracePt t="2815" x="5411788" y="4724400"/>
          <p14:tracePt t="2825" x="5429250" y="4741863"/>
          <p14:tracePt t="2834" x="5438775" y="4741863"/>
          <p14:tracePt t="2849" x="5446713" y="4759325"/>
          <p14:tracePt t="2865" x="5465763" y="4778375"/>
          <p14:tracePt t="2881" x="5483225" y="4813300"/>
          <p14:tracePt t="2898" x="5510213" y="4849813"/>
          <p14:tracePt t="2915" x="5527675" y="4867275"/>
          <p14:tracePt t="2931" x="5537200" y="4884738"/>
          <p14:tracePt t="2965" x="5554663" y="4894263"/>
          <p14:tracePt t="2981" x="5564188" y="4902200"/>
          <p14:tracePt t="2998" x="5581650" y="4929188"/>
          <p14:tracePt t="3015" x="5589588" y="4938713"/>
          <p14:tracePt t="3048" x="5599113" y="4938713"/>
          <p14:tracePt t="3064" x="5599113" y="4948238"/>
          <p14:tracePt t="3081" x="5608638" y="4948238"/>
          <p14:tracePt t="3112" x="5616575" y="4956175"/>
          <p14:tracePt t="3120" x="5635625" y="4965700"/>
          <p14:tracePt t="3131" x="5643563" y="4973638"/>
          <p14:tracePt t="3148" x="5661025" y="5000625"/>
          <p14:tracePt t="3165" x="5670550" y="5019675"/>
          <p14:tracePt t="3181" x="5688013" y="5045075"/>
          <p14:tracePt t="3198" x="5707063" y="5072063"/>
          <p14:tracePt t="3214" x="5724525" y="5091113"/>
          <p14:tracePt t="3231" x="5732463" y="5108575"/>
          <p14:tracePt t="3249" x="5751513" y="5135563"/>
          <p14:tracePt t="3266" x="5759450" y="5162550"/>
          <p14:tracePt t="3282" x="5786438" y="5180013"/>
          <p14:tracePt t="3298" x="5786438" y="5207000"/>
          <p14:tracePt t="3316" x="5795963" y="5224463"/>
          <p14:tracePt t="3332" x="5795963" y="5268913"/>
          <p14:tracePt t="3349" x="5795963" y="5313363"/>
          <p14:tracePt t="3365" x="5795963" y="5357813"/>
          <p14:tracePt t="3382" x="5795963" y="5394325"/>
          <p14:tracePt t="3399" x="5786438" y="5411788"/>
          <p14:tracePt t="3417" x="5768975" y="5438775"/>
          <p14:tracePt t="3433" x="5759450" y="5483225"/>
          <p14:tracePt t="3449" x="5751513" y="5554663"/>
          <p14:tracePt t="3466" x="5724525" y="5635625"/>
          <p14:tracePt t="3482" x="5697538" y="5715000"/>
          <p14:tracePt t="3499" x="5680075" y="5786438"/>
          <p14:tracePt t="3515" x="5661025" y="5822950"/>
          <p14:tracePt t="3532" x="5635625" y="5884863"/>
          <p14:tracePt t="3549" x="5616575" y="5911850"/>
          <p14:tracePt t="3568" x="5581650" y="5975350"/>
          <p14:tracePt t="3582" x="5545138" y="6010275"/>
          <p14:tracePt t="3599" x="5510213" y="6037263"/>
          <p14:tracePt t="3615" x="5492750" y="6046788"/>
          <p14:tracePt t="3632" x="5473700" y="6054725"/>
          <p14:tracePt t="3648" x="5446713" y="6054725"/>
          <p14:tracePt t="3665" x="5429250" y="6046788"/>
          <p14:tracePt t="3682" x="5402263" y="6027738"/>
          <p14:tracePt t="3698" x="5349875" y="6000750"/>
          <p14:tracePt t="3715" x="5322888" y="5965825"/>
          <p14:tracePt t="3732" x="5286375" y="5948363"/>
          <p14:tracePt t="3749" x="5268913" y="5921375"/>
          <p14:tracePt t="3766" x="5241925" y="5876925"/>
          <p14:tracePt t="3782" x="5224463" y="5849938"/>
          <p14:tracePt t="3798" x="5197475" y="5795963"/>
          <p14:tracePt t="3817" x="5180013" y="5741988"/>
          <p14:tracePt t="3833" x="5153025" y="5680075"/>
          <p14:tracePt t="3849" x="5135563" y="5618163"/>
          <p14:tracePt t="3866" x="5126038" y="5572125"/>
          <p14:tracePt t="3882" x="5126038" y="5519738"/>
          <p14:tracePt t="3899" x="5126038" y="5465763"/>
          <p14:tracePt t="3916" x="5126038" y="5421313"/>
          <p14:tracePt t="3932" x="5135563" y="5384800"/>
          <p14:tracePt t="3949" x="5160963" y="5330825"/>
          <p14:tracePt t="3965" x="5170488" y="5313363"/>
          <p14:tracePt t="3982" x="5187950" y="5278438"/>
          <p14:tracePt t="3998" x="5232400" y="5224463"/>
          <p14:tracePt t="4015" x="5268913" y="5162550"/>
          <p14:tracePt t="4032" x="5313363" y="5126038"/>
          <p14:tracePt t="4048" x="5367338" y="5091113"/>
          <p14:tracePt t="4066" x="5411788" y="5054600"/>
          <p14:tracePt t="4083" x="5446713" y="5045075"/>
          <p14:tracePt t="4099" x="5510213" y="5045075"/>
          <p14:tracePt t="4115" x="5537200" y="5045075"/>
          <p14:tracePt t="4132" x="5572125" y="5045075"/>
          <p14:tracePt t="4148" x="5599113" y="5045075"/>
          <p14:tracePt t="4165" x="5626100" y="5045075"/>
          <p14:tracePt t="4182" x="5643563" y="5045075"/>
          <p14:tracePt t="4198" x="5661025" y="5045075"/>
          <p14:tracePt t="4215" x="5697538" y="5064125"/>
          <p14:tracePt t="4232" x="5715000" y="5072063"/>
          <p14:tracePt t="4250" x="5732463" y="5099050"/>
          <p14:tracePt t="4265" x="5751513" y="5116513"/>
          <p14:tracePt t="4282" x="5768975" y="5135563"/>
          <p14:tracePt t="4298" x="5778500" y="5162550"/>
          <p14:tracePt t="4315" x="5778500" y="5180013"/>
          <p14:tracePt t="4333" x="5786438" y="5214938"/>
          <p14:tracePt t="4349" x="5786438" y="5278438"/>
          <p14:tracePt t="4365" x="5778500" y="5357813"/>
          <p14:tracePt t="4382" x="5751513" y="5438775"/>
          <p14:tracePt t="4398" x="5741988" y="5500688"/>
          <p14:tracePt t="4415" x="5724525" y="5519738"/>
          <p14:tracePt t="4432" x="5715000" y="5554663"/>
          <p14:tracePt t="4448" x="5697538" y="5581650"/>
          <p14:tracePt t="4465" x="5688013" y="5618163"/>
          <p14:tracePt t="4482" x="5661025" y="5697538"/>
          <p14:tracePt t="4498" x="5635625" y="5778500"/>
          <p14:tracePt t="4516" x="5626100" y="5822950"/>
          <p14:tracePt t="4532" x="5608638" y="5857875"/>
          <p14:tracePt t="4549" x="5589588" y="5876925"/>
          <p14:tracePt t="4567" x="5554663" y="5911850"/>
          <p14:tracePt t="4584" x="5537200" y="5929313"/>
          <p14:tracePt t="4599" x="5500688" y="5948363"/>
          <p14:tracePt t="4616" x="5473700" y="5965825"/>
          <p14:tracePt t="4632" x="5421313" y="5975350"/>
          <p14:tracePt t="4650" x="5375275" y="5983288"/>
          <p14:tracePt t="4666" x="5357813" y="5983288"/>
          <p14:tracePt t="4682" x="5330825" y="5975350"/>
          <p14:tracePt t="4699" x="5303838" y="5956300"/>
          <p14:tracePt t="4717" x="5259388" y="5921375"/>
          <p14:tracePt t="4734" x="5214938" y="5876925"/>
          <p14:tracePt t="4749" x="5187950" y="5840413"/>
          <p14:tracePt t="4766" x="5170488" y="5805488"/>
          <p14:tracePt t="4782" x="5143500" y="5741988"/>
          <p14:tracePt t="4799" x="5135563" y="5697538"/>
          <p14:tracePt t="4816" x="5108575" y="5653088"/>
          <p14:tracePt t="4834" x="5089525" y="5618163"/>
          <p14:tracePt t="4849" x="5072063" y="5591175"/>
          <p14:tracePt t="4865" x="5072063" y="5554663"/>
          <p14:tracePt t="4882" x="5072063" y="5537200"/>
          <p14:tracePt t="4898" x="5072063" y="5492750"/>
          <p14:tracePt t="4915" x="5072063" y="5448300"/>
          <p14:tracePt t="4932" x="5081588" y="5421313"/>
          <p14:tracePt t="4950" x="5099050" y="5394325"/>
          <p14:tracePt t="4968" x="5108575" y="5357813"/>
          <p14:tracePt t="4983" x="5135563" y="5313363"/>
          <p14:tracePt t="4999" x="5153025" y="5295900"/>
          <p14:tracePt t="5015" x="5170488" y="5268913"/>
          <p14:tracePt t="5032" x="5197475" y="5251450"/>
          <p14:tracePt t="5048" x="5241925" y="5214938"/>
          <p14:tracePt t="5065" x="5303838" y="5162550"/>
          <p14:tracePt t="5082" x="5367338" y="5135563"/>
          <p14:tracePt t="5098" x="5402263" y="5116513"/>
          <p14:tracePt t="5115" x="5465763" y="5081588"/>
          <p14:tracePt t="5132" x="5492750" y="5064125"/>
          <p14:tracePt t="5148" x="5545138" y="5037138"/>
          <p14:tracePt t="5165" x="5564188" y="5019675"/>
          <p14:tracePt t="5182" x="5581650" y="5019675"/>
          <p14:tracePt t="5198" x="5616575" y="5000625"/>
          <p14:tracePt t="5215" x="5626100" y="5000625"/>
          <p14:tracePt t="5233" x="5653088" y="5000625"/>
          <p14:tracePt t="5249" x="5680075" y="5000625"/>
          <p14:tracePt t="5265" x="5697538" y="5000625"/>
          <p14:tracePt t="5282" x="5707063" y="5010150"/>
          <p14:tracePt t="5299" x="5724525" y="5010150"/>
          <p14:tracePt t="5316" x="5751513" y="5019675"/>
          <p14:tracePt t="5332" x="5768975" y="5037138"/>
          <p14:tracePt t="5348" x="5786438" y="5054600"/>
          <p14:tracePt t="5351" x="5795963" y="5064125"/>
          <p14:tracePt t="5365" x="5803900" y="5081588"/>
          <p14:tracePt t="5382" x="5840413" y="5116513"/>
          <p14:tracePt t="5398" x="5849938" y="5143500"/>
          <p14:tracePt t="5415" x="5849938" y="5170488"/>
          <p14:tracePt t="5432" x="5849938" y="5207000"/>
          <p14:tracePt t="5448" x="5857875" y="5233988"/>
          <p14:tracePt t="5467" x="5857875" y="5295900"/>
          <p14:tracePt t="5484" x="5857875" y="5313363"/>
          <p14:tracePt t="5499" x="5857875" y="5357813"/>
          <p14:tracePt t="5516" x="5857875" y="5421313"/>
          <p14:tracePt t="5532" x="5830888" y="5483225"/>
          <p14:tracePt t="5549" x="5803900" y="5519738"/>
          <p14:tracePt t="5566" x="5795963" y="5537200"/>
          <p14:tracePt t="5583" x="5778500" y="5581650"/>
          <p14:tracePt t="5599" x="5751513" y="5635625"/>
          <p14:tracePt t="5616" x="5732463" y="5662613"/>
          <p14:tracePt t="5634" x="5697538" y="5697538"/>
          <p14:tracePt t="5649" x="5680075" y="5715000"/>
          <p14:tracePt t="5666" x="5661025" y="5734050"/>
          <p14:tracePt t="5683" x="5635625" y="5761038"/>
          <p14:tracePt t="5699" x="5608638" y="5778500"/>
          <p14:tracePt t="5716" x="5572125" y="5795963"/>
          <p14:tracePt t="5732" x="5537200" y="5813425"/>
          <p14:tracePt t="5750" x="5510213" y="5822950"/>
          <p14:tracePt t="5765" x="5500688" y="5822950"/>
          <p14:tracePt t="5806" x="5492750" y="5822950"/>
          <p14:tracePt t="5828" x="5483225" y="5822950"/>
          <p14:tracePt t="5845" x="5465763" y="5822950"/>
          <p14:tracePt t="5857" x="5456238" y="5805488"/>
          <p14:tracePt t="5870" x="5446713" y="5805488"/>
          <p14:tracePt t="5883" x="5438775" y="5795963"/>
          <p14:tracePt t="5915" x="5421313" y="5795963"/>
          <p14:tracePt t="5932" x="5411788" y="5795963"/>
          <p14:tracePt t="5948" x="5384800" y="5786438"/>
          <p14:tracePt t="5981" x="5367338" y="5778500"/>
          <p14:tracePt t="5998" x="5357813" y="5768975"/>
          <p14:tracePt t="6047" x="5349875" y="5768975"/>
          <p14:tracePt t="6063" x="5340350" y="5761038"/>
          <p14:tracePt t="6071" x="5322888" y="5761038"/>
          <p14:tracePt t="6086" x="5313363" y="5751513"/>
          <p14:tracePt t="6098" x="5303838" y="5751513"/>
          <p14:tracePt t="6115" x="5295900" y="5724525"/>
          <p14:tracePt t="6132" x="5278438" y="5707063"/>
          <p14:tracePt t="6148" x="5241925" y="5680075"/>
          <p14:tracePt t="6165" x="5224463" y="5653088"/>
          <p14:tracePt t="6182" x="5207000" y="5635625"/>
          <p14:tracePt t="6199" x="5187950" y="5618163"/>
          <p14:tracePt t="6216" x="5160963" y="5599113"/>
          <p14:tracePt t="6232" x="5143500" y="5564188"/>
          <p14:tracePt t="6249" x="5135563" y="5527675"/>
          <p14:tracePt t="6265" x="5116513" y="5500688"/>
          <p14:tracePt t="6282" x="5099050" y="5473700"/>
          <p14:tracePt t="6298" x="5099050" y="5456238"/>
          <p14:tracePt t="6315" x="5099050" y="5438775"/>
          <p14:tracePt t="6332" x="5099050" y="5402263"/>
          <p14:tracePt t="6349" x="5126038" y="5357813"/>
          <p14:tracePt t="6365" x="5135563" y="5330825"/>
          <p14:tracePt t="6383" x="5153025" y="5305425"/>
          <p14:tracePt t="6399" x="5180013" y="5286375"/>
          <p14:tracePt t="6415" x="5180013" y="5259388"/>
          <p14:tracePt t="6432" x="5187950" y="5259388"/>
          <p14:tracePt t="6449" x="5207000" y="5241925"/>
          <p14:tracePt t="6465" x="5224463" y="5224463"/>
          <p14:tracePt t="6482" x="5251450" y="5207000"/>
          <p14:tracePt t="6499" x="5278438" y="5170488"/>
          <p14:tracePt t="6515" x="5303838" y="5153025"/>
          <p14:tracePt t="6533" x="5357813" y="5116513"/>
          <p14:tracePt t="6549" x="5394325" y="5099050"/>
          <p14:tracePt t="6565" x="5411788" y="5072063"/>
          <p14:tracePt t="6582" x="5429250" y="5054600"/>
          <p14:tracePt t="6598" x="5446713" y="5037138"/>
          <p14:tracePt t="6615" x="5473700" y="5027613"/>
          <p14:tracePt t="6633" x="5500688" y="5019675"/>
          <p14:tracePt t="6649" x="5537200" y="5000625"/>
          <p14:tracePt t="6665" x="5564188" y="5000625"/>
          <p14:tracePt t="6682" x="5599113" y="5000625"/>
          <p14:tracePt t="6699" x="5616575" y="4992688"/>
          <p14:tracePt t="6715" x="5635625" y="4992688"/>
          <p14:tracePt t="6732" x="5661025" y="4992688"/>
          <p14:tracePt t="6749" x="5680075" y="4992688"/>
          <p14:tracePt t="6765" x="5688013" y="5010150"/>
          <p14:tracePt t="6783" x="5707063" y="5037138"/>
          <p14:tracePt t="6799" x="5732463" y="5054600"/>
          <p14:tracePt t="6815" x="5741988" y="5072063"/>
          <p14:tracePt t="6832" x="5751513" y="5099050"/>
          <p14:tracePt t="6849" x="5759450" y="5116513"/>
          <p14:tracePt t="6866" x="5768975" y="5135563"/>
          <p14:tracePt t="6883" x="5768975" y="5162550"/>
          <p14:tracePt t="6899" x="5768975" y="5180013"/>
          <p14:tracePt t="6916" x="5768975" y="5207000"/>
          <p14:tracePt t="6933" x="5768975" y="5233988"/>
          <p14:tracePt t="6949" x="5768975" y="5259388"/>
          <p14:tracePt t="6965" x="5751513" y="5278438"/>
          <p14:tracePt t="6982" x="5741988" y="5305425"/>
          <p14:tracePt t="6999" x="5724525" y="5349875"/>
          <p14:tracePt t="7015" x="5715000" y="5367338"/>
          <p14:tracePt t="7033" x="5715000" y="5402263"/>
          <p14:tracePt t="7049" x="5707063" y="5421313"/>
          <p14:tracePt t="7066" x="5697538" y="5438775"/>
          <p14:tracePt t="7082" x="5688013" y="5456238"/>
          <p14:tracePt t="7099" x="5661025" y="5492750"/>
          <p14:tracePt t="7115" x="5643563" y="5510213"/>
          <p14:tracePt t="7132" x="5635625" y="5537200"/>
          <p14:tracePt t="7149" x="5626100" y="5554663"/>
          <p14:tracePt t="7165" x="5599113" y="5572125"/>
          <p14:tracePt t="7182" x="5589588" y="5599113"/>
          <p14:tracePt t="7199" x="5572125" y="5626100"/>
          <p14:tracePt t="7215" x="5564188" y="5643563"/>
          <p14:tracePt t="7232" x="5545138" y="5653088"/>
          <p14:tracePt t="7249" x="5545138" y="5662613"/>
          <p14:tracePt t="7265" x="5537200" y="5662613"/>
          <p14:tracePt t="7283" x="5500688" y="5689600"/>
          <p14:tracePt t="7299" x="5483225" y="5697538"/>
          <p14:tracePt t="7315" x="5465763" y="5707063"/>
          <p14:tracePt t="7332" x="5438775" y="5715000"/>
          <p14:tracePt t="7349" x="5421313" y="5715000"/>
          <p14:tracePt t="7365" x="5402263" y="5715000"/>
          <p14:tracePt t="7382" x="5367338" y="5715000"/>
          <p14:tracePt t="7399" x="5322888" y="5689600"/>
          <p14:tracePt t="7416" x="5303838" y="5670550"/>
          <p14:tracePt t="7433" x="5268913" y="5643563"/>
          <p14:tracePt t="7449" x="5251450" y="5618163"/>
          <p14:tracePt t="7465" x="5232400" y="5599113"/>
          <p14:tracePt t="7482" x="5207000" y="5581650"/>
          <p14:tracePt t="7499" x="5197475" y="5546725"/>
          <p14:tracePt t="7515" x="5170488" y="5483225"/>
          <p14:tracePt t="7533" x="5143500" y="5349875"/>
          <p14:tracePt t="7549" x="5143500" y="5278438"/>
          <p14:tracePt t="7565" x="5153025" y="5214938"/>
          <p14:tracePt t="7582" x="5160963" y="5162550"/>
          <p14:tracePt t="7599" x="5180013" y="5135563"/>
          <p14:tracePt t="7615" x="5207000" y="5108575"/>
          <p14:tracePt t="7632" x="5214938" y="5099050"/>
          <p14:tracePt t="7649" x="5214938" y="5081588"/>
          <p14:tracePt t="7666" x="5232400" y="5064125"/>
          <p14:tracePt t="7683" x="5268913" y="5027613"/>
          <p14:tracePt t="7699" x="5295900" y="5010150"/>
          <p14:tracePt t="7715" x="5313363" y="5000625"/>
          <p14:tracePt t="7732" x="5340350" y="4992688"/>
          <p14:tracePt t="7749" x="5367338" y="4983163"/>
          <p14:tracePt t="7766" x="5394325" y="4983163"/>
          <p14:tracePt t="7782" x="5411788" y="4965700"/>
          <p14:tracePt t="7799" x="5465763" y="4965700"/>
          <p14:tracePt t="7815" x="5510213" y="4965700"/>
          <p14:tracePt t="7834" x="5554663" y="4965700"/>
          <p14:tracePt t="7849" x="5572125" y="4965700"/>
          <p14:tracePt t="7866" x="5608638" y="4973638"/>
          <p14:tracePt t="7882" x="5626100" y="4973638"/>
          <p14:tracePt t="7899" x="5653088" y="4983163"/>
          <p14:tracePt t="7916" x="5661025" y="4992688"/>
          <p14:tracePt t="7933" x="5688013" y="5019675"/>
          <p14:tracePt t="7949" x="5707063" y="5037138"/>
          <p14:tracePt t="7966" x="5724525" y="5064125"/>
          <p14:tracePt t="7983" x="5732463" y="5081588"/>
          <p14:tracePt t="7999" x="5741988" y="5099050"/>
          <p14:tracePt t="8016" x="5741988" y="5126038"/>
          <p14:tracePt t="8032" x="5751513" y="5143500"/>
          <p14:tracePt t="8049" x="5759450" y="5162550"/>
          <p14:tracePt t="8066" x="5768975" y="5197475"/>
          <p14:tracePt t="8082" x="5768975" y="5241925"/>
          <p14:tracePt t="8099" x="5768975" y="5268913"/>
          <p14:tracePt t="8115" x="5768975" y="5286375"/>
          <p14:tracePt t="8132" x="5759450" y="5313363"/>
          <p14:tracePt t="8149" x="5759450" y="5330825"/>
          <p14:tracePt t="8165" x="5759450" y="5394325"/>
          <p14:tracePt t="8182" x="5759450" y="5465763"/>
          <p14:tracePt t="8199" x="5724525" y="5572125"/>
          <p14:tracePt t="8215" x="5697538" y="5618163"/>
          <p14:tracePt t="8233" x="5688013" y="5653088"/>
          <p14:tracePt t="8250" x="5680075" y="5670550"/>
          <p14:tracePt t="8267" x="5661025" y="5697538"/>
          <p14:tracePt t="8282" x="5653088" y="5707063"/>
          <p14:tracePt t="8299" x="5635625" y="5724525"/>
          <p14:tracePt t="8315" x="5589588" y="5741988"/>
          <p14:tracePt t="8332" x="5527675" y="5786438"/>
          <p14:tracePt t="8350" x="5438775" y="5813425"/>
          <p14:tracePt t="8366" x="5421313" y="5822950"/>
          <p14:tracePt t="8383" x="5402263" y="5832475"/>
          <p14:tracePt t="8400" x="5375275" y="5832475"/>
          <p14:tracePt t="8416" x="5357813" y="5832475"/>
          <p14:tracePt t="8433" x="5330825" y="5832475"/>
          <p14:tracePt t="8449" x="5303838" y="5832475"/>
          <p14:tracePt t="8466" x="5286375" y="5832475"/>
          <p14:tracePt t="8482" x="5268913" y="5813425"/>
          <p14:tracePt t="8499" x="5241925" y="5778500"/>
          <p14:tracePt t="8516" x="5224463" y="5741988"/>
          <p14:tracePt t="8532" x="5207000" y="5724525"/>
          <p14:tracePt t="8549" x="5197475" y="5707063"/>
          <p14:tracePt t="8566" x="5180013" y="5680075"/>
          <p14:tracePt t="8585" x="5170488" y="5653088"/>
          <p14:tracePt t="8600" x="5153025" y="5635625"/>
          <p14:tracePt t="8615" x="5143500" y="5599113"/>
          <p14:tracePt t="8632" x="5135563" y="5581650"/>
          <p14:tracePt t="8649" x="5135563" y="5564188"/>
          <p14:tracePt t="8665" x="5135563" y="5537200"/>
          <p14:tracePt t="8682" x="5143500" y="5519738"/>
          <p14:tracePt t="8699" x="5153025" y="5500688"/>
          <p14:tracePt t="8717" x="5160963" y="5473700"/>
          <p14:tracePt t="8733" x="5170488" y="5456238"/>
          <p14:tracePt t="8750" x="5180013" y="5448300"/>
          <p14:tracePt t="8766" x="5197475" y="5438775"/>
          <p14:tracePt t="8782" x="5214938" y="5421313"/>
          <p14:tracePt t="8815" x="5224463" y="5402263"/>
          <p14:tracePt t="8833" x="5241925" y="5376863"/>
          <p14:tracePt t="8849" x="5278438" y="5357813"/>
          <p14:tracePt t="8866" x="5322888" y="5330825"/>
          <p14:tracePt t="8882" x="5375275" y="5305425"/>
          <p14:tracePt t="8899" x="5438775" y="5278438"/>
          <p14:tracePt t="8915" x="5473700" y="5268913"/>
          <p14:tracePt t="8932" x="5500688" y="5268913"/>
          <p14:tracePt t="8950" x="5518150" y="5268913"/>
          <p14:tracePt t="8966" x="5554663" y="5295900"/>
          <p14:tracePt t="8983" x="5572125" y="5313363"/>
          <p14:tracePt t="8999" x="5581650" y="5330825"/>
          <p14:tracePt t="9016" x="5589588" y="5349875"/>
          <p14:tracePt t="9049" x="5589588" y="5367338"/>
          <p14:tracePt t="9132" x="5589588" y="5349875"/>
          <p14:tracePt t="9142" x="5589588" y="5295900"/>
          <p14:tracePt t="9152" x="5589588" y="5241925"/>
          <p14:tracePt t="9166" x="5599113" y="5045075"/>
          <p14:tracePt t="9183" x="5653088" y="4751388"/>
          <p14:tracePt t="9199" x="5707063" y="4438650"/>
          <p14:tracePt t="9216" x="5759450" y="4143375"/>
          <p14:tracePt t="9234" x="5813425" y="3795713"/>
          <p14:tracePt t="9249" x="5840413" y="3706813"/>
          <p14:tracePt t="9265" x="5840413" y="3679825"/>
          <p14:tracePt t="9444" x="5840413" y="3697288"/>
          <p14:tracePt t="9454" x="5830888" y="3706813"/>
          <p14:tracePt t="9466" x="5822950" y="3714750"/>
          <p14:tracePt t="9608" x="5857875" y="3706813"/>
          <p14:tracePt t="9617" x="5884863" y="3687763"/>
          <p14:tracePt t="9633" x="5929313" y="3670300"/>
          <p14:tracePt t="9650" x="6000750" y="3643313"/>
          <p14:tracePt t="9666" x="6064250" y="3635375"/>
          <p14:tracePt t="9683" x="6126163" y="3616325"/>
          <p14:tracePt t="9699" x="6161088" y="3616325"/>
          <p14:tracePt t="9716" x="6170613" y="3616325"/>
          <p14:tracePt t="9732" x="6188075" y="3616325"/>
          <p14:tracePt t="9766" x="6215063" y="3608388"/>
          <p14:tracePt t="9782" x="6224588" y="3608388"/>
          <p14:tracePt t="9799" x="6242050" y="3598863"/>
          <p14:tracePt t="9816" x="6251575" y="3589338"/>
          <p14:tracePt t="9832" x="6259513" y="3589338"/>
          <p14:tracePt t="9908" x="6269038" y="3589338"/>
          <p14:tracePt t="9918" x="6286500" y="3589338"/>
          <p14:tracePt t="9933" x="6296025" y="3589338"/>
          <p14:tracePt t="9976" x="6303963" y="3589338"/>
          <p14:tracePt t="9986" x="6313488" y="3589338"/>
          <p14:tracePt t="10000" x="6330950" y="3589338"/>
          <p14:tracePt t="10017" x="6340475" y="3589338"/>
          <p14:tracePt t="10102" x="6330950" y="3589338"/>
          <p14:tracePt t="10112" x="6296025" y="3589338"/>
          <p14:tracePt t="10122" x="6278563" y="3589338"/>
          <p14:tracePt t="10135" x="6232525" y="3589338"/>
          <p14:tracePt t="10150" x="6170613" y="3589338"/>
          <p14:tracePt t="10166" x="6108700" y="3589338"/>
          <p14:tracePt t="10182" x="6045200" y="3589338"/>
          <p14:tracePt t="10199" x="6000750" y="3598863"/>
          <p14:tracePt t="10216" x="5965825" y="3616325"/>
          <p14:tracePt t="10233" x="5929313" y="3625850"/>
          <p14:tracePt t="10250" x="5902325" y="3643313"/>
          <p14:tracePt t="10266" x="5867400" y="3670300"/>
          <p14:tracePt t="10283" x="5849938" y="3679825"/>
          <p14:tracePt t="10299" x="5830888" y="3687763"/>
          <p14:tracePt t="10316" x="5803900" y="3697288"/>
          <p14:tracePt t="10332" x="5786438" y="3706813"/>
          <p14:tracePt t="10349" x="5751513" y="3714750"/>
          <p14:tracePt t="10351" x="5732463" y="3733800"/>
          <p14:tracePt t="10366" x="5724525" y="3733800"/>
          <p14:tracePt t="10384" x="5688013" y="3751263"/>
          <p14:tracePt t="10400" x="5670550" y="3759200"/>
          <p14:tracePt t="10502" x="5670550" y="3768725"/>
          <p14:tracePt t="10512" x="5697538" y="3768725"/>
          <p14:tracePt t="10525" x="5759450" y="3751263"/>
          <p14:tracePt t="10535" x="5795963" y="3741738"/>
          <p14:tracePt t="10550" x="5875338" y="3714750"/>
          <p14:tracePt t="10566" x="5956300" y="3687763"/>
          <p14:tracePt t="10582" x="6027738" y="3662363"/>
          <p14:tracePt t="10599" x="6108700" y="3635375"/>
          <p14:tracePt t="10616" x="6188075" y="3625850"/>
          <p14:tracePt t="10634" x="6286500" y="3608388"/>
          <p14:tracePt t="10650" x="6330950" y="3608388"/>
          <p14:tracePt t="10666" x="6375400" y="3608388"/>
          <p14:tracePt t="10683" x="6438900" y="3608388"/>
          <p14:tracePt t="10700" x="6465888" y="3608388"/>
          <p14:tracePt t="10718" x="6473825" y="3608388"/>
          <p14:tracePt t="10846" x="6446838" y="3608388"/>
          <p14:tracePt t="10856" x="6411913" y="3608388"/>
          <p14:tracePt t="10867" x="6375400" y="3608388"/>
          <p14:tracePt t="10885" x="6259513" y="3608388"/>
          <p14:tracePt t="10901" x="6197600" y="3625850"/>
          <p14:tracePt t="10917" x="6161088" y="3625850"/>
          <p14:tracePt t="10933" x="6143625" y="3625850"/>
          <p14:tracePt t="10950" x="6135688" y="3625850"/>
          <p14:tracePt t="10967" x="6108700" y="3625850"/>
          <p14:tracePt t="10983" x="6089650" y="3625850"/>
          <p14:tracePt t="10999" x="6081713" y="3625850"/>
          <p14:tracePt t="11016" x="6072188" y="3625850"/>
          <p14:tracePt t="11032" x="6064250" y="3625850"/>
          <p14:tracePt t="11049" x="6037263" y="3625850"/>
          <p14:tracePt t="11066" x="6018213" y="3625850"/>
          <p14:tracePt t="11083" x="6018213" y="3635375"/>
          <p14:tracePt t="11142" x="6018213" y="3643313"/>
          <p14:tracePt t="11150" x="6045200" y="3643313"/>
          <p14:tracePt t="11166" x="6116638" y="3662363"/>
          <p14:tracePt t="11182" x="6180138" y="3662363"/>
          <p14:tracePt t="11200" x="6197600" y="3662363"/>
          <p14:tracePt t="11217" x="6215063" y="3662363"/>
          <p14:tracePt t="11233" x="6224588" y="3662363"/>
          <p14:tracePt t="11260" x="6232525" y="3662363"/>
          <p14:tracePt t="11370" x="6207125" y="3662363"/>
          <p14:tracePt t="11380" x="6197600" y="3662363"/>
          <p14:tracePt t="11390" x="6161088" y="3670300"/>
          <p14:tracePt t="11401" x="6126163" y="3670300"/>
          <p14:tracePt t="11416" x="6089650" y="3679825"/>
          <p14:tracePt t="11433" x="6064250" y="3687763"/>
          <p14:tracePt t="11450" x="6045200" y="3687763"/>
          <p14:tracePt t="11591" x="6064250" y="3687763"/>
          <p14:tracePt t="11600" x="6108700" y="3679825"/>
          <p14:tracePt t="11617" x="6180138" y="3679825"/>
          <p14:tracePt t="11633" x="6259513" y="3662363"/>
          <p14:tracePt t="11650" x="6330950" y="3662363"/>
          <p14:tracePt t="11667" x="6394450" y="3662363"/>
          <p14:tracePt t="11685" x="6527800" y="3635375"/>
          <p14:tracePt t="11700" x="6707188" y="3608388"/>
          <p14:tracePt t="11717" x="6902450" y="3571875"/>
          <p14:tracePt t="11733" x="7099300" y="3571875"/>
          <p14:tracePt t="11750" x="7251700" y="3554413"/>
          <p14:tracePt t="11767" x="7304088" y="3554413"/>
          <p14:tracePt t="11783" x="7313613" y="3554413"/>
          <p14:tracePt t="11943" x="7286625" y="3563938"/>
          <p14:tracePt t="11952" x="7278688" y="3571875"/>
          <p14:tracePt t="11967" x="7259638" y="3589338"/>
          <p14:tracePt t="11983" x="7242175" y="3589338"/>
          <p14:tracePt t="11999" x="7215188" y="3598863"/>
          <p14:tracePt t="12016" x="7197725" y="3598863"/>
          <p14:tracePt t="12033" x="7180263" y="3608388"/>
          <p14:tracePt t="12050" x="7143750" y="3616325"/>
          <p14:tracePt t="12066" x="7135813" y="3616325"/>
          <p14:tracePt t="12223" x="7135813" y="3625850"/>
          <p14:tracePt t="12233" x="7161213" y="3625850"/>
          <p14:tracePt t="12250" x="7224713" y="3625850"/>
          <p14:tracePt t="12267" x="7296150" y="3625850"/>
          <p14:tracePt t="12283" x="7394575" y="3608388"/>
          <p14:tracePt t="12300" x="7500938" y="3598863"/>
          <p14:tracePt t="12317" x="7608888" y="3581400"/>
          <p14:tracePt t="12333" x="7732713" y="3571875"/>
          <p14:tracePt t="12349" x="7786688" y="3554413"/>
          <p14:tracePt t="12366" x="7804150" y="3544888"/>
          <p14:tracePt t="12483" x="7769225" y="3544888"/>
          <p14:tracePt t="12492" x="7732713" y="3554413"/>
          <p14:tracePt t="12502" x="7688263" y="3554413"/>
          <p14:tracePt t="12516" x="7616825" y="3581400"/>
          <p14:tracePt t="12533" x="7537450" y="3581400"/>
          <p14:tracePt t="12549" x="7493000" y="3581400"/>
          <p14:tracePt t="12566" x="7456488" y="3571875"/>
          <p14:tracePt t="12583" x="7446963" y="3571875"/>
          <p14:tracePt t="12599" x="7439025" y="3571875"/>
          <p14:tracePt t="12655" x="7429500" y="3571875"/>
          <p14:tracePt t="12666" x="7412038" y="3571875"/>
          <p14:tracePt t="12717" x="7421563" y="3589338"/>
          <p14:tracePt t="12727" x="7439025" y="3589338"/>
          <p14:tracePt t="12737" x="7466013" y="3589338"/>
          <p14:tracePt t="12750" x="7518400" y="3589338"/>
          <p14:tracePt t="12767" x="7554913" y="3589338"/>
          <p14:tracePt t="12783" x="7589838" y="3581400"/>
          <p14:tracePt t="12800" x="7608888" y="3581400"/>
          <p14:tracePt t="12959" x="7572375" y="3589338"/>
          <p14:tracePt t="12968" x="7554913" y="3589338"/>
          <p14:tracePt t="12983" x="7473950" y="3589338"/>
          <p14:tracePt t="13000" x="7412038" y="3589338"/>
          <p14:tracePt t="13017" x="7367588" y="3589338"/>
          <p14:tracePt t="13033" x="7350125" y="3589338"/>
          <p14:tracePt t="13050" x="7340600" y="3589338"/>
          <p14:tracePt t="13139" x="7323138" y="3598863"/>
          <p14:tracePt t="13171" x="7313613" y="3608388"/>
          <p14:tracePt t="13187" x="7304088" y="3616325"/>
          <p14:tracePt t="13200" x="7269163" y="3643313"/>
          <p14:tracePt t="13218" x="7207250" y="3662363"/>
          <p14:tracePt t="13233" x="7089775" y="3706813"/>
          <p14:tracePt t="13250" x="7010400" y="3733800"/>
          <p14:tracePt t="13266" x="6921500" y="3759200"/>
          <p14:tracePt t="13283" x="6823075" y="3786188"/>
          <p14:tracePt t="13299" x="6670675" y="3849688"/>
          <p14:tracePt t="13316" x="6527800" y="3894138"/>
          <p14:tracePt t="13333" x="6421438" y="3902075"/>
          <p14:tracePt t="13350" x="6350000" y="3902075"/>
          <p14:tracePt t="13366" x="6340475" y="3902075"/>
          <p14:tracePt t="13383" x="6330950" y="3902075"/>
          <p14:tracePt t="13421" x="6323013" y="3902075"/>
          <p14:tracePt t="13431" x="6323013" y="3894138"/>
          <p14:tracePt t="13441" x="6323013" y="3884613"/>
          <p14:tracePt t="13451" x="6323013" y="3876675"/>
          <p14:tracePt t="13467" x="6313488" y="3857625"/>
          <p14:tracePt t="13486" x="6313488" y="3822700"/>
          <p14:tracePt t="13500" x="6313488" y="3805238"/>
          <p14:tracePt t="13517" x="6313488" y="3786188"/>
          <p14:tracePt t="13534" x="6313488" y="3759200"/>
          <p14:tracePt t="13550" x="6313488" y="3741738"/>
          <p14:tracePt t="13567" x="6323013" y="3724275"/>
          <p14:tracePt t="13583" x="6323013" y="3697288"/>
          <p14:tracePt t="13600" x="6330950" y="3697288"/>
          <p14:tracePt t="13711" x="6330950" y="3706813"/>
          <p14:tracePt t="13721" x="6340475" y="3714750"/>
          <p14:tracePt t="13734" x="6350000" y="3759200"/>
          <p14:tracePt t="13751" x="6350000" y="3786188"/>
          <p14:tracePt t="13766" x="6357938" y="3822700"/>
          <p14:tracePt t="13782" x="6384925" y="3857625"/>
          <p14:tracePt t="13799" x="6394450" y="3884613"/>
          <p14:tracePt t="13816" x="6402388" y="3911600"/>
          <p14:tracePt t="13832" x="6402388" y="3921125"/>
          <p14:tracePt t="13849" x="6411913" y="3938588"/>
          <p14:tracePt t="13867" x="6438900" y="3965575"/>
          <p14:tracePt t="13883" x="6446838" y="4010025"/>
          <p14:tracePt t="13899" x="6456363" y="4064000"/>
          <p14:tracePt t="13916" x="6483350" y="4081463"/>
          <p14:tracePt t="13933" x="6492875" y="4125913"/>
          <p14:tracePt t="13950" x="6500813" y="4143375"/>
          <p14:tracePt t="13966" x="6510338" y="4170363"/>
          <p14:tracePt t="13985" x="6527800" y="4268788"/>
          <p14:tracePt t="14001" x="6527800" y="4340225"/>
          <p14:tracePt t="14016" x="6527800" y="4402138"/>
          <p14:tracePt t="14033" x="6527800" y="4465638"/>
          <p14:tracePt t="14050" x="6510338" y="4527550"/>
          <p14:tracePt t="14066" x="6483350" y="4581525"/>
          <p14:tracePt t="14083" x="6473825" y="4625975"/>
          <p14:tracePt t="14100" x="6446838" y="4670425"/>
          <p14:tracePt t="14116" x="6421438" y="4751388"/>
          <p14:tracePt t="14133" x="6384925" y="4857750"/>
          <p14:tracePt t="14149" x="6357938" y="4902200"/>
          <p14:tracePt t="14166" x="6340475" y="4938713"/>
          <p14:tracePt t="14183" x="6313488" y="4983163"/>
          <p14:tracePt t="14200" x="6313488" y="5045075"/>
          <p14:tracePt t="14216" x="6303963" y="5108575"/>
          <p14:tracePt t="14233" x="6303963" y="5170488"/>
          <p14:tracePt t="14251" x="6286500" y="5259388"/>
          <p14:tracePt t="14266" x="6278563" y="5286375"/>
          <p14:tracePt t="14283" x="6278563" y="5305425"/>
          <p14:tracePt t="14300" x="6278563" y="5340350"/>
          <p14:tracePt t="14316" x="6278563" y="5357813"/>
          <p14:tracePt t="14333" x="6278563" y="5402263"/>
          <p14:tracePt t="14349" x="6278563" y="5448300"/>
          <p14:tracePt t="14352" x="6278563" y="5473700"/>
          <p14:tracePt t="14366" x="6278563" y="5500688"/>
          <p14:tracePt t="14383" x="6278563" y="5519738"/>
          <p14:tracePt t="14399" x="6278563" y="5537200"/>
          <p14:tracePt t="14416" x="6278563" y="5554663"/>
          <p14:tracePt t="14433" x="6278563" y="5581650"/>
          <p14:tracePt t="14450" x="6278563" y="5591175"/>
          <p14:tracePt t="14466" x="6278563" y="5599113"/>
          <p14:tracePt t="14483" x="6278563" y="5608638"/>
          <p14:tracePt t="14659" x="6296025" y="5581650"/>
          <p14:tracePt t="14669" x="6303963" y="5572125"/>
          <p14:tracePt t="14684" x="6313488" y="5510213"/>
          <p14:tracePt t="14700" x="6330950" y="5448300"/>
          <p14:tracePt t="14717" x="6340475" y="5376863"/>
          <p14:tracePt t="14734" x="6350000" y="5340350"/>
          <p14:tracePt t="14750" x="6350000" y="5305425"/>
          <p14:tracePt t="14767" x="6350000" y="5224463"/>
          <p14:tracePt t="14783" x="6350000" y="5135563"/>
          <p14:tracePt t="14800" x="6367463" y="5027613"/>
          <p14:tracePt t="14816" x="6375400" y="4921250"/>
          <p14:tracePt t="14833" x="6411913" y="4759325"/>
          <p14:tracePt t="14850" x="6438900" y="4625975"/>
          <p14:tracePt t="14866" x="6465888" y="4537075"/>
          <p14:tracePt t="14883" x="6492875" y="4483100"/>
          <p14:tracePt t="14901" x="6518275" y="4384675"/>
          <p14:tracePt t="14917" x="6527800" y="4305300"/>
          <p14:tracePt t="14933" x="6545263" y="4233863"/>
          <p14:tracePt t="14950" x="6545263" y="4135438"/>
          <p14:tracePt t="14966" x="6527800" y="4027488"/>
          <p14:tracePt t="14983" x="6500813" y="3938588"/>
          <p14:tracePt t="15000" x="6473825" y="3857625"/>
          <p14:tracePt t="15017" x="6456363" y="3813175"/>
          <p14:tracePt t="15034" x="6421438" y="3751263"/>
          <p14:tracePt t="15050" x="6402388" y="3733800"/>
          <p14:tracePt t="15067" x="6394450" y="3724275"/>
          <p14:tracePt t="15084" x="6375400" y="3697288"/>
          <p14:tracePt t="15100" x="6367463" y="3679825"/>
          <p14:tracePt t="15116" x="6350000" y="3670300"/>
          <p14:tracePt t="15133" x="6330950" y="3662363"/>
          <p14:tracePt t="15150" x="6313488" y="3652838"/>
          <p14:tracePt t="15166" x="6296025" y="3625850"/>
          <p14:tracePt t="15183" x="6269038" y="3608388"/>
          <p14:tracePt t="15200" x="6259513" y="3608388"/>
          <p14:tracePt t="15217" x="6251575" y="3598863"/>
          <p14:tracePt t="15433" x="6259513" y="3598863"/>
          <p14:tracePt t="15581" x="6286500" y="3598863"/>
          <p14:tracePt t="15591" x="6313488" y="3625850"/>
          <p14:tracePt t="15601" x="6340475" y="3652838"/>
          <p14:tracePt t="15616" x="6357938" y="3670300"/>
          <p14:tracePt t="15633" x="6375400" y="3697288"/>
          <p14:tracePt t="15650" x="6384925" y="3714750"/>
          <p14:tracePt t="15747" x="6384925" y="3724275"/>
          <p14:tracePt t="15778" x="6384925" y="3733800"/>
          <p14:tracePt t="15787" x="6384925" y="3741738"/>
          <p14:tracePt t="15802" x="6384925" y="3759200"/>
          <p14:tracePt t="15817" x="6384925" y="3786188"/>
          <p14:tracePt t="15834" x="6384925" y="3813175"/>
          <p14:tracePt t="15850" x="6384925" y="3857625"/>
          <p14:tracePt t="15867" x="6402388" y="3894138"/>
          <p14:tracePt t="15884" x="6402388" y="3921125"/>
          <p14:tracePt t="15900" x="6402388" y="3929063"/>
          <p14:tracePt t="15917" x="6402388" y="3938588"/>
          <p14:tracePt t="15933" x="6402388" y="3956050"/>
          <p14:tracePt t="15950" x="6402388" y="3983038"/>
          <p14:tracePt t="15967" x="6411913" y="4000500"/>
          <p14:tracePt t="15983" x="6411913" y="4019550"/>
          <p14:tracePt t="16000" x="6411913" y="4037013"/>
          <p14:tracePt t="16017" x="6411913" y="4064000"/>
          <p14:tracePt t="16033" x="6411913" y="4081463"/>
          <p14:tracePt t="16051" x="6411913" y="4108450"/>
          <p14:tracePt t="16067" x="6402388" y="4170363"/>
          <p14:tracePt t="16083" x="6394450" y="4251325"/>
          <p14:tracePt t="16100" x="6375400" y="4322763"/>
          <p14:tracePt t="16116" x="6367463" y="4357688"/>
          <p14:tracePt t="16133" x="6350000" y="4376738"/>
          <p14:tracePt t="16150" x="6340475" y="4394200"/>
          <p14:tracePt t="16167" x="6313488" y="4448175"/>
          <p14:tracePt t="16183" x="6313488" y="4500563"/>
          <p14:tracePt t="16201" x="6303963" y="4591050"/>
          <p14:tracePt t="16217" x="6303963" y="4625975"/>
          <p14:tracePt t="16234" x="6296025" y="4643438"/>
          <p14:tracePt t="16251" x="6296025" y="4662488"/>
          <p14:tracePt t="16267" x="6286500" y="4679950"/>
          <p14:tracePt t="16283" x="6286500" y="4706938"/>
          <p14:tracePt t="16301" x="6269038" y="4741863"/>
          <p14:tracePt t="16317" x="6269038" y="4778375"/>
          <p14:tracePt t="16333" x="6269038" y="4813300"/>
          <p14:tracePt t="16350" x="6269038" y="4830763"/>
          <p14:tracePt t="16367" x="6269038" y="4849813"/>
          <p14:tracePt t="16384" x="6269038" y="4867275"/>
          <p14:tracePt t="16400" x="6269038" y="4876800"/>
          <p14:tracePt t="16417" x="6269038" y="4894263"/>
          <p14:tracePt t="16433" x="6278563" y="4938713"/>
          <p14:tracePt t="16451" x="6303963" y="5054600"/>
          <p14:tracePt t="16467" x="6303963" y="5126038"/>
          <p14:tracePt t="16483" x="6313488" y="5153025"/>
          <p14:tracePt t="16500" x="6313488" y="5170488"/>
          <p14:tracePt t="16517" x="6313488" y="5187950"/>
          <p14:tracePt t="16534" x="6313488" y="5207000"/>
          <p14:tracePt t="16550" x="6313488" y="5233988"/>
          <p14:tracePt t="16567" x="6323013" y="5286375"/>
          <p14:tracePt t="16583" x="6323013" y="5330825"/>
          <p14:tracePt t="16600" x="6323013" y="5349875"/>
          <p14:tracePt t="16617" x="6323013" y="5367338"/>
          <p14:tracePt t="16633" x="6323013" y="5394325"/>
          <p14:tracePt t="16650" x="6323013" y="5411788"/>
          <p14:tracePt t="16667" x="6323013" y="5429250"/>
          <p14:tracePt t="16683" x="6323013" y="5448300"/>
          <p14:tracePt t="16701" x="6303963" y="5492750"/>
          <p14:tracePt t="16717" x="6303963" y="5500688"/>
          <p14:tracePt t="16750" x="6303963" y="5519738"/>
          <p14:tracePt t="16772" x="6303963" y="5527675"/>
          <p14:tracePt t="16784" x="6303963" y="5537200"/>
          <p14:tracePt t="16800" x="6286500" y="5537200"/>
          <p14:tracePt t="17086" x="6286500" y="5546725"/>
          <p14:tracePt t="17102" x="6286500" y="5564188"/>
          <p14:tracePt t="17112" x="6286500" y="5581650"/>
          <p14:tracePt t="17122" x="6296025" y="5591175"/>
          <p14:tracePt t="17134" x="6296025" y="5608638"/>
          <p14:tracePt t="17150" x="6296025" y="5626100"/>
          <p14:tracePt t="17167" x="6286500" y="5643563"/>
          <p14:tracePt t="17184" x="6278563" y="5670550"/>
          <p14:tracePt t="17200" x="6269038" y="5689600"/>
          <p14:tracePt t="17217" x="6259513" y="5707063"/>
          <p14:tracePt t="17234" x="6242050" y="5715000"/>
          <p14:tracePt t="17251" x="6215063" y="5741988"/>
          <p14:tracePt t="17267" x="6197600" y="5761038"/>
          <p14:tracePt t="17284" x="6180138" y="5778500"/>
          <p14:tracePt t="17300" x="6161088" y="5805488"/>
          <p14:tracePt t="17316" x="6135688" y="5822950"/>
          <p14:tracePt t="17333" x="6116638" y="5840413"/>
          <p14:tracePt t="17352" x="6099175" y="5857875"/>
          <p14:tracePt t="17367" x="6089650" y="5857875"/>
          <p14:tracePt t="17384" x="6072188" y="5876925"/>
          <p14:tracePt t="17401" x="6054725" y="5876925"/>
          <p14:tracePt t="17417" x="6037263" y="5884863"/>
          <p14:tracePt t="17434" x="6018213" y="5903913"/>
          <p14:tracePt t="17450" x="5992813" y="5921375"/>
          <p14:tracePt t="17467" x="5965825" y="5956300"/>
          <p14:tracePt t="17483" x="5946775" y="5975350"/>
          <p14:tracePt t="17500" x="5921375" y="5983288"/>
          <p14:tracePt t="17516" x="5902325" y="5992813"/>
          <p14:tracePt t="17533" x="5884863" y="6010275"/>
          <p14:tracePt t="17550" x="5867400" y="6027738"/>
          <p14:tracePt t="17567" x="5840413" y="6046788"/>
          <p14:tracePt t="17585" x="5803900" y="6064250"/>
          <p14:tracePt t="17602" x="5768975" y="6072188"/>
          <p14:tracePt t="17617" x="5732463" y="6099175"/>
          <p14:tracePt t="17634" x="5670550" y="6108700"/>
          <p14:tracePt t="17650" x="5643563" y="6108700"/>
          <p14:tracePt t="17667" x="5608638" y="6118225"/>
          <p14:tracePt t="17684" x="5564188" y="6118225"/>
          <p14:tracePt t="17701" x="5527675" y="6118225"/>
          <p14:tracePt t="17717" x="5500688" y="6118225"/>
          <p14:tracePt t="17736" x="5465763" y="6118225"/>
          <p14:tracePt t="17751" x="5438775" y="6118225"/>
          <p14:tracePt t="17767" x="5402263" y="6118225"/>
          <p14:tracePt t="17783" x="5367338" y="6118225"/>
          <p14:tracePt t="17800" x="5349875" y="6108700"/>
          <p14:tracePt t="17816" x="5330825" y="6108700"/>
          <p14:tracePt t="17833" x="5313363" y="6108700"/>
          <p14:tracePt t="17850" x="5278438" y="6108700"/>
          <p14:tracePt t="17867" x="5251450" y="6108700"/>
          <p14:tracePt t="17883" x="5224463" y="6099175"/>
          <p14:tracePt t="17900" x="5197475" y="6099175"/>
          <p14:tracePt t="17917" x="5160963" y="6091238"/>
          <p14:tracePt t="17934" x="5143500" y="6091238"/>
          <p14:tracePt t="17951" x="5108575" y="6081713"/>
          <p14:tracePt t="17967" x="5081588" y="6064250"/>
          <p14:tracePt t="17986" x="5027613" y="6046788"/>
          <p14:tracePt t="18003" x="5000625" y="6027738"/>
          <p14:tracePt t="18017" x="4983163" y="6019800"/>
          <p14:tracePt t="18034" x="4973638" y="5992813"/>
          <p14:tracePt t="18051" x="4956175" y="5983288"/>
          <p14:tracePt t="18067" x="4929188" y="5975350"/>
          <p14:tracePt t="18084" x="4902200" y="5956300"/>
          <p14:tracePt t="18102" x="4867275" y="5921375"/>
          <p14:tracePt t="18117" x="4848225" y="5903913"/>
          <p14:tracePt t="18134" x="4830763" y="5884863"/>
          <p14:tracePt t="18151" x="4795838" y="5857875"/>
          <p14:tracePt t="18167" x="4776788" y="5840413"/>
          <p14:tracePt t="18184" x="4759325" y="5832475"/>
          <p14:tracePt t="18201" x="4741863" y="5813425"/>
          <p14:tracePt t="18217" x="4724400" y="5786438"/>
          <p14:tracePt t="18233" x="4705350" y="5768975"/>
          <p14:tracePt t="18251" x="4670425" y="5697538"/>
          <p14:tracePt t="18267" x="4643438" y="5635625"/>
          <p14:tracePt t="18283" x="4625975" y="5599113"/>
          <p14:tracePt t="18300" x="4608513" y="5564188"/>
          <p14:tracePt t="18317" x="4598988" y="5546725"/>
          <p14:tracePt t="18333" x="4589463" y="5527675"/>
          <p14:tracePt t="18350" x="4589463" y="5510213"/>
          <p14:tracePt t="18367" x="4589463" y="5465763"/>
          <p14:tracePt t="18383" x="4581525" y="5376863"/>
          <p14:tracePt t="18401" x="4581525" y="5340350"/>
          <p14:tracePt t="18417" x="4581525" y="5313363"/>
          <p14:tracePt t="18434" x="4581525" y="5295900"/>
          <p14:tracePt t="18450" x="4581525" y="5268913"/>
          <p14:tracePt t="18467" x="4581525" y="5251450"/>
          <p14:tracePt t="18485" x="4581525" y="5207000"/>
          <p14:tracePt t="18502" x="4581525" y="5187950"/>
          <p14:tracePt t="18517" x="4581525" y="5180013"/>
          <p14:tracePt t="18533" x="4581525" y="5170488"/>
          <p14:tracePt t="18550" x="4589463" y="5162550"/>
          <p14:tracePt t="18567" x="4589463" y="5135563"/>
          <p14:tracePt t="18583" x="4589463" y="5116513"/>
          <p14:tracePt t="18600" x="4589463" y="5099050"/>
          <p14:tracePt t="18617" x="4598988" y="5064125"/>
          <p14:tracePt t="18633" x="4598988" y="5045075"/>
          <p14:tracePt t="18650" x="4608513" y="5000625"/>
          <p14:tracePt t="18667" x="4608513" y="4973638"/>
          <p14:tracePt t="18683" x="4625975" y="4929188"/>
          <p14:tracePt t="18700" x="4625975" y="4867275"/>
          <p14:tracePt t="18717" x="4633913" y="4813300"/>
          <p14:tracePt t="18734" x="4633913" y="4768850"/>
          <p14:tracePt t="18751" x="4643438" y="4733925"/>
          <p14:tracePt t="18767" x="4660900" y="4687888"/>
          <p14:tracePt t="18784" x="4679950" y="4635500"/>
          <p14:tracePt t="18801" x="4705350" y="4572000"/>
          <p14:tracePt t="18818" x="4732338" y="4510088"/>
          <p14:tracePt t="18834" x="4751388" y="4473575"/>
          <p14:tracePt t="18850" x="4776788" y="4456113"/>
          <p14:tracePt t="18867" x="4786313" y="4438650"/>
          <p14:tracePt t="18883" x="4803775" y="4411663"/>
          <p14:tracePt t="18900" x="4813300" y="4402138"/>
          <p14:tracePt t="18917" x="4822825" y="4394200"/>
          <p14:tracePt t="18933" x="4848225" y="4376738"/>
          <p14:tracePt t="18950" x="4857750" y="4376738"/>
          <p14:tracePt t="18967" x="4875213" y="4367213"/>
          <p14:tracePt t="18983" x="4911725" y="4349750"/>
          <p14:tracePt t="19001" x="4946650" y="4349750"/>
          <p14:tracePt t="19017" x="4983163" y="4349750"/>
          <p14:tracePt t="19033" x="5000625" y="4349750"/>
          <p14:tracePt t="19050" x="5018088" y="4349750"/>
          <p14:tracePt t="19067" x="5045075" y="4357688"/>
          <p14:tracePt t="19083" x="5054600" y="4367213"/>
          <p14:tracePt t="19223" x="5018088" y="4376738"/>
          <p14:tracePt t="19232" x="4992688" y="4376738"/>
          <p14:tracePt t="19251" x="4965700" y="4376738"/>
          <p14:tracePt t="19267" x="4929188" y="4376738"/>
          <p14:tracePt t="19284" x="4902200" y="4376738"/>
          <p14:tracePt t="19300" x="4875213" y="4367213"/>
          <p14:tracePt t="19317" x="4857750" y="4357688"/>
          <p14:tracePt t="19402" x="4848225" y="4357688"/>
          <p14:tracePt t="19426" x="4822825" y="4357688"/>
          <p14:tracePt t="19442" x="4813300" y="4357688"/>
          <p14:tracePt t="19452" x="4803775" y="4357688"/>
          <p14:tracePt t="19467" x="4786313" y="4357688"/>
          <p14:tracePt t="19484" x="4768850" y="4376738"/>
          <p14:tracePt t="19501" x="4741863" y="4411663"/>
          <p14:tracePt t="19518" x="4724400" y="4438650"/>
          <p14:tracePt t="19536" x="4697413" y="4483100"/>
          <p14:tracePt t="19551" x="4687888" y="4527550"/>
          <p14:tracePt t="19568" x="4660900" y="4608513"/>
          <p14:tracePt t="19584" x="4633913" y="4687888"/>
          <p14:tracePt t="19601" x="4608513" y="4768850"/>
          <p14:tracePt t="19617" x="4598988" y="4840288"/>
          <p14:tracePt t="19636" x="4581525" y="4956175"/>
          <p14:tracePt t="19653" x="4581525" y="5037138"/>
          <p14:tracePt t="19668" x="4589463" y="5126038"/>
          <p14:tracePt t="19684" x="4598988" y="5207000"/>
          <p14:tracePt t="19700" x="4625975" y="5268913"/>
          <p14:tracePt t="19717" x="4652963" y="5349875"/>
          <p14:tracePt t="19733" x="4679950" y="5429250"/>
          <p14:tracePt t="19750" x="4705350" y="5500688"/>
          <p14:tracePt t="19767" x="4732338" y="5572125"/>
          <p14:tracePt t="19783" x="4751388" y="5599113"/>
          <p14:tracePt t="19801" x="4795838" y="5643563"/>
          <p14:tracePt t="19817" x="4830763" y="5670550"/>
          <p14:tracePt t="19834" x="4894263" y="5697538"/>
          <p14:tracePt t="19851" x="4973638" y="5715000"/>
          <p14:tracePt t="19867" x="5037138" y="5741988"/>
          <p14:tracePt t="19884" x="5081588" y="5768975"/>
          <p14:tracePt t="19901" x="5143500" y="5778500"/>
          <p14:tracePt t="19917" x="5197475" y="5778500"/>
          <p14:tracePt t="19934" x="5278438" y="5778500"/>
          <p14:tracePt t="19950" x="5357813" y="5761038"/>
          <p14:tracePt t="19967" x="5465763" y="5734050"/>
          <p14:tracePt t="19983" x="5545138" y="5707063"/>
          <p14:tracePt t="20000" x="5626100" y="5680075"/>
          <p14:tracePt t="20017" x="5661025" y="5670550"/>
          <p14:tracePt t="20068" x="5670550" y="5670550"/>
          <p14:tracePt t="20090" x="5680075" y="5662613"/>
          <p14:tracePt t="20100" x="5688013" y="5626100"/>
          <p14:tracePt t="20118" x="5759450" y="5546725"/>
          <p14:tracePt t="20134" x="5786438" y="5483225"/>
          <p14:tracePt t="20151" x="5822950" y="5429250"/>
          <p14:tracePt t="20168" x="5857875" y="5349875"/>
          <p14:tracePt t="20184" x="5902325" y="5224463"/>
          <p14:tracePt t="20201" x="5929313" y="5126038"/>
          <p14:tracePt t="20217" x="5929313" y="5019675"/>
          <p14:tracePt t="20234" x="5929313" y="4876800"/>
          <p14:tracePt t="20251" x="5938838" y="4751388"/>
          <p14:tracePt t="20268" x="5973763" y="4591050"/>
          <p14:tracePt t="20283" x="6000750" y="4500563"/>
          <p14:tracePt t="20300" x="6027738" y="4384675"/>
          <p14:tracePt t="20317" x="6081713" y="4233863"/>
          <p14:tracePt t="20333" x="6108700" y="4125913"/>
          <p14:tracePt t="20350" x="6135688" y="4064000"/>
          <p14:tracePt t="20367" x="6153150" y="4010025"/>
          <p14:tracePt t="20383" x="6153150" y="3992563"/>
          <p14:tracePt t="20400" x="6161088" y="3973513"/>
          <p14:tracePt t="20417" x="6161088" y="3938588"/>
          <p14:tracePt t="20435" x="6180138" y="3911600"/>
          <p14:tracePt t="20451" x="6188075" y="3884613"/>
          <p14:tracePt t="20467" x="6207125" y="3867150"/>
          <p14:tracePt t="20484" x="6224588" y="3857625"/>
          <p14:tracePt t="20500" x="6232525" y="3840163"/>
          <p14:tracePt t="20517" x="6242050" y="3822700"/>
          <p14:tracePt t="20534" x="6251575" y="3805238"/>
          <p14:tracePt t="20552" x="6259513" y="3795713"/>
          <p14:tracePt t="20567" x="6269038" y="3795713"/>
          <p14:tracePt t="20584" x="6278563" y="3786188"/>
          <p14:tracePt t="20600" x="6296025" y="3786188"/>
          <p14:tracePt t="20617" x="6296025" y="3778250"/>
          <p14:tracePt t="20650" x="6303963" y="3778250"/>
          <p14:tracePt t="20667" x="6323013" y="3822700"/>
          <p14:tracePt t="20685" x="6367463" y="3956050"/>
          <p14:tracePt t="20702" x="6367463" y="4064000"/>
          <p14:tracePt t="20717" x="6375400" y="4187825"/>
          <p14:tracePt t="20734" x="6375400" y="4268788"/>
          <p14:tracePt t="20751" x="6357938" y="4357688"/>
          <p14:tracePt t="20768" x="6330950" y="4456113"/>
          <p14:tracePt t="20784" x="6303963" y="4527550"/>
          <p14:tracePt t="20801" x="6269038" y="4635500"/>
          <p14:tracePt t="20818" x="6269038" y="4670425"/>
          <p14:tracePt t="20834" x="6269038" y="4697413"/>
          <p14:tracePt t="20850" x="6269038" y="4724400"/>
          <p14:tracePt t="20868" x="6269038" y="4741863"/>
          <p14:tracePt t="20884" x="6259513" y="4759325"/>
          <p14:tracePt t="20901" x="6259513" y="4822825"/>
          <p14:tracePt t="20917" x="6259513" y="4894263"/>
          <p14:tracePt t="20934" x="6242050" y="4973638"/>
          <p14:tracePt t="20952" x="6232525" y="5045075"/>
          <p14:tracePt t="20968" x="6224588" y="5072063"/>
          <p14:tracePt t="20984" x="6224588" y="5116513"/>
          <p14:tracePt t="21000" x="6224588" y="5170488"/>
          <p14:tracePt t="21017" x="6224588" y="5241925"/>
          <p14:tracePt t="21034" x="6224588" y="5322888"/>
          <p14:tracePt t="21050" x="6207125" y="5384800"/>
          <p14:tracePt t="21067" x="6188075" y="5429250"/>
          <p14:tracePt t="21084" x="6153150" y="5473700"/>
          <p14:tracePt t="21100" x="6143625" y="5510213"/>
          <p14:tracePt t="21117" x="6135688" y="5572125"/>
          <p14:tracePt t="21134" x="6135688" y="5626100"/>
          <p14:tracePt t="21151" x="6108700" y="5707063"/>
          <p14:tracePt t="21168" x="6089650" y="5768975"/>
          <p14:tracePt t="21184" x="6072188" y="5786438"/>
          <p14:tracePt t="21201" x="6064250" y="5813425"/>
          <p14:tracePt t="21218" x="6054725" y="5840413"/>
          <p14:tracePt t="21234" x="6037263" y="5857875"/>
          <p14:tracePt t="21251" x="6018213" y="5894388"/>
          <p14:tracePt t="21267" x="6000750" y="5929313"/>
          <p14:tracePt t="21284" x="5973763" y="5956300"/>
          <p14:tracePt t="21300" x="5956300" y="5992813"/>
          <p14:tracePt t="21317" x="5938838" y="6010275"/>
          <p14:tracePt t="21334" x="5921375" y="6037263"/>
          <p14:tracePt t="21350" x="5884863" y="6064250"/>
          <p14:tracePt t="21367" x="5867400" y="6072188"/>
          <p14:tracePt t="21384" x="5849938" y="6081713"/>
          <p14:tracePt t="21400" x="5822950" y="6091238"/>
          <p14:tracePt t="21417" x="5803900" y="6091238"/>
          <p14:tracePt t="21434" x="5768975" y="6091238"/>
          <p14:tracePt t="21451" x="5715000" y="6091238"/>
          <p14:tracePt t="21467" x="5670550" y="6091238"/>
          <p14:tracePt t="21484" x="5643563" y="6091238"/>
          <p14:tracePt t="21501" x="5608638" y="6081713"/>
          <p14:tracePt t="21518" x="5572125" y="6072188"/>
          <p14:tracePt t="21534" x="5554663" y="6064250"/>
          <p14:tracePt t="21551" x="5537200" y="6046788"/>
          <p14:tracePt t="21568" x="5492750" y="6037263"/>
          <p14:tracePt t="21584" x="5446713" y="6019800"/>
          <p14:tracePt t="21603" x="5357813" y="5992813"/>
          <p14:tracePt t="21618" x="5322888" y="5992813"/>
          <p14:tracePt t="21634" x="5303838" y="5992813"/>
          <p14:tracePt t="21650" x="5268913" y="5983288"/>
          <p14:tracePt t="21667" x="5241925" y="5956300"/>
          <p14:tracePt t="21684" x="5207000" y="5948363"/>
          <p14:tracePt t="21701" x="5143500" y="5948363"/>
          <p14:tracePt t="21717" x="5064125" y="5948363"/>
          <p14:tracePt t="21734" x="4983163" y="5938838"/>
          <p14:tracePt t="21751" x="4911725" y="5938838"/>
          <p14:tracePt t="21767" x="4830763" y="5921375"/>
          <p14:tracePt t="21784" x="4768850" y="5911850"/>
          <p14:tracePt t="21800" x="4724400" y="5894388"/>
          <p14:tracePt t="21818" x="4679950" y="5876925"/>
          <p14:tracePt t="21834" x="4643438" y="5849938"/>
          <p14:tracePt t="21853" x="4608513" y="5822950"/>
          <p14:tracePt t="21869" x="4562475" y="5761038"/>
          <p14:tracePt t="21884" x="4537075" y="5707063"/>
          <p14:tracePt t="21901" x="4500563" y="5626100"/>
          <p14:tracePt t="21918" x="4473575" y="5591175"/>
          <p14:tracePt t="21934" x="4465638" y="5546725"/>
          <p14:tracePt t="21951" x="4446588" y="5500688"/>
          <p14:tracePt t="21968" x="4419600" y="5456238"/>
          <p14:tracePt t="21985" x="4411663" y="5384800"/>
          <p14:tracePt t="22000" x="4384675" y="5305425"/>
          <p14:tracePt t="22017" x="4375150" y="5233988"/>
          <p14:tracePt t="22034" x="4357688" y="5170488"/>
          <p14:tracePt t="22050" x="4357688" y="5135563"/>
          <p14:tracePt t="22067" x="4357688" y="5091113"/>
          <p14:tracePt t="22084" x="4357688" y="5064125"/>
          <p14:tracePt t="22103" x="4357688" y="4956175"/>
          <p14:tracePt t="22119" x="4367213" y="4867275"/>
          <p14:tracePt t="22135" x="4394200" y="4786313"/>
          <p14:tracePt t="22151" x="4419600" y="4714875"/>
          <p14:tracePt t="22168" x="4429125" y="4662488"/>
          <p14:tracePt t="22184" x="4429125" y="4616450"/>
          <p14:tracePt t="22201" x="4438650" y="4598988"/>
          <p14:tracePt t="22218" x="4438650" y="4581525"/>
          <p14:tracePt t="22234" x="4456113" y="4554538"/>
          <p14:tracePt t="22251" x="4491038" y="4527550"/>
          <p14:tracePt t="22268" x="4510088" y="4510088"/>
          <p14:tracePt t="22285" x="4527550" y="4492625"/>
          <p14:tracePt t="22301" x="4554538" y="4473575"/>
          <p14:tracePt t="22318" x="4572000" y="4465638"/>
          <p14:tracePt t="22336" x="4625975" y="4465638"/>
          <p14:tracePt t="22353" x="4643438" y="4465638"/>
          <p14:tracePt t="22368" x="4670425" y="4483100"/>
          <p14:tracePt t="22385" x="4687888" y="4483100"/>
          <p14:tracePt t="22401" x="4705350" y="4483100"/>
          <p14:tracePt t="22417" x="4732338" y="4483100"/>
          <p14:tracePt t="22434" x="4751388" y="4473575"/>
          <p14:tracePt t="22450" x="4768850" y="4473575"/>
          <p14:tracePt t="22744" x="4776788" y="4473575"/>
          <p14:tracePt t="22760" x="4813300" y="4473575"/>
          <p14:tracePt t="22772" x="4840288" y="4473575"/>
          <p14:tracePt t="22784" x="4867275" y="4483100"/>
          <p14:tracePt t="22838" x="4884738" y="4500563"/>
          <p14:tracePt t="22854" x="4911725" y="4527550"/>
          <p14:tracePt t="22862" x="4911725" y="4537075"/>
          <p14:tracePt t="22870" x="4921250" y="4545013"/>
          <p14:tracePt t="22884" x="4938713" y="4564063"/>
          <p14:tracePt t="22901" x="4946650" y="4572000"/>
          <p14:tracePt t="22917" x="4956175" y="4572000"/>
          <p14:tracePt t="22934" x="4965700" y="4572000"/>
          <p14:tracePt t="22951" x="4992688" y="4572000"/>
          <p14:tracePt t="22967" x="5010150" y="4554538"/>
          <p14:tracePt t="22986" x="5081588" y="4492625"/>
          <p14:tracePt t="23003" x="5135563" y="4448175"/>
          <p14:tracePt t="23018" x="5170488" y="4394200"/>
          <p14:tracePt t="23034" x="5197475" y="4349750"/>
          <p14:tracePt t="23051" x="5207000" y="4322763"/>
          <p14:tracePt t="23067" x="5214938" y="4305300"/>
          <p14:tracePt t="23085" x="5214938" y="4286250"/>
          <p14:tracePt t="23101" x="5214938" y="4224338"/>
          <p14:tracePt t="23118" x="5214938" y="4179888"/>
          <p14:tracePt t="23135" x="5214938" y="4108450"/>
          <p14:tracePt t="23151" x="5187950" y="3992563"/>
          <p14:tracePt t="23168" x="5160963" y="3929063"/>
          <p14:tracePt t="23184" x="5153025" y="3876675"/>
          <p14:tracePt t="23201" x="5135563" y="3857625"/>
          <p14:tracePt t="23217" x="5116513" y="3849688"/>
          <p14:tracePt t="23234" x="5099050" y="3830638"/>
          <p14:tracePt t="23251" x="5089525" y="3822700"/>
          <p14:tracePt t="23269" x="5054600" y="3786188"/>
          <p14:tracePt t="23285" x="5037138" y="3768725"/>
          <p14:tracePt t="23301" x="5018088" y="3759200"/>
          <p14:tracePt t="23318" x="4992688" y="3751263"/>
          <p14:tracePt t="23335" x="4973638" y="3751263"/>
          <p14:tracePt t="23350" x="4956175" y="3751263"/>
          <p14:tracePt t="23367" x="4938713" y="3751263"/>
          <p14:tracePt t="23384" x="4894263" y="3768725"/>
          <p14:tracePt t="23400" x="4840288" y="3822700"/>
          <p14:tracePt t="23417" x="4714875" y="3911600"/>
          <p14:tracePt t="23435" x="4679950" y="3965575"/>
          <p14:tracePt t="23451" x="4625975" y="4027488"/>
          <p14:tracePt t="23468" x="4608513" y="4064000"/>
          <p14:tracePt t="23484" x="4581525" y="4108450"/>
          <p14:tracePt t="23501" x="4554538" y="4179888"/>
          <p14:tracePt t="23518" x="4545013" y="4286250"/>
          <p14:tracePt t="23534" x="4545013" y="4367213"/>
          <p14:tracePt t="23551" x="4545013" y="4448175"/>
          <p14:tracePt t="23567" x="4545013" y="4510088"/>
          <p14:tracePt t="23584" x="4562475" y="4572000"/>
          <p14:tracePt t="23600" x="4581525" y="4635500"/>
          <p14:tracePt t="23617" x="4608513" y="4670425"/>
          <p14:tracePt t="23634" x="4643438" y="4697413"/>
          <p14:tracePt t="23650" x="4660900" y="4714875"/>
          <p14:tracePt t="23667" x="4751388" y="4706938"/>
          <p14:tracePt t="23684" x="4822825" y="4679950"/>
          <p14:tracePt t="23700" x="4902200" y="4643438"/>
          <p14:tracePt t="23717" x="4983163" y="4572000"/>
          <p14:tracePt t="23734" x="5037138" y="4537075"/>
          <p14:tracePt t="23751" x="5054600" y="4500563"/>
          <p14:tracePt t="23767" x="5064125" y="4483100"/>
          <p14:tracePt t="23784" x="5089525" y="4438650"/>
          <p14:tracePt t="23800" x="5089525" y="4376738"/>
          <p14:tracePt t="23817" x="5089525" y="4305300"/>
          <p14:tracePt t="23834" x="5081588" y="4197350"/>
          <p14:tracePt t="23850" x="5054600" y="4090988"/>
          <p14:tracePt t="23867" x="5027613" y="4019550"/>
          <p14:tracePt t="23884" x="5010150" y="4000500"/>
          <p14:tracePt t="23917" x="4983163" y="3983038"/>
          <p14:tracePt t="23934" x="4956175" y="3965575"/>
          <p14:tracePt t="23950" x="4938713" y="3938588"/>
          <p14:tracePt t="23967" x="4921250" y="3921125"/>
          <p14:tracePt t="23984" x="4911725" y="3911600"/>
          <p14:tracePt t="24000" x="4884738" y="3911600"/>
          <p14:tracePt t="24017" x="4875213" y="3902075"/>
          <p14:tracePt t="24037" x="4867275" y="3902075"/>
          <p14:tracePt t="24051" x="4848225" y="3938588"/>
          <p14:tracePt t="24068" x="4822825" y="3965575"/>
          <p14:tracePt t="24085" x="4786313" y="4044950"/>
          <p14:tracePt t="24101" x="4759325" y="4125913"/>
          <p14:tracePt t="24118" x="4751388" y="4206875"/>
          <p14:tracePt t="24135" x="4732338" y="4278313"/>
          <p14:tracePt t="24153" x="4732338" y="4376738"/>
          <p14:tracePt t="24169" x="4732338" y="4411663"/>
          <p14:tracePt t="24185" x="4732338" y="4429125"/>
          <p14:tracePt t="24201" x="4751388" y="4492625"/>
          <p14:tracePt t="24218" x="4751388" y="4572000"/>
          <p14:tracePt t="24235" x="4751388" y="4679950"/>
          <p14:tracePt t="24251" x="4741863" y="4786313"/>
          <p14:tracePt t="24269" x="4741863" y="4911725"/>
          <p14:tracePt t="24286" x="4732338" y="5045075"/>
          <p14:tracePt t="24303" x="4732338" y="5081588"/>
          <p14:tracePt t="24318" x="4714875" y="5126038"/>
          <p14:tracePt t="24334" x="4714875" y="5187950"/>
          <p14:tracePt t="24351" x="4714875" y="5207000"/>
          <p14:tracePt t="24367" x="4724400" y="5224463"/>
          <p14:tracePt t="24384" x="4732338" y="5241925"/>
          <p14:tracePt t="24400" x="4751388" y="5268913"/>
          <p14:tracePt t="24417" x="4768850" y="5286375"/>
          <p14:tracePt t="24434" x="4803775" y="5313363"/>
          <p14:tracePt t="24450" x="4822825" y="5340350"/>
          <p14:tracePt t="24467" x="4840288" y="5349875"/>
          <p14:tracePt t="24484" x="4848225" y="5349875"/>
          <p14:tracePt t="24500" x="4875213" y="5349875"/>
          <p14:tracePt t="24517" x="4894263" y="5330825"/>
          <p14:tracePt t="24534" x="4921250" y="5286375"/>
          <p14:tracePt t="24550" x="4946650" y="5207000"/>
          <p14:tracePt t="24568" x="4983163" y="5091113"/>
          <p14:tracePt t="24584" x="5010150" y="5027613"/>
          <p14:tracePt t="24600" x="5010150" y="4992688"/>
          <p14:tracePt t="24617" x="5010150" y="4965700"/>
          <p14:tracePt t="24635" x="5000625" y="4921250"/>
          <p14:tracePt t="24651" x="4983163" y="4884738"/>
          <p14:tracePt t="24668" x="4956175" y="4849813"/>
          <p14:tracePt t="24685" x="4929188" y="4822825"/>
          <p14:tracePt t="24701" x="4911725" y="4805363"/>
          <p14:tracePt t="24718" x="4894263" y="4778375"/>
          <p14:tracePt t="24735" x="4867275" y="4768850"/>
          <p14:tracePt t="24752" x="4848225" y="4759325"/>
          <p14:tracePt t="24768" x="4830763" y="4759325"/>
          <p14:tracePt t="24785" x="4803775" y="4759325"/>
          <p14:tracePt t="24801" x="4786313" y="4795838"/>
          <p14:tracePt t="24818" x="4741863" y="4867275"/>
          <p14:tracePt t="24834" x="4714875" y="4911725"/>
          <p14:tracePt t="24851" x="4697413" y="4948238"/>
          <p14:tracePt t="24867" x="4670425" y="4973638"/>
          <p14:tracePt t="24885" x="4670425" y="5019675"/>
          <p14:tracePt t="24901" x="4670425" y="5099050"/>
          <p14:tracePt t="24918" x="4687888" y="5180013"/>
          <p14:tracePt t="24935" x="4741863" y="5278438"/>
          <p14:tracePt t="24951" x="4768850" y="5330825"/>
          <p14:tracePt t="24967" x="4786313" y="5349875"/>
          <p14:tracePt t="24984" x="4803775" y="5367338"/>
          <p14:tracePt t="25001" x="4813300" y="5394325"/>
          <p14:tracePt t="25034" x="4830763" y="5394325"/>
          <p14:tracePt t="25070" x="4840288" y="5394325"/>
          <p14:tracePt t="25079" x="4848225" y="5394325"/>
          <p14:tracePt t="25090" x="4857750" y="5384800"/>
          <p14:tracePt t="25102" x="4894263" y="5367338"/>
          <p14:tracePt t="25118" x="4911725" y="5349875"/>
          <p14:tracePt t="25135" x="4929188" y="5313363"/>
          <p14:tracePt t="25151" x="4946650" y="5251450"/>
          <p14:tracePt t="25168" x="4956175" y="5170488"/>
          <p14:tracePt t="25184" x="4956175" y="5072063"/>
          <p14:tracePt t="25201" x="4956175" y="4956175"/>
          <p14:tracePt t="25218" x="4938713" y="4813300"/>
          <p14:tracePt t="25234" x="4911725" y="4751388"/>
          <p14:tracePt t="25252" x="4894263" y="4714875"/>
          <p14:tracePt t="25268" x="4867275" y="4697413"/>
          <p14:tracePt t="25284" x="4848225" y="4670425"/>
          <p14:tracePt t="25301" x="4830763" y="4662488"/>
          <p14:tracePt t="25319" x="4795838" y="4643438"/>
          <p14:tracePt t="25334" x="4776788" y="4625975"/>
          <p14:tracePt t="25351" x="4759325" y="4608513"/>
          <p14:tracePt t="25367" x="4732338" y="4554538"/>
          <p14:tracePt t="25384" x="4714875" y="4537075"/>
          <p14:tracePt t="25401" x="4705350" y="4519613"/>
          <p14:tracePt t="25418" x="4687888" y="4492625"/>
          <p14:tracePt t="25434" x="4652963" y="4473575"/>
          <p14:tracePt t="25451" x="4608513" y="4448175"/>
          <p14:tracePt t="25469" x="4483100" y="4411663"/>
          <p14:tracePt t="25484" x="4394200" y="4384675"/>
          <p14:tracePt t="25501" x="4295775" y="4357688"/>
          <p14:tracePt t="25518" x="4214813" y="4330700"/>
          <p14:tracePt t="25534" x="4152900" y="4305300"/>
          <p14:tracePt t="25551" x="4089400" y="4278313"/>
          <p14:tracePt t="25568" x="4027488" y="4241800"/>
          <p14:tracePt t="25584" x="3983038" y="4197350"/>
          <p14:tracePt t="25601" x="3965575" y="4179888"/>
          <p14:tracePt t="25618" x="3938588" y="4152900"/>
          <p14:tracePt t="25635" x="3919538" y="4135438"/>
          <p14:tracePt t="25652" x="3902075" y="4116388"/>
          <p14:tracePt t="25668" x="3894138" y="4098925"/>
          <p14:tracePt t="25685" x="3867150" y="4081463"/>
          <p14:tracePt t="25703" x="3848100" y="4064000"/>
          <p14:tracePt t="25719" x="3830638" y="4044950"/>
          <p14:tracePt t="25735" x="3813175" y="4027488"/>
          <p14:tracePt t="25752" x="3786188" y="4000500"/>
          <p14:tracePt t="25768" x="3732213" y="3983038"/>
          <p14:tracePt t="25785" x="3687763" y="3956050"/>
          <p14:tracePt t="25802" x="3633788" y="3948113"/>
          <p14:tracePt t="25818" x="3589338" y="3921125"/>
          <p14:tracePt t="25835" x="3571875" y="3902075"/>
          <p14:tracePt t="25852" x="3527425" y="3876675"/>
          <p14:tracePt t="25868" x="3517900" y="3867150"/>
          <p14:tracePt t="25884" x="3500438" y="3867150"/>
          <p14:tracePt t="26432" x="3509963" y="3867150"/>
          <p14:tracePt t="26447" x="3527425" y="3884613"/>
          <p14:tracePt t="26457" x="3536950" y="3884613"/>
          <p14:tracePt t="26468" x="3544888" y="3894138"/>
          <p14:tracePt t="26484" x="3589338" y="3902075"/>
          <p14:tracePt t="26501" x="3598863" y="3902075"/>
          <p14:tracePt t="26518" x="3625850" y="3911600"/>
          <p14:tracePt t="26535" x="3643313" y="3911600"/>
          <p14:tracePt t="26551" x="3670300" y="3911600"/>
          <p14:tracePt t="26568" x="3705225" y="3921125"/>
          <p14:tracePt t="26585" x="3724275" y="3921125"/>
          <p14:tracePt t="26603" x="3759200" y="3921125"/>
          <p14:tracePt t="26620" x="3776663" y="3929063"/>
          <p14:tracePt t="26635" x="3795713" y="3929063"/>
          <p14:tracePt t="26652" x="3813175" y="3929063"/>
          <p14:tracePt t="26668" x="3840163" y="3948113"/>
          <p14:tracePt t="26685" x="3857625" y="3948113"/>
          <p14:tracePt t="26701" x="3875088" y="3948113"/>
          <p14:tracePt t="26718" x="3902075" y="3948113"/>
          <p14:tracePt t="26736" x="3929063" y="3948113"/>
          <p14:tracePt t="26752" x="3946525" y="3948113"/>
          <p14:tracePt t="26768" x="3956050" y="3948113"/>
          <p14:tracePt t="26785" x="3983038" y="3938588"/>
          <p14:tracePt t="26801" x="4000500" y="3938588"/>
          <p14:tracePt t="26817" x="4017963" y="3929063"/>
          <p14:tracePt t="26834" x="4044950" y="3929063"/>
          <p14:tracePt t="26850" x="4062413" y="3929063"/>
          <p14:tracePt t="26867" x="4071938" y="3921125"/>
          <p14:tracePt t="26884" x="4098925" y="3921125"/>
          <p14:tracePt t="26901" x="4108450" y="3921125"/>
          <p14:tracePt t="26917" x="4133850" y="3921125"/>
          <p14:tracePt t="26934" x="4152900" y="3911600"/>
          <p14:tracePt t="26950" x="4170363" y="3911600"/>
          <p14:tracePt t="26967" x="4197350" y="3911600"/>
          <p14:tracePt t="26984" x="4214813" y="3902075"/>
          <p14:tracePt t="27001" x="4232275" y="3902075"/>
          <p14:tracePt t="27018" x="4268788" y="3902075"/>
          <p14:tracePt t="27035" x="4276725" y="3894138"/>
          <p14:tracePt t="27052" x="4295775" y="3894138"/>
          <p14:tracePt t="27128" x="4303713" y="3894138"/>
          <p14:tracePt t="27143" x="4330700" y="3894138"/>
          <p14:tracePt t="27153" x="4340225" y="3894138"/>
          <p14:tracePt t="27169" x="4348163" y="3894138"/>
          <p14:tracePt t="27185" x="4357688" y="3894138"/>
          <p14:tracePt t="27202" x="4367213" y="3894138"/>
          <p14:tracePt t="27218" x="4375150" y="3894138"/>
          <p14:tracePt t="27235" x="4394200" y="3894138"/>
          <p14:tracePt t="27251" x="4411663" y="3894138"/>
          <p14:tracePt t="27268" x="4419600" y="3894138"/>
          <p14:tracePt t="27284" x="4429125" y="3894138"/>
          <p14:tracePt t="27316" x="4438650" y="3894138"/>
          <p14:tracePt t="27332" x="4446588" y="3894138"/>
          <p14:tracePt t="27349" x="4456113" y="3894138"/>
          <p14:tracePt t="27363" x="4465638" y="3894138"/>
          <p14:tracePt t="27378" x="4483100" y="3894138"/>
          <p14:tracePt t="27388" x="4491038" y="3894138"/>
          <p14:tracePt t="27401" x="4510088" y="3894138"/>
          <p14:tracePt t="27418" x="4527550" y="3902075"/>
          <p14:tracePt t="27435" x="4554538" y="3902075"/>
          <p14:tracePt t="27452" x="4572000" y="3902075"/>
          <p14:tracePt t="27468" x="4589463" y="3911600"/>
          <p14:tracePt t="27485" x="4598988" y="3911600"/>
          <p14:tracePt t="27504" x="4625975" y="3911600"/>
          <p14:tracePt t="27520" x="4633913" y="3911600"/>
          <p14:tracePt t="27536" x="4643438" y="3911600"/>
          <p14:tracePt t="27552" x="4652963" y="3911600"/>
          <p14:tracePt t="27568" x="4660900" y="3911600"/>
          <p14:tracePt t="27585" x="4679950" y="3911600"/>
          <p14:tracePt t="27602" x="4687888" y="3902075"/>
          <p14:tracePt t="27618" x="4714875" y="3902075"/>
          <p14:tracePt t="27635" x="4724400" y="3902075"/>
          <p14:tracePt t="27668" x="4732338" y="3902075"/>
          <p14:tracePt t="27684" x="4751388" y="3902075"/>
          <p14:tracePt t="34629" x="4786313" y="3902075"/>
          <p14:tracePt t="34638" x="4894263" y="3902075"/>
          <p14:tracePt t="34653" x="5072063" y="3902075"/>
          <p14:tracePt t="34669" x="5153025" y="3902075"/>
          <p14:tracePt t="34686" x="5170488" y="3911600"/>
          <p14:tracePt t="34753" x="5180013" y="3911600"/>
          <p14:tracePt t="34760" x="5187950" y="3902075"/>
          <p14:tracePt t="34776" x="5197475" y="3894138"/>
          <p14:tracePt t="34800" x="5214938" y="3894138"/>
          <p14:tracePt t="34943" x="5241925" y="3876675"/>
          <p14:tracePt t="34952" x="5303838" y="3867150"/>
          <p14:tracePt t="34969" x="5411788" y="3840163"/>
          <p14:tracePt t="34986" x="5492750" y="3813175"/>
          <p14:tracePt t="35005" x="5608638" y="3786188"/>
          <p14:tracePt t="35019" x="5616575" y="3786188"/>
          <p14:tracePt t="35035" x="5643563" y="3786188"/>
          <p14:tracePt t="35052" x="5670550" y="3786188"/>
          <p14:tracePt t="35069" x="5688013" y="3805238"/>
          <p14:tracePt t="35085" x="5751513" y="3830638"/>
          <p14:tracePt t="35102" x="5813425" y="3840163"/>
          <p14:tracePt t="35119" x="5840413" y="3840163"/>
          <p14:tracePt t="35137" x="5867400" y="3840163"/>
          <p14:tracePt t="35152" x="5884863" y="3857625"/>
          <p14:tracePt t="35169" x="5902325" y="3857625"/>
          <p14:tracePt t="35185" x="5921375" y="3867150"/>
          <p14:tracePt t="35203" x="5956300" y="3867150"/>
          <p14:tracePt t="35219" x="5992813" y="3867150"/>
          <p14:tracePt t="35236" x="6010275" y="3867150"/>
          <p14:tracePt t="35254" x="6027738" y="3867150"/>
          <p14:tracePt t="35271" x="6037263" y="3867150"/>
          <p14:tracePt t="35287" x="6064250" y="3867150"/>
          <p14:tracePt t="35302" x="6089650" y="3857625"/>
          <p14:tracePt t="35319" x="6099175" y="3849688"/>
          <p14:tracePt t="35335" x="6116638" y="3849688"/>
          <p14:tracePt t="35443" x="6116638" y="3840163"/>
          <p14:tracePt t="35459" x="6126163" y="3830638"/>
          <p14:tracePt t="35469" x="6135688" y="3822700"/>
          <p14:tracePt t="35486" x="6143625" y="3805238"/>
          <p14:tracePt t="35503" x="6153150" y="3786188"/>
          <p14:tracePt t="35521" x="6170613" y="3778250"/>
          <p14:tracePt t="35537" x="6197600" y="3759200"/>
          <p14:tracePt t="35553" x="6215063" y="3751263"/>
          <p14:tracePt t="35569" x="6232525" y="3741738"/>
          <p14:tracePt t="35586" x="6242050" y="3733800"/>
          <p14:tracePt t="35655" x="6251575" y="3733800"/>
          <p14:tracePt t="35669" x="6269038" y="3724275"/>
          <p14:tracePt t="35716" x="6278563" y="3724275"/>
          <p14:tracePt t="35865" x="6286500" y="3724275"/>
          <p14:tracePt t="35897" x="6296025" y="3724275"/>
          <p14:tracePt t="36351" x="6303963" y="3706813"/>
          <p14:tracePt t="36361" x="6313488" y="3706813"/>
          <p14:tracePt t="36585" x="6313488" y="3714750"/>
          <p14:tracePt t="36595" x="6313488" y="3724275"/>
          <p14:tracePt t="36606" x="6313488" y="3733800"/>
          <p14:tracePt t="36620" x="6313488" y="3751263"/>
          <p14:tracePt t="36636" x="6313488" y="3768725"/>
          <p14:tracePt t="36653" x="6313488" y="3795713"/>
          <p14:tracePt t="36669" x="6323013" y="3805238"/>
          <p14:tracePt t="36687" x="6323013" y="3822700"/>
          <p14:tracePt t="36702" x="6323013" y="3840163"/>
          <p14:tracePt t="36719" x="6340475" y="3867150"/>
          <p14:tracePt t="36736" x="6340475" y="3884613"/>
          <p14:tracePt t="36752" x="6340475" y="3894138"/>
          <p14:tracePt t="36769" x="6340475" y="3902075"/>
          <p14:tracePt t="36851" x="6340475" y="3911600"/>
          <p14:tracePt t="36867" x="6340475" y="3948113"/>
          <p14:tracePt t="36877" x="6340475" y="3956050"/>
          <p14:tracePt t="36888" x="6340475" y="3965575"/>
          <p14:tracePt t="36903" x="6350000" y="3992563"/>
          <p14:tracePt t="36919" x="6350000" y="4010025"/>
          <p14:tracePt t="36937" x="6350000" y="4027488"/>
          <p14:tracePt t="36952" x="6350000" y="4037013"/>
          <p14:tracePt t="36985" x="6350000" y="4064000"/>
          <p14:tracePt t="37022" x="6350000" y="4071938"/>
          <p14:tracePt t="37046" x="6350000" y="4081463"/>
          <p14:tracePt t="37063" x="6350000" y="4090988"/>
          <p14:tracePt t="37073" x="6350000" y="4098925"/>
          <p14:tracePt t="37087" x="6350000" y="4116388"/>
          <p14:tracePt t="37125" x="6350000" y="4135438"/>
          <p14:tracePt t="37149" x="6350000" y="4143375"/>
          <p14:tracePt t="37157" x="6350000" y="4152900"/>
          <p14:tracePt t="37169" x="6350000" y="4162425"/>
          <p14:tracePt t="37186" x="6350000" y="4179888"/>
          <p14:tracePt t="37202" x="6350000" y="4206875"/>
          <p14:tracePt t="37219" x="6350000" y="4233863"/>
          <p14:tracePt t="37236" x="6350000" y="4268788"/>
          <p14:tracePt t="37252" x="6330950" y="4286250"/>
          <p14:tracePt t="37269" x="6330950" y="4305300"/>
          <p14:tracePt t="37286" x="6330950" y="4313238"/>
          <p14:tracePt t="37302" x="6330950" y="4330700"/>
          <p14:tracePt t="37319" x="6330950" y="4367213"/>
          <p14:tracePt t="37337" x="6313488" y="4421188"/>
          <p14:tracePt t="37352" x="6313488" y="4456113"/>
          <p14:tracePt t="37370" x="6303963" y="4473575"/>
          <p14:tracePt t="37386" x="6278563" y="4500563"/>
          <p14:tracePt t="37403" x="6269038" y="4519613"/>
          <p14:tracePt t="37419" x="6259513" y="4537075"/>
          <p14:tracePt t="37436" x="6259513" y="4545013"/>
          <p14:tracePt t="37453" x="6251575" y="4554538"/>
          <p14:tracePt t="37469" x="6242050" y="4572000"/>
          <p14:tracePt t="37486" x="6232525" y="4591050"/>
          <p14:tracePt t="37503" x="6232525" y="4608513"/>
          <p14:tracePt t="37520" x="6224588" y="4625975"/>
          <p14:tracePt t="37537" x="6207125" y="4652963"/>
          <p14:tracePt t="37553" x="6207125" y="4670425"/>
          <p14:tracePt t="37572" x="6197600" y="4697413"/>
          <p14:tracePt t="37587" x="6188075" y="4724400"/>
          <p14:tracePt t="37603" x="6188075" y="4741863"/>
          <p14:tracePt t="37620" x="6180138" y="4786313"/>
          <p14:tracePt t="37636" x="6170613" y="4822825"/>
          <p14:tracePt t="37653" x="6170613" y="4849813"/>
          <p14:tracePt t="37670" x="6153150" y="4884738"/>
          <p14:tracePt t="37686" x="6143625" y="4921250"/>
          <p14:tracePt t="37703" x="6135688" y="4948238"/>
          <p14:tracePt t="37722" x="6135688" y="5000625"/>
          <p14:tracePt t="37737" x="6135688" y="5037138"/>
          <p14:tracePt t="37752" x="6135688" y="5072063"/>
          <p14:tracePt t="37769" x="6135688" y="5091113"/>
          <p14:tracePt t="37786" x="6135688" y="5116513"/>
          <p14:tracePt t="37802" x="6126163" y="5143500"/>
          <p14:tracePt t="37819" x="6126163" y="5162550"/>
          <p14:tracePt t="37837" x="6126163" y="5214938"/>
          <p14:tracePt t="37853" x="6126163" y="5295900"/>
          <p14:tracePt t="37869" x="6108700" y="5357813"/>
          <p14:tracePt t="37886" x="6099175" y="5402263"/>
          <p14:tracePt t="37902" x="6099175" y="5421313"/>
          <p14:tracePt t="37919" x="6089650" y="5429250"/>
          <p14:tracePt t="37936" x="6089650" y="5438775"/>
          <p14:tracePt t="37953" x="6081713" y="5465763"/>
          <p14:tracePt t="37972" x="6054725" y="5500688"/>
          <p14:tracePt t="37988" x="6045200" y="5527675"/>
          <p14:tracePt t="38003" x="6027738" y="5546725"/>
          <p14:tracePt t="38020" x="6018213" y="5564188"/>
          <p14:tracePt t="38037" x="6000750" y="5591175"/>
          <p14:tracePt t="38053" x="5973763" y="5608638"/>
          <p14:tracePt t="38069" x="5956300" y="5626100"/>
          <p14:tracePt t="38086" x="5921375" y="5662613"/>
          <p14:tracePt t="38103" x="5884863" y="5697538"/>
          <p14:tracePt t="38119" x="5840413" y="5741988"/>
          <p14:tracePt t="38136" x="5803900" y="5768975"/>
          <p14:tracePt t="38153" x="5768975" y="5786438"/>
          <p14:tracePt t="38169" x="5741988" y="5805488"/>
          <p14:tracePt t="38186" x="5707063" y="5832475"/>
          <p14:tracePt t="38202" x="5688013" y="5849938"/>
          <p14:tracePt t="38219" x="5661025" y="5876925"/>
          <p14:tracePt t="38237" x="5635625" y="5903913"/>
          <p14:tracePt t="38253" x="5599113" y="5921375"/>
          <p14:tracePt t="38269" x="5527675" y="5956300"/>
          <p14:tracePt t="38286" x="5446713" y="5983288"/>
          <p14:tracePt t="38302" x="5367338" y="6010275"/>
          <p14:tracePt t="38319" x="5295900" y="6037263"/>
          <p14:tracePt t="38336" x="5214938" y="6054725"/>
          <p14:tracePt t="38353" x="5170488" y="6054725"/>
          <p14:tracePt t="38356" x="5143500" y="6054725"/>
          <p14:tracePt t="38371" x="5126038" y="6054725"/>
          <p14:tracePt t="38387" x="5108575" y="6054725"/>
          <p14:tracePt t="38403" x="5072063" y="6027738"/>
          <p14:tracePt t="38419" x="5054600" y="6010275"/>
          <p14:tracePt t="38436" x="5000625" y="5983288"/>
          <p14:tracePt t="38452" x="4983163" y="5965825"/>
          <p14:tracePt t="38469" x="4965700" y="5948363"/>
          <p14:tracePt t="38487" x="4938713" y="5911850"/>
          <p14:tracePt t="38503" x="4884738" y="5849938"/>
          <p14:tracePt t="38519" x="4830763" y="5786438"/>
          <p14:tracePt t="38536" x="4768850" y="5707063"/>
          <p14:tracePt t="38552" x="4714875" y="5643563"/>
          <p14:tracePt t="38569" x="4687888" y="5608638"/>
          <p14:tracePt t="38586" x="4679950" y="5591175"/>
          <p14:tracePt t="38603" x="4652963" y="5527675"/>
          <p14:tracePt t="38621" x="4616450" y="5421313"/>
          <p14:tracePt t="38638" x="4589463" y="5340350"/>
          <p14:tracePt t="38653" x="4562475" y="5268913"/>
          <p14:tracePt t="38670" x="4537075" y="5187950"/>
          <p14:tracePt t="38686" x="4510088" y="5108575"/>
          <p14:tracePt t="38703" x="4500563" y="5064125"/>
          <p14:tracePt t="38720" x="4483100" y="5000625"/>
          <p14:tracePt t="38738" x="4456113" y="4884738"/>
          <p14:tracePt t="38754" x="4446588" y="4786313"/>
          <p14:tracePt t="38769" x="4429125" y="4714875"/>
          <p14:tracePt t="38786" x="4429125" y="4635500"/>
          <p14:tracePt t="38802" x="4438650" y="4591050"/>
          <p14:tracePt t="38819" x="4446588" y="4527550"/>
          <p14:tracePt t="38836" x="4465638" y="4483100"/>
          <p14:tracePt t="38853" x="4465638" y="4448175"/>
          <p14:tracePt t="38855" x="4473575" y="4438650"/>
          <p14:tracePt t="38934" x="4483100" y="4429125"/>
          <p14:tracePt t="38943" x="4491038" y="4411663"/>
          <p14:tracePt t="38954" x="4500563" y="4402138"/>
          <p14:tracePt t="38970" x="4527550" y="4384675"/>
          <p14:tracePt t="38986" x="4545013" y="4367213"/>
          <p14:tracePt t="39003" x="4562475" y="4357688"/>
          <p14:tracePt t="39019" x="4572000" y="4340225"/>
          <p14:tracePt t="39036" x="4589463" y="4330700"/>
          <p14:tracePt t="39053" x="4616450" y="4313238"/>
          <p14:tracePt t="39069" x="4633913" y="4305300"/>
          <p14:tracePt t="39086" x="4643438" y="4295775"/>
          <p14:tracePt t="39178" x="4670425" y="4268788"/>
          <p14:tracePt t="39187" x="4705350" y="4233863"/>
          <p14:tracePt t="39203" x="4786313" y="4162425"/>
          <p14:tracePt t="39220" x="4867275" y="4135438"/>
          <p14:tracePt t="39237" x="4921250" y="4125913"/>
          <p14:tracePt t="39253" x="4938713" y="4125913"/>
          <p14:tracePt t="39270" x="4902200" y="4241800"/>
          <p14:tracePt t="39287" x="4768850" y="4438650"/>
          <p14:tracePt t="39303" x="4625975" y="4652963"/>
          <p14:tracePt t="39336" x="4608513" y="4687888"/>
          <p14:tracePt t="39538" x="4608513" y="4662488"/>
          <p14:tracePt t="39548" x="4608513" y="4608513"/>
          <p14:tracePt t="39560" x="4581525" y="4527550"/>
          <p14:tracePt t="39570" x="4554538" y="4500563"/>
          <p14:tracePt t="39586" x="4545013" y="4456113"/>
          <p14:tracePt t="39603" x="4581525" y="4357688"/>
          <p14:tracePt t="39619" x="4679950" y="4197350"/>
          <p14:tracePt t="39637" x="4705350" y="4064000"/>
          <p14:tracePt t="39653" x="4714875" y="4019550"/>
          <p14:tracePt t="39669" x="4741863" y="3965575"/>
          <p14:tracePt t="39686" x="4768850" y="3902075"/>
          <p14:tracePt t="39703" x="4786313" y="3867150"/>
          <p14:tracePt t="39719" x="4795838" y="3849688"/>
          <p14:tracePt t="39736" x="4795838" y="3830638"/>
          <p14:tracePt t="39753" x="4803775" y="3805238"/>
          <p14:tracePt t="39769" x="4803775" y="3786188"/>
          <p14:tracePt t="39786" x="4822825" y="3759200"/>
          <p14:tracePt t="39803" x="4830763" y="3733800"/>
          <p14:tracePt t="39820" x="4830763" y="3714750"/>
          <p14:tracePt t="39837" x="4830763" y="3697288"/>
          <p14:tracePt t="39853" x="4830763" y="3687763"/>
          <p14:tracePt t="39869" x="4830763" y="3679825"/>
          <p14:tracePt t="39886" x="4830763" y="3652838"/>
          <p14:tracePt t="39903" x="4830763" y="3635375"/>
          <p14:tracePt t="39919" x="4830763" y="3589338"/>
          <p14:tracePt t="39936" x="4830763" y="3571875"/>
          <p14:tracePt t="39952" x="4830763" y="3554413"/>
          <p14:tracePt t="39969" x="4830763" y="3517900"/>
          <p14:tracePt t="39986" x="4803775" y="3500438"/>
          <p14:tracePt t="40002" x="4795838" y="3465513"/>
          <p14:tracePt t="40019" x="4776788" y="3438525"/>
          <p14:tracePt t="40036" x="4751388" y="3357563"/>
          <p14:tracePt t="40053" x="4724400" y="3251200"/>
          <p14:tracePt t="40069" x="4724400" y="3206750"/>
          <p14:tracePt t="40086" x="4697413" y="3125788"/>
          <p14:tracePt t="40103" x="4670425" y="3036888"/>
          <p14:tracePt t="40120" x="4625975" y="2938463"/>
          <p14:tracePt t="40137" x="4537075" y="2840038"/>
          <p14:tracePt t="40153" x="4429125" y="2706688"/>
          <p14:tracePt t="40170" x="4241800" y="2554288"/>
          <p14:tracePt t="40187" x="4116388" y="2455863"/>
          <p14:tracePt t="40203" x="3973513" y="2357438"/>
          <p14:tracePt t="40220" x="3848100" y="2286000"/>
          <p14:tracePt t="40237" x="3732213" y="2206625"/>
          <p14:tracePt t="40254" x="3589338" y="2160588"/>
          <p14:tracePt t="40269" x="3411538" y="2116138"/>
          <p14:tracePt t="40288" x="3179763" y="2081213"/>
          <p14:tracePt t="40303" x="3071813" y="2081213"/>
          <p14:tracePt t="40319" x="3000375" y="2081213"/>
          <p14:tracePt t="40336" x="2901950" y="2054225"/>
          <p14:tracePt t="40353" x="2840038" y="2036763"/>
          <p14:tracePt t="40369" x="2803525" y="2009775"/>
          <p14:tracePt t="40386" x="2786063" y="1992313"/>
          <p14:tracePt t="40403" x="2776538" y="1982788"/>
          <p14:tracePt t="40419" x="2768600" y="1973263"/>
          <p14:tracePt t="40459" x="2768600" y="1938338"/>
          <p14:tracePt t="40469" x="2768600" y="1928813"/>
          <p14:tracePt t="40486" x="2776538" y="1901825"/>
          <p14:tracePt t="40503" x="2795588" y="1884363"/>
          <p14:tracePt t="40519" x="2822575" y="1866900"/>
          <p14:tracePt t="40537" x="2840038" y="1803400"/>
          <p14:tracePt t="40553" x="2867025" y="1758950"/>
          <p14:tracePt t="40569" x="2894013" y="1679575"/>
          <p14:tracePt t="40586" x="2919413" y="1608138"/>
          <p14:tracePt t="40603" x="2946400" y="1527175"/>
          <p14:tracePt t="40619" x="2955925" y="1446213"/>
          <p14:tracePt t="40636" x="2965450" y="1384300"/>
          <p14:tracePt t="40653" x="2965450" y="1339850"/>
          <p14:tracePt t="40672" x="2965450" y="1285875"/>
          <p14:tracePt t="40688" x="2965450" y="1223963"/>
          <p14:tracePt t="40703" x="2946400" y="1160463"/>
          <p14:tracePt t="40720" x="2919413" y="1044575"/>
          <p14:tracePt t="40737" x="2894013" y="973138"/>
          <p14:tracePt t="40753" x="2857500" y="893763"/>
          <p14:tracePt t="40770" x="2786063" y="812800"/>
          <p14:tracePt t="40787" x="2724150" y="731838"/>
          <p14:tracePt t="40804" x="2643188" y="633413"/>
          <p14:tracePt t="40820" x="2608263" y="615950"/>
          <p14:tracePt t="40837" x="2571750" y="598488"/>
          <p14:tracePt t="40853" x="2554288" y="571500"/>
          <p14:tracePt t="40870" x="2544763" y="561975"/>
          <p14:tracePt t="40887" x="2536825" y="554038"/>
          <p14:tracePt t="40903" x="2527300" y="554038"/>
          <p14:tracePt t="40922" x="2490788" y="544513"/>
          <p14:tracePt t="40939" x="2473325" y="544513"/>
          <p14:tracePt t="40953" x="2455863" y="544513"/>
          <p14:tracePt t="40970" x="2419350" y="544513"/>
          <p14:tracePt t="40987" x="2374900" y="554038"/>
          <p14:tracePt t="41003" x="2330450" y="581025"/>
          <p14:tracePt t="41020" x="2295525" y="608013"/>
          <p14:tracePt t="41037" x="2276475" y="608013"/>
          <p14:tracePt t="41053" x="2259013" y="615950"/>
          <p14:tracePt t="41070" x="2251075" y="615950"/>
          <p14:tracePt t="41087" x="2214563" y="642938"/>
          <p14:tracePt t="41103" x="2187575" y="660400"/>
          <p14:tracePt t="41120" x="2170113" y="687388"/>
          <p14:tracePt t="41137" x="2152650" y="704850"/>
          <p14:tracePt t="41153" x="2125663" y="723900"/>
          <p14:tracePt t="41170" x="2108200" y="750888"/>
          <p14:tracePt t="41187" x="2089150" y="776288"/>
          <p14:tracePt t="41203" x="2071688" y="795338"/>
          <p14:tracePt t="41219" x="2062163" y="822325"/>
          <p14:tracePt t="41236" x="2062163" y="839788"/>
          <p14:tracePt t="41253" x="2062163" y="857250"/>
          <p14:tracePt t="41270" x="2062163" y="874713"/>
          <p14:tracePt t="41286" x="2062163" y="901700"/>
          <p14:tracePt t="41303" x="2071688" y="928688"/>
          <p14:tracePt t="41319" x="2098675" y="990600"/>
          <p14:tracePt t="41336" x="2160588" y="1098550"/>
          <p14:tracePt t="41353" x="2197100" y="1160463"/>
          <p14:tracePt t="41369" x="2224088" y="1196975"/>
          <p14:tracePt t="41386" x="2259013" y="1223963"/>
          <p14:tracePt t="41403" x="2286000" y="1241425"/>
          <p14:tracePt t="41419" x="2312988" y="1258888"/>
          <p14:tracePt t="41437" x="2374900" y="1276350"/>
          <p14:tracePt t="41453" x="2428875" y="1285875"/>
          <p14:tracePt t="41470" x="2473325" y="1285875"/>
          <p14:tracePt t="41486" x="2500313" y="1285875"/>
          <p14:tracePt t="41503" x="2544763" y="1285875"/>
          <p14:tracePt t="41519" x="2598738" y="1258888"/>
          <p14:tracePt t="41536" x="2660650" y="1231900"/>
          <p14:tracePt t="41553" x="2705100" y="1214438"/>
          <p14:tracePt t="41570" x="2741613" y="1187450"/>
          <p14:tracePt t="41587" x="2813050" y="1125538"/>
          <p14:tracePt t="41603" x="2847975" y="1081088"/>
          <p14:tracePt t="41619" x="2901950" y="1009650"/>
          <p14:tracePt t="41636" x="2946400" y="946150"/>
          <p14:tracePt t="41653" x="2990850" y="911225"/>
          <p14:tracePt t="41670" x="3017838" y="893763"/>
          <p14:tracePt t="41686" x="3027363" y="866775"/>
          <p14:tracePt t="41703" x="3044825" y="785813"/>
          <p14:tracePt t="41720" x="3044825" y="731838"/>
          <p14:tracePt t="41736" x="3044825" y="704850"/>
          <p14:tracePt t="41753" x="3027363" y="669925"/>
          <p14:tracePt t="41769" x="3000375" y="642938"/>
          <p14:tracePt t="41787" x="2973388" y="608013"/>
          <p14:tracePt t="41803" x="2938463" y="571500"/>
          <p14:tracePt t="41819" x="2874963" y="544513"/>
          <p14:tracePt t="41838" x="2803525" y="509588"/>
          <p14:tracePt t="41853" x="2751138" y="500063"/>
          <p14:tracePt t="41870" x="2697163" y="500063"/>
          <p14:tracePt t="41887" x="2670175" y="500063"/>
          <p14:tracePt t="41903" x="2643188" y="500063"/>
          <p14:tracePt t="41920" x="2608263" y="500063"/>
          <p14:tracePt t="41937" x="2544763" y="500063"/>
          <p14:tracePt t="41953" x="2473325" y="509588"/>
          <p14:tracePt t="41970" x="2374900" y="509588"/>
          <p14:tracePt t="41987" x="2322513" y="509588"/>
          <p14:tracePt t="42003" x="2276475" y="509588"/>
          <p14:tracePt t="42020" x="2259013" y="527050"/>
          <p14:tracePt t="42037" x="2251075" y="527050"/>
          <p14:tracePt t="42054" x="2214563" y="544513"/>
          <p14:tracePt t="42071" x="2187575" y="561975"/>
          <p14:tracePt t="42089" x="2170113" y="571500"/>
          <p14:tracePt t="42104" x="2152650" y="571500"/>
          <p14:tracePt t="42120" x="2133600" y="581025"/>
          <p14:tracePt t="42137" x="2125663" y="608013"/>
          <p14:tracePt t="42153" x="2108200" y="625475"/>
          <p14:tracePt t="42170" x="2098675" y="642938"/>
          <p14:tracePt t="42187" x="2089150" y="669925"/>
          <p14:tracePt t="42204" x="2071688" y="696913"/>
          <p14:tracePt t="42222" x="2071688" y="741363"/>
          <p14:tracePt t="42237" x="2081213" y="812800"/>
          <p14:tracePt t="42253" x="2108200" y="893763"/>
          <p14:tracePt t="42270" x="2133600" y="955675"/>
          <p14:tracePt t="42286" x="2152650" y="1017588"/>
          <p14:tracePt t="42303" x="2179638" y="1054100"/>
          <p14:tracePt t="42320" x="2187575" y="1071563"/>
          <p14:tracePt t="42339" x="2224088" y="1125538"/>
          <p14:tracePt t="42354" x="2241550" y="1160463"/>
          <p14:tracePt t="42370" x="2259013" y="1179513"/>
          <p14:tracePt t="42387" x="2295525" y="1204913"/>
          <p14:tracePt t="42404" x="2330450" y="1223963"/>
          <p14:tracePt t="42420" x="2347913" y="1241425"/>
          <p14:tracePt t="42437" x="2366963" y="1268413"/>
          <p14:tracePt t="42453" x="2401888" y="1285875"/>
          <p14:tracePt t="42472" x="2490788" y="1322388"/>
          <p14:tracePt t="42489" x="2536825" y="1347788"/>
          <p14:tracePt t="42504" x="2571750" y="1366838"/>
          <p14:tracePt t="42520" x="2608263" y="1384300"/>
          <p14:tracePt t="42537" x="2625725" y="1393825"/>
          <p14:tracePt t="42554" x="2643188" y="1401763"/>
          <p14:tracePt t="42570" x="2670175" y="1411288"/>
          <p14:tracePt t="42587" x="2697163" y="1411288"/>
          <p14:tracePt t="42604" x="2751138" y="1411288"/>
          <p14:tracePt t="42620" x="2795588" y="1411288"/>
          <p14:tracePt t="42637" x="2830513" y="1411288"/>
          <p14:tracePt t="42654" x="2867025" y="1401763"/>
          <p14:tracePt t="42669" x="2894013" y="1374775"/>
          <p14:tracePt t="42686" x="2919413" y="1357313"/>
          <p14:tracePt t="42703" x="2938463" y="1347788"/>
          <p14:tracePt t="42719" x="2955925" y="1330325"/>
          <p14:tracePt t="42736" x="2973388" y="1303338"/>
          <p14:tracePt t="42753" x="3009900" y="1276350"/>
          <p14:tracePt t="42769" x="3027363" y="1258888"/>
          <p14:tracePt t="42786" x="3036888" y="1231900"/>
          <p14:tracePt t="42803" x="3044825" y="1187450"/>
          <p14:tracePt t="42819" x="3071813" y="1169988"/>
          <p14:tracePt t="42836" x="3081338" y="1152525"/>
          <p14:tracePt t="42854" x="3089275" y="1116013"/>
          <p14:tracePt t="42857" x="3089275" y="1108075"/>
          <p14:tracePt t="42870" x="3089275" y="1071563"/>
          <p14:tracePt t="42887" x="3089275" y="1027113"/>
          <p14:tracePt t="42903" x="3108325" y="982663"/>
          <p14:tracePt t="42920" x="3108325" y="946150"/>
          <p14:tracePt t="42937" x="3098800" y="919163"/>
          <p14:tracePt t="42954" x="3081338" y="893763"/>
          <p14:tracePt t="42971" x="3062288" y="874713"/>
          <p14:tracePt t="42989" x="3027363" y="847725"/>
          <p14:tracePt t="43004" x="3009900" y="830263"/>
          <p14:tracePt t="43021" x="2990850" y="803275"/>
          <p14:tracePt t="43037" x="2973388" y="785813"/>
          <p14:tracePt t="43054" x="2946400" y="768350"/>
          <p14:tracePt t="43070" x="2928938" y="741363"/>
          <p14:tracePt t="43087" x="2911475" y="723900"/>
          <p14:tracePt t="43104" x="2884488" y="704850"/>
          <p14:tracePt t="43120" x="2867025" y="696913"/>
          <p14:tracePt t="43137" x="2840038" y="660400"/>
          <p14:tracePt t="43153" x="2803525" y="652463"/>
          <p14:tracePt t="43170" x="2786063" y="633413"/>
          <p14:tracePt t="43186" x="2741613" y="615950"/>
          <p14:tracePt t="43203" x="2724150" y="608013"/>
          <p14:tracePt t="43220" x="2697163" y="598488"/>
          <p14:tracePt t="43237" x="2687638" y="598488"/>
          <p14:tracePt t="43254" x="2679700" y="598488"/>
          <p14:tracePt t="43270" x="2660650" y="588963"/>
          <p14:tracePt t="43286" x="2633663" y="588963"/>
          <p14:tracePt t="43303" x="2616200" y="588963"/>
          <p14:tracePt t="43319" x="2598738" y="588963"/>
          <p14:tracePt t="43337" x="2581275" y="588963"/>
          <p14:tracePt t="43354" x="2554288" y="588963"/>
          <p14:tracePt t="43357" x="2544763" y="588963"/>
          <p14:tracePt t="43370" x="2536825" y="588963"/>
          <p14:tracePt t="43389" x="2509838" y="581025"/>
          <p14:tracePt t="43404" x="2482850" y="581025"/>
          <p14:tracePt t="43420" x="2465388" y="581025"/>
          <p14:tracePt t="43436" x="2446338" y="581025"/>
          <p14:tracePt t="43453" x="2428875" y="581025"/>
          <p14:tracePt t="43470" x="2401888" y="581025"/>
          <p14:tracePt t="43486" x="2384425" y="588963"/>
          <p14:tracePt t="43504" x="2339975" y="598488"/>
          <p14:tracePt t="43520" x="2322513" y="608013"/>
          <p14:tracePt t="43536" x="2303463" y="625475"/>
          <p14:tracePt t="43553" x="2276475" y="633413"/>
          <p14:tracePt t="43570" x="2259013" y="633413"/>
          <p14:tracePt t="43586" x="2251075" y="642938"/>
          <p14:tracePt t="43603" x="2241550" y="642938"/>
          <p14:tracePt t="43619" x="2232025" y="642938"/>
          <p14:tracePt t="43636" x="2214563" y="652463"/>
          <p14:tracePt t="43654" x="2179638" y="660400"/>
          <p14:tracePt t="43670" x="2160588" y="669925"/>
          <p14:tracePt t="43686" x="2125663" y="696913"/>
          <p14:tracePt t="43703" x="2098675" y="714375"/>
          <p14:tracePt t="43720" x="2044700" y="741363"/>
          <p14:tracePt t="43736" x="2000250" y="758825"/>
          <p14:tracePt t="43753" x="1982788" y="768350"/>
          <p14:tracePt t="43770" x="1965325" y="785813"/>
          <p14:tracePt t="43920" x="1965325" y="803275"/>
          <p14:tracePt t="43928" x="1965325" y="812800"/>
          <p14:tracePt t="43936" x="1965325" y="839788"/>
          <p14:tracePt t="43953" x="1955800" y="857250"/>
          <p14:tracePt t="43969" x="1955800" y="874713"/>
          <p14:tracePt t="43986" x="1955800" y="884238"/>
          <p14:tracePt t="44003" x="1955800" y="911225"/>
          <p14:tracePt t="44019" x="1973263" y="928688"/>
          <p14:tracePt t="44036" x="1982788" y="955675"/>
          <p14:tracePt t="44053" x="1982788" y="973138"/>
          <p14:tracePt t="44069" x="1990725" y="990600"/>
          <p14:tracePt t="44086" x="1990725" y="1000125"/>
          <p14:tracePt t="44103" x="2000250" y="1017588"/>
          <p14:tracePt t="44120" x="2017713" y="1036638"/>
          <p14:tracePt t="44136" x="2036763" y="1062038"/>
          <p14:tracePt t="44153" x="2062163" y="1089025"/>
          <p14:tracePt t="44170" x="2071688" y="1108075"/>
          <p14:tracePt t="44186" x="2089150" y="1133475"/>
          <p14:tracePt t="44203" x="2108200" y="1152525"/>
          <p14:tracePt t="44219" x="2133600" y="1169988"/>
          <p14:tracePt t="44236" x="2143125" y="1187450"/>
          <p14:tracePt t="44253" x="2152650" y="1187450"/>
          <p14:tracePt t="44269" x="2160588" y="1204913"/>
          <p14:tracePt t="44286" x="2170113" y="1214438"/>
          <p14:tracePt t="44303" x="2205038" y="1231900"/>
          <p14:tracePt t="44319" x="2224088" y="1250950"/>
          <p14:tracePt t="44336" x="2241550" y="1258888"/>
          <p14:tracePt t="44353" x="2259013" y="1268413"/>
          <p14:tracePt t="44370" x="2276475" y="1268413"/>
          <p14:tracePt t="44386" x="2295525" y="1285875"/>
          <p14:tracePt t="44404" x="2339975" y="1295400"/>
          <p14:tracePt t="44420" x="2384425" y="1295400"/>
          <p14:tracePt t="44437" x="2428875" y="1303338"/>
          <p14:tracePt t="44454" x="2455863" y="1303338"/>
          <p14:tracePt t="44470" x="2517775" y="1303338"/>
          <p14:tracePt t="44487" x="2581275" y="1303338"/>
          <p14:tracePt t="44503" x="2608263" y="1303338"/>
          <p14:tracePt t="44520" x="2643188" y="1303338"/>
          <p14:tracePt t="44537" x="2670175" y="1303338"/>
          <p14:tracePt t="44554" x="2697163" y="1303338"/>
          <p14:tracePt t="44570" x="2724150" y="1303338"/>
          <p14:tracePt t="44586" x="2751138" y="1303338"/>
          <p14:tracePt t="44603" x="2768600" y="1303338"/>
          <p14:tracePt t="44620" x="2786063" y="1295400"/>
          <p14:tracePt t="44637" x="2822575" y="1268413"/>
          <p14:tracePt t="44654" x="2901950" y="1231900"/>
          <p14:tracePt t="44670" x="2919413" y="1223963"/>
          <p14:tracePt t="44687" x="2946400" y="1214438"/>
          <p14:tracePt t="44703" x="2955925" y="1214438"/>
          <p14:tracePt t="44773" x="2955925" y="1204913"/>
          <p14:tracePt t="44797" x="2973388" y="1196975"/>
          <p14:tracePt t="44806" x="2990850" y="1187450"/>
          <p14:tracePt t="44821" x="3009900" y="1160463"/>
          <p14:tracePt t="44837" x="3027363" y="1133475"/>
          <p14:tracePt t="44853" x="3054350" y="1098550"/>
          <p14:tracePt t="44870" x="3071813" y="1054100"/>
          <p14:tracePt t="44887" x="3098800" y="1000125"/>
          <p14:tracePt t="44903" x="3108325" y="982663"/>
          <p14:tracePt t="44920" x="3108325" y="955675"/>
          <p14:tracePt t="44937" x="3108325" y="901700"/>
          <p14:tracePt t="44953" x="3108325" y="857250"/>
          <p14:tracePt t="44970" x="3108325" y="795338"/>
          <p14:tracePt t="44987" x="3098800" y="768350"/>
          <p14:tracePt t="45003" x="3071813" y="741363"/>
          <p14:tracePt t="45020" x="3062288" y="723900"/>
          <p14:tracePt t="45039" x="3044825" y="696913"/>
          <p14:tracePt t="45055" x="3027363" y="669925"/>
          <p14:tracePt t="45070" x="3017838" y="660400"/>
          <p14:tracePt t="45087" x="3000375" y="642938"/>
          <p14:tracePt t="45104" x="2982913" y="625475"/>
          <p14:tracePt t="45120" x="2965450" y="615950"/>
          <p14:tracePt t="45137" x="2946400" y="588963"/>
          <p14:tracePt t="45154" x="2919413" y="581025"/>
          <p14:tracePt t="45173" x="2894013" y="561975"/>
          <p14:tracePt t="45188" x="2857500" y="554038"/>
          <p14:tracePt t="45203" x="2840038" y="536575"/>
          <p14:tracePt t="45220" x="2822575" y="517525"/>
          <p14:tracePt t="45237" x="2803525" y="517525"/>
          <p14:tracePt t="45253" x="2776538" y="517525"/>
          <p14:tracePt t="45270" x="2751138" y="517525"/>
          <p14:tracePt t="45287" x="2724150" y="509588"/>
          <p14:tracePt t="45303" x="2697163" y="509588"/>
          <p14:tracePt t="45319" x="2660650" y="509588"/>
          <p14:tracePt t="45336" x="2643188" y="509588"/>
          <p14:tracePt t="45353" x="2625725" y="509588"/>
          <p14:tracePt t="45370" x="2608263" y="500063"/>
          <p14:tracePt t="45386" x="2581275" y="500063"/>
          <p14:tracePt t="45403" x="2562225" y="490538"/>
          <p14:tracePt t="45420" x="2544763" y="490538"/>
          <p14:tracePt t="45436" x="2527300" y="490538"/>
          <p14:tracePt t="45453" x="2500313" y="490538"/>
          <p14:tracePt t="45470" x="2490788" y="490538"/>
          <p14:tracePt t="45503" x="2473325" y="490538"/>
          <p14:tracePt t="45521" x="2465388" y="490538"/>
          <p14:tracePt t="45537" x="2438400" y="490538"/>
          <p14:tracePt t="45555" x="2411413" y="490538"/>
          <p14:tracePt t="45571" x="2393950" y="490538"/>
          <p14:tracePt t="45587" x="2384425" y="500063"/>
          <p14:tracePt t="45604" x="2357438" y="509588"/>
          <p14:tracePt t="45621" x="2347913" y="527050"/>
          <p14:tracePt t="45637" x="2330450" y="536575"/>
          <p14:tracePt t="45654" x="2312988" y="536575"/>
          <p14:tracePt t="45671" x="2295525" y="544513"/>
          <p14:tracePt t="45688" x="2276475" y="544513"/>
          <p14:tracePt t="45705" x="2259013" y="554038"/>
          <p14:tracePt t="45721" x="2241550" y="561975"/>
          <p14:tracePt t="45737" x="2214563" y="571500"/>
          <p14:tracePt t="45754" x="2197100" y="588963"/>
          <p14:tracePt t="45770" x="2179638" y="608013"/>
          <p14:tracePt t="45787" x="2160588" y="615950"/>
          <p14:tracePt t="45804" x="2143125" y="625475"/>
          <p14:tracePt t="45821" x="2133600" y="625475"/>
          <p14:tracePt t="45837" x="2125663" y="633413"/>
          <p14:tracePt t="45854" x="2108200" y="642938"/>
          <p14:tracePt t="45871" x="2098675" y="652463"/>
          <p14:tracePt t="45887" x="2071688" y="679450"/>
          <p14:tracePt t="45904" x="2054225" y="687388"/>
          <p14:tracePt t="45920" x="2044700" y="704850"/>
          <p14:tracePt t="46065" x="2036763" y="714375"/>
          <p14:tracePt t="46135" x="2036763" y="741363"/>
          <p14:tracePt t="46144" x="2036763" y="750888"/>
          <p14:tracePt t="46155" x="2036763" y="758825"/>
          <p14:tracePt t="46171" x="2036763" y="776288"/>
          <p14:tracePt t="46187" x="2036763" y="785813"/>
          <p14:tracePt t="46203" x="2036763" y="795338"/>
          <p14:tracePt t="46252" x="2036763" y="812800"/>
          <p14:tracePt t="46503" x="2044700" y="830263"/>
          <p14:tracePt t="46513" x="2089150" y="839788"/>
          <p14:tracePt t="46523" x="2098675" y="857250"/>
          <p14:tracePt t="46538" x="2116138" y="866775"/>
          <p14:tracePt t="46554" x="2125663" y="874713"/>
          <p14:tracePt t="46571" x="2152650" y="884238"/>
          <p14:tracePt t="46620" x="2160588" y="884238"/>
          <p14:tracePt t="46637" x="2170113" y="884238"/>
          <p14:tracePt t="46651" x="2170113" y="874713"/>
          <p14:tracePt t="46661" x="2179638" y="866775"/>
          <p14:tracePt t="46672" x="2187575" y="847725"/>
          <p14:tracePt t="46687" x="2187575" y="830263"/>
          <p14:tracePt t="46703" x="2197100" y="822325"/>
          <p14:tracePt t="46720" x="2197100" y="812800"/>
          <p14:tracePt t="46737" x="2197100" y="785813"/>
          <p14:tracePt t="46754" x="2197100" y="758825"/>
          <p14:tracePt t="46770" x="2187575" y="741363"/>
          <p14:tracePt t="46803" x="2187575" y="704850"/>
          <p14:tracePt t="46820" x="2179638" y="696913"/>
          <p14:tracePt t="46837" x="2179638" y="687388"/>
          <p14:tracePt t="46854" x="2160588" y="679450"/>
          <p14:tracePt t="46870" x="2143125" y="669925"/>
          <p14:tracePt t="46886" x="2133600" y="660400"/>
          <p14:tracePt t="46981" x="2125663" y="660400"/>
          <p14:tracePt t="47005" x="2125663" y="652463"/>
          <p14:tracePt t="47067" x="2116138" y="652463"/>
          <p14:tracePt t="47083" x="2108200" y="660400"/>
          <p14:tracePt t="47093" x="2108200" y="669925"/>
          <p14:tracePt t="47105" x="2108200" y="687388"/>
          <p14:tracePt t="47121" x="2108200" y="714375"/>
          <p14:tracePt t="47138" x="2098675" y="723900"/>
          <p14:tracePt t="47154" x="2098675" y="741363"/>
          <p14:tracePt t="47171" x="2089150" y="750888"/>
          <p14:tracePt t="47187" x="2089150" y="768350"/>
          <p14:tracePt t="47205" x="2089150" y="795338"/>
          <p14:tracePt t="47221" x="2089150" y="812800"/>
          <p14:tracePt t="47237" x="2089150" y="830263"/>
          <p14:tracePt t="47254" x="2089150" y="847725"/>
          <p14:tracePt t="47356" x="2098675" y="866775"/>
          <p14:tracePt t="47370" x="2098675" y="874713"/>
          <p14:tracePt t="47377" x="2108200" y="884238"/>
          <p14:tracePt t="47387" x="2116138" y="893763"/>
          <p14:tracePt t="47403" x="2125663" y="911225"/>
          <p14:tracePt t="47420" x="2133600" y="919163"/>
          <p14:tracePt t="47437" x="2133600" y="938213"/>
          <p14:tracePt t="47512" x="2152650" y="938213"/>
          <p14:tracePt t="47536" x="2152650" y="946150"/>
          <p14:tracePt t="47557" x="2160588" y="955675"/>
          <p14:tracePt t="47566" x="2160588" y="965200"/>
          <p14:tracePt t="47582" x="2160588" y="973138"/>
          <p14:tracePt t="47726" x="2170113" y="982663"/>
          <p14:tracePt t="47739" x="2179638" y="990600"/>
          <p14:tracePt t="47755" x="2187575" y="1027113"/>
          <p14:tracePt t="47771" x="2197100" y="1071563"/>
          <p14:tracePt t="47787" x="2197100" y="1152525"/>
          <p14:tracePt t="47804" x="2214563" y="1241425"/>
          <p14:tracePt t="47820" x="2224088" y="1347788"/>
          <p14:tracePt t="47837" x="2241550" y="1527175"/>
          <p14:tracePt t="47854" x="2276475" y="1768475"/>
          <p14:tracePt t="47870" x="2357438" y="2063750"/>
          <p14:tracePt t="47888" x="2428875" y="2482850"/>
          <p14:tracePt t="47905" x="2455863" y="2687638"/>
          <p14:tracePt t="47920" x="2490788" y="2813050"/>
          <p14:tracePt t="47937" x="2536825" y="2928938"/>
          <p14:tracePt t="47954" x="2571750" y="3044825"/>
          <p14:tracePt t="47970" x="2616200" y="3160713"/>
          <p14:tracePt t="47987" x="2643188" y="3268663"/>
          <p14:tracePt t="48004" x="2687638" y="3455988"/>
          <p14:tracePt t="48021" x="2714625" y="3536950"/>
          <p14:tracePt t="48037" x="2741613" y="3598863"/>
          <p14:tracePt t="48054" x="2759075" y="3616325"/>
          <p14:tracePt t="48070" x="2759075" y="3643313"/>
          <p14:tracePt t="48087" x="2768600" y="3643313"/>
          <p14:tracePt t="48139" x="2776538" y="3635375"/>
          <p14:tracePt t="48156" x="2795588" y="3608388"/>
          <p14:tracePt t="48168" x="2803525" y="3589338"/>
          <p14:tracePt t="48179" x="2813050" y="3571875"/>
          <p14:tracePt t="48188" x="2822575" y="3554413"/>
          <p14:tracePt t="48204" x="2830513" y="3527425"/>
          <p14:tracePt t="48220" x="2830513" y="3500438"/>
          <p14:tracePt t="48237" x="2830513" y="3465513"/>
          <p14:tracePt t="48254" x="2857500" y="3429000"/>
          <p14:tracePt t="48270" x="2857500" y="3411538"/>
          <p14:tracePt t="48445" x="2867025" y="3411538"/>
          <p14:tracePt t="48455" x="2874963" y="3411538"/>
          <p14:tracePt t="48471" x="2955925" y="3482975"/>
          <p14:tracePt t="48488" x="3054350" y="3554413"/>
          <p14:tracePt t="48504" x="3179763" y="3643313"/>
          <p14:tracePt t="48521" x="3348038" y="3768725"/>
          <p14:tracePt t="48538" x="3732213" y="3983038"/>
          <p14:tracePt t="48554" x="4037013" y="4135438"/>
          <p14:tracePt t="48572" x="4340225" y="4251325"/>
          <p14:tracePt t="48588" x="4660900" y="4349750"/>
          <p14:tracePt t="48604" x="4884738" y="4394200"/>
          <p14:tracePt t="48621" x="5064125" y="4448175"/>
          <p14:tracePt t="48639" x="5224463" y="4527550"/>
          <p14:tracePt t="48656" x="5295900" y="4598988"/>
          <p14:tracePt t="48671" x="5313363" y="4635500"/>
          <p14:tracePt t="48688" x="5340350" y="4679950"/>
          <p14:tracePt t="48704" x="5349875" y="4724400"/>
          <p14:tracePt t="48721" x="5349875" y="4805363"/>
          <p14:tracePt t="48738" x="5357813" y="4867275"/>
          <p14:tracePt t="48754" x="5357813" y="4938713"/>
          <p14:tracePt t="48771" x="5375275" y="5019675"/>
          <p14:tracePt t="48790" x="5402263" y="5135563"/>
          <p14:tracePt t="48805" x="5411788" y="5153025"/>
          <p14:tracePt t="48820" x="5411788" y="5180013"/>
          <p14:tracePt t="48854" x="5411788" y="5197475"/>
          <p14:tracePt t="48871" x="5421313" y="5224463"/>
          <p14:tracePt t="48888" x="5446713" y="5286375"/>
          <p14:tracePt t="48905" x="5456238" y="5305425"/>
          <p14:tracePt t="48921" x="5465763" y="5322888"/>
          <p14:tracePt t="48938" x="5465763" y="5340350"/>
          <p14:tracePt t="48954" x="5465763" y="5357813"/>
          <p14:tracePt t="48971" x="5473700" y="5367338"/>
          <p14:tracePt t="48988" x="5483225" y="5384800"/>
          <p14:tracePt t="49004" x="5483225" y="5411788"/>
          <p14:tracePt t="49021" x="5492750" y="5421313"/>
          <p14:tracePt t="49038" x="5500688" y="5438775"/>
          <p14:tracePt t="49134" x="5500688" y="5448300"/>
          <p14:tracePt t="49149" x="5500688" y="5456238"/>
          <p14:tracePt t="49159" x="5483225" y="5473700"/>
          <p14:tracePt t="49172" x="5446713" y="5483225"/>
          <p14:tracePt t="49187" x="5367338" y="5510213"/>
          <p14:tracePt t="49204" x="5340350" y="5519738"/>
          <p14:tracePt t="49221" x="5303838" y="5527675"/>
          <p14:tracePt t="49238" x="5268913" y="5527675"/>
          <p14:tracePt t="49254" x="5251450" y="5527675"/>
          <p14:tracePt t="49270" x="5241925" y="5527675"/>
          <p14:tracePt t="49287" x="5232400" y="5537200"/>
          <p14:tracePt t="49343" x="5232400" y="5546725"/>
          <p14:tracePt t="49360" x="5241925" y="5564188"/>
          <p14:tracePt t="49371" x="5268913" y="5572125"/>
          <p14:tracePt t="49388" x="5295900" y="5581650"/>
          <p14:tracePt t="49404" x="5330825" y="5591175"/>
          <p14:tracePt t="49420" x="5349875" y="5591175"/>
          <p14:tracePt t="49437" x="5394325" y="5572125"/>
          <p14:tracePt t="49454" x="5411788" y="5554663"/>
          <p14:tracePt t="49470" x="5438775" y="5527675"/>
          <p14:tracePt t="49487" x="5446713" y="5527675"/>
          <p14:tracePt t="49519" x="5446713" y="5519738"/>
          <p14:tracePt t="49531" x="5421313" y="5510213"/>
          <p14:tracePt t="49539" x="5402263" y="5510213"/>
          <p14:tracePt t="49555" x="5357813" y="5510213"/>
          <p14:tracePt t="49570" x="5303838" y="5510213"/>
          <p14:tracePt t="49587" x="5259388" y="5510213"/>
          <p14:tracePt t="49603" x="5197475" y="5510213"/>
          <p14:tracePt t="49620" x="5153025" y="5510213"/>
          <p14:tracePt t="49638" x="5116513" y="5537200"/>
          <p14:tracePt t="49654" x="5099050" y="5546725"/>
          <p14:tracePt t="49719" x="5108575" y="5546725"/>
          <p14:tracePt t="49727" x="5135563" y="5546725"/>
          <p14:tracePt t="49737" x="5143500" y="5546725"/>
          <p14:tracePt t="49754" x="5207000" y="5527675"/>
          <p14:tracePt t="49770" x="5278438" y="5527675"/>
          <p14:tracePt t="49787" x="5357813" y="5519738"/>
          <p14:tracePt t="49805" x="5456238" y="5492750"/>
          <p14:tracePt t="49821" x="5465763" y="5492750"/>
          <p14:tracePt t="49837" x="5483225" y="5492750"/>
          <p14:tracePt t="49870" x="5473700" y="5492750"/>
          <p14:tracePt t="49887" x="5456238" y="5492750"/>
          <p14:tracePt t="49904" x="5438775" y="5492750"/>
          <p14:tracePt t="49921" x="5421313" y="5492750"/>
          <p14:tracePt t="49938" x="5375275" y="5510213"/>
          <p14:tracePt t="49955" x="5313363" y="5537200"/>
          <p14:tracePt t="49971" x="5286375" y="5554663"/>
          <p14:tracePt t="49987" x="5251450" y="5572125"/>
          <p14:tracePt t="50004" x="5232400" y="5581650"/>
          <p14:tracePt t="50167" x="5241925" y="5564188"/>
          <p14:tracePt t="50222" x="5241925" y="5554663"/>
          <p14:tracePt t="50753" x="5251450" y="5546725"/>
          <p14:tracePt t="50764" x="5259388" y="5537200"/>
          <p14:tracePt t="50773" x="5259388" y="5527675"/>
          <p14:tracePt t="50787" x="5278438" y="5510213"/>
          <p14:tracePt t="50804" x="5286375" y="5483225"/>
          <p14:tracePt t="50821" x="5303838" y="5465763"/>
          <p14:tracePt t="50837" x="5313363" y="5448300"/>
          <p14:tracePt t="50855" x="5330825" y="5411788"/>
          <p14:tracePt t="50872" x="5330825" y="5402263"/>
          <p14:tracePt t="50888" x="5340350" y="5394325"/>
          <p14:tracePt t="50905" x="5349875" y="5384800"/>
          <p14:tracePt t="50921" x="5357813" y="5367338"/>
          <p14:tracePt t="50938" x="5375275" y="5340350"/>
          <p14:tracePt t="50954" x="5375275" y="5330825"/>
          <p14:tracePt t="50987" x="5384800" y="5330825"/>
          <p14:tracePt t="51036" x="5394325" y="5330825"/>
          <p14:tracePt t="51052" x="5429250" y="5322888"/>
          <p14:tracePt t="51062" x="5456238" y="5313363"/>
          <p14:tracePt t="51071" x="5465763" y="5305425"/>
          <p14:tracePt t="51087" x="5492750" y="5278438"/>
          <p14:tracePt t="51105" x="5527675" y="5268913"/>
          <p14:tracePt t="51121" x="5545138" y="5259388"/>
          <p14:tracePt t="51137" x="5554663" y="5251450"/>
          <p14:tracePt t="51154" x="5572125" y="5224463"/>
          <p14:tracePt t="51171" x="5608638" y="5207000"/>
          <p14:tracePt t="51187" x="5626100" y="5187950"/>
          <p14:tracePt t="51204" x="5653088" y="5170488"/>
          <p14:tracePt t="51221" x="5707063" y="5143500"/>
          <p14:tracePt t="51237" x="5759450" y="5116513"/>
          <p14:tracePt t="51254" x="5875338" y="5081588"/>
          <p14:tracePt t="51271" x="5938838" y="5064125"/>
          <p14:tracePt t="51287" x="6000750" y="5037138"/>
          <p14:tracePt t="51304" x="6037263" y="5027613"/>
          <p14:tracePt t="51321" x="6064250" y="5019675"/>
          <p14:tracePt t="51340" x="6153150" y="4992688"/>
          <p14:tracePt t="51356" x="6215063" y="4965700"/>
          <p14:tracePt t="51371" x="6296025" y="4938713"/>
          <p14:tracePt t="51388" x="6402388" y="4911725"/>
          <p14:tracePt t="51404" x="6537325" y="4867275"/>
          <p14:tracePt t="51421" x="6697663" y="4822825"/>
          <p14:tracePt t="51437" x="6804025" y="4795838"/>
          <p14:tracePt t="51454" x="6921500" y="4768850"/>
          <p14:tracePt t="51471" x="7010400" y="4741863"/>
          <p14:tracePt t="51490" x="7054850" y="4714875"/>
          <p14:tracePt t="51521" x="7072313" y="4697413"/>
          <p14:tracePt t="51539" x="7089775" y="4679950"/>
          <p14:tracePt t="51554" x="7099300" y="4652963"/>
          <p14:tracePt t="51571" x="7108825" y="4643438"/>
          <p14:tracePt t="51732" x="7108825" y="4625975"/>
          <p14:tracePt t="51756" x="7108825" y="4616450"/>
          <p14:tracePt t="51772" x="7099300" y="4616450"/>
          <p14:tracePt t="51810" x="7099300" y="4598988"/>
          <p14:tracePt t="51834" x="7089775" y="4591050"/>
          <p14:tracePt t="51850" x="7072313" y="4581525"/>
          <p14:tracePt t="51861" x="7072313" y="4572000"/>
          <p14:tracePt t="51871" x="7064375" y="4564063"/>
          <p14:tracePt t="51888" x="7054850" y="4554538"/>
          <p14:tracePt t="51905" x="7045325" y="4545013"/>
          <p14:tracePt t="51921" x="7037388" y="4527550"/>
          <p14:tracePt t="51938" x="7027863" y="4527550"/>
          <p14:tracePt t="51955" x="7027863" y="4519613"/>
          <p14:tracePt t="51971" x="7000875" y="4519613"/>
          <p14:tracePt t="51990" x="6992938" y="4510088"/>
          <p14:tracePt t="52004" x="6983413" y="4510088"/>
          <p14:tracePt t="52029" x="6983413" y="4500563"/>
          <p14:tracePt t="52059" x="6973888" y="4500563"/>
          <p14:tracePt t="52091" x="6965950" y="4492625"/>
          <p14:tracePt t="52107" x="6956425" y="4492625"/>
          <p14:tracePt t="52145" x="6946900" y="4492625"/>
          <p14:tracePt t="52154" x="6946900" y="4483100"/>
          <p14:tracePt t="52165" x="6938963" y="4483100"/>
          <p14:tracePt t="52279" x="6938963" y="4473575"/>
          <p14:tracePt t="52295" x="6921500" y="4473575"/>
          <p14:tracePt t="52312" x="6921500" y="4456113"/>
          <p14:tracePt t="52984" x="6921500" y="4438650"/>
          <p14:tracePt t="52994" x="6921500" y="4429125"/>
          <p14:tracePt t="53005" x="6929438" y="4421188"/>
          <p14:tracePt t="53022" x="6929438" y="4402138"/>
          <p14:tracePt t="53038" x="6929438" y="4376738"/>
          <p14:tracePt t="53055" x="6938963" y="4357688"/>
          <p14:tracePt t="53072" x="6938963" y="4340225"/>
          <p14:tracePt t="53088" x="6938963" y="4313238"/>
          <p14:tracePt t="53104" x="6946900" y="4313238"/>
          <p14:tracePt t="53258" x="6946900" y="4305300"/>
          <p14:tracePt t="53274" x="6938963" y="4295775"/>
          <p14:tracePt t="53291" x="6921500" y="4286250"/>
          <p14:tracePt t="53306" x="6911975" y="4278313"/>
          <p14:tracePt t="53316" x="6902450" y="4268788"/>
          <p14:tracePt t="53323" x="6894513" y="4259263"/>
          <p14:tracePt t="53338" x="6884988" y="4233863"/>
          <p14:tracePt t="53354" x="6867525" y="4214813"/>
          <p14:tracePt t="53371" x="6840538" y="4197350"/>
          <p14:tracePt t="53387" x="6831013" y="4170363"/>
          <p14:tracePt t="53404" x="6813550" y="4152900"/>
          <p14:tracePt t="53422" x="6778625" y="4135438"/>
          <p14:tracePt t="53438" x="6759575" y="4125913"/>
          <p14:tracePt t="53455" x="6742113" y="4116388"/>
          <p14:tracePt t="53471" x="6707188" y="4116388"/>
          <p14:tracePt t="53488" x="6688138" y="4116388"/>
          <p14:tracePt t="53505" x="6661150" y="4116388"/>
          <p14:tracePt t="53521" x="6626225" y="4116388"/>
          <p14:tracePt t="53539" x="6599238" y="4116388"/>
          <p14:tracePt t="53556" x="6572250" y="4116388"/>
          <p14:tracePt t="53572" x="6564313" y="4116388"/>
          <p14:tracePt t="53744" x="6564313" y="4108450"/>
          <p14:tracePt t="53760" x="6599238" y="4081463"/>
          <p14:tracePt t="53772" x="6608763" y="4071938"/>
          <p14:tracePt t="53791" x="6670675" y="4037013"/>
          <p14:tracePt t="53807" x="6688138" y="4019550"/>
          <p14:tracePt t="53822" x="6707188" y="3992563"/>
          <p14:tracePt t="53838" x="6732588" y="3965575"/>
          <p14:tracePt t="53855" x="6751638" y="3929063"/>
          <p14:tracePt t="53872" x="6769100" y="3902075"/>
          <p14:tracePt t="53889" x="6786563" y="3876675"/>
          <p14:tracePt t="53904" x="6786563" y="3867150"/>
          <p14:tracePt t="53921" x="6786563" y="3857625"/>
          <p14:tracePt t="53940" x="6786563" y="3840163"/>
          <p14:tracePt t="53955" x="6786563" y="3830638"/>
          <p14:tracePt t="53972" x="6778625" y="3805238"/>
          <p14:tracePt t="53988" x="6769100" y="3786188"/>
          <p14:tracePt t="54005" x="6759575" y="3778250"/>
          <p14:tracePt t="54021" x="6751638" y="3759200"/>
          <p14:tracePt t="54040" x="6732588" y="3724275"/>
          <p14:tracePt t="54056" x="6707188" y="3714750"/>
          <p14:tracePt t="54072" x="6697663" y="3697288"/>
          <p14:tracePt t="54088" x="6680200" y="3670300"/>
          <p14:tracePt t="54104" x="6661150" y="3652838"/>
          <p14:tracePt t="54121" x="6653213" y="3643313"/>
          <p14:tracePt t="54138" x="6643688" y="3635375"/>
          <p14:tracePt t="54155" x="6616700" y="3635375"/>
          <p14:tracePt t="54171" x="6608763" y="3635375"/>
          <p14:tracePt t="54188" x="6589713" y="3635375"/>
          <p14:tracePt t="54207" x="6554788" y="3635375"/>
          <p14:tracePt t="54222" x="6537325" y="3635375"/>
          <p14:tracePt t="54238" x="6518275" y="3635375"/>
          <p14:tracePt t="54255" x="6500813" y="3635375"/>
          <p14:tracePt t="54271" x="6483350" y="3643313"/>
          <p14:tracePt t="54288" x="6473825" y="3643313"/>
          <p14:tracePt t="54305" x="6456363" y="3652838"/>
          <p14:tracePt t="54322" x="6438900" y="3679825"/>
          <p14:tracePt t="54339" x="6421438" y="3679825"/>
          <p14:tracePt t="54355" x="6394450" y="3687763"/>
          <p14:tracePt t="54372" x="6375400" y="3687763"/>
          <p14:tracePt t="54597" x="6367463" y="3687763"/>
          <p14:tracePt t="54808" x="6357938" y="3687763"/>
          <p14:tracePt t="54824" x="6357938" y="3670300"/>
          <p14:tracePt t="55303" x="6350000" y="3670300"/>
          <p14:tracePt t="55349" x="6330950" y="3670300"/>
          <p14:tracePt t="55373" x="6286500" y="3679825"/>
          <p14:tracePt t="55383" x="6278563" y="3679825"/>
          <p14:tracePt t="55395" x="6259513" y="3679825"/>
          <p14:tracePt t="55405" x="6242050" y="3670300"/>
          <p14:tracePt t="55422" x="6215063" y="3652838"/>
          <p14:tracePt t="55438" x="6180138" y="3643313"/>
          <p14:tracePt t="55454" x="6108700" y="3635375"/>
          <p14:tracePt t="55471" x="6010275" y="3635375"/>
          <p14:tracePt t="55488" x="5902325" y="3635375"/>
          <p14:tracePt t="55505" x="5822950" y="3635375"/>
          <p14:tracePt t="55522" x="5741988" y="3635375"/>
          <p14:tracePt t="55539" x="5680075" y="3652838"/>
          <p14:tracePt t="55555" x="5661025" y="3652838"/>
          <p14:tracePt t="55571" x="5643563" y="3652838"/>
          <p14:tracePt t="55588" x="5635625" y="3652838"/>
          <p14:tracePt t="55604" x="5626100" y="3652838"/>
          <p14:tracePt t="55621" x="5608638" y="3652838"/>
          <p14:tracePt t="55668" x="5599113" y="3652838"/>
          <p14:tracePt t="55683" x="5589588" y="3652838"/>
          <p14:tracePt t="55692" x="5581650" y="3652838"/>
          <p14:tracePt t="55708" x="5572125" y="3662363"/>
          <p14:tracePt t="55721" x="5564188" y="3670300"/>
          <p14:tracePt t="55738" x="5554663" y="3679825"/>
          <p14:tracePt t="55754" x="5537200" y="3687763"/>
          <p14:tracePt t="55818" x="5527675" y="3687763"/>
          <p14:tracePt t="55865" x="5518150" y="3687763"/>
          <p14:tracePt t="55881" x="5510213" y="3687763"/>
          <p14:tracePt t="55999" x="5510213" y="3724275"/>
          <p14:tracePt t="56009" x="5537200" y="3733800"/>
          <p14:tracePt t="56023" x="5554663" y="3751263"/>
          <p14:tracePt t="56039" x="5564188" y="3759200"/>
          <p14:tracePt t="56055" x="5581650" y="3759200"/>
          <p14:tracePt t="56071" x="5599113" y="3759200"/>
          <p14:tracePt t="56088" x="5616575" y="3741738"/>
          <p14:tracePt t="56104" x="5626100" y="3733800"/>
          <p14:tracePt t="56122" x="5653088" y="3706813"/>
          <p14:tracePt t="56138" x="5653088" y="3687763"/>
          <p14:tracePt t="56155" x="5661025" y="3662363"/>
          <p14:tracePt t="56171" x="5661025" y="3635375"/>
          <p14:tracePt t="56188" x="5670550" y="3616325"/>
          <p14:tracePt t="56205" x="5670550" y="3589338"/>
          <p14:tracePt t="56222" x="5670550" y="3571875"/>
          <p14:tracePt t="56239" x="5653088" y="3527425"/>
          <p14:tracePt t="56257" x="5626100" y="3473450"/>
          <p14:tracePt t="56273" x="5599113" y="3402013"/>
          <p14:tracePt t="56289" x="5599113" y="3349625"/>
          <p14:tracePt t="56305" x="5599113" y="3295650"/>
          <p14:tracePt t="56321" x="5589588" y="3278188"/>
          <p14:tracePt t="56338" x="5589588" y="3259138"/>
          <p14:tracePt t="56355" x="5581650" y="3232150"/>
          <p14:tracePt t="56358" x="5581650" y="3224213"/>
          <p14:tracePt t="56372" x="5564188" y="3214688"/>
          <p14:tracePt t="56388" x="5545138" y="3197225"/>
          <p14:tracePt t="56405" x="5537200" y="3187700"/>
          <p14:tracePt t="56421" x="5527675" y="3160713"/>
          <p14:tracePt t="56438" x="5518150" y="3152775"/>
          <p14:tracePt t="56455" x="5500688" y="3143250"/>
          <p14:tracePt t="56471" x="5483225" y="3135313"/>
          <p14:tracePt t="56488" x="5473700" y="3135313"/>
          <p14:tracePt t="56505" x="5456238" y="3125788"/>
          <p14:tracePt t="56522" x="5411788" y="3125788"/>
          <p14:tracePt t="56538" x="5384800" y="3125788"/>
          <p14:tracePt t="56555" x="5357813" y="3125788"/>
          <p14:tracePt t="56572" x="5340350" y="3125788"/>
          <p14:tracePt t="56589" x="5322888" y="3125788"/>
          <p14:tracePt t="56605" x="5286375" y="3125788"/>
          <p14:tracePt t="56622" x="5224463" y="3116263"/>
          <p14:tracePt t="56639" x="5180013" y="3116263"/>
          <p14:tracePt t="56654" x="5064125" y="3116263"/>
          <p14:tracePt t="56671" x="5000625" y="3125788"/>
          <p14:tracePt t="56688" x="4983163" y="3143250"/>
          <p14:tracePt t="56705" x="4973638" y="3143250"/>
          <p14:tracePt t="56765" x="4965700" y="3160713"/>
          <p14:tracePt t="56773" x="4938713" y="3170238"/>
          <p14:tracePt t="56788" x="4921250" y="3197225"/>
          <p14:tracePt t="56805" x="4867275" y="3232150"/>
          <p14:tracePt t="56821" x="4848225" y="3259138"/>
          <p14:tracePt t="56839" x="4822825" y="3295650"/>
          <p14:tracePt t="56855" x="4803775" y="3349625"/>
          <p14:tracePt t="56858" x="4786313" y="3384550"/>
          <p14:tracePt t="56872" x="4776788" y="3421063"/>
          <p14:tracePt t="56889" x="4751388" y="3482975"/>
          <p14:tracePt t="56907" x="4714875" y="3589338"/>
          <p14:tracePt t="56922" x="4687888" y="3670300"/>
          <p14:tracePt t="56938" x="4660900" y="3733800"/>
          <p14:tracePt t="56955" x="4633913" y="3778250"/>
          <p14:tracePt t="56972" x="4633913" y="3813175"/>
          <p14:tracePt t="56988" x="4633913" y="3840163"/>
          <p14:tracePt t="57005" x="4660900" y="3911600"/>
          <p14:tracePt t="57022" x="4697413" y="4010025"/>
          <p14:tracePt t="57038" x="4724400" y="4071938"/>
          <p14:tracePt t="57055" x="4741863" y="4098925"/>
          <p14:tracePt t="57072" x="4768850" y="4116388"/>
          <p14:tracePt t="57089" x="4786313" y="4135438"/>
          <p14:tracePt t="57105" x="4822825" y="4170363"/>
          <p14:tracePt t="57122" x="4867275" y="4206875"/>
          <p14:tracePt t="57138" x="4965700" y="4251325"/>
          <p14:tracePt t="57156" x="5116513" y="4278313"/>
          <p14:tracePt t="57172" x="5224463" y="4278313"/>
          <p14:tracePt t="57188" x="5313363" y="4259263"/>
          <p14:tracePt t="57205" x="5394325" y="4233863"/>
          <p14:tracePt t="57221" x="5438775" y="4206875"/>
          <p14:tracePt t="57238" x="5465763" y="4197350"/>
          <p14:tracePt t="57255" x="5483225" y="4179888"/>
          <p14:tracePt t="57271" x="5500688" y="4143375"/>
          <p14:tracePt t="57288" x="5599113" y="4037013"/>
          <p14:tracePt t="57305" x="5661025" y="3956050"/>
          <p14:tracePt t="57321" x="5715000" y="3894138"/>
          <p14:tracePt t="57338" x="5741988" y="3857625"/>
          <p14:tracePt t="57355" x="5751513" y="3813175"/>
          <p14:tracePt t="57371" x="5759450" y="3778250"/>
          <p14:tracePt t="57388" x="5759450" y="3697288"/>
          <p14:tracePt t="57406" x="5697538" y="3527425"/>
          <p14:tracePt t="57422" x="5653088" y="3411538"/>
          <p14:tracePt t="57438" x="5608638" y="3330575"/>
          <p14:tracePt t="57455" x="5572125" y="3259138"/>
          <p14:tracePt t="57471" x="5537200" y="3187700"/>
          <p14:tracePt t="57488" x="5510213" y="3143250"/>
          <p14:tracePt t="57505" x="5473700" y="3116263"/>
          <p14:tracePt t="57521" x="5456238" y="3098800"/>
          <p14:tracePt t="57538" x="5429250" y="3081338"/>
          <p14:tracePt t="57555" x="5367338" y="3054350"/>
          <p14:tracePt t="57571" x="5322888" y="3054350"/>
          <p14:tracePt t="57588" x="5241925" y="3063875"/>
          <p14:tracePt t="57605" x="5160963" y="3071813"/>
          <p14:tracePt t="57622" x="5081588" y="3098800"/>
          <p14:tracePt t="57638" x="5018088" y="3125788"/>
          <p14:tracePt t="57655" x="4946650" y="3160713"/>
          <p14:tracePt t="57672" x="4911725" y="3179763"/>
          <p14:tracePt t="57688" x="4884738" y="3206750"/>
          <p14:tracePt t="57705" x="4857750" y="3214688"/>
          <p14:tracePt t="57721" x="4776788" y="3259138"/>
          <p14:tracePt t="57738" x="4724400" y="3295650"/>
          <p14:tracePt t="57755" x="4679950" y="3330575"/>
          <p14:tracePt t="57772" x="4660900" y="3349625"/>
          <p14:tracePt t="57788" x="4633913" y="3384550"/>
          <p14:tracePt t="57805" x="4616450" y="3402013"/>
          <p14:tracePt t="57822" x="4562475" y="3517900"/>
          <p14:tracePt t="57839" x="4510088" y="3598863"/>
          <p14:tracePt t="57855" x="4483100" y="3662363"/>
          <p14:tracePt t="57872" x="4483100" y="3741738"/>
          <p14:tracePt t="57888" x="4500563" y="3822700"/>
          <p14:tracePt t="57905" x="4554538" y="3902075"/>
          <p14:tracePt t="57922" x="4633913" y="4000500"/>
          <p14:tracePt t="57938" x="4697413" y="4071938"/>
          <p14:tracePt t="57955" x="4786313" y="4135438"/>
          <p14:tracePt t="57972" x="4857750" y="4187825"/>
          <p14:tracePt t="57988" x="4938713" y="4214813"/>
          <p14:tracePt t="58005" x="5037138" y="4241800"/>
          <p14:tracePt t="58021" x="5108575" y="4259263"/>
          <p14:tracePt t="58038" x="5187950" y="4259263"/>
          <p14:tracePt t="58055" x="5251450" y="4241800"/>
          <p14:tracePt t="58072" x="5322888" y="4206875"/>
          <p14:tracePt t="58088" x="5402263" y="4170363"/>
          <p14:tracePt t="58105" x="5483225" y="4116388"/>
          <p14:tracePt t="58122" x="5564188" y="4044950"/>
          <p14:tracePt t="58138" x="5643563" y="3965575"/>
          <p14:tracePt t="58155" x="5732463" y="3884613"/>
          <p14:tracePt t="58172" x="5795963" y="3741738"/>
          <p14:tracePt t="58188" x="5822950" y="3662363"/>
          <p14:tracePt t="58205" x="5849938" y="3589338"/>
          <p14:tracePt t="58222" x="5875338" y="3509963"/>
          <p14:tracePt t="58239" x="5902325" y="3446463"/>
          <p14:tracePt t="58255" x="5902325" y="3394075"/>
          <p14:tracePt t="58272" x="5902325" y="3367088"/>
          <p14:tracePt t="58289" x="5884863" y="3313113"/>
          <p14:tracePt t="58307" x="5857875" y="3259138"/>
          <p14:tracePt t="58323" x="5813425" y="3214688"/>
          <p14:tracePt t="58339" x="5778500" y="3170238"/>
          <p14:tracePt t="58355" x="5751513" y="3152775"/>
          <p14:tracePt t="58372" x="5715000" y="3135313"/>
          <p14:tracePt t="58389" x="5635625" y="3135313"/>
          <p14:tracePt t="58405" x="5589588" y="3135313"/>
          <p14:tracePt t="58422" x="5564188" y="3135313"/>
          <p14:tracePt t="58439" x="5456238" y="3160713"/>
          <p14:tracePt t="58455" x="5394325" y="3187700"/>
          <p14:tracePt t="58472" x="5313363" y="3214688"/>
          <p14:tracePt t="58489" x="5278438" y="3224213"/>
          <p14:tracePt t="58505" x="5251450" y="3232150"/>
          <p14:tracePt t="58522" x="5214938" y="3259138"/>
          <p14:tracePt t="58539" x="5180013" y="3278188"/>
          <p14:tracePt t="58557" x="5153025" y="3303588"/>
          <p14:tracePt t="58573" x="5135563" y="3330575"/>
          <p14:tracePt t="58589" x="5099050" y="3349625"/>
          <p14:tracePt t="58606" x="5081588" y="3384550"/>
          <p14:tracePt t="58622" x="5045075" y="3429000"/>
          <p14:tracePt t="58639" x="5018088" y="3482975"/>
          <p14:tracePt t="58655" x="4992688" y="3563938"/>
          <p14:tracePt t="58672" x="4983163" y="3635375"/>
          <p14:tracePt t="58689" x="4983163" y="3679825"/>
          <p14:tracePt t="58705" x="4992688" y="3751263"/>
          <p14:tracePt t="58722" x="5010150" y="3778250"/>
          <p14:tracePt t="58739" x="5037138" y="3795713"/>
          <p14:tracePt t="58755" x="5064125" y="3795713"/>
          <p14:tracePt t="58771" x="5108575" y="3795713"/>
          <p14:tracePt t="58789" x="5207000" y="3795713"/>
          <p14:tracePt t="58807" x="5340350" y="3751263"/>
          <p14:tracePt t="58823" x="5402263" y="3741738"/>
          <p14:tracePt t="58839" x="5456238" y="3724275"/>
          <p14:tracePt t="58856" x="5510213" y="3714750"/>
          <p14:tracePt t="58872" x="5527675" y="3714750"/>
          <p14:tracePt t="58909" x="5518150" y="3714750"/>
          <p14:tracePt t="59045" x="5527675" y="3687763"/>
          <p14:tracePt t="59055" x="5554663" y="3652838"/>
          <p14:tracePt t="59073" x="5626100" y="3544888"/>
          <p14:tracePt t="59089" x="5653088" y="3465513"/>
          <p14:tracePt t="59105" x="5680075" y="3384550"/>
          <p14:tracePt t="59122" x="5688013" y="3313113"/>
          <p14:tracePt t="59139" x="5688013" y="3232150"/>
          <p14:tracePt t="59156" x="5661025" y="3143250"/>
          <p14:tracePt t="59172" x="5635625" y="3063875"/>
          <p14:tracePt t="59188" x="5599113" y="3027363"/>
          <p14:tracePt t="59205" x="5527675" y="3000375"/>
          <p14:tracePt t="59223" x="5429250" y="2965450"/>
          <p14:tracePt t="59238" x="5367338" y="2938463"/>
          <p14:tracePt t="59256" x="5286375" y="2938463"/>
          <p14:tracePt t="59272" x="5214938" y="2921000"/>
          <p14:tracePt t="59289" x="5160963" y="2921000"/>
          <p14:tracePt t="59305" x="5143500" y="2921000"/>
          <p14:tracePt t="59322" x="5126038" y="2921000"/>
          <p14:tracePt t="59339" x="5116513" y="2921000"/>
          <p14:tracePt t="59355" x="5108575" y="2921000"/>
          <p14:tracePt t="59372" x="5108575" y="2938463"/>
          <p14:tracePt t="59389" x="5089525" y="2938463"/>
          <p14:tracePt t="59406" x="5072063" y="2946400"/>
          <p14:tracePt t="59422" x="5045075" y="2955925"/>
          <p14:tracePt t="59439" x="4992688" y="2982913"/>
          <p14:tracePt t="59458" x="4921250" y="3017838"/>
          <p14:tracePt t="59474" x="4884738" y="3036888"/>
          <p14:tracePt t="59489" x="4867275" y="3063875"/>
          <p14:tracePt t="59506" x="4840288" y="3081338"/>
          <p14:tracePt t="59523" x="4813300" y="3108325"/>
          <p14:tracePt t="59539" x="4786313" y="3143250"/>
          <p14:tracePt t="59555" x="4768850" y="3179763"/>
          <p14:tracePt t="59571" x="4751388" y="3197225"/>
          <p14:tracePt t="59588" x="4732338" y="3224213"/>
          <p14:tracePt t="59605" x="4714875" y="3259138"/>
          <p14:tracePt t="59621" x="4687888" y="3313113"/>
          <p14:tracePt t="59638" x="4687888" y="3375025"/>
          <p14:tracePt t="59655" x="4687888" y="3421063"/>
          <p14:tracePt t="59671" x="4687888" y="3482975"/>
          <p14:tracePt t="59688" x="4705350" y="3544888"/>
          <p14:tracePt t="59704" x="4714875" y="3589338"/>
          <p14:tracePt t="59721" x="4732338" y="3652838"/>
          <p14:tracePt t="59738" x="4768850" y="3751263"/>
          <p14:tracePt t="59754" x="4795838" y="3805238"/>
          <p14:tracePt t="59772" x="4813300" y="3822700"/>
          <p14:tracePt t="59789" x="4840288" y="3867150"/>
          <p14:tracePt t="59806" x="4875213" y="3902075"/>
          <p14:tracePt t="59822" x="4911725" y="3929063"/>
          <p14:tracePt t="59839" x="4929188" y="3948113"/>
          <p14:tracePt t="59858" x="4992688" y="3983038"/>
          <p14:tracePt t="59874" x="5045075" y="4000500"/>
          <p14:tracePt t="59889" x="5089525" y="4019550"/>
          <p14:tracePt t="59906" x="5126038" y="4027488"/>
          <p14:tracePt t="59922" x="5143500" y="4027488"/>
          <p14:tracePt t="59939" x="5180013" y="4027488"/>
          <p14:tracePt t="59955" x="5224463" y="4000500"/>
          <p14:tracePt t="59974" x="5322888" y="3894138"/>
          <p14:tracePt t="59988" x="5357813" y="3813175"/>
          <p14:tracePt t="60005" x="5429250" y="3714750"/>
          <p14:tracePt t="60022" x="5527675" y="3571875"/>
          <p14:tracePt t="60038" x="5599113" y="3446463"/>
          <p14:tracePt t="60055" x="5661025" y="3349625"/>
          <p14:tracePt t="60072" x="5688013" y="3286125"/>
          <p14:tracePt t="60089" x="5688013" y="3251200"/>
          <p14:tracePt t="60107" x="5680075" y="3214688"/>
          <p14:tracePt t="60124" x="5661025" y="3170238"/>
          <p14:tracePt t="60139" x="5626100" y="3098800"/>
          <p14:tracePt t="60156" x="5572125" y="3054350"/>
          <p14:tracePt t="60172" x="5518150" y="3027363"/>
          <p14:tracePt t="60189" x="5492750" y="3000375"/>
          <p14:tracePt t="60205" x="5438775" y="2982913"/>
          <p14:tracePt t="60222" x="5421313" y="2965450"/>
          <p14:tracePt t="60239" x="5394325" y="2928938"/>
          <p14:tracePt t="60256" x="5367338" y="2911475"/>
          <p14:tracePt t="60274" x="5313363" y="2911475"/>
          <p14:tracePt t="60288" x="5224463" y="2911475"/>
          <p14:tracePt t="60305" x="5126038" y="2911475"/>
          <p14:tracePt t="60321" x="5072063" y="2911475"/>
          <p14:tracePt t="60338" x="5018088" y="2911475"/>
          <p14:tracePt t="60355" x="5010150" y="2911475"/>
          <p14:tracePt t="60420" x="5000625" y="2911475"/>
          <p14:tracePt t="60429" x="4973638" y="2946400"/>
          <p14:tracePt t="60439" x="4946650" y="3000375"/>
          <p14:tracePt t="60456" x="4911725" y="3081338"/>
          <p14:tracePt t="60472" x="4884738" y="3179763"/>
          <p14:tracePt t="60489" x="4867275" y="3251200"/>
          <p14:tracePt t="60506" x="4875213" y="3367088"/>
          <p14:tracePt t="60523" x="4902200" y="3446463"/>
          <p14:tracePt t="60540" x="4938713" y="3527425"/>
          <p14:tracePt t="60556" x="4965700" y="3635375"/>
          <p14:tracePt t="60572" x="4992688" y="3733800"/>
          <p14:tracePt t="60589" x="5018088" y="3813175"/>
          <p14:tracePt t="60607" x="5054600" y="3884613"/>
          <p14:tracePt t="60624" x="5072063" y="3902075"/>
          <p14:tracePt t="60639" x="5108575" y="3921125"/>
          <p14:tracePt t="60655" x="5180013" y="3948113"/>
          <p14:tracePt t="60672" x="5259388" y="3973513"/>
          <p14:tracePt t="60688" x="5340350" y="4000500"/>
          <p14:tracePt t="60705" x="5375275" y="4027488"/>
          <p14:tracePt t="60722" x="5394325" y="4037013"/>
          <p14:tracePt t="60738" x="5411788" y="4037013"/>
          <p14:tracePt t="60755" x="5421313" y="4037013"/>
          <p14:tracePt t="60772" x="5456238" y="4019550"/>
          <p14:tracePt t="60788" x="5456238" y="4010025"/>
          <p14:tracePt t="60834" x="5492750" y="4000500"/>
          <p14:tracePt t="60843" x="5545138" y="4000500"/>
          <p14:tracePt t="60857" x="5697538" y="3973513"/>
          <p14:tracePt t="60874" x="5894388" y="3938588"/>
          <p14:tracePt t="60889" x="6099175" y="3902075"/>
          <p14:tracePt t="60906" x="6232525" y="3876675"/>
          <p14:tracePt t="60922" x="6323013" y="3876675"/>
          <p14:tracePt t="60939" x="6411913" y="3876675"/>
          <p14:tracePt t="60956" x="6527800" y="3849688"/>
          <p14:tracePt t="60972" x="6653213" y="3813175"/>
          <p14:tracePt t="60989" x="6751638" y="3786188"/>
          <p14:tracePt t="61005" x="6813550" y="3768725"/>
          <p14:tracePt t="61023" x="6831013" y="3751263"/>
          <p14:tracePt t="61039" x="6831013" y="3741738"/>
          <p14:tracePt t="61055" x="6858000" y="3724275"/>
          <p14:tracePt t="61072" x="6867525" y="3687763"/>
          <p14:tracePt t="61089" x="6894513" y="3643313"/>
          <p14:tracePt t="61105" x="6894513" y="3598863"/>
          <p14:tracePt t="61122" x="6875463" y="3544888"/>
          <p14:tracePt t="61139" x="6840538" y="3446463"/>
          <p14:tracePt t="61155" x="6796088" y="3384550"/>
          <p14:tracePt t="61172" x="6759575" y="3303588"/>
          <p14:tracePt t="61188" x="6732588" y="3251200"/>
          <p14:tracePt t="61205" x="6715125" y="3224213"/>
          <p14:tracePt t="61222" x="6680200" y="3179763"/>
          <p14:tracePt t="61239" x="6608763" y="3135313"/>
          <p14:tracePt t="61257" x="6510338" y="3108325"/>
          <p14:tracePt t="61274" x="6473825" y="3108325"/>
          <p14:tracePt t="61289" x="6402388" y="3108325"/>
          <p14:tracePt t="61305" x="6323013" y="3125788"/>
          <p14:tracePt t="61322" x="6242050" y="3152775"/>
          <p14:tracePt t="61339" x="6180138" y="3170238"/>
          <p14:tracePt t="61355" x="6135688" y="3197225"/>
          <p14:tracePt t="61372" x="6108700" y="3214688"/>
          <p14:tracePt t="61389" x="6089650" y="3241675"/>
          <p14:tracePt t="61405" x="6054725" y="3322638"/>
          <p14:tracePt t="61422" x="6027738" y="3402013"/>
          <p14:tracePt t="61438" x="6000750" y="3465513"/>
          <p14:tracePt t="61455" x="5973763" y="3527425"/>
          <p14:tracePt t="61472" x="5965825" y="3563938"/>
          <p14:tracePt t="61488" x="5965825" y="3598863"/>
          <p14:tracePt t="61505" x="5965825" y="3625850"/>
          <p14:tracePt t="61524" x="5992813" y="3687763"/>
          <p14:tracePt t="61540" x="6018213" y="3751263"/>
          <p14:tracePt t="61556" x="6045200" y="3813175"/>
          <p14:tracePt t="61573" x="6072188" y="3876675"/>
          <p14:tracePt t="61589" x="6089650" y="3921125"/>
          <p14:tracePt t="61606" x="6108700" y="3983038"/>
          <p14:tracePt t="61622" x="6126163" y="4037013"/>
          <p14:tracePt t="61639" x="6153150" y="4054475"/>
          <p14:tracePt t="61655" x="6180138" y="4098925"/>
          <p14:tracePt t="61672" x="6197600" y="4116388"/>
          <p14:tracePt t="61689" x="6224588" y="4135438"/>
          <p14:tracePt t="61705" x="6242050" y="4162425"/>
          <p14:tracePt t="61722" x="6259513" y="4179888"/>
          <p14:tracePt t="61739" x="6296025" y="4187825"/>
          <p14:tracePt t="61755" x="6323013" y="4187825"/>
          <p14:tracePt t="61774" x="6394450" y="4187825"/>
          <p14:tracePt t="61788" x="6456363" y="4162425"/>
          <p14:tracePt t="61805" x="6537325" y="4125913"/>
          <p14:tracePt t="61822" x="6616700" y="4081463"/>
          <p14:tracePt t="61838" x="6661150" y="4064000"/>
          <p14:tracePt t="61855" x="6697663" y="4037013"/>
          <p14:tracePt t="61871" x="6724650" y="4019550"/>
          <p14:tracePt t="61888" x="6742113" y="4010025"/>
          <p14:tracePt t="61905" x="6759575" y="3983038"/>
          <p14:tracePt t="61922" x="6778625" y="3965575"/>
          <p14:tracePt t="61938" x="6813550" y="3921125"/>
          <p14:tracePt t="61955" x="6831013" y="3884613"/>
          <p14:tracePt t="61971" x="6858000" y="3857625"/>
          <p14:tracePt t="61988" x="6867525" y="3822700"/>
          <p14:tracePt t="62005" x="6867525" y="3759200"/>
          <p14:tracePt t="62024" x="6813550" y="3662363"/>
          <p14:tracePt t="62040" x="6769100" y="3581400"/>
          <p14:tracePt t="62055" x="6707188" y="3509963"/>
          <p14:tracePt t="62072" x="6680200" y="3465513"/>
          <p14:tracePt t="62089" x="6661150" y="3429000"/>
          <p14:tracePt t="62105" x="6635750" y="3411538"/>
          <p14:tracePt t="62123" x="6608763" y="3384550"/>
          <p14:tracePt t="62139" x="6581775" y="3367088"/>
          <p14:tracePt t="62157" x="6554788" y="3349625"/>
          <p14:tracePt t="62174" x="6518275" y="3322638"/>
          <p14:tracePt t="62189" x="6473825" y="3322638"/>
          <p14:tracePt t="62206" x="6411913" y="3330575"/>
          <p14:tracePt t="62223" x="6350000" y="3357563"/>
          <p14:tracePt t="62239" x="6269038" y="3375025"/>
          <p14:tracePt t="62256" x="6197600" y="3421063"/>
          <p14:tracePt t="62272" x="6161088" y="3438525"/>
          <p14:tracePt t="62289" x="6108700" y="3473450"/>
          <p14:tracePt t="62306" x="6081713" y="3492500"/>
          <p14:tracePt t="62324" x="6064250" y="3554413"/>
          <p14:tracePt t="62339" x="6037263" y="3635375"/>
          <p14:tracePt t="62355" x="6037263" y="3714750"/>
          <p14:tracePt t="62372" x="6018213" y="3786188"/>
          <p14:tracePt t="62389" x="6010275" y="3849688"/>
          <p14:tracePt t="62405" x="6010275" y="3894138"/>
          <p14:tracePt t="62423" x="6018213" y="3956050"/>
          <p14:tracePt t="62439" x="6064250" y="4000500"/>
          <p14:tracePt t="62456" x="6081713" y="4037013"/>
          <p14:tracePt t="62473" x="6099175" y="4054475"/>
          <p14:tracePt t="62489" x="6116638" y="4071938"/>
          <p14:tracePt t="62505" x="6135688" y="4090988"/>
          <p14:tracePt t="62522" x="6153150" y="4090988"/>
          <p14:tracePt t="62539" x="6197600" y="4090988"/>
          <p14:tracePt t="62555" x="6242050" y="4090988"/>
          <p14:tracePt t="62572" x="6375400" y="4071938"/>
          <p14:tracePt t="62589" x="6465888" y="4044950"/>
          <p14:tracePt t="62605" x="6545263" y="4019550"/>
          <p14:tracePt t="62622" x="6599238" y="3992563"/>
          <p14:tracePt t="62639" x="6616700" y="3983038"/>
          <p14:tracePt t="62656" x="6635750" y="3973513"/>
          <p14:tracePt t="62673" x="6653213" y="3938588"/>
          <p14:tracePt t="62689" x="6680200" y="3894138"/>
          <p14:tracePt t="62705" x="6707188" y="3857625"/>
          <p14:tracePt t="62723" x="6724650" y="3813175"/>
          <p14:tracePt t="62739" x="6751638" y="3768725"/>
          <p14:tracePt t="62756" x="6759575" y="3714750"/>
          <p14:tracePt t="62772" x="6759575" y="3687763"/>
          <p14:tracePt t="62789" x="6759575" y="3652838"/>
          <p14:tracePt t="62805" x="6759575" y="3616325"/>
          <p14:tracePt t="62823" x="6707188" y="3544888"/>
          <p14:tracePt t="62839" x="6670675" y="3465513"/>
          <p14:tracePt t="62855" x="6653213" y="3446463"/>
          <p14:tracePt t="62872" x="6616700" y="3411538"/>
          <p14:tracePt t="62889" x="6581775" y="3394075"/>
          <p14:tracePt t="62905" x="6537325" y="3367088"/>
          <p14:tracePt t="62923" x="6473825" y="3357563"/>
          <p14:tracePt t="62939" x="6456363" y="3349625"/>
          <p14:tracePt t="62956" x="6429375" y="3349625"/>
          <p14:tracePt t="62972" x="6402388" y="3349625"/>
          <p14:tracePt t="62989" x="6394450" y="3349625"/>
          <p14:tracePt t="63005" x="6375400" y="3349625"/>
          <p14:tracePt t="63022" x="6367463" y="3349625"/>
          <p14:tracePt t="63065" x="6357938" y="3349625"/>
          <p14:tracePt t="63075" x="6350000" y="3357563"/>
          <p14:tracePt t="63089" x="6323013" y="3375025"/>
          <p14:tracePt t="63106" x="6313488" y="3402013"/>
          <p14:tracePt t="63123" x="6303963" y="3421063"/>
          <p14:tracePt t="63139" x="6296025" y="3429000"/>
          <p14:tracePt t="63156" x="6286500" y="3438525"/>
          <p14:tracePt t="63472" x="6269038" y="3465513"/>
          <p14:tracePt t="63482" x="6259513" y="3482975"/>
          <p14:tracePt t="63492" x="6251575" y="3509963"/>
          <p14:tracePt t="63506" x="6242050" y="3544888"/>
          <p14:tracePt t="63523" x="6242050" y="3589338"/>
          <p14:tracePt t="63540" x="6251575" y="3616325"/>
          <p14:tracePt t="63558" x="6286500" y="3679825"/>
          <p14:tracePt t="63574" x="6330950" y="3706813"/>
          <p14:tracePt t="63590" x="6350000" y="3724275"/>
          <p14:tracePt t="63606" x="6367463" y="3733800"/>
          <p14:tracePt t="63623" x="6375400" y="3741738"/>
          <p14:tracePt t="63639" x="6384925" y="3751263"/>
          <p14:tracePt t="63676" x="6394450" y="3751263"/>
          <p14:tracePt t="63700" x="6402388" y="3751263"/>
          <p14:tracePt t="63786" x="6411913" y="3751263"/>
          <p14:tracePt t="63982" x="6421438" y="3741738"/>
          <p14:tracePt t="90035" x="6350000" y="3697288"/>
          <p14:tracePt t="90046" x="6224588" y="3643313"/>
          <p14:tracePt t="90060" x="5921375" y="3509963"/>
          <p14:tracePt t="90076" x="5635625" y="3340100"/>
          <p14:tracePt t="90093" x="5438775" y="3160713"/>
          <p14:tracePt t="90110" x="5241925" y="2982913"/>
          <p14:tracePt t="90126" x="5089525" y="2849563"/>
          <p14:tracePt t="90142" x="4983163" y="2724150"/>
          <p14:tracePt t="90159" x="4884738" y="2598738"/>
          <p14:tracePt t="90175" x="4768850" y="2438400"/>
          <p14:tracePt t="90192" x="4714875" y="2322513"/>
          <p14:tracePt t="90209" x="4687888" y="2241550"/>
          <p14:tracePt t="90225" x="4660900" y="2197100"/>
          <p14:tracePt t="90242" x="4643438" y="2116138"/>
          <p14:tracePt t="90259" x="4608513" y="2054225"/>
          <p14:tracePt t="90276" x="4500563" y="1928813"/>
          <p14:tracePt t="90292" x="4348163" y="1795463"/>
          <p14:tracePt t="90309" x="4179888" y="1697038"/>
          <p14:tracePt t="90325" x="3946525" y="1571625"/>
          <p14:tracePt t="90342" x="3643313" y="1419225"/>
          <p14:tracePt t="90359" x="3367088" y="1303338"/>
          <p14:tracePt t="90375" x="3089275" y="1196975"/>
          <p14:tracePt t="90392" x="2874963" y="1071563"/>
          <p14:tracePt t="90410" x="2714625" y="938213"/>
          <p14:tracePt t="90425" x="2608263" y="866775"/>
          <p14:tracePt t="90442" x="2571750" y="785813"/>
          <p14:tracePt t="90459" x="2554288" y="741363"/>
          <p14:tracePt t="90475" x="2536825" y="687388"/>
          <p14:tracePt t="90492" x="2509838" y="642938"/>
          <p14:tracePt t="90509" x="2482850" y="608013"/>
          <p14:tracePt t="90526" x="2455863" y="581025"/>
          <p14:tracePt t="90542" x="2446338" y="554038"/>
          <p14:tracePt t="90669" x="2438400" y="554038"/>
          <p14:tracePt t="90679" x="2411413" y="571500"/>
          <p14:tracePt t="90693" x="2393950" y="598488"/>
          <p14:tracePt t="90709" x="2357438" y="633413"/>
          <p14:tracePt t="90726" x="2322513" y="669925"/>
          <p14:tracePt t="90742" x="2303463" y="687388"/>
          <p14:tracePt t="90775" x="2303463" y="714375"/>
          <p14:tracePt t="90792" x="2312988" y="741363"/>
          <p14:tracePt t="90809" x="2339975" y="785813"/>
          <p14:tracePt t="90825" x="2357438" y="812800"/>
          <p14:tracePt t="90842" x="2384425" y="866775"/>
          <p14:tracePt t="90859" x="2411413" y="928688"/>
          <p14:tracePt t="90876" x="2446338" y="982663"/>
          <p14:tracePt t="90892" x="2490788" y="1036638"/>
          <p14:tracePt t="90909" x="2544763" y="1054100"/>
          <p14:tracePt t="90927" x="2571750" y="1089025"/>
          <p14:tracePt t="90942" x="2625725" y="1108075"/>
          <p14:tracePt t="90959" x="2652713" y="1143000"/>
          <p14:tracePt t="90975" x="2679700" y="1179513"/>
          <p14:tracePt t="90992" x="2697163" y="1196975"/>
          <p14:tracePt t="91009" x="2705100" y="1204913"/>
          <p14:tracePt t="91025" x="2714625" y="1204913"/>
          <p14:tracePt t="91052" x="2724150" y="1204913"/>
          <p14:tracePt t="91059" x="2741613" y="1204913"/>
          <p14:tracePt t="91075" x="2759075" y="1152525"/>
          <p14:tracePt t="91092" x="2786063" y="1081088"/>
          <p14:tracePt t="91109" x="2813050" y="1009650"/>
          <p14:tracePt t="91125" x="2822575" y="946150"/>
          <p14:tracePt t="91143" x="2822575" y="884238"/>
          <p14:tracePt t="91161" x="2795588" y="812800"/>
          <p14:tracePt t="91177" x="2776538" y="758825"/>
          <p14:tracePt t="91193" x="2751138" y="723900"/>
          <p14:tracePt t="91209" x="2732088" y="679450"/>
          <p14:tracePt t="91226" x="2705100" y="642938"/>
          <p14:tracePt t="91243" x="2679700" y="598488"/>
          <p14:tracePt t="91259" x="2660650" y="561975"/>
          <p14:tracePt t="91276" x="2643188" y="544513"/>
          <p14:tracePt t="91293" x="2633663" y="527050"/>
          <p14:tracePt t="91311" x="2598738" y="509588"/>
          <p14:tracePt t="91326" x="2581275" y="490538"/>
          <p14:tracePt t="91343" x="2571750" y="473075"/>
          <p14:tracePt t="91360" x="2544763" y="473075"/>
          <p14:tracePt t="91376" x="2527300" y="465138"/>
          <p14:tracePt t="91392" x="2509838" y="465138"/>
          <p14:tracePt t="91409" x="2473325" y="465138"/>
          <p14:tracePt t="91427" x="2339975" y="536575"/>
          <p14:tracePt t="91442" x="2295525" y="554038"/>
          <p14:tracePt t="91459" x="2232025" y="581025"/>
          <p14:tracePt t="91475" x="2197100" y="608013"/>
          <p14:tracePt t="91492" x="2170113" y="615950"/>
          <p14:tracePt t="91509" x="2152650" y="625475"/>
          <p14:tracePt t="91526" x="2133600" y="642938"/>
          <p14:tracePt t="91542" x="2116138" y="652463"/>
          <p14:tracePt t="91561" x="2081213" y="687388"/>
          <p14:tracePt t="91577" x="2062163" y="704850"/>
          <p14:tracePt t="91593" x="2044700" y="723900"/>
          <p14:tracePt t="91610" x="2017713" y="750888"/>
          <p14:tracePt t="91626" x="2009775" y="768350"/>
          <p14:tracePt t="91642" x="2009775" y="785813"/>
          <p14:tracePt t="91659" x="2009775" y="803275"/>
          <p14:tracePt t="91676" x="2009775" y="830263"/>
          <p14:tracePt t="91692" x="2036763" y="884238"/>
          <p14:tracePt t="91709" x="2071688" y="938213"/>
          <p14:tracePt t="91726" x="2108200" y="973138"/>
          <p14:tracePt t="91742" x="2133600" y="1017588"/>
          <p14:tracePt t="91760" x="2187575" y="1054100"/>
          <p14:tracePt t="91776" x="2205038" y="1089025"/>
          <p14:tracePt t="91792" x="2224088" y="1108075"/>
          <p14:tracePt t="91809" x="2251075" y="1133475"/>
          <p14:tracePt t="91827" x="2303463" y="1179513"/>
          <p14:tracePt t="91843" x="2330450" y="1196975"/>
          <p14:tracePt t="91860" x="2384425" y="1223963"/>
          <p14:tracePt t="91876" x="2428875" y="1241425"/>
          <p14:tracePt t="91893" x="2465388" y="1268413"/>
          <p14:tracePt t="91910" x="2482850" y="1276350"/>
          <p14:tracePt t="91926" x="2509838" y="1285875"/>
          <p14:tracePt t="91942" x="2527300" y="1295400"/>
          <p14:tracePt t="91959" x="2581275" y="1303338"/>
          <p14:tracePt t="91976" x="2643188" y="1303338"/>
          <p14:tracePt t="91992" x="2679700" y="1295400"/>
          <p14:tracePt t="92009" x="2705100" y="1285875"/>
          <p14:tracePt t="92026" x="2768600" y="1258888"/>
          <p14:tracePt t="92042" x="2813050" y="1231900"/>
          <p14:tracePt t="92059" x="2847975" y="1214438"/>
          <p14:tracePt t="92077" x="2874963" y="1179513"/>
          <p14:tracePt t="92093" x="2901950" y="1152525"/>
          <p14:tracePt t="92110" x="2928938" y="1116013"/>
          <p14:tracePt t="92126" x="2955925" y="1071563"/>
          <p14:tracePt t="92143" x="2965450" y="1036638"/>
          <p14:tracePt t="92160" x="2965450" y="1000125"/>
          <p14:tracePt t="92177" x="2955925" y="955675"/>
          <p14:tracePt t="92192" x="2928938" y="874713"/>
          <p14:tracePt t="92209" x="2901950" y="803275"/>
          <p14:tracePt t="92226" x="2867025" y="696913"/>
          <p14:tracePt t="92242" x="2840038" y="652463"/>
          <p14:tracePt t="92259" x="2803525" y="581025"/>
          <p14:tracePt t="92276" x="2776538" y="536575"/>
          <p14:tracePt t="92292" x="2741613" y="482600"/>
          <p14:tracePt t="92309" x="2714625" y="455613"/>
          <p14:tracePt t="92327" x="2697163" y="419100"/>
          <p14:tracePt t="92343" x="2687638" y="419100"/>
          <p14:tracePt t="92399" x="2679700" y="419100"/>
          <p14:tracePt t="92409" x="2643188" y="438150"/>
          <p14:tracePt t="92428" x="2517775" y="527050"/>
          <p14:tracePt t="92443" x="2509838" y="554038"/>
          <p14:tracePt t="92461" x="2465388" y="588963"/>
          <p14:tracePt t="92477" x="2446338" y="608013"/>
          <p14:tracePt t="92493" x="2428875" y="625475"/>
          <p14:tracePt t="92510" x="2411413" y="642938"/>
          <p14:tracePt t="92526" x="2393950" y="669925"/>
          <p14:tracePt t="92543" x="2366963" y="714375"/>
          <p14:tracePt t="92559" x="2339975" y="795338"/>
          <p14:tracePt t="92577" x="2276475" y="911225"/>
          <p14:tracePt t="92593" x="2251075" y="973138"/>
          <p14:tracePt t="92610" x="2224088" y="1036638"/>
          <p14:tracePt t="92626" x="2214563" y="1098550"/>
          <p14:tracePt t="92643" x="2214563" y="1179513"/>
          <p14:tracePt t="92659" x="2187575" y="1285875"/>
          <p14:tracePt t="92676" x="2143125" y="1401763"/>
          <p14:tracePt t="92692" x="2044700" y="1571625"/>
          <p14:tracePt t="92710" x="1919288" y="1776413"/>
          <p14:tracePt t="92727" x="1874838" y="1874838"/>
          <p14:tracePt t="92742" x="1857375" y="1946275"/>
          <p14:tracePt t="92759" x="1847850" y="2027238"/>
          <p14:tracePt t="92776" x="1830388" y="2108200"/>
          <p14:tracePt t="92792" x="1822450" y="2179638"/>
          <p14:tracePt t="92809" x="1795463" y="2259013"/>
          <p14:tracePt t="92826" x="1768475" y="2339975"/>
          <p14:tracePt t="92842" x="1724025" y="2438400"/>
          <p14:tracePt t="92859" x="1670050" y="2608263"/>
          <p14:tracePt t="92876" x="1625600" y="2714625"/>
          <p14:tracePt t="92892" x="1554163" y="2840038"/>
          <p14:tracePt t="92909" x="1482725" y="2938463"/>
          <p14:tracePt t="92926" x="1455738" y="2992438"/>
          <p14:tracePt t="92942" x="1438275" y="3017838"/>
          <p14:tracePt t="92959" x="1419225" y="3036888"/>
          <p14:tracePt t="92977" x="1411288" y="3071813"/>
          <p14:tracePt t="92992" x="1411288" y="3081338"/>
          <p14:tracePt t="93033" x="1401763" y="3081338"/>
          <p14:tracePt t="93111" x="1419225" y="3063875"/>
          <p14:tracePt t="93121" x="1446213" y="3027363"/>
          <p14:tracePt t="93131" x="1473200" y="2982913"/>
          <p14:tracePt t="93142" x="1527175" y="2901950"/>
          <p14:tracePt t="93159" x="1581150" y="2822575"/>
          <p14:tracePt t="93176" x="1608138" y="2759075"/>
          <p14:tracePt t="93192" x="1625600" y="2741613"/>
          <p14:tracePt t="93209" x="1633538" y="2724150"/>
          <p14:tracePt t="93305" x="1643063" y="2732088"/>
          <p14:tracePt t="93312" x="1643063" y="2778125"/>
          <p14:tracePt t="93326" x="1660525" y="2813050"/>
          <p14:tracePt t="93343" x="1660525" y="2901950"/>
          <p14:tracePt t="93360" x="1660525" y="2992438"/>
          <p14:tracePt t="93364" x="1660525" y="3036888"/>
          <p14:tracePt t="93377" x="1660525" y="3098800"/>
          <p14:tracePt t="93393" x="1660525" y="3143250"/>
          <p14:tracePt t="93410" x="1660525" y="3160713"/>
          <p14:tracePt t="93426" x="1660525" y="3197225"/>
          <p14:tracePt t="93442" x="1670050" y="3241675"/>
          <p14:tracePt t="93459" x="1670050" y="3295650"/>
          <p14:tracePt t="93476" x="1670050" y="3375025"/>
          <p14:tracePt t="93492" x="1697038" y="3492500"/>
          <p14:tracePt t="93510" x="1724025" y="3554413"/>
          <p14:tracePt t="93526" x="1731963" y="3589338"/>
          <p14:tracePt t="93543" x="1751013" y="3635375"/>
          <p14:tracePt t="93560" x="1751013" y="3697288"/>
          <p14:tracePt t="93576" x="1758950" y="3759200"/>
          <p14:tracePt t="93592" x="1768475" y="3795713"/>
          <p14:tracePt t="93609" x="1776413" y="3813175"/>
          <p14:tracePt t="93627" x="1803400" y="3840163"/>
          <p14:tracePt t="93643" x="1812925" y="3876675"/>
          <p14:tracePt t="93659" x="1812925" y="3894138"/>
          <p14:tracePt t="93676" x="1822450" y="3921125"/>
          <p14:tracePt t="93692" x="1830388" y="3948113"/>
          <p14:tracePt t="93710" x="1830388" y="3983038"/>
          <p14:tracePt t="93726" x="1830388" y="4010025"/>
          <p14:tracePt t="93743" x="1830388" y="4044950"/>
          <p14:tracePt t="93760" x="1830388" y="4143375"/>
          <p14:tracePt t="93776" x="1830388" y="4233863"/>
          <p14:tracePt t="93793" x="1812925" y="4313238"/>
          <p14:tracePt t="93810" x="1785938" y="4376738"/>
          <p14:tracePt t="93826" x="1758950" y="4456113"/>
          <p14:tracePt t="93843" x="1751013" y="4527550"/>
          <p14:tracePt t="93862" x="1731963" y="4643438"/>
          <p14:tracePt t="93878" x="1731963" y="4724400"/>
          <p14:tracePt t="93893" x="1731963" y="4805363"/>
          <p14:tracePt t="93909" x="1724025" y="4867275"/>
          <p14:tracePt t="93926" x="1724025" y="4921250"/>
          <p14:tracePt t="93943" x="1704975" y="4956175"/>
          <p14:tracePt t="93959" x="1704975" y="4973638"/>
          <p14:tracePt t="94025" x="1687513" y="4965700"/>
          <p14:tracePt t="94033" x="1660525" y="4911725"/>
          <p14:tracePt t="94042" x="1633538" y="4849813"/>
          <p14:tracePt t="94059" x="1589088" y="4687888"/>
          <p14:tracePt t="94076" x="1500188" y="4500563"/>
          <p14:tracePt t="94092" x="1455738" y="4349750"/>
          <p14:tracePt t="94109" x="1419225" y="4187825"/>
          <p14:tracePt t="94127" x="1384300" y="4027488"/>
          <p14:tracePt t="94143" x="1303338" y="3921125"/>
          <p14:tracePt t="94159" x="1285875" y="3857625"/>
          <p14:tracePt t="94176" x="1241425" y="3778250"/>
          <p14:tracePt t="94192" x="1187450" y="3724275"/>
          <p14:tracePt t="94209" x="1143000" y="3662363"/>
          <p14:tracePt t="94226" x="1089025" y="3625850"/>
          <p14:tracePt t="94242" x="1054100" y="3589338"/>
          <p14:tracePt t="94259" x="1017588" y="3571875"/>
          <p14:tracePt t="94277" x="990600" y="3536950"/>
          <p14:tracePt t="94292" x="973138" y="3517900"/>
          <p14:tracePt t="94309" x="919163" y="3465513"/>
          <p14:tracePt t="94325" x="839788" y="3384550"/>
          <p14:tracePt t="94342" x="758825" y="3303588"/>
          <p14:tracePt t="94359" x="723900" y="3268663"/>
          <p14:tracePt t="94377" x="696913" y="3241675"/>
          <p14:tracePt t="94392" x="679450" y="3232150"/>
          <p14:tracePt t="94409" x="669925" y="3224213"/>
          <p14:tracePt t="94496" x="660400" y="3224213"/>
          <p14:tracePt t="94511" x="642938" y="3259138"/>
          <p14:tracePt t="94521" x="625475" y="3295650"/>
          <p14:tracePt t="94531" x="598488" y="3340100"/>
          <p14:tracePt t="94543" x="571500" y="3384550"/>
          <p14:tracePt t="94560" x="561975" y="3429000"/>
          <p14:tracePt t="94576" x="561975" y="3446463"/>
          <p14:tracePt t="94593" x="561975" y="3473450"/>
          <p14:tracePt t="94610" x="561975" y="3492500"/>
          <p14:tracePt t="94626" x="561975" y="3554413"/>
          <p14:tracePt t="94643" x="581025" y="3670300"/>
          <p14:tracePt t="94659" x="588963" y="3687763"/>
          <p14:tracePt t="94676" x="598488" y="3706813"/>
          <p14:tracePt t="98558" x="608013" y="3697288"/>
          <p14:tracePt t="98569" x="660400" y="3670300"/>
          <p14:tracePt t="98583" x="776288" y="3608388"/>
          <p14:tracePt t="98594" x="812800" y="3598863"/>
          <p14:tracePt t="98610" x="839788" y="3589338"/>
          <p14:tracePt t="98626" x="866775" y="3571875"/>
          <p14:tracePt t="98644" x="911225" y="3536950"/>
          <p14:tracePt t="98676" x="911225" y="3527425"/>
          <p14:tracePt t="99061" x="965200" y="3492500"/>
          <p14:tracePt t="99070" x="1044575" y="3438525"/>
          <p14:tracePt t="99081" x="1152525" y="3384550"/>
          <p14:tracePt t="99094" x="1295400" y="3286125"/>
          <p14:tracePt t="99110" x="1536700" y="3143250"/>
          <p14:tracePt t="99127" x="1751013" y="2982913"/>
          <p14:tracePt t="99144" x="1965325" y="2813050"/>
          <p14:tracePt t="99161" x="2116138" y="2687638"/>
          <p14:tracePt t="99177" x="2125663" y="2670175"/>
          <p14:tracePt t="99194" x="2133600" y="2670175"/>
          <p14:tracePt t="104603" x="2143125" y="2670175"/>
          <p14:tracePt t="104620" x="2170113" y="2670175"/>
          <p14:tracePt t="104635" x="2170113" y="2660650"/>
          <p14:tracePt t="104673" x="2187575" y="2625725"/>
          <p14:tracePt t="104683" x="2251075" y="2571750"/>
          <p14:tracePt t="104693" x="2322513" y="2482850"/>
          <p14:tracePt t="104710" x="2509838" y="2339975"/>
          <p14:tracePt t="104727" x="2724150" y="2232025"/>
          <p14:tracePt t="104743" x="2965450" y="2143125"/>
          <p14:tracePt t="104760" x="3089275" y="2063750"/>
          <p14:tracePt t="104777" x="3133725" y="2044700"/>
          <p14:tracePt t="104793" x="3170238" y="2027238"/>
          <p14:tracePt t="104810" x="3187700" y="2009775"/>
          <p14:tracePt t="104827" x="3205163" y="2000250"/>
          <p14:tracePt t="104845" x="3241675" y="1982788"/>
          <p14:tracePt t="104861" x="3259138" y="1982788"/>
          <p14:tracePt t="104878" x="3322638" y="2009775"/>
          <p14:tracePt t="104894" x="3357563" y="2027238"/>
          <p14:tracePt t="104911" x="3402013" y="2054225"/>
          <p14:tracePt t="104928" x="3438525" y="2071688"/>
          <p14:tracePt t="104944" x="3446463" y="2089150"/>
          <p14:tracePt t="104960" x="3446463" y="2108200"/>
          <p14:tracePt t="104977" x="3455988" y="2135188"/>
          <p14:tracePt t="104994" x="3465513" y="2152650"/>
          <p14:tracePt t="105088" x="3473450" y="2160588"/>
          <p14:tracePt t="105097" x="3473450" y="2170113"/>
          <p14:tracePt t="105112" x="3473450" y="2241550"/>
          <p14:tracePt t="105128" x="3473450" y="2322513"/>
          <p14:tracePt t="105144" x="3473450" y="2401888"/>
          <p14:tracePt t="105161" x="3429000" y="2473325"/>
          <p14:tracePt t="105177" x="3375025" y="2571750"/>
          <p14:tracePt t="105194" x="3340100" y="2625725"/>
          <p14:tracePt t="105210" x="3303588" y="2635250"/>
          <p14:tracePt t="105227" x="3286125" y="2643188"/>
          <p14:tracePt t="105245" x="3214688" y="2635250"/>
          <p14:tracePt t="105260" x="3133725" y="2608263"/>
          <p14:tracePt t="105277" x="3081338" y="2581275"/>
          <p14:tracePt t="105293" x="3054350" y="2563813"/>
          <p14:tracePt t="105310" x="3027363" y="2527300"/>
          <p14:tracePt t="105327" x="3009900" y="2446338"/>
          <p14:tracePt t="105343" x="2973388" y="2339975"/>
          <p14:tracePt t="105361" x="3000375" y="2187575"/>
          <p14:tracePt t="105377" x="3017838" y="2116138"/>
          <p14:tracePt t="105393" x="3062288" y="2036763"/>
          <p14:tracePt t="105410" x="3098800" y="1973263"/>
          <p14:tracePt t="105427" x="3125788" y="1920875"/>
          <p14:tracePt t="105443" x="3143250" y="1874838"/>
          <p14:tracePt t="105460" x="3170238" y="1839913"/>
          <p14:tracePt t="105477" x="3187700" y="1822450"/>
          <p14:tracePt t="105493" x="3205163" y="1812925"/>
          <p14:tracePt t="105510" x="3241675" y="1785938"/>
          <p14:tracePt t="105527" x="3259138" y="1776413"/>
          <p14:tracePt t="105543" x="3276600" y="1768475"/>
          <p14:tracePt t="105560" x="3303588" y="1768475"/>
          <p14:tracePt t="105577" x="3322638" y="1768475"/>
          <p14:tracePt t="105593" x="3340100" y="1768475"/>
          <p14:tracePt t="105610" x="3384550" y="1768475"/>
          <p14:tracePt t="105627" x="3419475" y="1795463"/>
          <p14:tracePt t="105643" x="3438525" y="1803400"/>
          <p14:tracePt t="105660" x="3455988" y="1812925"/>
          <p14:tracePt t="105677" x="3482975" y="1822450"/>
          <p14:tracePt t="105693" x="3500438" y="1839913"/>
          <p14:tracePt t="105710" x="3517900" y="1849438"/>
          <p14:tracePt t="105727" x="3536950" y="1874838"/>
          <p14:tracePt t="105743" x="3562350" y="1893888"/>
          <p14:tracePt t="105760" x="3589338" y="1920875"/>
          <p14:tracePt t="105777" x="3616325" y="1955800"/>
          <p14:tracePt t="105793" x="3633788" y="1973263"/>
          <p14:tracePt t="105810" x="3643313" y="2009775"/>
          <p14:tracePt t="105827" x="3643313" y="2036763"/>
          <p14:tracePt t="105843" x="3652838" y="2063750"/>
          <p14:tracePt t="105860" x="3652838" y="2089150"/>
          <p14:tracePt t="105877" x="3652838" y="2125663"/>
          <p14:tracePt t="105893" x="3652838" y="2197100"/>
          <p14:tracePt t="105910" x="3625850" y="2241550"/>
          <p14:tracePt t="105927" x="3598863" y="2286000"/>
          <p14:tracePt t="105943" x="3581400" y="2339975"/>
          <p14:tracePt t="105960" x="3554413" y="2374900"/>
          <p14:tracePt t="105977" x="3527425" y="2393950"/>
          <p14:tracePt t="105994" x="3500438" y="2411413"/>
          <p14:tracePt t="106011" x="3482975" y="2428875"/>
          <p14:tracePt t="106060" x="3473450" y="2428875"/>
          <p14:tracePt t="106074" x="3465513" y="2428875"/>
          <p14:tracePt t="106084" x="3438525" y="2428875"/>
          <p14:tracePt t="106095" x="3429000" y="2420938"/>
          <p14:tracePt t="106113" x="3375025" y="2393950"/>
          <p14:tracePt t="106130" x="3348038" y="2357438"/>
          <p14:tracePt t="106146" x="3330575" y="2322513"/>
          <p14:tracePt t="106161" x="3313113" y="2303463"/>
          <p14:tracePt t="106179" x="3286125" y="2259013"/>
          <p14:tracePt t="106194" x="3259138" y="2206625"/>
          <p14:tracePt t="106211" x="3241675" y="2125663"/>
          <p14:tracePt t="106227" x="3224213" y="2063750"/>
          <p14:tracePt t="106245" x="3224213" y="1965325"/>
          <p14:tracePt t="106261" x="3224213" y="1911350"/>
          <p14:tracePt t="106278" x="3224213" y="1857375"/>
          <p14:tracePt t="106294" x="3241675" y="1812925"/>
          <p14:tracePt t="106311" x="3251200" y="1795463"/>
          <p14:tracePt t="106327" x="3268663" y="1758950"/>
          <p14:tracePt t="106344" x="3295650" y="1724025"/>
          <p14:tracePt t="106361" x="3313113" y="1704975"/>
          <p14:tracePt t="106363" x="3340100" y="1697038"/>
          <p14:tracePt t="106378" x="3357563" y="1670050"/>
          <p14:tracePt t="106395" x="3429000" y="1633538"/>
          <p14:tracePt t="106411" x="3465513" y="1616075"/>
          <p14:tracePt t="106427" x="3482975" y="1608138"/>
          <p14:tracePt t="106513" x="3509963" y="1616075"/>
          <p14:tracePt t="106520" x="3517900" y="1643063"/>
          <p14:tracePt t="106530" x="3544888" y="1652588"/>
          <p14:tracePt t="106544" x="3562350" y="1670050"/>
          <p14:tracePt t="106561" x="3589338" y="1697038"/>
          <p14:tracePt t="106578" x="3608388" y="1714500"/>
          <p14:tracePt t="106595" x="3616325" y="1731963"/>
          <p14:tracePt t="106611" x="3633788" y="1758950"/>
          <p14:tracePt t="106630" x="3670300" y="1785938"/>
          <p14:tracePt t="106646" x="3687763" y="1803400"/>
          <p14:tracePt t="106661" x="3697288" y="1822450"/>
          <p14:tracePt t="106677" x="3705225" y="1901825"/>
          <p14:tracePt t="106694" x="3724275" y="1973263"/>
          <p14:tracePt t="106711" x="3724275" y="2054225"/>
          <p14:tracePt t="106727" x="3714750" y="2098675"/>
          <p14:tracePt t="106745" x="3705225" y="2160588"/>
          <p14:tracePt t="106761" x="3697288" y="2206625"/>
          <p14:tracePt t="106778" x="3679825" y="2259013"/>
          <p14:tracePt t="106794" x="3679825" y="2286000"/>
          <p14:tracePt t="106811" x="3679825" y="2303463"/>
          <p14:tracePt t="106827" x="3670300" y="2339975"/>
          <p14:tracePt t="106843" x="3652838" y="2384425"/>
          <p14:tracePt t="106860" x="3625850" y="2420938"/>
          <p14:tracePt t="106877" x="3598863" y="2438400"/>
          <p14:tracePt t="106894" x="3571875" y="2455863"/>
          <p14:tracePt t="106911" x="3544888" y="2482850"/>
          <p14:tracePt t="106927" x="3536950" y="2492375"/>
          <p14:tracePt t="106944" x="3500438" y="2492375"/>
          <p14:tracePt t="106960" x="3473450" y="2500313"/>
          <p14:tracePt t="106977" x="3438525" y="2492375"/>
          <p14:tracePt t="106994" x="3419475" y="2473325"/>
          <p14:tracePt t="107010" x="3384550" y="2455863"/>
          <p14:tracePt t="107027" x="3340100" y="2428875"/>
          <p14:tracePt t="107044" x="3303588" y="2411413"/>
          <p14:tracePt t="107061" x="3259138" y="2366963"/>
          <p14:tracePt t="107078" x="3241675" y="2330450"/>
          <p14:tracePt t="107094" x="3214688" y="2286000"/>
          <p14:tracePt t="107112" x="3187700" y="2206625"/>
          <p14:tracePt t="107128" x="3179763" y="2143125"/>
          <p14:tracePt t="107146" x="3160713" y="2044700"/>
          <p14:tracePt t="107161" x="3160713" y="2000250"/>
          <p14:tracePt t="107179" x="3160713" y="1965325"/>
          <p14:tracePt t="107195" x="3160713" y="1946275"/>
          <p14:tracePt t="107211" x="3160713" y="1920875"/>
          <p14:tracePt t="107227" x="3179763" y="1893888"/>
          <p14:tracePt t="107244" x="3197225" y="1857375"/>
          <p14:tracePt t="107261" x="3224213" y="1795463"/>
          <p14:tracePt t="107277" x="3241675" y="1758950"/>
          <p14:tracePt t="107295" x="3276600" y="1714500"/>
          <p14:tracePt t="107311" x="3295650" y="1697038"/>
          <p14:tracePt t="107327" x="3313113" y="1679575"/>
          <p14:tracePt t="107344" x="3348038" y="1660525"/>
          <p14:tracePt t="107361" x="3367088" y="1660525"/>
          <p14:tracePt t="107378" x="3394075" y="1660525"/>
          <p14:tracePt t="107394" x="3411538" y="1660525"/>
          <p14:tracePt t="107411" x="3455988" y="1660525"/>
          <p14:tracePt t="107427" x="3473450" y="1660525"/>
          <p14:tracePt t="107444" x="3500438" y="1660525"/>
          <p14:tracePt t="107461" x="3536950" y="1660525"/>
          <p14:tracePt t="107478" x="3554413" y="1670050"/>
          <p14:tracePt t="107494" x="3571875" y="1687513"/>
          <p14:tracePt t="107511" x="3598863" y="1704975"/>
          <p14:tracePt t="107527" x="3625850" y="1731963"/>
          <p14:tracePt t="107545" x="3660775" y="1758950"/>
          <p14:tracePt t="107561" x="3679825" y="1776413"/>
          <p14:tracePt t="107577" x="3697288" y="1803400"/>
          <p14:tracePt t="107594" x="3705225" y="1830388"/>
          <p14:tracePt t="107611" x="3724275" y="1874838"/>
          <p14:tracePt t="107628" x="3724275" y="1955800"/>
          <p14:tracePt t="107645" x="3724275" y="2027238"/>
          <p14:tracePt t="107661" x="3724275" y="2108200"/>
          <p14:tracePt t="107679" x="3724275" y="2179638"/>
          <p14:tracePt t="107694" x="3724275" y="2197100"/>
          <p14:tracePt t="107711" x="3724275" y="2214563"/>
          <p14:tracePt t="107727" x="3724275" y="2251075"/>
          <p14:tracePt t="107744" x="3705225" y="2295525"/>
          <p14:tracePt t="107761" x="3679825" y="2366963"/>
          <p14:tracePt t="107777" x="3652838" y="2438400"/>
          <p14:tracePt t="107794" x="3633788" y="2465388"/>
          <p14:tracePt t="107811" x="3598863" y="2509838"/>
          <p14:tracePt t="107828" x="3581400" y="2536825"/>
          <p14:tracePt t="107845" x="3562350" y="2554288"/>
          <p14:tracePt t="107863" x="3544888" y="2571750"/>
          <p14:tracePt t="107877" x="3517900" y="2581275"/>
          <p14:tracePt t="107894" x="3500438" y="2581275"/>
          <p14:tracePt t="107911" x="3482975" y="2571750"/>
          <p14:tracePt t="107928" x="3455988" y="2554288"/>
          <p14:tracePt t="107946" x="3429000" y="2492375"/>
          <p14:tracePt t="107961" x="3402013" y="2420938"/>
          <p14:tracePt t="107977" x="3375025" y="2339975"/>
          <p14:tracePt t="107994" x="3348038" y="2259013"/>
          <p14:tracePt t="108011" x="3330575" y="2179638"/>
          <p14:tracePt t="108028" x="3330575" y="2108200"/>
          <p14:tracePt t="108047" x="3330575" y="1992313"/>
          <p14:tracePt t="108061" x="3348038" y="1928813"/>
          <p14:tracePt t="108078" x="3367088" y="1874838"/>
          <p14:tracePt t="108095" x="3375025" y="1830388"/>
          <p14:tracePt t="108112" x="3384550" y="1795463"/>
          <p14:tracePt t="108128" x="3402013" y="1768475"/>
          <p14:tracePt t="108144" x="3419475" y="1751013"/>
          <p14:tracePt t="108161" x="3438525" y="1724025"/>
          <p14:tracePt t="108179" x="3455988" y="1714500"/>
          <p14:tracePt t="108195" x="3465513" y="1704975"/>
          <p14:tracePt t="108212" x="3490913" y="1697038"/>
          <p14:tracePt t="108228" x="3509963" y="1697038"/>
          <p14:tracePt t="108245" x="3536950" y="1697038"/>
          <p14:tracePt t="108261" x="3571875" y="1714500"/>
          <p14:tracePt t="108278" x="3608388" y="1741488"/>
          <p14:tracePt t="108295" x="3625850" y="1758950"/>
          <p14:tracePt t="108312" x="3660775" y="1812925"/>
          <p14:tracePt t="108328" x="3679825" y="1866900"/>
          <p14:tracePt t="108345" x="3705225" y="1928813"/>
          <p14:tracePt t="108362" x="3732213" y="1973263"/>
          <p14:tracePt t="108378" x="3741738" y="2009775"/>
          <p14:tracePt t="108395" x="3751263" y="2071688"/>
          <p14:tracePt t="108411" x="3768725" y="2116138"/>
          <p14:tracePt t="108430" x="3768725" y="2170113"/>
          <p14:tracePt t="108445" x="3768725" y="2214563"/>
          <p14:tracePt t="108461" x="3759200" y="2295525"/>
          <p14:tracePt t="108478" x="3732213" y="2374900"/>
          <p14:tracePt t="108494" x="3697288" y="2455863"/>
          <p14:tracePt t="108511" x="3679825" y="2473325"/>
          <p14:tracePt t="108527" x="3652838" y="2509838"/>
          <p14:tracePt t="108544" x="3616325" y="2554288"/>
          <p14:tracePt t="108561" x="3589338" y="2571750"/>
          <p14:tracePt t="108578" x="3554413" y="2589213"/>
          <p14:tracePt t="108594" x="3536950" y="2608263"/>
          <p14:tracePt t="108611" x="3473450" y="2608263"/>
          <p14:tracePt t="108628" x="3411538" y="2598738"/>
          <p14:tracePt t="108644" x="3367088" y="2571750"/>
          <p14:tracePt t="108661" x="3330575" y="2527300"/>
          <p14:tracePt t="108678" x="3276600" y="2455863"/>
          <p14:tracePt t="108695" x="3232150" y="2339975"/>
          <p14:tracePt t="108711" x="3224213" y="2268538"/>
          <p14:tracePt t="108728" x="3224213" y="2187575"/>
          <p14:tracePt t="108744" x="3251200" y="2125663"/>
          <p14:tracePt t="108761" x="3268663" y="2063750"/>
          <p14:tracePt t="108778" x="3295650" y="2009775"/>
          <p14:tracePt t="108794" x="3313113" y="1982788"/>
          <p14:tracePt t="108811" x="3348038" y="1946275"/>
          <p14:tracePt t="108827" x="3367088" y="1928813"/>
          <p14:tracePt t="108844" x="3384550" y="1920875"/>
          <p14:tracePt t="108861" x="3394075" y="1911350"/>
          <p14:tracePt t="108878" x="3402013" y="1893888"/>
          <p14:tracePt t="108894" x="3419475" y="1884363"/>
          <p14:tracePt t="108911" x="3438525" y="1874838"/>
          <p14:tracePt t="108928" x="3446463" y="1874838"/>
          <p14:tracePt t="108970" x="3455988" y="1874838"/>
          <p14:tracePt t="108981" x="3465513" y="1874838"/>
          <p14:tracePt t="108995" x="3500438" y="1901825"/>
          <p14:tracePt t="109012" x="3536950" y="1920875"/>
          <p14:tracePt t="109028" x="3554413" y="1955800"/>
          <p14:tracePt t="109044" x="3589338" y="1982788"/>
          <p14:tracePt t="109061" x="3625850" y="2036763"/>
          <p14:tracePt t="109078" x="3643313" y="2071688"/>
          <p14:tracePt t="109096" x="3660775" y="2125663"/>
          <p14:tracePt t="109111" x="3670300" y="2152650"/>
          <p14:tracePt t="109128" x="3670300" y="2179638"/>
          <p14:tracePt t="109144" x="3652838" y="2197100"/>
          <p14:tracePt t="109162" x="3633788" y="2232025"/>
          <p14:tracePt t="109179" x="3616325" y="2259013"/>
          <p14:tracePt t="109194" x="3581400" y="2295525"/>
          <p14:tracePt t="109211" x="3536950" y="2330450"/>
          <p14:tracePt t="109228" x="3517900" y="2339975"/>
          <p14:tracePt t="109244" x="3509963" y="2349500"/>
          <p14:tracePt t="109261" x="3490913" y="2357438"/>
          <p14:tracePt t="109278" x="3482975" y="2357438"/>
          <p14:tracePt t="109294" x="3473450" y="2357438"/>
          <p14:tracePt t="109310" x="3465513" y="2357438"/>
          <p14:tracePt t="109327" x="3438525" y="2349500"/>
          <p14:tracePt t="109347" x="3411538" y="2295525"/>
          <p14:tracePt t="109362" x="3384550" y="2232025"/>
          <p14:tracePt t="109378" x="3384550" y="2187575"/>
          <p14:tracePt t="109395" x="3367088" y="2125663"/>
          <p14:tracePt t="109412" x="3367088" y="2063750"/>
          <p14:tracePt t="109428" x="3375025" y="2000250"/>
          <p14:tracePt t="109445" x="3402013" y="1938338"/>
          <p14:tracePt t="109462" x="3411538" y="1874838"/>
          <p14:tracePt t="109479" x="3446463" y="1830388"/>
          <p14:tracePt t="109495" x="3455988" y="1803400"/>
          <p14:tracePt t="109512" x="3473450" y="1785938"/>
          <p14:tracePt t="109528" x="3490913" y="1776413"/>
          <p14:tracePt t="109545" x="3500438" y="1768475"/>
          <p14:tracePt t="109562" x="3527425" y="1741488"/>
          <p14:tracePt t="109580" x="3554413" y="1731963"/>
          <p14:tracePt t="109596" x="3571875" y="1731963"/>
          <p14:tracePt t="109612" x="3598863" y="1731963"/>
          <p14:tracePt t="109628" x="3616325" y="1731963"/>
          <p14:tracePt t="109645" x="3633788" y="1731963"/>
          <p14:tracePt t="109662" x="3652838" y="1758950"/>
          <p14:tracePt t="109678" x="3687763" y="1776413"/>
          <p14:tracePt t="109695" x="3724275" y="1812925"/>
          <p14:tracePt t="109712" x="3741738" y="1839913"/>
          <p14:tracePt t="109730" x="3776663" y="1874838"/>
          <p14:tracePt t="109745" x="3795713" y="1911350"/>
          <p14:tracePt t="109761" x="3795713" y="1955800"/>
          <p14:tracePt t="109778" x="3795713" y="2009775"/>
          <p14:tracePt t="109794" x="3795713" y="2071688"/>
          <p14:tracePt t="109811" x="3795713" y="2108200"/>
          <p14:tracePt t="109830" x="3795713" y="2135188"/>
          <p14:tracePt t="109847" x="3786188" y="2160588"/>
          <p14:tracePt t="109863" x="3759200" y="2179638"/>
          <p14:tracePt t="109879" x="3741738" y="2206625"/>
          <p14:tracePt t="109895" x="3724275" y="2232025"/>
          <p14:tracePt t="109912" x="3714750" y="2251075"/>
          <p14:tracePt t="109928" x="3687763" y="2268538"/>
          <p14:tracePt t="109945" x="3670300" y="2295525"/>
          <p14:tracePt t="109962" x="3652838" y="2312988"/>
          <p14:tracePt t="109980" x="3616325" y="2330450"/>
          <p14:tracePt t="109997" x="3608388" y="2339975"/>
          <p14:tracePt t="110067" x="3598863" y="2339975"/>
          <p14:tracePt t="110076" x="3589338" y="2330450"/>
          <p14:tracePt t="110096" x="3562350" y="2303463"/>
          <p14:tracePt t="110113" x="3536950" y="2278063"/>
          <p14:tracePt t="110129" x="3517900" y="2259013"/>
          <p14:tracePt t="110145" x="3500438" y="2241550"/>
          <p14:tracePt t="110162" x="3482975" y="2214563"/>
          <p14:tracePt t="110181" x="3455988" y="2187575"/>
          <p14:tracePt t="110195" x="3429000" y="2143125"/>
          <p14:tracePt t="110212" x="3411538" y="2108200"/>
          <p14:tracePt t="110228" x="3384550" y="2054225"/>
          <p14:tracePt t="110247" x="3357563" y="2027238"/>
          <p14:tracePt t="110262" x="3348038" y="2027238"/>
          <p14:tracePt t="110418" x="3340100" y="2036763"/>
          <p14:tracePt t="110428" x="3322638" y="2063750"/>
          <p14:tracePt t="110445" x="3303588" y="2089150"/>
          <p14:tracePt t="110462" x="3286125" y="2116138"/>
          <p14:tracePt t="110481" x="3259138" y="2135188"/>
          <p14:tracePt t="110497" x="3251200" y="2143125"/>
          <p14:tracePt t="110512" x="3241675" y="2143125"/>
          <p14:tracePt t="110559" x="3241675" y="2152650"/>
          <p14:tracePt t="110582" x="3232150" y="2160588"/>
          <p14:tracePt t="110661" x="3259138" y="2160588"/>
          <p14:tracePt t="110670" x="3276600" y="2152650"/>
          <p14:tracePt t="110681" x="3295650" y="2125663"/>
          <p14:tracePt t="110695" x="3313113" y="2108200"/>
          <p14:tracePt t="110712" x="3340100" y="2063750"/>
          <p14:tracePt t="110728" x="3348038" y="1982788"/>
          <p14:tracePt t="110746" x="3348038" y="1866900"/>
          <p14:tracePt t="110762" x="3322638" y="1785938"/>
          <p14:tracePt t="110778" x="3295650" y="1704975"/>
          <p14:tracePt t="110794" x="3268663" y="1660525"/>
          <p14:tracePt t="110812" x="3241675" y="1608138"/>
          <p14:tracePt t="110828" x="3224213" y="1581150"/>
          <p14:tracePt t="110844" x="3205163" y="1554163"/>
          <p14:tracePt t="110861" x="3179763" y="1536700"/>
          <p14:tracePt t="110864" x="3170238" y="1527175"/>
          <p14:tracePt t="110878" x="3160713" y="1517650"/>
          <p14:tracePt t="110895" x="3133725" y="1482725"/>
          <p14:tracePt t="110912" x="3108325" y="1465263"/>
          <p14:tracePt t="110928" x="3089275" y="1446213"/>
          <p14:tracePt t="110945" x="3071813" y="1438275"/>
          <p14:tracePt t="110962" x="3054350" y="1428750"/>
          <p14:tracePt t="110978" x="3027363" y="1411288"/>
          <p14:tracePt t="110997" x="3009900" y="1411288"/>
          <p14:tracePt t="111012" x="2990850" y="1411288"/>
          <p14:tracePt t="111029" x="2965450" y="1419225"/>
          <p14:tracePt t="111045" x="2938463" y="1438275"/>
          <p14:tracePt t="111062" x="2884488" y="1465263"/>
          <p14:tracePt t="111079" x="2857500" y="1482725"/>
          <p14:tracePt t="111096" x="2822575" y="1509713"/>
          <p14:tracePt t="111112" x="2786063" y="1527175"/>
          <p14:tracePt t="111128" x="2741613" y="1571625"/>
          <p14:tracePt t="111144" x="2697163" y="1643063"/>
          <p14:tracePt t="111162" x="2660650" y="1758950"/>
          <p14:tracePt t="111179" x="2633663" y="1822450"/>
          <p14:tracePt t="111194" x="2608263" y="1866900"/>
          <p14:tracePt t="111211" x="2589213" y="1901825"/>
          <p14:tracePt t="111228" x="2581275" y="1938338"/>
          <p14:tracePt t="111245" x="2571750" y="1965325"/>
          <p14:tracePt t="111262" x="2571750" y="2036763"/>
          <p14:tracePt t="111279" x="2554288" y="2125663"/>
          <p14:tracePt t="111295" x="2544763" y="2241550"/>
          <p14:tracePt t="111312" x="2527300" y="2349500"/>
          <p14:tracePt t="111329" x="2527300" y="2438400"/>
          <p14:tracePt t="111345" x="2536825" y="2544763"/>
          <p14:tracePt t="111362" x="2562225" y="2625725"/>
          <p14:tracePt t="111366" x="2571750" y="2652713"/>
          <p14:tracePt t="111378" x="2581275" y="2670175"/>
          <p14:tracePt t="111397" x="2643188" y="2751138"/>
          <p14:tracePt t="111413" x="2724150" y="2778125"/>
          <p14:tracePt t="111429" x="2803525" y="2813050"/>
          <p14:tracePt t="111445" x="2867025" y="2840038"/>
          <p14:tracePt t="111462" x="2901950" y="2849563"/>
          <p14:tracePt t="111478" x="2919413" y="2849563"/>
          <p14:tracePt t="111495" x="2955925" y="2857500"/>
          <p14:tracePt t="111512" x="2982913" y="2857500"/>
          <p14:tracePt t="111529" x="3071813" y="2795588"/>
          <p14:tracePt t="111546" x="3152775" y="2714625"/>
          <p14:tracePt t="111561" x="3224213" y="2635250"/>
          <p14:tracePt t="111578" x="3259138" y="2554288"/>
          <p14:tracePt t="111595" x="3286125" y="2473325"/>
          <p14:tracePt t="111611" x="3303588" y="2401888"/>
          <p14:tracePt t="111628" x="3303588" y="2339975"/>
          <p14:tracePt t="111645" x="3268663" y="2224088"/>
          <p14:tracePt t="111663" x="3197225" y="2098675"/>
          <p14:tracePt t="111679" x="3108325" y="2000250"/>
          <p14:tracePt t="111695" x="3071813" y="1920875"/>
          <p14:tracePt t="111712" x="3044825" y="1857375"/>
          <p14:tracePt t="111729" x="3027363" y="1803400"/>
          <p14:tracePt t="111745" x="3027363" y="1785938"/>
          <p14:tracePt t="111762" x="3017838" y="1776413"/>
          <p14:tracePt t="111826" x="3017838" y="1785938"/>
          <p14:tracePt t="111834" x="3017838" y="1812925"/>
          <p14:tracePt t="111844" x="3017838" y="1822450"/>
          <p14:tracePt t="111861" x="3044825" y="1839913"/>
          <p14:tracePt t="111878" x="3062288" y="1857375"/>
          <p14:tracePt t="111895" x="3108325" y="1884363"/>
          <p14:tracePt t="111912" x="3179763" y="1920875"/>
          <p14:tracePt t="111928" x="3205163" y="1938338"/>
          <p14:tracePt t="111944" x="3232150" y="1955800"/>
          <p14:tracePt t="111961" x="3259138" y="1965325"/>
          <p14:tracePt t="111978" x="3268663" y="1973263"/>
          <p14:tracePt t="112257" x="3276600" y="1982788"/>
          <p14:tracePt t="112267" x="3286125" y="1992313"/>
          <p14:tracePt t="112280" x="3295650" y="2009775"/>
          <p14:tracePt t="112295" x="3303588" y="2009775"/>
          <p14:tracePt t="112311" x="3303588" y="2027238"/>
          <p14:tracePt t="112365" x="3330575" y="2027238"/>
          <p14:tracePt t="112374" x="3340100" y="2027238"/>
          <p14:tracePt t="112382" x="3348038" y="2036763"/>
          <p14:tracePt t="112394" x="3357563" y="2036763"/>
          <p14:tracePt t="112411" x="3375025" y="2036763"/>
          <p14:tracePt t="112427" x="3411538" y="2044700"/>
          <p14:tracePt t="112445" x="3438525" y="2054225"/>
          <p14:tracePt t="112462" x="3465513" y="2063750"/>
          <p14:tracePt t="112479" x="3482975" y="2063750"/>
          <p14:tracePt t="112495" x="3517900" y="2071688"/>
          <p14:tracePt t="112512" x="3544888" y="2071688"/>
          <p14:tracePt t="112529" x="3608388" y="2071688"/>
          <p14:tracePt t="112546" x="3705225" y="2089150"/>
          <p14:tracePt t="112562" x="3724275" y="2089150"/>
          <p14:tracePt t="112579" x="3741738" y="2089150"/>
          <p14:tracePt t="112595" x="3751263" y="2089150"/>
          <p14:tracePt t="112628" x="3776663" y="2089150"/>
          <p14:tracePt t="112645" x="3795713" y="2089150"/>
          <p14:tracePt t="112662" x="3813175" y="2089150"/>
          <p14:tracePt t="112678" x="3840163" y="2081213"/>
          <p14:tracePt t="112696" x="3867150" y="2054225"/>
          <p14:tracePt t="112712" x="3884613" y="2036763"/>
          <p14:tracePt t="112729" x="3911600" y="2000250"/>
          <p14:tracePt t="112745" x="3929063" y="1973263"/>
          <p14:tracePt t="112762" x="3956050" y="1893888"/>
          <p14:tracePt t="112779" x="3965575" y="1812925"/>
          <p14:tracePt t="112796" x="3965575" y="1687513"/>
          <p14:tracePt t="112813" x="3965575" y="1589088"/>
          <p14:tracePt t="112829" x="3956050" y="1527175"/>
          <p14:tracePt t="112845" x="3956050" y="1500188"/>
          <p14:tracePt t="112862" x="3956050" y="1482725"/>
          <p14:tracePt t="112879" x="3956050" y="1455738"/>
          <p14:tracePt t="112895" x="3956050" y="1438275"/>
          <p14:tracePt t="112912" x="3956050" y="1401763"/>
          <p14:tracePt t="112928" x="3956050" y="1384300"/>
          <p14:tracePt t="112945" x="3956050" y="1374775"/>
          <p14:tracePt t="113025" x="3965575" y="1401763"/>
          <p14:tracePt t="113034" x="3965575" y="1438275"/>
          <p14:tracePt t="113045" x="3973513" y="1473200"/>
          <p14:tracePt t="113063" x="4000500" y="1608138"/>
          <p14:tracePt t="113079" x="4027488" y="1687513"/>
          <p14:tracePt t="113095" x="4054475" y="1768475"/>
          <p14:tracePt t="113111" x="4081463" y="1839913"/>
          <p14:tracePt t="113128" x="4098925" y="1920875"/>
          <p14:tracePt t="113145" x="4098925" y="2000250"/>
          <p14:tracePt t="113162" x="4098925" y="2071688"/>
          <p14:tracePt t="113180" x="4125913" y="2187575"/>
          <p14:tracePt t="113197" x="4143375" y="2251075"/>
          <p14:tracePt t="113213" x="4143375" y="2303463"/>
          <p14:tracePt t="113229" x="4143375" y="2330450"/>
          <p14:tracePt t="113245" x="4143375" y="2349500"/>
          <p14:tracePt t="113262" x="4143375" y="2384425"/>
          <p14:tracePt t="113279" x="4143375" y="2446338"/>
          <p14:tracePt t="113295" x="4116388" y="2500313"/>
          <p14:tracePt t="113311" x="4098925" y="2544763"/>
          <p14:tracePt t="113328" x="4062413" y="2589213"/>
          <p14:tracePt t="113345" x="4062413" y="2608263"/>
          <p14:tracePt t="113362" x="4054475" y="2608263"/>
          <p14:tracePt t="113455" x="4054475" y="2598738"/>
          <p14:tracePt t="113464" x="4054475" y="2589213"/>
          <p14:tracePt t="113479" x="4062413" y="2554288"/>
          <p14:tracePt t="113495" x="4089400" y="2517775"/>
          <p14:tracePt t="113512" x="4098925" y="2500313"/>
          <p14:tracePt t="113529" x="4098925" y="2492375"/>
          <p14:tracePt t="113581" x="4098925" y="2482850"/>
          <p14:tracePt t="113595" x="4081463" y="2465388"/>
          <p14:tracePt t="113605" x="4071938" y="2465388"/>
          <p14:tracePt t="113615" x="4062413" y="2455863"/>
          <p14:tracePt t="135479" x="4062413" y="2482850"/>
          <p14:tracePt t="135489" x="4062413" y="2536825"/>
          <p14:tracePt t="135499" x="4071938" y="2589213"/>
          <p14:tracePt t="135515" x="4071938" y="2679700"/>
          <p14:tracePt t="135533" x="4062413" y="2867025"/>
          <p14:tracePt t="135549" x="4054475" y="2938463"/>
          <p14:tracePt t="135565" x="4037013" y="3017838"/>
          <p14:tracePt t="135581" x="4027488" y="3063875"/>
          <p14:tracePt t="135598" x="4027488" y="3143250"/>
          <p14:tracePt t="135615" x="4044950" y="3232150"/>
          <p14:tracePt t="135631" x="4071938" y="3313113"/>
          <p14:tracePt t="135648" x="4098925" y="3394075"/>
          <p14:tracePt t="135664" x="4125913" y="3455988"/>
          <p14:tracePt t="135681" x="4160838" y="3571875"/>
          <p14:tracePt t="135697" x="4187825" y="3670300"/>
          <p14:tracePt t="135714" x="4214813" y="3741738"/>
          <p14:tracePt t="135731" x="4241800" y="3822700"/>
          <p14:tracePt t="135747" x="4251325" y="3884613"/>
          <p14:tracePt t="135764" x="4276725" y="3938588"/>
          <p14:tracePt t="135783" x="4313238" y="3983038"/>
          <p14:tracePt t="135799" x="4322763" y="4000500"/>
          <p14:tracePt t="135815" x="4330700" y="4000500"/>
          <p14:tracePt t="136049" x="4330700" y="4010025"/>
          <p14:tracePt t="136065" x="4322763" y="4019550"/>
          <p14:tracePt t="136075" x="4303713" y="4019550"/>
          <p14:tracePt t="136085" x="4295775" y="4019550"/>
          <p14:tracePt t="136098" x="4276725" y="4019550"/>
          <p14:tracePt t="136115" x="4241800" y="4019550"/>
          <p14:tracePt t="136131" x="4179888" y="4010025"/>
          <p14:tracePt t="136148" x="4108450" y="4010025"/>
          <p14:tracePt t="136165" x="4010025" y="3992563"/>
          <p14:tracePt t="136183" x="3884613" y="3983038"/>
          <p14:tracePt t="136199" x="3776663" y="3948113"/>
          <p14:tracePt t="136214" x="3643313" y="3938588"/>
          <p14:tracePt t="136231" x="3500438" y="3938588"/>
          <p14:tracePt t="136247" x="3322638" y="3921125"/>
          <p14:tracePt t="136264" x="3170238" y="3902075"/>
          <p14:tracePt t="136281" x="2990850" y="3876675"/>
          <p14:tracePt t="136298" x="2822575" y="3857625"/>
          <p14:tracePt t="136314" x="2554288" y="3857625"/>
          <p14:tracePt t="136331" x="2357438" y="3857625"/>
          <p14:tracePt t="136347" x="2251075" y="3857625"/>
          <p14:tracePt t="136364" x="2125663" y="3857625"/>
          <p14:tracePt t="136381" x="2017713" y="3840163"/>
          <p14:tracePt t="136398" x="1911350" y="3849688"/>
          <p14:tracePt t="136415" x="1803400" y="3857625"/>
          <p14:tracePt t="136433" x="1670050" y="3876675"/>
          <p14:tracePt t="136449" x="1598613" y="3902075"/>
          <p14:tracePt t="136465" x="1517650" y="3911600"/>
          <p14:tracePt t="136481" x="1500188" y="3921125"/>
          <p14:tracePt t="136497" x="1473200" y="3921125"/>
          <p14:tracePt t="136514" x="1465263" y="3921125"/>
          <p14:tracePt t="136534" x="1455738" y="3921125"/>
          <p14:tracePt t="136645" x="1465263" y="3921125"/>
          <p14:tracePt t="136654" x="1482725" y="3938588"/>
          <p14:tracePt t="136669" x="1490663" y="3938588"/>
          <p14:tracePt t="136681" x="1500188" y="3938588"/>
          <p14:tracePt t="136699" x="1517650" y="3948113"/>
          <p14:tracePt t="136714" x="1527175" y="3948113"/>
          <p14:tracePt t="136731" x="1554163" y="3948113"/>
          <p14:tracePt t="136747" x="1625600" y="3929063"/>
          <p14:tracePt t="136764" x="1714500" y="3929063"/>
          <p14:tracePt t="136781" x="1822450" y="3929063"/>
          <p14:tracePt t="136798" x="1928813" y="3948113"/>
          <p14:tracePt t="136814" x="2036763" y="3948113"/>
          <p14:tracePt t="136831" x="2187575" y="3965575"/>
          <p14:tracePt t="136847" x="2455863" y="3965575"/>
          <p14:tracePt t="136864" x="2608263" y="3956050"/>
          <p14:tracePt t="136881" x="2786063" y="3929063"/>
          <p14:tracePt t="136898" x="3027363" y="3894138"/>
          <p14:tracePt t="136914" x="3322638" y="3876675"/>
          <p14:tracePt t="136931" x="3652838" y="3857625"/>
          <p14:tracePt t="136950" x="4224338" y="3867150"/>
          <p14:tracePt t="136966" x="4562475" y="3902075"/>
          <p14:tracePt t="136982" x="4875213" y="3938588"/>
          <p14:tracePt t="136998" x="5197475" y="3973513"/>
          <p14:tracePt t="137014" x="5527675" y="3992563"/>
          <p14:tracePt t="137031" x="5840413" y="3992563"/>
          <p14:tracePt t="137048" x="6099175" y="3992563"/>
          <p14:tracePt t="137064" x="6296025" y="3983038"/>
          <p14:tracePt t="137083" x="6626225" y="3938588"/>
          <p14:tracePt t="137099" x="6823075" y="3884613"/>
          <p14:tracePt t="137115" x="7000875" y="3849688"/>
          <p14:tracePt t="137132" x="7207250" y="3822700"/>
          <p14:tracePt t="137148" x="7402513" y="3786188"/>
          <p14:tracePt t="137165" x="7581900" y="3751263"/>
          <p14:tracePt t="137183" x="7715250" y="3724275"/>
          <p14:tracePt t="137198" x="7804150" y="3697288"/>
          <p14:tracePt t="137215" x="7921625" y="3670300"/>
          <p14:tracePt t="137231" x="8018463" y="3662363"/>
          <p14:tracePt t="137248" x="8089900" y="3643313"/>
          <p14:tracePt t="137265" x="8170863" y="3635375"/>
          <p14:tracePt t="137282" x="8207375" y="3625850"/>
          <p14:tracePt t="137298" x="8224838" y="3625850"/>
          <p14:tracePt t="138062" x="8188325" y="3625850"/>
          <p14:tracePt t="138071" x="8153400" y="3625850"/>
          <p14:tracePt t="138082" x="8126413" y="3625850"/>
          <p14:tracePt t="138098" x="8064500" y="3625850"/>
          <p14:tracePt t="138115" x="8027988" y="3625850"/>
          <p14:tracePt t="138132" x="7983538" y="3635375"/>
          <p14:tracePt t="138148" x="7912100" y="3662363"/>
          <p14:tracePt t="138165" x="7867650" y="3687763"/>
          <p14:tracePt t="138181" x="7813675" y="3706813"/>
          <p14:tracePt t="138198" x="7742238" y="3733800"/>
          <p14:tracePt t="138215" x="7680325" y="3759200"/>
          <p14:tracePt t="138231" x="7599363" y="3786188"/>
          <p14:tracePt t="138249" x="7483475" y="3813175"/>
          <p14:tracePt t="138265" x="7385050" y="3840163"/>
          <p14:tracePt t="138282" x="7232650" y="3867150"/>
          <p14:tracePt t="138298" x="7045325" y="3938588"/>
          <p14:tracePt t="138315" x="6796088" y="4010025"/>
          <p14:tracePt t="138332" x="6554788" y="4044950"/>
          <p14:tracePt t="138349" x="6350000" y="4081463"/>
          <p14:tracePt t="138365" x="6153150" y="4098925"/>
          <p14:tracePt t="138382" x="5973763" y="4108450"/>
          <p14:tracePt t="138399" x="5894388" y="4108450"/>
          <p14:tracePt t="138415" x="5830888" y="4125913"/>
          <p14:tracePt t="138432" x="5786438" y="4125913"/>
          <p14:tracePt t="138449" x="5715000" y="4125913"/>
          <p14:tracePt t="138465" x="5635625" y="4125913"/>
          <p14:tracePt t="138484" x="5518150" y="4125913"/>
          <p14:tracePt t="138500" x="5411788" y="4125913"/>
          <p14:tracePt t="138515" x="5214938" y="4081463"/>
          <p14:tracePt t="138532" x="4992688" y="4044950"/>
          <p14:tracePt t="138549" x="4705350" y="4010025"/>
          <p14:tracePt t="138565" x="4367213" y="4010025"/>
          <p14:tracePt t="138582" x="3965575" y="4037013"/>
          <p14:tracePt t="138598" x="3490913" y="4081463"/>
          <p14:tracePt t="138617" x="2867025" y="4162425"/>
          <p14:tracePt t="138633" x="2455863" y="4197350"/>
          <p14:tracePt t="138650" x="2214563" y="4233863"/>
          <p14:tracePt t="138665" x="2054225" y="4259263"/>
          <p14:tracePt t="138682" x="1938338" y="4286250"/>
          <p14:tracePt t="138698" x="1847850" y="4305300"/>
          <p14:tracePt t="138715" x="1785938" y="4313238"/>
          <p14:tracePt t="138732" x="1776413" y="4313238"/>
          <p14:tracePt t="139072" x="1776413" y="4330700"/>
          <p14:tracePt t="139088" x="1795463" y="4340225"/>
          <p14:tracePt t="139098" x="1822450" y="4349750"/>
          <p14:tracePt t="139114" x="1901825" y="4349750"/>
          <p14:tracePt t="139131" x="2009775" y="4349750"/>
          <p14:tracePt t="139149" x="2251075" y="4367213"/>
          <p14:tracePt t="139165" x="2446338" y="4384675"/>
          <p14:tracePt t="139183" x="2697163" y="4421188"/>
          <p14:tracePt t="139199" x="2955925" y="4421188"/>
          <p14:tracePt t="139215" x="3313113" y="4421188"/>
          <p14:tracePt t="139232" x="3625850" y="4421188"/>
          <p14:tracePt t="139248" x="3911600" y="4411663"/>
          <p14:tracePt t="139265" x="4224338" y="4394200"/>
          <p14:tracePt t="139282" x="4724400" y="4402138"/>
          <p14:tracePt t="139298" x="5089525" y="4473575"/>
          <p14:tracePt t="139314" x="5384800" y="4510088"/>
          <p14:tracePt t="139331" x="5581650" y="4527550"/>
          <p14:tracePt t="139348" x="5732463" y="4527550"/>
          <p14:tracePt t="139364" x="5778500" y="4527550"/>
          <p14:tracePt t="139415" x="5786438" y="4527550"/>
          <p14:tracePt t="151964" x="5803900" y="4554538"/>
          <p14:tracePt t="151973" x="5813425" y="4581525"/>
          <p14:tracePt t="151983" x="5840413" y="4591050"/>
          <p14:tracePt t="152000" x="5840413" y="4598988"/>
          <p14:tracePt t="152033" x="5849938" y="4608513"/>
          <p14:tracePt t="152042" x="5857875" y="4662488"/>
          <p14:tracePt t="152052" x="5875338" y="4733925"/>
          <p14:tracePt t="152067" x="5902325" y="4867275"/>
          <p14:tracePt t="152083" x="5929313" y="4973638"/>
          <p14:tracePt t="152100" x="5956300" y="5027613"/>
          <p14:tracePt t="152117" x="6000750" y="5064125"/>
          <p14:tracePt t="152133" x="6054725" y="5091113"/>
          <p14:tracePt t="152150" x="6108700" y="5116513"/>
          <p14:tracePt t="152167" x="6116638" y="5135563"/>
          <p14:tracePt t="152185" x="6116638" y="5143500"/>
          <p14:tracePt t="152222" x="6126163" y="5143500"/>
          <p14:tracePt t="152232" x="6135688" y="5126038"/>
          <p14:tracePt t="152252" x="6170613" y="5091113"/>
          <p14:tracePt t="152268" x="6207125" y="5019675"/>
          <p14:tracePt t="152283" x="6232525" y="4948238"/>
          <p14:tracePt t="152300" x="6278563" y="4867275"/>
          <p14:tracePt t="152316" x="6296025" y="4805363"/>
          <p14:tracePt t="152333" x="6340475" y="4724400"/>
          <p14:tracePt t="152349" x="6367463" y="4662488"/>
          <p14:tracePt t="152366" x="6367463" y="4625975"/>
          <p14:tracePt t="152383" x="6367463" y="4591050"/>
          <p14:tracePt t="152385" x="6367463" y="4581525"/>
          <p14:tracePt t="152399" x="6367463" y="4572000"/>
          <p14:tracePt t="152416" x="6367463" y="4564063"/>
          <p14:tracePt t="152433" x="6367463" y="4554538"/>
          <p14:tracePt t="152510" x="6375400" y="4554538"/>
          <p14:tracePt t="152526" x="6384925" y="4581525"/>
          <p14:tracePt t="152536" x="6402388" y="4616450"/>
          <p14:tracePt t="152550" x="6411913" y="4697413"/>
          <p14:tracePt t="152567" x="6429375" y="4768850"/>
          <p14:tracePt t="152583" x="6456363" y="4849813"/>
          <p14:tracePt t="152600" x="6473825" y="4929188"/>
          <p14:tracePt t="152617" x="6492875" y="4992688"/>
          <p14:tracePt t="152633" x="6500813" y="5037138"/>
          <p14:tracePt t="152652" x="6500813" y="5153025"/>
          <p14:tracePt t="152669" x="6500813" y="5233988"/>
          <p14:tracePt t="152684" x="6473825" y="5313363"/>
          <p14:tracePt t="152700" x="6446838" y="5340350"/>
          <p14:tracePt t="152717" x="6429375" y="5367338"/>
          <p14:tracePt t="152734" x="6411913" y="5384800"/>
          <p14:tracePt t="152750" x="6375400" y="5402263"/>
          <p14:tracePt t="152767" x="6313488" y="5429250"/>
          <p14:tracePt t="152784" x="6197600" y="5473700"/>
          <p14:tracePt t="152800" x="6135688" y="5492750"/>
          <p14:tracePt t="152817" x="6054725" y="5510213"/>
          <p14:tracePt t="152833" x="6018213" y="5483225"/>
          <p14:tracePt t="152850" x="5938838" y="5448300"/>
          <p14:tracePt t="152867" x="5857875" y="5376863"/>
          <p14:tracePt t="152883" x="5813425" y="5322888"/>
          <p14:tracePt t="152886" x="5786438" y="5305425"/>
          <p14:tracePt t="152902" x="5759450" y="5268913"/>
          <p14:tracePt t="152918" x="5759450" y="5241925"/>
          <p14:tracePt t="152934" x="5759450" y="5233988"/>
          <p14:tracePt t="153004" x="5778500" y="5241925"/>
          <p14:tracePt t="153014" x="5830888" y="5286375"/>
          <p14:tracePt t="153034" x="5983288" y="5376863"/>
          <p14:tracePt t="153050" x="6197600" y="5438775"/>
          <p14:tracePt t="153067" x="6286500" y="5456238"/>
          <p14:tracePt t="153084" x="6350000" y="5465763"/>
          <p14:tracePt t="153100" x="6429375" y="5465763"/>
          <p14:tracePt t="153117" x="6537325" y="5465763"/>
          <p14:tracePt t="153133" x="6661150" y="5465763"/>
          <p14:tracePt t="153152" x="6813550" y="5448300"/>
          <p14:tracePt t="153169" x="6858000" y="5421313"/>
          <p14:tracePt t="153184" x="6911975" y="5402263"/>
          <p14:tracePt t="153200" x="6938963" y="5376863"/>
          <p14:tracePt t="153217" x="6956425" y="5357813"/>
          <p14:tracePt t="153234" x="6983413" y="5349875"/>
          <p14:tracePt t="153250" x="7000875" y="5330825"/>
          <p14:tracePt t="153267" x="7018338" y="5295900"/>
          <p14:tracePt t="153284" x="7045325" y="5259388"/>
          <p14:tracePt t="153299" x="7064375" y="5241925"/>
          <p14:tracePt t="153316" x="7081838" y="5214938"/>
          <p14:tracePt t="153333" x="7108825" y="5187950"/>
          <p14:tracePt t="153350" x="7126288" y="5180013"/>
          <p14:tracePt t="153367" x="7143750" y="5162550"/>
          <p14:tracePt t="153402" x="7188200" y="5162550"/>
          <p14:tracePt t="153419" x="7269163" y="5187950"/>
          <p14:tracePt t="153434" x="7358063" y="5214938"/>
          <p14:tracePt t="153450" x="7473950" y="5241925"/>
          <p14:tracePt t="153467" x="7599363" y="5241925"/>
          <p14:tracePt t="153483" x="7688263" y="5241925"/>
          <p14:tracePt t="153500" x="7751763" y="5241925"/>
          <p14:tracePt t="153517" x="7769225" y="5233988"/>
          <p14:tracePt t="153534" x="7786688" y="5233988"/>
          <p14:tracePt t="153552" x="7823200" y="5241925"/>
          <p14:tracePt t="153606" x="7831138" y="5251450"/>
          <p14:tracePt t="153623" x="7840663" y="5278438"/>
          <p14:tracePt t="153634" x="7858125" y="5313363"/>
          <p14:tracePt t="153650" x="7867650" y="5376863"/>
          <p14:tracePt t="153667" x="7875588" y="5438775"/>
          <p14:tracePt t="153684" x="7875588" y="5554663"/>
          <p14:tracePt t="153701" x="7875588" y="5608638"/>
          <p14:tracePt t="153717" x="7867650" y="5662613"/>
          <p14:tracePt t="153734" x="7831138" y="5697538"/>
          <p14:tracePt t="153750" x="7769225" y="5724525"/>
          <p14:tracePt t="153767" x="7688263" y="5734050"/>
          <p14:tracePt t="153784" x="7616825" y="5734050"/>
          <p14:tracePt t="153802" x="7510463" y="5715000"/>
          <p14:tracePt t="153819" x="7466013" y="5697538"/>
          <p14:tracePt t="153834" x="7412038" y="5670550"/>
          <p14:tracePt t="153850" x="7367588" y="5643563"/>
          <p14:tracePt t="153867" x="7286625" y="5608638"/>
          <p14:tracePt t="153883" x="7207250" y="5581650"/>
          <p14:tracePt t="153900" x="7135813" y="5554663"/>
          <p14:tracePt t="153917" x="7054850" y="5527675"/>
          <p14:tracePt t="153934" x="6921500" y="5492750"/>
          <p14:tracePt t="153950" x="6831013" y="5492750"/>
          <p14:tracePt t="153967" x="6732588" y="5492750"/>
          <p14:tracePt t="153984" x="6661150" y="5473700"/>
          <p14:tracePt t="154000" x="6599238" y="5465763"/>
          <p14:tracePt t="154017" x="6554788" y="5465763"/>
          <p14:tracePt t="154034" x="6518275" y="5465763"/>
          <p14:tracePt t="154050" x="6500813" y="5456238"/>
          <p14:tracePt t="154178" x="6473825" y="5438775"/>
          <p14:tracePt t="154194" x="6465888" y="5438775"/>
          <p14:tracePt t="154205" x="6465888" y="5429250"/>
          <p14:tracePt t="154296" x="6465888" y="5421313"/>
          <p14:tracePt t="154307" x="6473825" y="5411788"/>
          <p14:tracePt t="154319" x="6510338" y="5376863"/>
          <p14:tracePt t="154334" x="6589713" y="5322888"/>
          <p14:tracePt t="154350" x="6670675" y="5268913"/>
          <p14:tracePt t="154367" x="6751638" y="5214938"/>
          <p14:tracePt t="154384" x="6831013" y="5162550"/>
          <p14:tracePt t="154400" x="6911975" y="5126038"/>
          <p14:tracePt t="154417" x="6973888" y="5099050"/>
          <p14:tracePt t="154434" x="7037388" y="5072063"/>
          <p14:tracePt t="154452" x="7081838" y="5064125"/>
          <p14:tracePt t="154469" x="7099300" y="5064125"/>
          <p14:tracePt t="154483" x="7116763" y="5064125"/>
          <p14:tracePt t="154500" x="7135813" y="5064125"/>
          <p14:tracePt t="154516" x="7153275" y="5064125"/>
          <p14:tracePt t="154533" x="7188200" y="5064125"/>
          <p14:tracePt t="154550" x="7207250" y="5064125"/>
          <p14:tracePt t="154566" x="7224713" y="5064125"/>
          <p14:tracePt t="154584" x="7259638" y="5064125"/>
          <p14:tracePt t="154600" x="7269163" y="5072063"/>
          <p14:tracePt t="154616" x="7286625" y="5081588"/>
          <p14:tracePt t="154633" x="7304088" y="5099050"/>
          <p14:tracePt t="154650" x="7340600" y="5135563"/>
          <p14:tracePt t="154667" x="7385050" y="5170488"/>
          <p14:tracePt t="154683" x="7402513" y="5187950"/>
          <p14:tracePt t="154700" x="7429500" y="5207000"/>
          <p14:tracePt t="154717" x="7446963" y="5278438"/>
          <p14:tracePt t="154734" x="7473950" y="5330825"/>
          <p14:tracePt t="154750" x="7500938" y="5394325"/>
          <p14:tracePt t="154767" x="7527925" y="5456238"/>
          <p14:tracePt t="154784" x="7518400" y="5500688"/>
          <p14:tracePt t="154800" x="7456488" y="5581650"/>
          <p14:tracePt t="154816" x="7313613" y="5643563"/>
          <p14:tracePt t="154834" x="7037388" y="5680075"/>
          <p14:tracePt t="154850" x="6867525" y="5680075"/>
          <p14:tracePt t="154867" x="6688138" y="5653088"/>
          <p14:tracePt t="154884" x="6537325" y="5626100"/>
          <p14:tracePt t="154900" x="6384925" y="5591175"/>
          <p14:tracePt t="154917" x="6180138" y="5519738"/>
          <p14:tracePt t="154934" x="5973763" y="5473700"/>
          <p14:tracePt t="154953" x="5670550" y="5402263"/>
          <p14:tracePt t="154969" x="5564188" y="5376863"/>
          <p14:tracePt t="154984" x="5483225" y="5349875"/>
          <p14:tracePt t="155000" x="5446713" y="5340350"/>
          <p14:tracePt t="155017" x="5429250" y="5340350"/>
          <p14:tracePt t="155034" x="5394325" y="5330825"/>
          <p14:tracePt t="155050" x="5384800" y="5313363"/>
          <p14:tracePt t="155117" x="5384800" y="5305425"/>
          <p14:tracePt t="155126" x="5384800" y="5268913"/>
          <p14:tracePt t="155136" x="5384800" y="5251450"/>
          <p14:tracePt t="155150" x="5384800" y="5207000"/>
          <p14:tracePt t="155167" x="5402263" y="5180013"/>
          <p14:tracePt t="155187" x="5465763" y="5162550"/>
          <p14:tracePt t="155201" x="5518150" y="5162550"/>
          <p14:tracePt t="155219" x="5688013" y="5207000"/>
          <p14:tracePt t="155234" x="5751513" y="5259388"/>
          <p14:tracePt t="155251" x="5803900" y="5322888"/>
          <p14:tracePt t="155267" x="5840413" y="5394325"/>
          <p14:tracePt t="155283" x="5867400" y="5438775"/>
          <p14:tracePt t="155300" x="5884863" y="5456238"/>
          <p14:tracePt t="155316" x="5902325" y="5483225"/>
          <p14:tracePt t="155333" x="5902325" y="5492750"/>
          <p14:tracePt t="155423" x="5921375" y="5492750"/>
          <p14:tracePt t="155433" x="5929313" y="5483225"/>
          <p14:tracePt t="155451" x="5946775" y="5448300"/>
          <p14:tracePt t="155467" x="5965825" y="5438775"/>
          <p14:tracePt t="155563" x="5983288" y="5438775"/>
          <p14:tracePt t="155587" x="5983288" y="5448300"/>
          <p14:tracePt t="155597" x="5992813" y="5483225"/>
          <p14:tracePt t="155607" x="5992813" y="5519738"/>
          <p14:tracePt t="155619" x="5992813" y="5599113"/>
          <p14:tracePt t="155634" x="5973763" y="5680075"/>
          <p14:tracePt t="155650" x="5946775" y="5724525"/>
          <p14:tracePt t="155667" x="5946775" y="5734050"/>
          <p14:tracePt t="155683" x="5938838" y="5734050"/>
          <p14:tracePt t="155720" x="5929313" y="5734050"/>
          <p14:tracePt t="155728" x="5929313" y="5697538"/>
          <p14:tracePt t="155738" x="5929313" y="5643563"/>
          <p14:tracePt t="155751" x="5929313" y="5554663"/>
          <p14:tracePt t="155767" x="5929313" y="5473700"/>
          <p14:tracePt t="155783" x="5929313" y="5402263"/>
          <p14:tracePt t="155800" x="5921375" y="5340350"/>
          <p14:tracePt t="155817" x="5894388" y="5305425"/>
          <p14:tracePt t="155833" x="5875338" y="5286375"/>
          <p14:tracePt t="155852" x="5830888" y="5251450"/>
          <p14:tracePt t="155869" x="5813425" y="5233988"/>
          <p14:tracePt t="155885" x="5795963" y="5214938"/>
          <p14:tracePt t="155901" x="5768975" y="5197475"/>
          <p14:tracePt t="155917" x="5751513" y="5170488"/>
          <p14:tracePt t="155935" x="5715000" y="5153025"/>
          <p14:tracePt t="155951" x="5697538" y="5135563"/>
          <p14:tracePt t="155967" x="5635625" y="5108575"/>
          <p14:tracePt t="155984" x="5572125" y="5099050"/>
          <p14:tracePt t="156001" x="5446713" y="5099050"/>
          <p14:tracePt t="156017" x="5349875" y="5099050"/>
          <p14:tracePt t="156034" x="5241925" y="5099050"/>
          <p14:tracePt t="156050" x="5170488" y="5099050"/>
          <p14:tracePt t="156067" x="5116513" y="5099050"/>
          <p14:tracePt t="156084" x="5099050" y="5099050"/>
          <p14:tracePt t="156100" x="5089525" y="5099050"/>
          <p14:tracePt t="156120" x="5072063" y="5116513"/>
          <p14:tracePt t="156135" x="5045075" y="5143500"/>
          <p14:tracePt t="156151" x="5027613" y="5170488"/>
          <p14:tracePt t="156167" x="5000625" y="5233988"/>
          <p14:tracePt t="156185" x="4973638" y="5286375"/>
          <p14:tracePt t="156200" x="4956175" y="5330825"/>
          <p14:tracePt t="156217" x="4956175" y="5367338"/>
          <p14:tracePt t="156234" x="4956175" y="5394325"/>
          <p14:tracePt t="156250" x="4956175" y="5429250"/>
          <p14:tracePt t="156267" x="4983163" y="5500688"/>
          <p14:tracePt t="156284" x="4992688" y="5564188"/>
          <p14:tracePt t="156300" x="5000625" y="5599113"/>
          <p14:tracePt t="156317" x="5018088" y="5643563"/>
          <p14:tracePt t="156334" x="5037138" y="5680075"/>
          <p14:tracePt t="156350" x="5064125" y="5724525"/>
          <p14:tracePt t="156369" x="5089525" y="5768975"/>
          <p14:tracePt t="156385" x="5116513" y="5786438"/>
          <p14:tracePt t="156401" x="5135563" y="5813425"/>
          <p14:tracePt t="156417" x="5153025" y="5840413"/>
          <p14:tracePt t="156434" x="5180013" y="5857875"/>
          <p14:tracePt t="156451" x="5197475" y="5867400"/>
          <p14:tracePt t="156467" x="5214938" y="5884863"/>
          <p14:tracePt t="156483" x="5232400" y="5911850"/>
          <p14:tracePt t="156500" x="5278438" y="5921375"/>
          <p14:tracePt t="156518" x="5394325" y="5921375"/>
          <p14:tracePt t="156533" x="5438775" y="5921375"/>
          <p14:tracePt t="156550" x="5500688" y="5911850"/>
          <p14:tracePt t="156567" x="5527675" y="5911850"/>
          <p14:tracePt t="156583" x="5545138" y="5911850"/>
          <p14:tracePt t="156600" x="5572125" y="5911850"/>
          <p14:tracePt t="156617" x="5608638" y="5911850"/>
          <p14:tracePt t="156634" x="5653088" y="5884863"/>
          <p14:tracePt t="156650" x="5670550" y="5867400"/>
          <p14:tracePt t="156667" x="5680075" y="5857875"/>
          <p14:tracePt t="156683" x="5688013" y="5857875"/>
          <p14:tracePt t="156700" x="5688013" y="5840413"/>
          <p14:tracePt t="156717" x="5715000" y="5822950"/>
          <p14:tracePt t="156733" x="5732463" y="5786438"/>
          <p14:tracePt t="156750" x="5751513" y="5761038"/>
          <p14:tracePt t="156766" x="5768975" y="5697538"/>
          <p14:tracePt t="156784" x="5768975" y="5581650"/>
          <p14:tracePt t="156800" x="5759450" y="5500688"/>
          <p14:tracePt t="156816" x="5732463" y="5456238"/>
          <p14:tracePt t="156834" x="5724525" y="5421313"/>
          <p14:tracePt t="156850" x="5724525" y="5376863"/>
          <p14:tracePt t="156866" x="5697538" y="5295900"/>
          <p14:tracePt t="156884" x="5680075" y="5241925"/>
          <p14:tracePt t="156900" x="5653088" y="5197475"/>
          <p14:tracePt t="156916" x="5616575" y="5116513"/>
          <p14:tracePt t="156933" x="5564188" y="5037138"/>
          <p14:tracePt t="156950" x="5537200" y="5000625"/>
          <p14:tracePt t="156966" x="5518150" y="4965700"/>
          <p14:tracePt t="156983" x="5465763" y="4929188"/>
          <p14:tracePt t="156999" x="5429250" y="4911725"/>
          <p14:tracePt t="157016" x="5411788" y="4884738"/>
          <p14:tracePt t="157035" x="5384800" y="4876800"/>
          <p14:tracePt t="157051" x="5357813" y="4867275"/>
          <p14:tracePt t="157067" x="5340350" y="4857750"/>
          <p14:tracePt t="157084" x="5295900" y="4857750"/>
          <p14:tracePt t="157101" x="5214938" y="4876800"/>
          <p14:tracePt t="157117" x="5187950" y="4884738"/>
          <p14:tracePt t="157134" x="5160963" y="4894263"/>
          <p14:tracePt t="157151" x="5089525" y="4921250"/>
          <p14:tracePt t="157168" x="5072063" y="4921250"/>
          <p14:tracePt t="157185" x="5054600" y="4929188"/>
          <p14:tracePt t="157201" x="5045075" y="4938713"/>
          <p14:tracePt t="157218" x="5027613" y="4956175"/>
          <p14:tracePt t="157234" x="5010150" y="4992688"/>
          <p14:tracePt t="157253" x="4973638" y="5099050"/>
          <p14:tracePt t="157269" x="4956175" y="5170488"/>
          <p14:tracePt t="157285" x="4956175" y="5251450"/>
          <p14:tracePt t="157301" x="4956175" y="5313363"/>
          <p14:tracePt t="157318" x="4956175" y="5357813"/>
          <p14:tracePt t="157334" x="4965700" y="5429250"/>
          <p14:tracePt t="157351" x="4992688" y="5510213"/>
          <p14:tracePt t="157367" x="5018088" y="5572125"/>
          <p14:tracePt t="157384" x="5037138" y="5653088"/>
          <p14:tracePt t="157387" x="5054600" y="5697538"/>
          <p14:tracePt t="157401" x="5064125" y="5715000"/>
          <p14:tracePt t="157417" x="5099050" y="5778500"/>
          <p14:tracePt t="157434" x="5126038" y="5813425"/>
          <p14:tracePt t="157451" x="5135563" y="5840413"/>
          <p14:tracePt t="157468" x="5170488" y="5903913"/>
          <p14:tracePt t="157484" x="5224463" y="5956300"/>
          <p14:tracePt t="157501" x="5259388" y="5983288"/>
          <p14:tracePt t="157519" x="5295900" y="5992813"/>
          <p14:tracePt t="157535" x="5322888" y="5992813"/>
          <p14:tracePt t="157551" x="5349875" y="5992813"/>
          <p14:tracePt t="157567" x="5384800" y="5992813"/>
          <p14:tracePt t="157584" x="5446713" y="5975350"/>
          <p14:tracePt t="157601" x="5527675" y="5956300"/>
          <p14:tracePt t="157617" x="5554663" y="5938838"/>
          <p14:tracePt t="157634" x="5589588" y="5921375"/>
          <p14:tracePt t="157651" x="5608638" y="5894388"/>
          <p14:tracePt t="157669" x="5653088" y="5840413"/>
          <p14:tracePt t="157684" x="5680075" y="5805488"/>
          <p14:tracePt t="157701" x="5697538" y="5778500"/>
          <p14:tracePt t="157717" x="5707063" y="5741988"/>
          <p14:tracePt t="157734" x="5724525" y="5724525"/>
          <p14:tracePt t="157751" x="5724525" y="5697538"/>
          <p14:tracePt t="157768" x="5724525" y="5689600"/>
          <p14:tracePt t="157785" x="5697538" y="5670550"/>
          <p14:tracePt t="157800" x="5661025" y="5653088"/>
          <p14:tracePt t="157817" x="5635625" y="5626100"/>
          <p14:tracePt t="157833" x="5581650" y="5608638"/>
          <p14:tracePt t="157850" x="5564188" y="5581650"/>
          <p14:tracePt t="157867" x="5545138" y="5564188"/>
          <p14:tracePt t="157883" x="5527675" y="5554663"/>
          <p14:tracePt t="157900" x="5500688" y="5537200"/>
          <p14:tracePt t="157918" x="5473700" y="5500688"/>
          <p14:tracePt t="157935" x="5465763" y="5492750"/>
          <p14:tracePt t="157951" x="5438775" y="5483225"/>
          <p14:tracePt t="157968" x="5429250" y="5473700"/>
          <p14:tracePt t="157984" x="5411788" y="5448300"/>
          <p14:tracePt t="158001" x="5394325" y="5402263"/>
          <p14:tracePt t="158017" x="5367338" y="5340350"/>
          <p14:tracePt t="158034" x="5340350" y="5278438"/>
          <p14:tracePt t="158051" x="5322888" y="5251450"/>
          <p14:tracePt t="158067" x="5322888" y="5241925"/>
          <p14:tracePt t="158193" x="5303838" y="5224463"/>
          <p14:tracePt t="158203" x="5286375" y="5224463"/>
          <p14:tracePt t="158218" x="5224463" y="5241925"/>
          <p14:tracePt t="158234" x="5160963" y="5268913"/>
          <p14:tracePt t="158250" x="5108575" y="5295900"/>
          <p14:tracePt t="158267" x="5064125" y="5305425"/>
          <p14:tracePt t="158284" x="5045075" y="5313363"/>
          <p14:tracePt t="158300" x="4983163" y="5313363"/>
          <p14:tracePt t="158317" x="4867275" y="5295900"/>
          <p14:tracePt t="158334" x="4759325" y="5268913"/>
          <p14:tracePt t="158350" x="4643438" y="5233988"/>
          <p14:tracePt t="158367" x="4527550" y="5187950"/>
          <p14:tracePt t="158384" x="4411663" y="5108575"/>
          <p14:tracePt t="158400" x="4303713" y="5019675"/>
          <p14:tracePt t="158418" x="4205288" y="4902200"/>
          <p14:tracePt t="158435" x="4179888" y="4805363"/>
          <p14:tracePt t="158450" x="4170363" y="4697413"/>
          <p14:tracePt t="158467" x="4133850" y="4545013"/>
          <p14:tracePt t="158484" x="4108450" y="4429125"/>
          <p14:tracePt t="158500" x="4081463" y="4322763"/>
          <p14:tracePt t="158517" x="4071938" y="4214813"/>
          <p14:tracePt t="158533" x="4054475" y="4135438"/>
          <p14:tracePt t="158550" x="4054475" y="4064000"/>
          <p14:tracePt t="158567" x="4044950" y="3983038"/>
          <p14:tracePt t="158583" x="4044950" y="3867150"/>
          <p14:tracePt t="158600" x="4044950" y="3778250"/>
          <p14:tracePt t="158617" x="4044950" y="3670300"/>
          <p14:tracePt t="158633" x="4044950" y="3589338"/>
          <p14:tracePt t="158650" x="4062413" y="3517900"/>
          <p14:tracePt t="158668" x="4089400" y="3384550"/>
          <p14:tracePt t="158685" x="4098925" y="3330575"/>
          <p14:tracePt t="158700" x="4125913" y="3259138"/>
          <p14:tracePt t="158717" x="4152900" y="3160713"/>
          <p14:tracePt t="158734" x="4179888" y="3054350"/>
          <p14:tracePt t="158750" x="4205288" y="2921000"/>
          <p14:tracePt t="158767" x="4241800" y="2759075"/>
          <p14:tracePt t="158784" x="4276725" y="2670175"/>
          <p14:tracePt t="158800" x="4303713" y="2589213"/>
          <p14:tracePt t="158818" x="4340225" y="2544763"/>
          <p14:tracePt t="158835" x="4357688" y="2527300"/>
          <p14:tracePt t="158850" x="4367213" y="2509838"/>
          <p14:tracePt t="158896" x="4375150" y="2509838"/>
          <p14:tracePt t="158913" x="4411663" y="2509838"/>
          <p14:tracePt t="158923" x="4465638" y="2509838"/>
          <p14:tracePt t="158935" x="4545013" y="2509838"/>
          <p14:tracePt t="158951" x="4608513" y="2509838"/>
          <p14:tracePt t="158967" x="4625975" y="2517775"/>
          <p14:tracePt t="158983" x="4643438" y="2536825"/>
          <p14:tracePt t="159000" x="4687888" y="2554288"/>
          <p14:tracePt t="159017" x="4732338" y="2598738"/>
          <p14:tracePt t="159033" x="4768850" y="2635250"/>
          <p14:tracePt t="159050" x="4830763" y="2670175"/>
          <p14:tracePt t="159067" x="4884738" y="2724150"/>
          <p14:tracePt t="159083" x="4921250" y="2786063"/>
          <p14:tracePt t="159101" x="4956175" y="2901950"/>
          <p14:tracePt t="159117" x="4983163" y="2965450"/>
          <p14:tracePt t="159134" x="5010150" y="3000375"/>
          <p14:tracePt t="159151" x="5027613" y="3036888"/>
          <p14:tracePt t="159168" x="5054600" y="3081338"/>
          <p14:tracePt t="159186" x="5089525" y="3197225"/>
          <p14:tracePt t="159201" x="5116513" y="3278188"/>
          <p14:tracePt t="159218" x="5135563" y="3357563"/>
          <p14:tracePt t="159234" x="5143500" y="3421063"/>
          <p14:tracePt t="159251" x="5160963" y="3482975"/>
          <p14:tracePt t="159268" x="5170488" y="3509963"/>
          <p14:tracePt t="159284" x="5180013" y="3589338"/>
          <p14:tracePt t="159300" x="5180013" y="3679825"/>
          <p14:tracePt t="159317" x="5197475" y="3786188"/>
          <p14:tracePt t="159335" x="5207000" y="3938588"/>
          <p14:tracePt t="159350" x="5207000" y="4010025"/>
          <p14:tracePt t="159367" x="5207000" y="4090988"/>
          <p14:tracePt t="159384" x="5207000" y="4152900"/>
          <p14:tracePt t="159400" x="5187950" y="4224338"/>
          <p14:tracePt t="159417" x="5187950" y="4330700"/>
          <p14:tracePt t="159434" x="5180013" y="4429125"/>
          <p14:tracePt t="159450" x="5160963" y="4519613"/>
          <p14:tracePt t="159467" x="5160963" y="4662488"/>
          <p14:tracePt t="159484" x="5170488" y="4759325"/>
          <p14:tracePt t="159500" x="5180013" y="4849813"/>
          <p14:tracePt t="159517" x="5197475" y="4956175"/>
          <p14:tracePt t="159534" x="5207000" y="5054600"/>
          <p14:tracePt t="159550" x="5207000" y="5126038"/>
          <p14:tracePt t="159567" x="5207000" y="5207000"/>
          <p14:tracePt t="159585" x="5197475" y="5305425"/>
          <p14:tracePt t="159601" x="5180013" y="5367338"/>
          <p14:tracePt t="159618" x="5170488" y="5411788"/>
          <p14:tracePt t="159634" x="5143500" y="5448300"/>
          <p14:tracePt t="159651" x="5126038" y="5465763"/>
          <p14:tracePt t="159668" x="5116513" y="5492750"/>
          <p14:tracePt t="159684" x="5108575" y="5500688"/>
          <p14:tracePt t="159749" x="5099050" y="5500688"/>
          <p14:tracePt t="159759" x="5089525" y="5500688"/>
          <p14:tracePt t="159770" x="5064125" y="5473700"/>
          <p14:tracePt t="159784" x="5000625" y="5421313"/>
          <p14:tracePt t="159801" x="4929188" y="5357813"/>
          <p14:tracePt t="159817" x="4848225" y="5278438"/>
          <p14:tracePt t="159835" x="4697413" y="5126038"/>
          <p14:tracePt t="159851" x="4598988" y="5019675"/>
          <p14:tracePt t="159867" x="4491038" y="4948238"/>
          <p14:tracePt t="159884" x="4411663" y="4911725"/>
          <p14:tracePt t="159901" x="4384675" y="4884738"/>
          <p14:tracePt t="159918" x="4367213" y="4867275"/>
          <p14:tracePt t="159935" x="4340225" y="4830763"/>
          <p14:tracePt t="159951" x="4330700" y="4768850"/>
          <p14:tracePt t="159969" x="4313238" y="4625975"/>
          <p14:tracePt t="159986" x="4303713" y="4537075"/>
          <p14:tracePt t="160001" x="4303713" y="4438650"/>
          <p14:tracePt t="160018" x="4286250" y="4349750"/>
          <p14:tracePt t="160034" x="4276725" y="4268788"/>
          <p14:tracePt t="160051" x="4259263" y="4197350"/>
          <p14:tracePt t="160068" x="4251325" y="4116388"/>
          <p14:tracePt t="160084" x="4232275" y="4010025"/>
          <p14:tracePt t="160101" x="4232275" y="3876675"/>
          <p14:tracePt t="160118" x="4232275" y="3786188"/>
          <p14:tracePt t="160134" x="4241800" y="3714750"/>
          <p14:tracePt t="160151" x="4241800" y="3635375"/>
          <p14:tracePt t="160168" x="4241800" y="3571875"/>
          <p14:tracePt t="160186" x="4251325" y="3509963"/>
          <p14:tracePt t="160201" x="4268788" y="3473450"/>
          <p14:tracePt t="160220" x="4276725" y="3421063"/>
          <p14:tracePt t="160236" x="4276725" y="3394075"/>
          <p14:tracePt t="160251" x="4286250" y="3357563"/>
          <p14:tracePt t="160268" x="4295775" y="3322638"/>
          <p14:tracePt t="160285" x="4322763" y="3278188"/>
          <p14:tracePt t="160300" x="4348163" y="3214688"/>
          <p14:tracePt t="160317" x="4367213" y="3179763"/>
          <p14:tracePt t="160334" x="4375150" y="3152775"/>
          <p14:tracePt t="160350" x="4402138" y="3125788"/>
          <p14:tracePt t="160367" x="4419600" y="3098800"/>
          <p14:tracePt t="160384" x="4429125" y="3089275"/>
          <p14:tracePt t="160400" x="4429125" y="3081338"/>
          <p14:tracePt t="160417" x="4438650" y="3054350"/>
          <p14:tracePt t="160434" x="4465638" y="3036888"/>
          <p14:tracePt t="160450" x="4483100" y="3009900"/>
          <p14:tracePt t="160467" x="4491038" y="3000375"/>
          <p14:tracePt t="160484" x="4510088" y="2982913"/>
          <p14:tracePt t="160501" x="4518025" y="2965450"/>
          <p14:tracePt t="160518" x="4545013" y="2946400"/>
          <p14:tracePt t="160534" x="4554538" y="2928938"/>
          <p14:tracePt t="160682" x="4554538" y="2955925"/>
          <p14:tracePt t="160692" x="4554538" y="2982913"/>
          <p14:tracePt t="160702" x="4554538" y="2992438"/>
          <p14:tracePt t="160718" x="4562475" y="3017838"/>
          <p14:tracePt t="160736" x="4572000" y="3054350"/>
          <p14:tracePt t="160751" x="4572000" y="3063875"/>
          <p14:tracePt t="160784" x="4572000" y="3071813"/>
          <p14:tracePt t="167759" x="4581525" y="3081338"/>
          <p14:tracePt t="167769" x="4608513" y="3116263"/>
          <p14:tracePt t="167785" x="4705350" y="3286125"/>
          <p14:tracePt t="167801" x="4840288" y="3608388"/>
          <p14:tracePt t="167818" x="4983163" y="3849688"/>
          <p14:tracePt t="167836" x="5153025" y="4019550"/>
          <p14:tracePt t="167852" x="5349875" y="4116388"/>
          <p14:tracePt t="167868" x="5527675" y="4206875"/>
          <p14:tracePt t="167885" x="5661025" y="4233863"/>
          <p14:tracePt t="167901" x="5741988" y="4251325"/>
          <p14:tracePt t="167919" x="5803900" y="4259263"/>
          <p14:tracePt t="167935" x="5894388" y="4259263"/>
          <p14:tracePt t="167952" x="5992813" y="4241800"/>
          <p14:tracePt t="167969" x="6064250" y="4206875"/>
          <p14:tracePt t="167985" x="6099175" y="4170363"/>
          <p14:tracePt t="168002" x="6135688" y="4125913"/>
          <p14:tracePt t="168019" x="6180138" y="4064000"/>
          <p14:tracePt t="168035" x="6269038" y="3983038"/>
          <p14:tracePt t="168051" x="6350000" y="3876675"/>
          <p14:tracePt t="168068" x="6438900" y="3795713"/>
          <p14:tracePt t="168085" x="6510338" y="3697288"/>
          <p14:tracePt t="168102" x="6537325" y="3544888"/>
          <p14:tracePt t="168118" x="6527800" y="3394075"/>
          <p14:tracePt t="168135" x="6465888" y="3214688"/>
          <p14:tracePt t="168152" x="6394450" y="3027363"/>
          <p14:tracePt t="168169" x="6296025" y="2840038"/>
          <p14:tracePt t="168187" x="6232525" y="2741613"/>
          <p14:tracePt t="168202" x="6170613" y="2660650"/>
          <p14:tracePt t="168218" x="6099175" y="2554288"/>
          <p14:tracePt t="168235" x="6064250" y="2492375"/>
          <p14:tracePt t="168251" x="6010275" y="2411413"/>
          <p14:tracePt t="168268" x="5956300" y="2330450"/>
          <p14:tracePt t="168286" x="5884863" y="2259013"/>
          <p14:tracePt t="168302" x="5849938" y="2197100"/>
          <p14:tracePt t="168319" x="5830888" y="2179638"/>
          <p14:tracePt t="168337" x="5795963" y="2152650"/>
          <p14:tracePt t="168353" x="5778500" y="2125663"/>
          <p14:tracePt t="168369" x="5759450" y="2108200"/>
          <p14:tracePt t="168385" x="5724525" y="2098675"/>
          <p14:tracePt t="168402" x="5697538" y="2071688"/>
          <p14:tracePt t="168419" x="5653088" y="2071688"/>
          <p14:tracePt t="168436" x="5589588" y="2063750"/>
          <p14:tracePt t="168452" x="5527675" y="2063750"/>
          <p14:tracePt t="168469" x="5465763" y="2054225"/>
          <p14:tracePt t="168485" x="5421313" y="2054225"/>
          <p14:tracePt t="168501" x="5330825" y="2063750"/>
          <p14:tracePt t="168518" x="5251450" y="2081213"/>
          <p14:tracePt t="168535" x="5170488" y="2108200"/>
          <p14:tracePt t="168551" x="5108575" y="2116138"/>
          <p14:tracePt t="168568" x="5045075" y="2143125"/>
          <p14:tracePt t="168585" x="4983163" y="2170113"/>
          <p14:tracePt t="168602" x="4867275" y="2197100"/>
          <p14:tracePt t="168618" x="4795838" y="2197100"/>
          <p14:tracePt t="168635" x="4697413" y="2197100"/>
          <p14:tracePt t="168651" x="4625975" y="2206625"/>
          <p14:tracePt t="168668" x="4545013" y="2224088"/>
          <p14:tracePt t="168685" x="4465638" y="2232025"/>
          <p14:tracePt t="168701" x="4394200" y="2251075"/>
          <p14:tracePt t="168718" x="4330700" y="2268538"/>
          <p14:tracePt t="168735" x="4251325" y="2286000"/>
          <p14:tracePt t="168752" x="4160838" y="2312988"/>
          <p14:tracePt t="168768" x="4098925" y="2339975"/>
          <p14:tracePt t="168785" x="4054475" y="2349500"/>
          <p14:tracePt t="168801" x="4010025" y="2374900"/>
          <p14:tracePt t="168818" x="3983038" y="2393950"/>
          <p14:tracePt t="168835" x="3965575" y="2411413"/>
          <p14:tracePt t="168853" x="3875088" y="2500313"/>
          <p14:tracePt t="168868" x="3795713" y="2581275"/>
          <p14:tracePt t="168885" x="3741738" y="2660650"/>
          <p14:tracePt t="168902" x="3697288" y="2741613"/>
          <p14:tracePt t="168919" x="3670300" y="2822575"/>
          <p14:tracePt t="168935" x="3643313" y="2901950"/>
          <p14:tracePt t="168953" x="3633788" y="2965450"/>
          <p14:tracePt t="168970" x="3625850" y="3081338"/>
          <p14:tracePt t="168987" x="3625850" y="3152775"/>
          <p14:tracePt t="169003" x="3625850" y="3251200"/>
          <p14:tracePt t="169019" x="3625850" y="3357563"/>
          <p14:tracePt t="169035" x="3643313" y="3465513"/>
          <p14:tracePt t="169052" x="3652838" y="3554413"/>
          <p14:tracePt t="169069" x="3652838" y="3635375"/>
          <p14:tracePt t="169085" x="3670300" y="3706813"/>
          <p14:tracePt t="169102" x="3679825" y="3813175"/>
          <p14:tracePt t="169119" x="3705225" y="3911600"/>
          <p14:tracePt t="169135" x="3732213" y="4071938"/>
          <p14:tracePt t="169152" x="3732213" y="4179888"/>
          <p14:tracePt t="169169" x="3732213" y="4286250"/>
          <p14:tracePt t="169187" x="3759200" y="4402138"/>
          <p14:tracePt t="169202" x="3776663" y="4473575"/>
          <p14:tracePt t="169219" x="3786188" y="4554538"/>
          <p14:tracePt t="169236" x="3803650" y="4670425"/>
          <p14:tracePt t="169252" x="3830638" y="4751388"/>
          <p14:tracePt t="169268" x="3848100" y="4822825"/>
          <p14:tracePt t="169285" x="3894138" y="4902200"/>
          <p14:tracePt t="169301" x="3929063" y="4983163"/>
          <p14:tracePt t="169318" x="3956050" y="5037138"/>
          <p14:tracePt t="169335" x="3983038" y="5064125"/>
          <p14:tracePt t="169351" x="4010025" y="5091113"/>
          <p14:tracePt t="169368" x="4027488" y="5108575"/>
          <p14:tracePt t="169385" x="4062413" y="5126038"/>
          <p14:tracePt t="169401" x="4081463" y="5143500"/>
          <p14:tracePt t="169418" x="4116388" y="5170488"/>
          <p14:tracePt t="169435" x="4160838" y="5180013"/>
          <p14:tracePt t="169452" x="4224338" y="5197475"/>
          <p14:tracePt t="169468" x="4268788" y="5197475"/>
          <p14:tracePt t="169485" x="4286250" y="5197475"/>
          <p14:tracePt t="169503" x="4340225" y="5207000"/>
          <p14:tracePt t="169519" x="4384675" y="5207000"/>
          <p14:tracePt t="169536" x="4438650" y="5207000"/>
          <p14:tracePt t="169552" x="4500563" y="5214938"/>
          <p14:tracePt t="169569" x="4527550" y="5214938"/>
          <p14:tracePt t="169586" x="4554538" y="5224463"/>
          <p14:tracePt t="169602" x="4581525" y="5233988"/>
          <p14:tracePt t="169619" x="4598988" y="5251450"/>
          <p14:tracePt t="169637" x="4633913" y="5259388"/>
          <p14:tracePt t="169654" x="4652963" y="5268913"/>
          <p14:tracePt t="169669" x="4670425" y="5278438"/>
          <p14:tracePt t="169685" x="4697413" y="5286375"/>
          <p14:tracePt t="169702" x="4714875" y="5295900"/>
          <p14:tracePt t="169719" x="4732338" y="5322888"/>
          <p14:tracePt t="169736" x="4751388" y="5330825"/>
          <p14:tracePt t="169753" x="4840288" y="5349875"/>
          <p14:tracePt t="169769" x="4929188" y="5367338"/>
          <p14:tracePt t="169786" x="5010150" y="5376863"/>
          <p14:tracePt t="169802" x="5089525" y="5376863"/>
          <p14:tracePt t="169819" x="5143500" y="5376863"/>
          <p14:tracePt t="169835" x="5197475" y="5376863"/>
          <p14:tracePt t="169852" x="5259388" y="5349875"/>
          <p14:tracePt t="169869" x="5340350" y="5340350"/>
          <p14:tracePt t="169887" x="5456238" y="5295900"/>
          <p14:tracePt t="169903" x="5527675" y="5268913"/>
          <p14:tracePt t="169919" x="5589588" y="5259388"/>
          <p14:tracePt t="169935" x="5643563" y="5241925"/>
          <p14:tracePt t="169952" x="5661025" y="5224463"/>
          <p14:tracePt t="169969" x="5697538" y="5224463"/>
          <p14:tracePt t="169986" x="5715000" y="5214938"/>
          <p14:tracePt t="170002" x="5732463" y="5207000"/>
          <p14:tracePt t="170018" x="5768975" y="5162550"/>
          <p14:tracePt t="170035" x="5786438" y="5116513"/>
          <p14:tracePt t="170051" x="5830888" y="5064125"/>
          <p14:tracePt t="170068" x="5867400" y="5010150"/>
          <p14:tracePt t="170085" x="5894388" y="4965700"/>
          <p14:tracePt t="170102" x="5911850" y="4911725"/>
          <p14:tracePt t="170119" x="5921375" y="4857750"/>
          <p14:tracePt t="170137" x="5938838" y="4724400"/>
          <p14:tracePt t="170154" x="5938838" y="4581525"/>
          <p14:tracePt t="170169" x="5938838" y="4438650"/>
          <p14:tracePt t="170186" x="5921375" y="4305300"/>
          <p14:tracePt t="170202" x="5894388" y="4206875"/>
          <p14:tracePt t="170219" x="5867400" y="4116388"/>
          <p14:tracePt t="170236" x="5840413" y="4019550"/>
          <p14:tracePt t="170252" x="5813425" y="3929063"/>
          <p14:tracePt t="170269" x="5786438" y="3830638"/>
          <p14:tracePt t="170285" x="5759450" y="3670300"/>
          <p14:tracePt t="170302" x="5724525" y="3554413"/>
          <p14:tracePt t="170318" x="5697538" y="3465513"/>
          <p14:tracePt t="170335" x="5680075" y="3384550"/>
          <p14:tracePt t="170352" x="5653088" y="3303588"/>
          <p14:tracePt t="170369" x="5626100" y="3232150"/>
          <p14:tracePt t="170386" x="5599113" y="3179763"/>
          <p14:tracePt t="170389" x="5581650" y="3143250"/>
          <p14:tracePt t="170403" x="5564188" y="3081338"/>
          <p14:tracePt t="170418" x="5518150" y="3027363"/>
          <p14:tracePt t="170435" x="5500688" y="2992438"/>
          <p14:tracePt t="170452" x="5483225" y="2973388"/>
          <p14:tracePt t="170468" x="5456238" y="2955925"/>
          <p14:tracePt t="170485" x="5438775" y="2928938"/>
          <p14:tracePt t="170502" x="5429250" y="2921000"/>
          <p14:tracePt t="170518" x="5411788" y="2901950"/>
          <p14:tracePt t="170535" x="5384800" y="2884488"/>
          <p14:tracePt t="170552" x="5357813" y="2849563"/>
          <p14:tracePt t="170568" x="5322888" y="2830513"/>
          <p14:tracePt t="170585" x="5303838" y="2822575"/>
          <p14:tracePt t="170601" x="5286375" y="2813050"/>
          <p14:tracePt t="170618" x="5251450" y="2795588"/>
          <p14:tracePt t="170635" x="5207000" y="2795588"/>
          <p14:tracePt t="170653" x="5126038" y="2795588"/>
          <p14:tracePt t="170669" x="5081588" y="2795588"/>
          <p14:tracePt t="170685" x="5045075" y="2795588"/>
          <p14:tracePt t="170702" x="5027613" y="2795588"/>
          <p14:tracePt t="170718" x="5000625" y="2795588"/>
          <p14:tracePt t="170735" x="4973638" y="2803525"/>
          <p14:tracePt t="170752" x="4938713" y="2813050"/>
          <p14:tracePt t="170768" x="4911725" y="2822575"/>
          <p14:tracePt t="170787" x="4875213" y="2830513"/>
          <p14:tracePt t="170833" x="4867275" y="2830513"/>
          <p14:tracePt t="170849" x="4830763" y="2830513"/>
          <p14:tracePt t="170858" x="4822825" y="2830513"/>
          <p14:tracePt t="170869" x="4813300" y="2830513"/>
          <p14:tracePt t="193266" x="4776788" y="2813050"/>
          <p14:tracePt t="193275" x="4741863" y="2803525"/>
          <p14:tracePt t="193288" x="4679950" y="2795588"/>
          <p14:tracePt t="193304" x="4660900" y="2795588"/>
          <p14:tracePt t="193438" x="4670425" y="2795588"/>
          <p14:tracePt t="193447" x="4705350" y="2857500"/>
          <p14:tracePt t="193457" x="4705350" y="3000375"/>
          <p14:tracePt t="193472" x="4598988" y="3421063"/>
          <p14:tracePt t="193488" x="4483100" y="3786188"/>
          <p14:tracePt t="193561" x="4483100" y="3805238"/>
          <p14:tracePt t="193577" x="4483100" y="3795713"/>
          <p14:tracePt t="193594" x="4483100" y="3786188"/>
          <p14:tracePt t="193703" x="4483100" y="3778250"/>
          <p14:tracePt t="193713" x="4483100" y="3741738"/>
          <p14:tracePt t="193723" x="4465638" y="3706813"/>
          <p14:tracePt t="193738" x="4438650" y="3608388"/>
          <p14:tracePt t="193755" x="4411663" y="3500438"/>
          <p14:tracePt t="193772" x="4402138" y="3349625"/>
          <p14:tracePt t="193790" x="4402138" y="3259138"/>
          <p14:tracePt t="193805" x="4402138" y="3170238"/>
          <p14:tracePt t="193821" x="4384675" y="3135313"/>
          <p14:tracePt t="193838" x="4367213" y="3108325"/>
          <p14:tracePt t="193900" x="4357688" y="3098800"/>
          <p14:tracePt t="193921" x="4348163" y="3098800"/>
          <p14:tracePt t="193938" x="4340225" y="3089275"/>
          <p14:tracePt t="194101" x="4330700" y="3081338"/>
          <p14:tracePt t="194111" x="4313238" y="3071813"/>
          <p14:tracePt t="194122" x="4303713" y="3071813"/>
          <p14:tracePt t="194138" x="4303713" y="3063875"/>
          <p14:tracePt t="194154" x="4286250" y="3063875"/>
          <p14:tracePt t="194171" x="4276725" y="3054350"/>
          <p14:tracePt t="194188" x="4259263" y="3054350"/>
          <p14:tracePt t="194204" x="4232275" y="3054350"/>
          <p14:tracePt t="194221" x="4205288" y="3054350"/>
          <p14:tracePt t="194238" x="4125913" y="3063875"/>
          <p14:tracePt t="194254" x="4044950" y="3089275"/>
          <p14:tracePt t="194271" x="4000500" y="3108325"/>
          <p14:tracePt t="194289" x="3965575" y="3125788"/>
          <p14:tracePt t="194305" x="3946525" y="3135313"/>
          <p14:tracePt t="194321" x="3938588" y="3135313"/>
          <p14:tracePt t="194588" x="3929063" y="3135313"/>
          <p14:tracePt t="194604" x="3919538" y="3125788"/>
          <p14:tracePt t="194614" x="3911600" y="3125788"/>
          <p14:tracePt t="194633" x="3911600" y="3116263"/>
          <p14:tracePt t="194650" x="3902075" y="3116263"/>
          <p14:tracePt t="194660" x="3902075" y="3108325"/>
          <p14:tracePt t="194674" x="3884613" y="3108325"/>
          <p14:tracePt t="194688" x="3884613" y="3098800"/>
          <p14:tracePt t="194705" x="3875088" y="3081338"/>
          <p14:tracePt t="194722" x="3857625" y="3063875"/>
          <p14:tracePt t="194738" x="3822700" y="3044825"/>
          <p14:tracePt t="194755" x="3803650" y="3017838"/>
          <p14:tracePt t="194772" x="3786188" y="3017838"/>
          <p14:tracePt t="194789" x="3786188" y="3009900"/>
          <p14:tracePt t="194805" x="3776663" y="3009900"/>
          <p14:tracePt t="194854" x="3768725" y="3009900"/>
          <p14:tracePt t="194870" x="3751263" y="3000375"/>
          <p14:tracePt t="194880" x="3724275" y="3000375"/>
          <p14:tracePt t="194888" x="3679825" y="3000375"/>
          <p14:tracePt t="194904" x="3608388" y="3000375"/>
          <p14:tracePt t="194921" x="3527425" y="3009900"/>
          <p14:tracePt t="194939" x="3411538" y="3036888"/>
          <p14:tracePt t="194955" x="3330575" y="3044825"/>
          <p14:tracePt t="194972" x="3224213" y="3063875"/>
          <p14:tracePt t="194989" x="3098800" y="3071813"/>
          <p14:tracePt t="195005" x="2955925" y="3089275"/>
          <p14:tracePt t="195021" x="2751138" y="3125788"/>
          <p14:tracePt t="195039" x="2554288" y="3125788"/>
          <p14:tracePt t="195055" x="2401888" y="3152775"/>
          <p14:tracePt t="195074" x="2241550" y="3152775"/>
          <p14:tracePt t="195089" x="2170113" y="3152775"/>
          <p14:tracePt t="195105" x="2071688" y="3152775"/>
          <p14:tracePt t="195122" x="1946275" y="3143250"/>
          <p14:tracePt t="195139" x="1812925" y="3116263"/>
          <p14:tracePt t="195155" x="1679575" y="3089275"/>
          <p14:tracePt t="195173" x="1536700" y="3063875"/>
          <p14:tracePt t="195190" x="1438275" y="3044825"/>
          <p14:tracePt t="195206" x="1366838" y="3044825"/>
          <p14:tracePt t="195222" x="1285875" y="3036888"/>
          <p14:tracePt t="195239" x="1204913" y="3036888"/>
          <p14:tracePt t="195255" x="1152525" y="3036888"/>
          <p14:tracePt t="195272" x="1125538" y="3036888"/>
          <p14:tracePt t="195700" x="1152525" y="3036888"/>
          <p14:tracePt t="195714" x="1160463" y="3036888"/>
          <p14:tracePt t="195724" x="1169988" y="3036888"/>
          <p14:tracePt t="195739" x="1196975" y="3036888"/>
          <p14:tracePt t="195755" x="1204913" y="3027363"/>
          <p14:tracePt t="195771" x="1214438" y="3027363"/>
          <p14:tracePt t="195788" x="1214438" y="3017838"/>
          <p14:tracePt t="195804" x="1223963" y="3017838"/>
          <p14:tracePt t="199308" x="1231900" y="3017838"/>
          <p14:tracePt t="199318" x="1285875" y="3054350"/>
          <p14:tracePt t="199328" x="1347788" y="3081338"/>
          <p14:tracePt t="199339" x="1446213" y="3152775"/>
          <p14:tracePt t="199356" x="1562100" y="3232150"/>
          <p14:tracePt t="199372" x="1670050" y="3303588"/>
          <p14:tracePt t="199389" x="1751013" y="3357563"/>
          <p14:tracePt t="199406" x="1830388" y="3421063"/>
          <p14:tracePt t="199422" x="1893888" y="3446463"/>
          <p14:tracePt t="199440" x="1919288" y="3482975"/>
          <p14:tracePt t="199880" x="1928813" y="3473450"/>
          <p14:tracePt t="199889" x="1965325" y="3465513"/>
          <p14:tracePt t="199906" x="2062163" y="3411538"/>
          <p14:tracePt t="199922" x="2251075" y="3340100"/>
          <p14:tracePt t="199941" x="2554288" y="3278188"/>
          <p14:tracePt t="199957" x="2697163" y="3278188"/>
          <p14:tracePt t="199973" x="2795588" y="3295650"/>
          <p14:tracePt t="199989" x="2840038" y="3313113"/>
          <p14:tracePt t="200006" x="2874963" y="3330575"/>
          <p14:tracePt t="200067" x="2884488" y="3330575"/>
          <p14:tracePt t="200077" x="2894013" y="3340100"/>
          <p14:tracePt t="200091" x="2911475" y="3349625"/>
          <p14:tracePt t="200411" x="2911475" y="3357563"/>
          <p14:tracePt t="200427" x="2911475" y="3394075"/>
          <p14:tracePt t="200439" x="2928938" y="3446463"/>
          <p14:tracePt t="200456" x="2938463" y="3536950"/>
          <p14:tracePt t="200472" x="2965450" y="3652838"/>
          <p14:tracePt t="200489" x="2982913" y="3778250"/>
          <p14:tracePt t="200506" x="2990850" y="3830638"/>
          <p14:tracePt t="200523" x="2990850" y="3857625"/>
          <p14:tracePt t="200539" x="2990850" y="3884613"/>
          <p14:tracePt t="200556" x="2990850" y="3911600"/>
          <p14:tracePt t="200572" x="2990850" y="3983038"/>
          <p14:tracePt t="200589" x="2990850" y="4081463"/>
          <p14:tracePt t="200606" x="2990850" y="4125913"/>
          <p14:tracePt t="200622" x="2990850" y="4187825"/>
          <p14:tracePt t="200639" x="2973388" y="4224338"/>
          <p14:tracePt t="200655" x="2973388" y="4259263"/>
          <p14:tracePt t="200672" x="2973388" y="4322763"/>
          <p14:tracePt t="200689" x="2965450" y="4357688"/>
          <p14:tracePt t="200705" x="2955925" y="4394200"/>
          <p14:tracePt t="200722" x="2955925" y="4411663"/>
          <p14:tracePt t="200741" x="2946400" y="4438650"/>
          <p14:tracePt t="200772" x="2946400" y="4448175"/>
          <p14:tracePt t="200789" x="2946400" y="4456113"/>
          <p14:tracePt t="200806" x="2946400" y="4473575"/>
          <p14:tracePt t="201295" x="2973388" y="4473575"/>
          <p14:tracePt t="201305" x="2982913" y="4473575"/>
          <p14:tracePt t="201322" x="3000375" y="4473575"/>
          <p14:tracePt t="201339" x="3017838" y="4473575"/>
          <p14:tracePt t="201356" x="3054350" y="4465638"/>
          <p14:tracePt t="201372" x="3071813" y="4456113"/>
          <p14:tracePt t="201389" x="3116263" y="4448175"/>
          <p14:tracePt t="201405" x="3160713" y="4448175"/>
          <p14:tracePt t="201422" x="3179763" y="4448175"/>
          <p14:tracePt t="201439" x="3205163" y="4456113"/>
          <p14:tracePt t="201455" x="3224213" y="4465638"/>
          <p14:tracePt t="201472" x="3241675" y="4465638"/>
          <p14:tracePt t="201489" x="3251200" y="4473575"/>
          <p14:tracePt t="201633" x="3276600" y="4473575"/>
          <p14:tracePt t="201642" x="3286125" y="4473575"/>
          <p14:tracePt t="201656" x="3276600" y="4537075"/>
          <p14:tracePt t="201672" x="3268663" y="4751388"/>
          <p14:tracePt t="201688" x="3286125" y="4956175"/>
          <p14:tracePt t="201706" x="3303588" y="5010150"/>
          <p14:tracePt t="201739" x="3313113" y="5010150"/>
          <p14:tracePt t="202101" x="3322638" y="5010150"/>
          <p14:tracePt t="202110" x="3330575" y="4983163"/>
          <p14:tracePt t="202123" x="3348038" y="4956175"/>
          <p14:tracePt t="202141" x="3394075" y="4867275"/>
          <p14:tracePt t="202157" x="3419475" y="4805363"/>
          <p14:tracePt t="202173" x="3446463" y="4733925"/>
          <p14:tracePt t="202189" x="3500438" y="4635500"/>
          <p14:tracePt t="202206" x="3571875" y="4554538"/>
          <p14:tracePt t="202223" x="3652838" y="4483100"/>
          <p14:tracePt t="202240" x="3679825" y="4402138"/>
          <p14:tracePt t="202256" x="3705225" y="4322763"/>
          <p14:tracePt t="202272" x="3732213" y="4259263"/>
          <p14:tracePt t="202289" x="3741738" y="4251325"/>
          <p14:tracePt t="202305" x="3759200" y="4251325"/>
          <p14:tracePt t="202322" x="3768725" y="4251325"/>
          <p14:tracePt t="202339" x="3776663" y="4251325"/>
          <p14:tracePt t="202391" x="3795713" y="4251325"/>
          <p14:tracePt t="202401" x="3803650" y="4251325"/>
          <p14:tracePt t="202423" x="3813175" y="4251325"/>
          <p14:tracePt t="202432" x="3813175" y="4241800"/>
          <p14:tracePt t="202443" x="3822700" y="4241800"/>
          <p14:tracePt t="202456" x="3822700" y="4233863"/>
          <p14:tracePt t="202473" x="3830638" y="4224338"/>
          <p14:tracePt t="202490" x="3848100" y="4224338"/>
          <p14:tracePt t="202506" x="3848100" y="4214813"/>
          <p14:tracePt t="202523" x="3867150" y="4197350"/>
          <p14:tracePt t="202539" x="3875088" y="4187825"/>
          <p14:tracePt t="202556" x="3884613" y="4179888"/>
          <p14:tracePt t="202573" x="3884613" y="4170363"/>
          <p14:tracePt t="202589" x="3894138" y="4162425"/>
          <p14:tracePt t="202606" x="3894138" y="4152900"/>
          <p14:tracePt t="202623" x="3902075" y="4152900"/>
          <p14:tracePt t="202639" x="3902075" y="4143375"/>
          <p14:tracePt t="202658" x="3902075" y="4125913"/>
          <p14:tracePt t="202705" x="3911600" y="4116388"/>
          <p14:tracePt t="202759" x="3919538" y="4108450"/>
          <p14:tracePt t="202768" x="3919538" y="4098925"/>
          <p14:tracePt t="202779" x="3938588" y="4098925"/>
          <p14:tracePt t="202820" x="3946525" y="4090988"/>
          <p14:tracePt t="202844" x="3946525" y="4081463"/>
          <p14:tracePt t="202860" x="3956050" y="4071938"/>
          <p14:tracePt t="202876" x="3956050" y="4064000"/>
          <p14:tracePt t="202884" x="3965575" y="4064000"/>
          <p14:tracePt t="202923" x="3965575" y="4044950"/>
          <p14:tracePt t="202933" x="3973513" y="4037013"/>
          <p14:tracePt t="202955" x="3983038" y="4027488"/>
          <p14:tracePt t="202995" x="3983038" y="4019550"/>
          <p14:tracePt t="203127" x="3983038" y="4010025"/>
          <p14:tracePt t="203137" x="3983038" y="4000500"/>
          <p14:tracePt t="203156" x="3990975" y="3973513"/>
          <p14:tracePt t="203173" x="3990975" y="3948113"/>
          <p14:tracePt t="203189" x="4000500" y="3929063"/>
          <p14:tracePt t="203206" x="4000500" y="3902075"/>
          <p14:tracePt t="203223" x="4017963" y="3884613"/>
          <p14:tracePt t="203240" x="4027488" y="3867150"/>
          <p14:tracePt t="203257" x="4044950" y="3830638"/>
          <p14:tracePt t="203273" x="4071938" y="3795713"/>
          <p14:tracePt t="203290" x="4089400" y="3741738"/>
          <p14:tracePt t="203307" x="4098925" y="3724275"/>
          <p14:tracePt t="203322" x="4108450" y="3706813"/>
          <p14:tracePt t="203339" x="4108450" y="3697288"/>
          <p14:tracePt t="203355" x="4116388" y="3670300"/>
          <p14:tracePt t="203389" x="4116388" y="3662363"/>
          <p14:tracePt t="204436" x="4116388" y="3625850"/>
          <p14:tracePt t="204445" x="4116388" y="3589338"/>
          <p14:tracePt t="204457" x="4133850" y="3500438"/>
          <p14:tracePt t="204473" x="4143375" y="3384550"/>
          <p14:tracePt t="204490" x="4170363" y="3322638"/>
          <p14:tracePt t="204507" x="4197350" y="3251200"/>
          <p14:tracePt t="204522" x="4197350" y="3170238"/>
          <p14:tracePt t="204539" x="4197350" y="3089275"/>
          <p14:tracePt t="204556" x="4197350" y="3027363"/>
          <p14:tracePt t="204573" x="4170363" y="2965450"/>
          <p14:tracePt t="204591" x="4089400" y="2840038"/>
          <p14:tracePt t="204608" x="3990975" y="2679700"/>
          <p14:tracePt t="204623" x="3848100" y="2465388"/>
          <p14:tracePt t="204640" x="3714750" y="2330450"/>
          <p14:tracePt t="204656" x="3625850" y="2232025"/>
          <p14:tracePt t="204673" x="3616325" y="2206625"/>
          <p14:tracePt t="205116" x="3625850" y="2224088"/>
          <p14:tracePt t="205125" x="3643313" y="2232025"/>
          <p14:tracePt t="205140" x="3643313" y="2241550"/>
          <p14:tracePt t="205156" x="3660775" y="2259013"/>
          <p14:tracePt t="205173" x="3679825" y="2278063"/>
          <p14:tracePt t="205190" x="3697288" y="2303463"/>
          <p14:tracePt t="205206" x="3724275" y="2312988"/>
          <p14:tracePt t="205223" x="3741738" y="2322513"/>
          <p14:tracePt t="205241" x="3768725" y="2322513"/>
          <p14:tracePt t="205256" x="3795713" y="2322513"/>
          <p14:tracePt t="205273" x="3813175" y="2312988"/>
          <p14:tracePt t="206462" x="3786188" y="2286000"/>
          <p14:tracePt t="206471" x="3741738" y="2259013"/>
          <p14:tracePt t="206490" x="3714750" y="2241550"/>
          <p14:tracePt t="206506" x="3697288" y="2214563"/>
          <p14:tracePt t="206522" x="3687763" y="2214563"/>
          <p14:tracePt t="206572" x="3687763" y="2206625"/>
          <p14:tracePt t="206587" x="3705225" y="2206625"/>
          <p14:tracePt t="206593" x="3732213" y="2206625"/>
          <p14:tracePt t="206606" x="3776663" y="2206625"/>
          <p14:tracePt t="206623" x="3857625" y="2241550"/>
          <p14:tracePt t="206639" x="3867150" y="2330450"/>
          <p14:tracePt t="206657" x="3857625" y="2616200"/>
          <p14:tracePt t="206673" x="3830638" y="2759075"/>
          <p14:tracePt t="206706" x="3813175" y="2795588"/>
          <p14:tracePt t="206723" x="3795713" y="2857500"/>
          <p14:tracePt t="206781" x="3776663" y="2857500"/>
          <p14:tracePt t="206789" x="3768725" y="2857500"/>
          <p14:tracePt t="206797" x="3759200" y="2857500"/>
          <p14:tracePt t="206805" x="3751263" y="2857500"/>
          <p14:tracePt t="206822" x="3741738" y="2857500"/>
          <p14:tracePt t="206839" x="3732213" y="2857500"/>
          <p14:tracePt t="206856" x="3724275" y="2857500"/>
          <p14:tracePt t="206872" x="3705225" y="2857500"/>
          <p14:tracePt t="206977" x="3705225" y="2849563"/>
          <p14:tracePt t="206984" x="3705225" y="2840038"/>
          <p14:tracePt t="206993" x="3705225" y="2830513"/>
          <p14:tracePt t="207006" x="3714750" y="2822575"/>
          <p14:tracePt t="207023" x="3732213" y="2795588"/>
          <p14:tracePt t="207039" x="3751263" y="2778125"/>
          <p14:tracePt t="207055" x="3786188" y="2751138"/>
          <p14:tracePt t="207072" x="3803650" y="2724150"/>
          <p14:tracePt t="207089" x="3822700" y="2697163"/>
          <p14:tracePt t="207106" x="3830638" y="2670175"/>
          <p14:tracePt t="207123" x="3848100" y="2660650"/>
          <p14:tracePt t="207139" x="3848100" y="2652713"/>
          <p14:tracePt t="207157" x="3867150" y="2625725"/>
          <p14:tracePt t="207173" x="3875088" y="2554288"/>
          <p14:tracePt t="207189" x="3902075" y="2473325"/>
          <p14:tracePt t="207206" x="3911600" y="2465388"/>
          <p14:tracePt t="207223" x="3919538" y="2465388"/>
          <p14:tracePt t="207240" x="3946525" y="2438400"/>
          <p14:tracePt t="207256" x="3965575" y="2420938"/>
          <p14:tracePt t="207273" x="3983038" y="2401888"/>
          <p14:tracePt t="207290" x="4010025" y="2374900"/>
          <p14:tracePt t="207306" x="4017963" y="2357438"/>
          <p14:tracePt t="207322" x="4027488" y="2357438"/>
          <p14:tracePt t="207339" x="4037013" y="2339975"/>
          <p14:tracePt t="207356" x="4044950" y="2330450"/>
          <p14:tracePt t="207373" x="4054475" y="2322513"/>
          <p14:tracePt t="207389" x="4062413" y="2312988"/>
          <p14:tracePt t="207408" x="4081463" y="2295525"/>
          <p14:tracePt t="207494" x="4089400" y="2286000"/>
          <p14:tracePt t="207503" x="4098925" y="2286000"/>
          <p14:tracePt t="207514" x="4098925" y="2278063"/>
          <p14:tracePt t="207526" x="4108450" y="2268538"/>
          <p14:tracePt t="212551" x="4089400" y="2349500"/>
          <p14:tracePt t="212560" x="4071938" y="2446338"/>
          <p14:tracePt t="212575" x="4044950" y="2652713"/>
          <p14:tracePt t="212591" x="4010025" y="2786063"/>
          <p14:tracePt t="212607" x="4000500" y="2849563"/>
          <p14:tracePt t="212624" x="4000500" y="2867025"/>
          <p14:tracePt t="212641" x="4000500" y="2874963"/>
          <p14:tracePt t="212657" x="4000500" y="2884488"/>
          <p14:tracePt t="212674" x="4000500" y="2901950"/>
          <p14:tracePt t="212690" x="4000500" y="2928938"/>
          <p14:tracePt t="212709" x="4000500" y="2955925"/>
          <p14:tracePt t="212725" x="3990975" y="2973388"/>
          <p14:tracePt t="212741" x="3983038" y="3000375"/>
          <p14:tracePt t="212757" x="3973513" y="3017838"/>
          <p14:tracePt t="212773" x="3946525" y="3036888"/>
          <p14:tracePt t="212790" x="3938588" y="3044825"/>
          <p14:tracePt t="212823" x="3929063" y="3054350"/>
          <p14:tracePt t="212840" x="3929063" y="3071813"/>
          <p14:tracePt t="212857" x="3919538" y="3081338"/>
          <p14:tracePt t="212873" x="3919538" y="3089275"/>
          <p14:tracePt t="212942" x="3919538" y="3098800"/>
          <p14:tracePt t="212951" x="3929063" y="3098800"/>
          <p14:tracePt t="212961" x="3938588" y="3108325"/>
          <p14:tracePt t="212975" x="3965575" y="3116263"/>
          <p14:tracePt t="212991" x="3973513" y="3125788"/>
          <p14:tracePt t="213008" x="3990975" y="3125788"/>
          <p14:tracePt t="213024" x="4000500" y="3143250"/>
          <p14:tracePt t="213040" x="4010025" y="3143250"/>
          <p14:tracePt t="213057" x="4017963" y="3152775"/>
          <p14:tracePt t="213074" x="4027488" y="3152775"/>
          <p14:tracePt t="213091" x="4062413" y="3152775"/>
          <p14:tracePt t="213107" x="4125913" y="3152775"/>
          <p14:tracePt t="213124" x="4197350" y="3152775"/>
          <p14:tracePt t="213141" x="4303713" y="3152775"/>
          <p14:tracePt t="213157" x="4394200" y="3152775"/>
          <p14:tracePt t="213174" x="4473575" y="3152775"/>
          <p14:tracePt t="213191" x="4554538" y="3160713"/>
          <p14:tracePt t="213209" x="4652963" y="3187700"/>
          <p14:tracePt t="213224" x="4697413" y="3197225"/>
          <p14:tracePt t="213240" x="4759325" y="3214688"/>
          <p14:tracePt t="213257" x="4894263" y="3241675"/>
          <p14:tracePt t="213274" x="5143500" y="3295650"/>
          <p14:tracePt t="213290" x="5456238" y="3349625"/>
          <p14:tracePt t="213307" x="5751513" y="3367088"/>
          <p14:tracePt t="213323" x="6010275" y="3367088"/>
          <p14:tracePt t="213340" x="6224588" y="3367088"/>
          <p14:tracePt t="213357" x="6394450" y="3384550"/>
          <p14:tracePt t="213373" x="6402388" y="3384550"/>
          <p14:tracePt t="213390" x="6411913" y="3394075"/>
          <p14:tracePt t="213711" x="6402388" y="3394075"/>
          <p14:tracePt t="213726" x="6394450" y="3394075"/>
          <p14:tracePt t="213741" x="6384925" y="3394075"/>
          <p14:tracePt t="213751" x="6375400" y="3394075"/>
          <p14:tracePt t="213820" x="6367463" y="3394075"/>
          <p14:tracePt t="213859" x="6350000" y="3394075"/>
          <p14:tracePt t="214086" x="6340475" y="3394075"/>
          <p14:tracePt t="214095" x="6330950" y="3394075"/>
          <p14:tracePt t="214110" x="6323013" y="3394075"/>
          <p14:tracePt t="214125" x="6313488" y="3394075"/>
          <p14:tracePt t="214243" x="6303963" y="3394075"/>
          <p14:tracePt t="214258" x="6296025" y="3394075"/>
          <p14:tracePt t="214267" x="6278563" y="3394075"/>
          <p14:tracePt t="214277" x="6269038" y="3394075"/>
          <p14:tracePt t="220294" x="6296025" y="3421063"/>
          <p14:tracePt t="220304" x="6357938" y="3465513"/>
          <p14:tracePt t="220311" x="6402388" y="3492500"/>
          <p14:tracePt t="220324" x="6411913" y="3500438"/>
          <p14:tracePt t="220341" x="6278563" y="3589338"/>
          <p14:tracePt t="220357" x="6116638" y="3643313"/>
          <p14:tracePt t="220374" x="5983288" y="3670300"/>
          <p14:tracePt t="220391" x="5849938" y="3697288"/>
          <p14:tracePt t="220393" x="5795963" y="3714750"/>
          <p14:tracePt t="220408" x="5741988" y="3714750"/>
          <p14:tracePt t="220426" x="5492750" y="3670300"/>
          <p14:tracePt t="220442" x="5278438" y="3563938"/>
          <p14:tracePt t="220458" x="5072063" y="3465513"/>
          <p14:tracePt t="220474" x="4857750" y="3357563"/>
          <p14:tracePt t="220492" x="4714875" y="3295650"/>
          <p14:tracePt t="220508" x="4562475" y="3259138"/>
          <p14:tracePt t="220525" x="4411663" y="3232150"/>
          <p14:tracePt t="220542" x="4205288" y="3197225"/>
          <p14:tracePt t="220559" x="3990975" y="3143250"/>
          <p14:tracePt t="220575" x="3894138" y="3081338"/>
          <p14:tracePt t="220592" x="3795713" y="3009900"/>
          <p14:tracePt t="220608" x="3660775" y="2938463"/>
          <p14:tracePt t="220625" x="3517900" y="2840038"/>
          <p14:tracePt t="220642" x="3303588" y="2732088"/>
          <p14:tracePt t="220658" x="3143250" y="2652713"/>
          <p14:tracePt t="220676" x="2990850" y="2616200"/>
          <p14:tracePt t="220692" x="2946400" y="2598738"/>
          <p14:tracePt t="220708" x="2911475" y="2589213"/>
          <p14:tracePt t="220725" x="2901950" y="2589213"/>
          <p14:tracePt t="220742" x="2894013" y="2581275"/>
          <p14:tracePt t="220758" x="2884488" y="2581275"/>
          <p14:tracePt t="220775" x="2857500" y="2571750"/>
          <p14:tracePt t="220791" x="2847975" y="2563813"/>
          <p14:tracePt t="220810" x="2830513" y="2536825"/>
          <p14:tracePt t="220826" x="2813050" y="2517775"/>
          <p14:tracePt t="220842" x="2786063" y="2500313"/>
          <p14:tracePt t="220858" x="2786063" y="2473325"/>
          <p14:tracePt t="220875" x="2776538" y="2455863"/>
          <p14:tracePt t="220891" x="2776538" y="2438400"/>
          <p14:tracePt t="220908" x="2776538" y="2420938"/>
          <p14:tracePt t="220925" x="2776538" y="2374900"/>
          <p14:tracePt t="220942" x="2776538" y="2330450"/>
          <p14:tracePt t="220958" x="2768600" y="2286000"/>
          <p14:tracePt t="220974" x="2741613" y="2206625"/>
          <p14:tracePt t="220991" x="2714625" y="2143125"/>
          <p14:tracePt t="221008" x="2705100" y="2098675"/>
          <p14:tracePt t="221024" x="2687638" y="2044700"/>
          <p14:tracePt t="221041" x="2679700" y="2027238"/>
          <p14:tracePt t="221058" x="2679700" y="2000250"/>
          <p14:tracePt t="221076" x="2679700" y="1928813"/>
          <p14:tracePt t="221092" x="2679700" y="1884363"/>
          <p14:tracePt t="221108" x="2679700" y="1866900"/>
          <p14:tracePt t="221124" x="2679700" y="1839913"/>
          <p14:tracePt t="221141" x="2697163" y="1822450"/>
          <p14:tracePt t="221158" x="2714625" y="1785938"/>
          <p14:tracePt t="221175" x="2732088" y="1758950"/>
          <p14:tracePt t="221191" x="2759075" y="1704975"/>
          <p14:tracePt t="221208" x="2786063" y="1679575"/>
          <p14:tracePt t="221225" x="2803525" y="1670050"/>
          <p14:tracePt t="221241" x="2803525" y="1660525"/>
          <p14:tracePt t="221258" x="2813050" y="1652588"/>
          <p14:tracePt t="221274" x="2830513" y="1625600"/>
          <p14:tracePt t="221291" x="2847975" y="1608138"/>
          <p14:tracePt t="221308" x="2884488" y="1589088"/>
          <p14:tracePt t="221326" x="2911475" y="1562100"/>
          <p14:tracePt t="221341" x="2911475" y="1554163"/>
          <p14:tracePt t="221379" x="2938463" y="1544638"/>
          <p14:tracePt t="221395" x="2965450" y="1536700"/>
          <p14:tracePt t="221407" x="3000375" y="1517650"/>
          <p14:tracePt t="221425" x="3044825" y="1509713"/>
          <p14:tracePt t="221441" x="3098800" y="1490663"/>
          <p14:tracePt t="221459" x="3125788" y="1490663"/>
          <p14:tracePt t="221475" x="3133725" y="1490663"/>
          <p14:tracePt t="221492" x="3152775" y="1490663"/>
          <p14:tracePt t="221509" x="3179763" y="1509713"/>
          <p14:tracePt t="221525" x="3197225" y="1527175"/>
          <p14:tracePt t="221542" x="3205163" y="1527175"/>
          <p14:tracePt t="221560" x="3224213" y="1554163"/>
          <p14:tracePt t="221576" x="3251200" y="1581150"/>
          <p14:tracePt t="221592" x="3268663" y="1598613"/>
          <p14:tracePt t="221609" x="3286125" y="1616075"/>
          <p14:tracePt t="221625" x="3295650" y="1633538"/>
          <p14:tracePt t="221642" x="3322638" y="1687513"/>
          <p14:tracePt t="221659" x="3330575" y="1731963"/>
          <p14:tracePt t="221675" x="3348038" y="1795463"/>
          <p14:tracePt t="221692" x="3357563" y="1857375"/>
          <p14:tracePt t="221708" x="3357563" y="1893888"/>
          <p14:tracePt t="221725" x="3357563" y="1928813"/>
          <p14:tracePt t="221742" x="3357563" y="1965325"/>
          <p14:tracePt t="221759" x="3367088" y="2009775"/>
          <p14:tracePt t="221775" x="3367088" y="2054225"/>
          <p14:tracePt t="221793" x="3367088" y="2071688"/>
          <p14:tracePt t="221808" x="3367088" y="2116138"/>
          <p14:tracePt t="221824" x="3367088" y="2143125"/>
          <p14:tracePt t="221842" x="3357563" y="2197100"/>
          <p14:tracePt t="221858" x="3348038" y="2224088"/>
          <p14:tracePt t="221875" x="3348038" y="2251075"/>
          <p14:tracePt t="221892" x="3340100" y="2268538"/>
          <p14:tracePt t="221908" x="3340100" y="2278063"/>
          <p14:tracePt t="221925" x="3330575" y="2295525"/>
          <p14:tracePt t="221942" x="3303588" y="2312988"/>
          <p14:tracePt t="221961" x="3276600" y="2349500"/>
          <p14:tracePt t="221977" x="3268663" y="2366963"/>
          <p14:tracePt t="221992" x="3251200" y="2384425"/>
          <p14:tracePt t="222009" x="3224213" y="2411413"/>
          <p14:tracePt t="222025" x="3205163" y="2428875"/>
          <p14:tracePt t="222042" x="3170238" y="2446338"/>
          <p14:tracePt t="222058" x="3143250" y="2473325"/>
          <p14:tracePt t="222077" x="3036888" y="2509838"/>
          <p14:tracePt t="222093" x="2990850" y="2536825"/>
          <p14:tracePt t="222109" x="2938463" y="2544763"/>
          <p14:tracePt t="222125" x="2919413" y="2563813"/>
          <p14:tracePt t="222142" x="2901950" y="2563813"/>
          <p14:tracePt t="222158" x="2867025" y="2563813"/>
          <p14:tracePt t="222175" x="2847975" y="2563813"/>
          <p14:tracePt t="222192" x="2830513" y="2563813"/>
          <p14:tracePt t="222209" x="2813050" y="2563813"/>
          <p14:tracePt t="222224" x="2795588" y="2563813"/>
          <p14:tracePt t="222242" x="2768600" y="2527300"/>
          <p14:tracePt t="222258" x="2741613" y="2473325"/>
          <p14:tracePt t="222274" x="2724150" y="2411413"/>
          <p14:tracePt t="222291" x="2697163" y="2339975"/>
          <p14:tracePt t="222308" x="2679700" y="2259013"/>
          <p14:tracePt t="222324" x="2670175" y="2197100"/>
          <p14:tracePt t="222343" x="2643188" y="2098675"/>
          <p14:tracePt t="222359" x="2625725" y="2017713"/>
          <p14:tracePt t="222375" x="2616200" y="1938338"/>
          <p14:tracePt t="222392" x="2589213" y="1893888"/>
          <p14:tracePt t="222408" x="2581275" y="1857375"/>
          <p14:tracePt t="222425" x="2571750" y="1839913"/>
          <p14:tracePt t="222441" x="2571750" y="1812925"/>
          <p14:tracePt t="222458" x="2571750" y="1785938"/>
          <p14:tracePt t="222475" x="2571750" y="1741488"/>
          <p14:tracePt t="222492" x="2581275" y="1679575"/>
          <p14:tracePt t="222508" x="2598738" y="1652588"/>
          <p14:tracePt t="222524" x="2608263" y="1625600"/>
          <p14:tracePt t="222541" x="2616200" y="1608138"/>
          <p14:tracePt t="222558" x="2625725" y="1589088"/>
          <p14:tracePt t="222575" x="2643188" y="1571625"/>
          <p14:tracePt t="222591" x="2670175" y="1544638"/>
          <p14:tracePt t="222608" x="2687638" y="1527175"/>
          <p14:tracePt t="222625" x="2714625" y="1500188"/>
          <p14:tracePt t="222642" x="2724150" y="1482725"/>
          <p14:tracePt t="222659" x="2751138" y="1473200"/>
          <p14:tracePt t="222675" x="2768600" y="1465263"/>
          <p14:tracePt t="222692" x="2786063" y="1455738"/>
          <p14:tracePt t="222709" x="2813050" y="1446213"/>
          <p14:tracePt t="222727" x="2840038" y="1446213"/>
          <p14:tracePt t="222742" x="2857500" y="1438275"/>
          <p14:tracePt t="222759" x="2874963" y="1428750"/>
          <p14:tracePt t="222775" x="2928938" y="1411288"/>
          <p14:tracePt t="222792" x="2973388" y="1401763"/>
          <p14:tracePt t="222809" x="3009900" y="1393825"/>
          <p14:tracePt t="222825" x="3027363" y="1374775"/>
          <p14:tracePt t="222841" x="3036888" y="1374775"/>
          <p14:tracePt t="222877" x="3071813" y="1374775"/>
          <p14:tracePt t="222892" x="3089275" y="1374775"/>
          <p14:tracePt t="222909" x="3108325" y="1374775"/>
          <p14:tracePt t="222925" x="3125788" y="1374775"/>
          <p14:tracePt t="222942" x="3152775" y="1374775"/>
          <p14:tracePt t="222959" x="3170238" y="1393825"/>
          <p14:tracePt t="222977" x="3197225" y="1411288"/>
          <p14:tracePt t="222993" x="3224213" y="1419225"/>
          <p14:tracePt t="223010" x="3232150" y="1428750"/>
          <p14:tracePt t="223025" x="3251200" y="1455738"/>
          <p14:tracePt t="223042" x="3259138" y="1473200"/>
          <p14:tracePt t="223059" x="3276600" y="1490663"/>
          <p14:tracePt t="223075" x="3295650" y="1509713"/>
          <p14:tracePt t="223092" x="3303588" y="1536700"/>
          <p14:tracePt t="223109" x="3313113" y="1554163"/>
          <p14:tracePt t="223127" x="3322638" y="1598613"/>
          <p14:tracePt t="223143" x="3330575" y="1616075"/>
          <p14:tracePt t="223158" x="3348038" y="1652588"/>
          <p14:tracePt t="223175" x="3367088" y="1670050"/>
          <p14:tracePt t="223192" x="3375025" y="1697038"/>
          <p14:tracePt t="223209" x="3375025" y="1731963"/>
          <p14:tracePt t="223225" x="3384550" y="1758950"/>
          <p14:tracePt t="223243" x="3384550" y="1822450"/>
          <p14:tracePt t="223259" x="3394075" y="1839913"/>
          <p14:tracePt t="223276" x="3394075" y="1857375"/>
          <p14:tracePt t="223292" x="3394075" y="1874838"/>
          <p14:tracePt t="223309" x="3394075" y="1911350"/>
          <p14:tracePt t="223325" x="3394075" y="1928813"/>
          <p14:tracePt t="223342" x="3394075" y="1965325"/>
          <p14:tracePt t="223360" x="3394075" y="1992313"/>
          <p14:tracePt t="223377" x="3384550" y="2009775"/>
          <p14:tracePt t="223393" x="3375025" y="2036763"/>
          <p14:tracePt t="223409" x="3375025" y="2063750"/>
          <p14:tracePt t="223425" x="3357563" y="2089150"/>
          <p14:tracePt t="223442" x="3340100" y="2108200"/>
          <p14:tracePt t="223458" x="3330575" y="2125663"/>
          <p14:tracePt t="223476" x="3322638" y="2160588"/>
          <p14:tracePt t="223492" x="3313113" y="2179638"/>
          <p14:tracePt t="223509" x="3286125" y="2206625"/>
          <p14:tracePt t="223525" x="3276600" y="2232025"/>
          <p14:tracePt t="223542" x="3259138" y="2251075"/>
          <p14:tracePt t="223559" x="3251200" y="2286000"/>
          <p14:tracePt t="223575" x="3224213" y="2312988"/>
          <p14:tracePt t="223592" x="3205163" y="2349500"/>
          <p14:tracePt t="223610" x="3170238" y="2401888"/>
          <p14:tracePt t="223627" x="3152775" y="2438400"/>
          <p14:tracePt t="223643" x="3143250" y="2455863"/>
          <p14:tracePt t="223659" x="3133725" y="2473325"/>
          <p14:tracePt t="223675" x="3108325" y="2500313"/>
          <p14:tracePt t="223692" x="3089275" y="2517775"/>
          <p14:tracePt t="223708" x="3071813" y="2536825"/>
          <p14:tracePt t="223725" x="3054350" y="2544763"/>
          <p14:tracePt t="223741" x="3036888" y="2563813"/>
          <p14:tracePt t="223759" x="3017838" y="2563813"/>
          <p14:tracePt t="223775" x="2973388" y="2544763"/>
          <p14:tracePt t="223792" x="2946400" y="2527300"/>
          <p14:tracePt t="223808" x="2919413" y="2500313"/>
          <p14:tracePt t="223824" x="2894013" y="2482850"/>
          <p14:tracePt t="223841" x="2874963" y="2465388"/>
          <p14:tracePt t="223858" x="2847975" y="2446338"/>
          <p14:tracePt t="223874" x="2830513" y="2420938"/>
          <p14:tracePt t="223892" x="2803525" y="2393950"/>
          <p14:tracePt t="223909" x="2776538" y="2374900"/>
          <p14:tracePt t="223925" x="2759075" y="2349500"/>
          <p14:tracePt t="223942" x="2751138" y="2330450"/>
          <p14:tracePt t="223959" x="2751138" y="2312988"/>
          <p14:tracePt t="223976" x="2732088" y="2286000"/>
          <p14:tracePt t="223992" x="2732088" y="2241550"/>
          <p14:tracePt t="224010" x="2714625" y="2143125"/>
          <p14:tracePt t="224027" x="2714625" y="2071688"/>
          <p14:tracePt t="224042" x="2714625" y="1992313"/>
          <p14:tracePt t="224058" x="2714625" y="1920875"/>
          <p14:tracePt t="224075" x="2714625" y="1874838"/>
          <p14:tracePt t="224091" x="2714625" y="1822450"/>
          <p14:tracePt t="224108" x="2714625" y="1776413"/>
          <p14:tracePt t="224125" x="2714625" y="1704975"/>
          <p14:tracePt t="224143" x="2714625" y="1608138"/>
          <p14:tracePt t="224159" x="2714625" y="1554163"/>
          <p14:tracePt t="224175" x="2714625" y="1536700"/>
          <p14:tracePt t="224192" x="2714625" y="1517650"/>
          <p14:tracePt t="224208" x="2714625" y="1490663"/>
          <p14:tracePt t="224225" x="2724150" y="1473200"/>
          <p14:tracePt t="224242" x="2741613" y="1455738"/>
          <p14:tracePt t="224259" x="2759075" y="1419225"/>
          <p14:tracePt t="224275" x="2768600" y="1411288"/>
          <p14:tracePt t="224293" x="2768600" y="1401763"/>
          <p14:tracePt t="224330" x="2776538" y="1401763"/>
          <p14:tracePt t="224370" x="2803525" y="1393825"/>
          <p14:tracePt t="224378" x="2813050" y="1384300"/>
          <p14:tracePt t="224393" x="2830513" y="1384300"/>
          <p14:tracePt t="224409" x="2847975" y="1384300"/>
          <p14:tracePt t="224425" x="2874963" y="1384300"/>
          <p14:tracePt t="224442" x="2894013" y="1384300"/>
          <p14:tracePt t="224459" x="2911475" y="1384300"/>
          <p14:tracePt t="224475" x="2928938" y="1393825"/>
          <p14:tracePt t="224492" x="2965450" y="1411288"/>
          <p14:tracePt t="224510" x="3017838" y="1438275"/>
          <p14:tracePt t="224527" x="3062288" y="1455738"/>
          <p14:tracePt t="224543" x="3098800" y="1473200"/>
          <p14:tracePt t="224559" x="3116263" y="1482725"/>
          <p14:tracePt t="224575" x="3152775" y="1500188"/>
          <p14:tracePt t="224592" x="3179763" y="1517650"/>
          <p14:tracePt t="224609" x="3205163" y="1544638"/>
          <p14:tracePt t="224625" x="3224213" y="1562100"/>
          <p14:tracePt t="224641" x="3241675" y="1581150"/>
          <p14:tracePt t="224658" x="3251200" y="1589088"/>
          <p14:tracePt t="224675" x="3276600" y="1625600"/>
          <p14:tracePt t="224691" x="3295650" y="1643063"/>
          <p14:tracePt t="224708" x="3313113" y="1679575"/>
          <p14:tracePt t="224725" x="3330575" y="1704975"/>
          <p14:tracePt t="224742" x="3340100" y="1731963"/>
          <p14:tracePt t="224758" x="3348038" y="1758950"/>
          <p14:tracePt t="224775" x="3357563" y="1795463"/>
          <p14:tracePt t="224792" x="3367088" y="1849438"/>
          <p14:tracePt t="224808" x="3367088" y="1893888"/>
          <p14:tracePt t="224825" x="3367088" y="1928813"/>
          <p14:tracePt t="224841" x="3367088" y="1946275"/>
          <p14:tracePt t="224858" x="3367088" y="1973263"/>
          <p14:tracePt t="224875" x="3367088" y="2009775"/>
          <p14:tracePt t="224892" x="3367088" y="2044700"/>
          <p14:tracePt t="224908" x="3357563" y="2063750"/>
          <p14:tracePt t="224925" x="3348038" y="2108200"/>
          <p14:tracePt t="224941" x="3322638" y="2170113"/>
          <p14:tracePt t="224958" x="3295650" y="2197100"/>
          <p14:tracePt t="224975" x="3286125" y="2232025"/>
          <p14:tracePt t="224992" x="3268663" y="2251075"/>
          <p14:tracePt t="225008" x="3251200" y="2268538"/>
          <p14:tracePt t="225025" x="3232150" y="2286000"/>
          <p14:tracePt t="225043" x="3214688" y="2303463"/>
          <p14:tracePt t="225058" x="3205163" y="2312988"/>
          <p14:tracePt t="225075" x="3187700" y="2330450"/>
          <p14:tracePt t="225092" x="3160713" y="2366963"/>
          <p14:tracePt t="225108" x="3143250" y="2411413"/>
          <p14:tracePt t="225125" x="3089275" y="2473325"/>
          <p14:tracePt t="225142" x="3054350" y="2536825"/>
          <p14:tracePt t="225159" x="3027363" y="2589213"/>
          <p14:tracePt t="225177" x="3009900" y="2616200"/>
          <p14:tracePt t="225192" x="3000375" y="2625725"/>
          <p14:tracePt t="225209" x="2982913" y="2643188"/>
          <p14:tracePt t="225239" x="2973388" y="2643188"/>
          <p14:tracePt t="225249" x="2965450" y="2643188"/>
          <p14:tracePt t="225259" x="2955925" y="2643188"/>
          <p14:tracePt t="225276" x="2938463" y="2643188"/>
          <p14:tracePt t="225293" x="2901950" y="2625725"/>
          <p14:tracePt t="225311" x="2884488" y="2608263"/>
          <p14:tracePt t="225325" x="2867025" y="2589213"/>
          <p14:tracePt t="225341" x="2847975" y="2571750"/>
          <p14:tracePt t="225358" x="2813050" y="2517775"/>
          <p14:tracePt t="225375" x="2786063" y="2455863"/>
          <p14:tracePt t="225391" x="2759075" y="2374900"/>
          <p14:tracePt t="225408" x="2741613" y="2303463"/>
          <p14:tracePt t="225425" x="2714625" y="2224088"/>
          <p14:tracePt t="225443" x="2705100" y="2108200"/>
          <p14:tracePt t="225459" x="2679700" y="2027238"/>
          <p14:tracePt t="225476" x="2670175" y="1992313"/>
          <p14:tracePt t="225492" x="2652713" y="1965325"/>
          <p14:tracePt t="225509" x="2643188" y="1911350"/>
          <p14:tracePt t="225525" x="2643188" y="1857375"/>
          <p14:tracePt t="225542" x="2633663" y="1795463"/>
          <p14:tracePt t="225559" x="2633663" y="1751013"/>
          <p14:tracePt t="225576" x="2633663" y="1731963"/>
          <p14:tracePt t="225592" x="2633663" y="1704975"/>
          <p14:tracePt t="225609" x="2643188" y="1687513"/>
          <p14:tracePt t="225626" x="2660650" y="1652588"/>
          <p14:tracePt t="225642" x="2687638" y="1633538"/>
          <p14:tracePt t="225658" x="2705100" y="1616075"/>
          <p14:tracePt t="225677" x="2724150" y="1598613"/>
          <p14:tracePt t="225694" x="2741613" y="1571625"/>
          <p14:tracePt t="225709" x="2768600" y="1554163"/>
          <p14:tracePt t="225726" x="2786063" y="1536700"/>
          <p14:tracePt t="225742" x="2795588" y="1527175"/>
          <p14:tracePt t="225759" x="2803525" y="1500188"/>
          <p14:tracePt t="225775" x="2830513" y="1482725"/>
          <p14:tracePt t="225792" x="2840038" y="1473200"/>
          <p14:tracePt t="225808" x="2847975" y="1465263"/>
          <p14:tracePt t="225873" x="2867025" y="1465263"/>
          <p14:tracePt t="225883" x="2874963" y="1465263"/>
          <p14:tracePt t="225893" x="2894013" y="1465263"/>
          <p14:tracePt t="225909" x="2911475" y="1473200"/>
          <p14:tracePt t="225925" x="2928938" y="1482725"/>
          <p14:tracePt t="225943" x="2965450" y="1509713"/>
          <p14:tracePt t="225959" x="2973388" y="1517650"/>
          <p14:tracePt t="225976" x="2982913" y="1517650"/>
          <p14:tracePt t="226086" x="3000375" y="1527175"/>
          <p14:tracePt t="226095" x="3017838" y="1536700"/>
          <p14:tracePt t="226109" x="3036888" y="1571625"/>
          <p14:tracePt t="226126" x="3071813" y="1608138"/>
          <p14:tracePt t="226142" x="3089275" y="1625600"/>
          <p14:tracePt t="226159" x="3108325" y="1643063"/>
          <p14:tracePt t="226177" x="3125788" y="1687513"/>
          <p14:tracePt t="226194" x="3152775" y="1714500"/>
          <p14:tracePt t="226209" x="3160713" y="1751013"/>
          <p14:tracePt t="226226" x="3160713" y="1768475"/>
          <p14:tracePt t="226242" x="3170238" y="1803400"/>
          <p14:tracePt t="226259" x="3170238" y="1839913"/>
          <p14:tracePt t="226276" x="3187700" y="1911350"/>
          <p14:tracePt t="226293" x="3197225" y="1992313"/>
          <p14:tracePt t="226308" x="3197225" y="2063750"/>
          <p14:tracePt t="226325" x="3197225" y="2098675"/>
          <p14:tracePt t="226342" x="3197225" y="2143125"/>
          <p14:tracePt t="226358" x="3197225" y="2160588"/>
          <p14:tracePt t="226376" x="3187700" y="2197100"/>
          <p14:tracePt t="226392" x="3187700" y="2224088"/>
          <p14:tracePt t="226396" x="3170238" y="2251075"/>
          <p14:tracePt t="226409" x="3170238" y="2278063"/>
          <p14:tracePt t="226425" x="3160713" y="2339975"/>
          <p14:tracePt t="226442" x="3133725" y="2401888"/>
          <p14:tracePt t="226458" x="3098800" y="2455863"/>
          <p14:tracePt t="226475" x="3089275" y="2482850"/>
          <p14:tracePt t="226492" x="3081338" y="2500313"/>
          <p14:tracePt t="226509" x="3071813" y="2517775"/>
          <p14:tracePt t="226526" x="3054350" y="2536825"/>
          <p14:tracePt t="226542" x="3027363" y="2563813"/>
          <p14:tracePt t="226559" x="3009900" y="2581275"/>
          <p14:tracePt t="226575" x="2990850" y="2598738"/>
          <p14:tracePt t="226593" x="2955925" y="2635250"/>
          <p14:tracePt t="226609" x="2946400" y="2652713"/>
          <p14:tracePt t="226625" x="2928938" y="2652713"/>
          <p14:tracePt t="226642" x="2911475" y="2652713"/>
          <p14:tracePt t="226658" x="2884488" y="2652713"/>
          <p14:tracePt t="226675" x="2867025" y="2643188"/>
          <p14:tracePt t="226692" x="2847975" y="2616200"/>
          <p14:tracePt t="226709" x="2830513" y="2608263"/>
          <p14:tracePt t="226726" x="2803525" y="2589213"/>
          <p14:tracePt t="226742" x="2786063" y="2571750"/>
          <p14:tracePt t="226759" x="2759075" y="2492375"/>
          <p14:tracePt t="226776" x="2732088" y="2420938"/>
          <p14:tracePt t="226792" x="2724150" y="2357438"/>
          <p14:tracePt t="226809" x="2714625" y="2295525"/>
          <p14:tracePt t="226827" x="2687638" y="2187575"/>
          <p14:tracePt t="226844" x="2660650" y="2108200"/>
          <p14:tracePt t="226859" x="2633663" y="2044700"/>
          <p14:tracePt t="226876" x="2608263" y="1982788"/>
          <p14:tracePt t="226892" x="2598738" y="1938338"/>
          <p14:tracePt t="226909" x="2589213" y="1901825"/>
          <p14:tracePt t="226926" x="2581275" y="1874838"/>
          <p14:tracePt t="226942" x="2562225" y="1795463"/>
          <p14:tracePt t="226959" x="2562225" y="1704975"/>
          <p14:tracePt t="226976" x="2554288" y="1625600"/>
          <p14:tracePt t="226992" x="2554288" y="1509713"/>
          <p14:tracePt t="227009" x="2554288" y="1490663"/>
          <p14:tracePt t="227026" x="2562225" y="1482725"/>
          <p14:tracePt t="227042" x="2562225" y="1473200"/>
          <p14:tracePt t="227059" x="2571750" y="1446213"/>
          <p14:tracePt t="227078" x="2598738" y="1438275"/>
          <p14:tracePt t="227094" x="2625725" y="1428750"/>
          <p14:tracePt t="227109" x="2643188" y="1411288"/>
          <p14:tracePt t="227126" x="2660650" y="1401763"/>
          <p14:tracePt t="227143" x="2687638" y="1401763"/>
          <p14:tracePt t="227159" x="2705100" y="1393825"/>
          <p14:tracePt t="227175" x="2724150" y="1393825"/>
          <p14:tracePt t="227192" x="2741613" y="1393825"/>
          <p14:tracePt t="227208" x="2768600" y="1393825"/>
          <p14:tracePt t="227225" x="2786063" y="1401763"/>
          <p14:tracePt t="227243" x="2813050" y="1428750"/>
          <p14:tracePt t="227258" x="2840038" y="1455738"/>
          <p14:tracePt t="227275" x="2867025" y="1473200"/>
          <p14:tracePt t="227292" x="2901950" y="1490663"/>
          <p14:tracePt t="227309" x="2938463" y="1517650"/>
          <p14:tracePt t="227325" x="2965450" y="1536700"/>
          <p14:tracePt t="227343" x="3000375" y="1571625"/>
          <p14:tracePt t="227359" x="3017838" y="1589088"/>
          <p14:tracePt t="227375" x="3027363" y="1608138"/>
          <p14:tracePt t="227392" x="3036888" y="1625600"/>
          <p14:tracePt t="227408" x="3036888" y="1652588"/>
          <p14:tracePt t="227425" x="3036888" y="1660525"/>
          <p14:tracePt t="227442" x="3036888" y="1670050"/>
          <p14:tracePt t="227459" x="3036888" y="1687513"/>
          <p14:tracePt t="227475" x="3036888" y="1714500"/>
          <p14:tracePt t="227493" x="3036888" y="1741488"/>
          <p14:tracePt t="227509" x="3036888" y="1758950"/>
          <p14:tracePt t="227525" x="3036888" y="1785938"/>
          <p14:tracePt t="227542" x="3036888" y="1803400"/>
          <p14:tracePt t="227559" x="3036888" y="1822450"/>
          <p14:tracePt t="227576" x="3054350" y="1839913"/>
          <p14:tracePt t="227592" x="3071813" y="1866900"/>
          <p14:tracePt t="227609" x="3098800" y="1893888"/>
          <p14:tracePt t="227626" x="3108325" y="1911350"/>
          <p14:tracePt t="227642" x="3133725" y="1938338"/>
          <p14:tracePt t="227659" x="3143250" y="1946275"/>
          <p14:tracePt t="227676" x="3152775" y="1955800"/>
          <p14:tracePt t="227696" x="3160713" y="1955800"/>
          <p14:tracePt t="227712" x="3170238" y="1965325"/>
          <p14:tracePt t="228010" x="3160713" y="1965325"/>
          <p14:tracePt t="228019" x="3152775" y="1973263"/>
          <p14:tracePt t="228030" x="3143250" y="1973263"/>
          <p14:tracePt t="228042" x="3125788" y="1973263"/>
          <p14:tracePt t="228058" x="3116263" y="1973263"/>
          <p14:tracePt t="228076" x="3098800" y="1973263"/>
          <p14:tracePt t="228120" x="3098800" y="1982788"/>
          <p14:tracePt t="228283" x="3098800" y="1992313"/>
          <p14:tracePt t="228300" x="3108325" y="2009775"/>
          <p14:tracePt t="228310" x="3116263" y="2009775"/>
          <p14:tracePt t="228325" x="3133725" y="2017713"/>
          <p14:tracePt t="228342" x="3152775" y="2027238"/>
          <p14:tracePt t="228359" x="3170238" y="2027238"/>
          <p14:tracePt t="228375" x="3179763" y="2027238"/>
          <p14:tracePt t="228393" x="3205163" y="2036763"/>
          <p14:tracePt t="228408" x="3214688" y="2036763"/>
          <p14:tracePt t="228425" x="3224213" y="2036763"/>
          <p14:tracePt t="228442" x="3232150" y="2036763"/>
          <p14:tracePt t="228558" x="3241675" y="2044700"/>
          <p14:tracePt t="228574" x="3251200" y="2044700"/>
          <p14:tracePt t="228584" x="3259138" y="2044700"/>
          <p14:tracePt t="228689" x="3276600" y="2054225"/>
          <p14:tracePt t="228700" x="3286125" y="2054225"/>
          <p14:tracePt t="228710" x="3295650" y="2054225"/>
          <p14:tracePt t="228726" x="3313113" y="2063750"/>
          <p14:tracePt t="228742" x="3330575" y="2063750"/>
          <p14:tracePt t="228759" x="3357563" y="2063750"/>
          <p14:tracePt t="228775" x="3367088" y="2063750"/>
          <p14:tracePt t="228918" x="3357563" y="2054225"/>
          <p14:tracePt t="228927" x="3340100" y="2044700"/>
          <p14:tracePt t="228943" x="3322638" y="2036763"/>
          <p14:tracePt t="228959" x="3303588" y="2027238"/>
          <p14:tracePt t="228975" x="3286125" y="2000250"/>
          <p14:tracePt t="228992" x="3268663" y="1992313"/>
          <p14:tracePt t="229010" x="3251200" y="1982788"/>
          <p14:tracePt t="229027" x="3241675" y="1973263"/>
          <p14:tracePt t="229043" x="3224213" y="1965325"/>
          <p14:tracePt t="229059" x="3214688" y="1965325"/>
          <p14:tracePt t="229076" x="3197225" y="1955800"/>
          <p14:tracePt t="229093" x="3187700" y="1955800"/>
          <p14:tracePt t="229109" x="3179763" y="1946275"/>
          <p14:tracePt t="229126" x="3170238" y="1946275"/>
          <p14:tracePt t="229262" x="3160713" y="1946275"/>
          <p14:tracePt t="229356" x="3170238" y="1955800"/>
          <p14:tracePt t="229366" x="3179763" y="1965325"/>
          <p14:tracePt t="229376" x="3187700" y="1965325"/>
          <p14:tracePt t="229394" x="3224213" y="1992313"/>
          <p14:tracePt t="229409" x="3241675" y="2009775"/>
          <p14:tracePt t="229425" x="3259138" y="2017713"/>
          <p14:tracePt t="229442" x="3286125" y="2027238"/>
          <p14:tracePt t="229459" x="3295650" y="2036763"/>
          <p14:tracePt t="229476" x="3303588" y="2036763"/>
          <p14:tracePt t="229590" x="3313113" y="2036763"/>
          <p14:tracePt t="231038" x="3303588" y="2036763"/>
          <p14:tracePt t="231048" x="3295650" y="2027238"/>
          <p14:tracePt t="231060" x="3286125" y="2027238"/>
          <p14:tracePt t="231075" x="3268663" y="2017713"/>
          <p14:tracePt t="231092" x="3259138" y="1992313"/>
          <p14:tracePt t="231110" x="3241675" y="1992313"/>
          <p14:tracePt t="231126" x="3232150" y="1982788"/>
          <p14:tracePt t="231159" x="3224213" y="1982788"/>
          <p14:tracePt t="231176" x="3224213" y="1973263"/>
          <p14:tracePt t="231194" x="3214688" y="1973263"/>
          <p14:tracePt t="231234" x="3197225" y="1973263"/>
          <p14:tracePt t="231258" x="3187700" y="1965325"/>
          <p14:tracePt t="231268" x="3179763" y="1955800"/>
          <p14:tracePt t="231278" x="3170238" y="1955800"/>
          <p14:tracePt t="231293" x="3170238" y="1946275"/>
          <p14:tracePt t="231310" x="3152775" y="1946275"/>
          <p14:tracePt t="231326" x="3125788" y="1946275"/>
          <p14:tracePt t="231345" x="3089275" y="1955800"/>
          <p14:tracePt t="231359" x="3081338" y="1955800"/>
          <p14:tracePt t="231587" x="3062288" y="1955800"/>
          <p14:tracePt t="231596" x="3054350" y="1946275"/>
          <p14:tracePt t="231610" x="3044825" y="1911350"/>
          <p14:tracePt t="231626" x="3027363" y="1874838"/>
          <p14:tracePt t="231643" x="3017838" y="1857375"/>
          <p14:tracePt t="231660" x="3000375" y="1839913"/>
          <p14:tracePt t="231676" x="2982913" y="1803400"/>
          <p14:tracePt t="231693" x="2965450" y="1758950"/>
          <p14:tracePt t="231710" x="2938463" y="1697038"/>
          <p14:tracePt t="231726" x="2894013" y="1581150"/>
          <p14:tracePt t="231743" x="2874963" y="1527175"/>
          <p14:tracePt t="231760" x="2847975" y="1500188"/>
          <p14:tracePt t="231776" x="2830513" y="1482725"/>
          <p14:tracePt t="231793" x="2813050" y="1455738"/>
          <p14:tracePt t="231809" x="2786063" y="1446213"/>
          <p14:tracePt t="231826" x="2776538" y="1428750"/>
          <p14:tracePt t="231843" x="2759075" y="1428750"/>
          <p14:tracePt t="231860" x="2751138" y="1428750"/>
          <p14:tracePt t="231876" x="2724150" y="1428750"/>
          <p14:tracePt t="231893" x="2687638" y="1465263"/>
          <p14:tracePt t="231910" x="2652713" y="1500188"/>
          <p14:tracePt t="231926" x="2633663" y="1517650"/>
          <p14:tracePt t="231943" x="2616200" y="1544638"/>
          <p14:tracePt t="231960" x="2589213" y="1589088"/>
          <p14:tracePt t="231976" x="2581275" y="1633538"/>
          <p14:tracePt t="231993" x="2554288" y="1687513"/>
          <p14:tracePt t="232009" x="2544763" y="1768475"/>
          <p14:tracePt t="232026" x="2527300" y="1849438"/>
          <p14:tracePt t="232042" x="2517775" y="1938338"/>
          <p14:tracePt t="232059" x="2517775" y="2044700"/>
          <p14:tracePt t="232076" x="2517775" y="2152650"/>
          <p14:tracePt t="232094" x="2544763" y="2286000"/>
          <p14:tracePt t="232110" x="2562225" y="2339975"/>
          <p14:tracePt t="232126" x="2581275" y="2366963"/>
          <p14:tracePt t="232142" x="2608263" y="2384425"/>
          <p14:tracePt t="232159" x="2625725" y="2411413"/>
          <p14:tracePt t="232176" x="2643188" y="2438400"/>
          <p14:tracePt t="232192" x="2660650" y="2465388"/>
          <p14:tracePt t="232209" x="2687638" y="2482850"/>
          <p14:tracePt t="232226" x="2705100" y="2500313"/>
          <p14:tracePt t="232243" x="2732088" y="2517775"/>
          <p14:tracePt t="232260" x="2751138" y="2536825"/>
          <p14:tracePt t="232276" x="2759075" y="2536825"/>
          <p14:tracePt t="232298" x="2768600" y="2544763"/>
          <p14:tracePt t="232309" x="2776538" y="2544763"/>
          <p14:tracePt t="232326" x="2795588" y="2544763"/>
          <p14:tracePt t="232342" x="2857500" y="2500313"/>
          <p14:tracePt t="232360" x="2982913" y="2374900"/>
          <p14:tracePt t="232376" x="3027363" y="2312988"/>
          <p14:tracePt t="232393" x="3044825" y="2278063"/>
          <p14:tracePt t="232410" x="3062288" y="2251075"/>
          <p14:tracePt t="232426" x="3089275" y="2224088"/>
          <p14:tracePt t="232443" x="3108325" y="2179638"/>
          <p14:tracePt t="232459" x="3133725" y="2116138"/>
          <p14:tracePt t="232476" x="3143250" y="2071688"/>
          <p14:tracePt t="232492" x="3160713" y="1992313"/>
          <p14:tracePt t="232510" x="3160713" y="1874838"/>
          <p14:tracePt t="232526" x="3160713" y="1812925"/>
          <p14:tracePt t="232542" x="3160713" y="1741488"/>
          <p14:tracePt t="232559" x="3160713" y="1679575"/>
          <p14:tracePt t="232576" x="3152775" y="1598613"/>
          <p14:tracePt t="232592" x="3143250" y="1536700"/>
          <p14:tracePt t="232609" x="3116263" y="1473200"/>
          <p14:tracePt t="232626" x="3089275" y="1428750"/>
          <p14:tracePt t="232642" x="3062288" y="1401763"/>
          <p14:tracePt t="232659" x="3044825" y="1366838"/>
          <p14:tracePt t="232676" x="3027363" y="1347788"/>
          <p14:tracePt t="232692" x="3000375" y="1330325"/>
          <p14:tracePt t="232709" x="2990850" y="1303338"/>
          <p14:tracePt t="232726" x="2982913" y="1295400"/>
          <p14:tracePt t="232744" x="2965450" y="1276350"/>
          <p14:tracePt t="232760" x="2938463" y="1276350"/>
          <p14:tracePt t="232776" x="2938463" y="1268413"/>
          <p14:tracePt t="232793" x="2919413" y="1268413"/>
          <p14:tracePt t="232809" x="2874963" y="1276350"/>
          <p14:tracePt t="232826" x="2813050" y="1303338"/>
          <p14:tracePt t="232843" x="2795588" y="1312863"/>
          <p14:tracePt t="232860" x="2768600" y="1330325"/>
          <p14:tracePt t="232877" x="2759075" y="1347788"/>
          <p14:tracePt t="232893" x="2751138" y="1366838"/>
          <p14:tracePt t="232910" x="2741613" y="1384300"/>
          <p14:tracePt t="232926" x="2732088" y="1419225"/>
          <p14:tracePt t="232943" x="2705100" y="1465263"/>
          <p14:tracePt t="232960" x="2697163" y="1544638"/>
          <p14:tracePt t="232977" x="2697163" y="1616075"/>
          <p14:tracePt t="232995" x="2679700" y="1731963"/>
          <p14:tracePt t="233011" x="2670175" y="1812925"/>
          <p14:tracePt t="233027" x="2652713" y="1893888"/>
          <p14:tracePt t="233043" x="2652713" y="2000250"/>
          <p14:tracePt t="233060" x="2679700" y="2125663"/>
          <p14:tracePt t="233077" x="2705100" y="2224088"/>
          <p14:tracePt t="233093" x="2724150" y="2286000"/>
          <p14:tracePt t="233110" x="2751138" y="2303463"/>
          <p14:tracePt t="233126" x="2768600" y="2312988"/>
          <p14:tracePt t="233143" x="2768600" y="2322513"/>
          <p14:tracePt t="233160" x="2776538" y="2322513"/>
          <p14:tracePt t="233177" x="2786063" y="2322513"/>
          <p14:tracePt t="233193" x="2803525" y="2322513"/>
          <p14:tracePt t="233209" x="2847975" y="2286000"/>
          <p14:tracePt t="233226" x="2894013" y="2224088"/>
          <p14:tracePt t="233244" x="2928938" y="2179638"/>
          <p14:tracePt t="233260" x="2955925" y="2116138"/>
          <p14:tracePt t="233276" x="2973388" y="2054225"/>
          <p14:tracePt t="233293" x="2990850" y="2036763"/>
          <p14:tracePt t="233309" x="3000375" y="2009775"/>
          <p14:tracePt t="233326" x="3009900" y="1992313"/>
          <p14:tracePt t="233342" x="3017838" y="1973263"/>
          <p14:tracePt t="233489" x="3027363" y="1973263"/>
          <p14:tracePt t="233505" x="3054350" y="1973263"/>
          <p14:tracePt t="233516" x="3062288" y="1982788"/>
          <p14:tracePt t="233527" x="3081338" y="1992313"/>
          <p14:tracePt t="233543" x="3116263" y="2009775"/>
          <p14:tracePt t="233560" x="3143250" y="2009775"/>
          <p14:tracePt t="233576" x="3170238" y="2017713"/>
          <p14:tracePt t="233593" x="3197225" y="2027238"/>
          <p14:tracePt t="233610" x="3214688" y="2027238"/>
          <p14:tracePt t="233627" x="3241675" y="2027238"/>
          <p14:tracePt t="233645" x="3268663" y="2027238"/>
          <p14:tracePt t="233660" x="3330575" y="2027238"/>
          <p14:tracePt t="233677" x="3394075" y="2017713"/>
          <p14:tracePt t="233693" x="3465513" y="2009775"/>
          <p14:tracePt t="233710" x="3527425" y="1992313"/>
          <p14:tracePt t="233726" x="3554413" y="1992313"/>
          <p14:tracePt t="233743" x="3571875" y="1992313"/>
          <p14:tracePt t="233760" x="3589338" y="1992313"/>
          <p14:tracePt t="233776" x="3598863" y="1982788"/>
          <p14:tracePt t="233793" x="3625850" y="1982788"/>
          <p14:tracePt t="233809" x="3652838" y="1982788"/>
          <p14:tracePt t="233825" x="3670300" y="1982788"/>
          <p14:tracePt t="233842" x="3697288" y="1982788"/>
          <p14:tracePt t="233859" x="3741738" y="1982788"/>
          <p14:tracePt t="233876" x="3759200" y="1982788"/>
          <p14:tracePt t="233892" x="3776663" y="1982788"/>
          <p14:tracePt t="233894" x="3786188" y="1982788"/>
          <p14:tracePt t="233910" x="3813175" y="1982788"/>
          <p14:tracePt t="233926" x="3822700" y="1982788"/>
          <p14:tracePt t="233942" x="3848100" y="1982788"/>
          <p14:tracePt t="233959" x="3857625" y="1982788"/>
          <p14:tracePt t="233975" x="3875088" y="1982788"/>
          <p14:tracePt t="233992" x="3894138" y="1982788"/>
          <p14:tracePt t="234009" x="3902075" y="1982788"/>
          <p14:tracePt t="234026" x="3919538" y="1982788"/>
          <p14:tracePt t="234042" x="3965575" y="1982788"/>
          <p14:tracePt t="234059" x="3983038" y="1982788"/>
          <p14:tracePt t="234075" x="4017963" y="1982788"/>
          <p14:tracePt t="234092" x="4037013" y="1982788"/>
          <p14:tracePt t="234109" x="4044950" y="1982788"/>
          <p14:tracePt t="234126" x="4054475" y="1982788"/>
          <p14:tracePt t="234142" x="4081463" y="1982788"/>
          <p14:tracePt t="234160" x="4098925" y="1982788"/>
          <p14:tracePt t="234176" x="4116388" y="1982788"/>
          <p14:tracePt t="234215" x="4125913" y="1982788"/>
          <p14:tracePt t="234271" x="4133850" y="1982788"/>
          <p14:tracePt t="234281" x="4152900" y="1982788"/>
          <p14:tracePt t="234296" x="4160838" y="1982788"/>
          <p14:tracePt t="234310" x="4170363" y="1982788"/>
          <p14:tracePt t="234326" x="4187825" y="1982788"/>
          <p14:tracePt t="234343" x="4205288" y="1982788"/>
          <p14:tracePt t="234360" x="4232275" y="1982788"/>
          <p14:tracePt t="234376" x="4241800" y="1982788"/>
          <p14:tracePt t="234393" x="4259263" y="1982788"/>
          <p14:tracePt t="234395" x="4268788" y="1982788"/>
          <p14:tracePt t="234410" x="4295775" y="1982788"/>
          <p14:tracePt t="234426" x="4313238" y="1982788"/>
          <p14:tracePt t="234443" x="4330700" y="1982788"/>
          <p14:tracePt t="234459" x="4348163" y="1982788"/>
          <p14:tracePt t="234476" x="4367213" y="1982788"/>
          <p14:tracePt t="234493" x="4375150" y="1982788"/>
          <p14:tracePt t="234509" x="4384675" y="1982788"/>
          <p14:tracePt t="234526" x="4394200" y="1982788"/>
          <p14:tracePt t="234543" x="4411663" y="1982788"/>
          <p14:tracePt t="234560" x="4446588" y="1982788"/>
          <p14:tracePt t="234576" x="4465638" y="1982788"/>
          <p14:tracePt t="234593" x="4483100" y="1982788"/>
          <p14:tracePt t="234609" x="4500563" y="1982788"/>
          <p14:tracePt t="234626" x="4527550" y="1982788"/>
          <p14:tracePt t="234643" x="4545013" y="1982788"/>
          <p14:tracePt t="234659" x="4562475" y="2000250"/>
          <p14:tracePt t="234676" x="4598988" y="2009775"/>
          <p14:tracePt t="234693" x="4616450" y="2009775"/>
          <p14:tracePt t="234709" x="4633913" y="2017713"/>
          <p14:tracePt t="234726" x="4660900" y="2027238"/>
          <p14:tracePt t="234743" x="4679950" y="2036763"/>
          <p14:tracePt t="234760" x="4697413" y="2036763"/>
          <p14:tracePt t="234776" x="4714875" y="2036763"/>
          <p14:tracePt t="234793" x="4741863" y="2044700"/>
          <p14:tracePt t="234810" x="4822825" y="2044700"/>
          <p14:tracePt t="234826" x="4894263" y="2044700"/>
          <p14:tracePt t="234843" x="4956175" y="2063750"/>
          <p14:tracePt t="234859" x="5000625" y="2063750"/>
          <p14:tracePt t="234876" x="5037138" y="2063750"/>
          <p14:tracePt t="234893" x="5054600" y="2071688"/>
          <p14:tracePt t="234909" x="5089525" y="2071688"/>
          <p14:tracePt t="234926" x="5116513" y="2071688"/>
          <p14:tracePt t="234943" x="5197475" y="2071688"/>
          <p14:tracePt t="234959" x="5232400" y="2071688"/>
          <p14:tracePt t="234976" x="5268913" y="2071688"/>
          <p14:tracePt t="234993" x="5286375" y="2071688"/>
          <p14:tracePt t="235009" x="5322888" y="2071688"/>
          <p14:tracePt t="235026" x="5349875" y="2071688"/>
          <p14:tracePt t="235043" x="5375275" y="2071688"/>
          <p14:tracePt t="235060" x="5446713" y="2081213"/>
          <p14:tracePt t="235077" x="5483225" y="2089150"/>
          <p14:tracePt t="235093" x="5500688" y="2098675"/>
          <p14:tracePt t="235110" x="5545138" y="2116138"/>
          <p14:tracePt t="235127" x="5608638" y="2116138"/>
          <p14:tracePt t="235143" x="5670550" y="2116138"/>
          <p14:tracePt t="235160" x="5715000" y="2116138"/>
          <p14:tracePt t="235177" x="5732463" y="2116138"/>
          <p14:tracePt t="235195" x="5768975" y="2116138"/>
          <p14:tracePt t="235210" x="5786438" y="2116138"/>
          <p14:tracePt t="235227" x="5849938" y="2116138"/>
          <p14:tracePt t="235244" x="5921375" y="2116138"/>
          <p14:tracePt t="235260" x="5983288" y="2116138"/>
          <p14:tracePt t="235276" x="6000750" y="2116138"/>
          <p14:tracePt t="235293" x="6037263" y="2116138"/>
          <p14:tracePt t="235310" x="6064250" y="2125663"/>
          <p14:tracePt t="235326" x="6081713" y="2135188"/>
          <p14:tracePt t="235343" x="6108700" y="2143125"/>
          <p14:tracePt t="235359" x="6126163" y="2152650"/>
          <p14:tracePt t="235376" x="6135688" y="2152650"/>
          <p14:tracePt t="235393" x="6153150" y="2170113"/>
          <p14:tracePt t="235409" x="6180138" y="2187575"/>
          <p14:tracePt t="235426" x="6197600" y="2206625"/>
          <p14:tracePt t="235443" x="6215063" y="2224088"/>
          <p14:tracePt t="235459" x="6251575" y="2241550"/>
          <p14:tracePt t="235476" x="6269038" y="2268538"/>
          <p14:tracePt t="235493" x="6278563" y="2286000"/>
          <p14:tracePt t="235510" x="6296025" y="2295525"/>
          <p14:tracePt t="235526" x="6323013" y="2303463"/>
          <p14:tracePt t="235543" x="6330950" y="2312988"/>
          <p14:tracePt t="235561" x="6350000" y="2330450"/>
          <p14:tracePt t="235577" x="6357938" y="2339975"/>
          <p14:tracePt t="235593" x="6367463" y="2339975"/>
          <p14:tracePt t="235610" x="6394450" y="2349500"/>
          <p14:tracePt t="235627" x="6411913" y="2349500"/>
          <p14:tracePt t="235643" x="6429375" y="2349500"/>
          <p14:tracePt t="235660" x="6446838" y="2357438"/>
          <p14:tracePt t="235677" x="6473825" y="2357438"/>
          <p14:tracePt t="235695" x="6500813" y="2357438"/>
          <p14:tracePt t="235711" x="6518275" y="2357438"/>
          <p14:tracePt t="235727" x="6554788" y="2357438"/>
          <p14:tracePt t="235744" x="6572250" y="2357438"/>
          <p14:tracePt t="235760" x="6599238" y="2357438"/>
          <p14:tracePt t="235777" x="6616700" y="2357438"/>
          <p14:tracePt t="235794" x="6635750" y="2357438"/>
          <p14:tracePt t="235810" x="6670675" y="2357438"/>
          <p14:tracePt t="235827" x="6778625" y="2357438"/>
          <p14:tracePt t="235843" x="6858000" y="2349500"/>
          <p14:tracePt t="235860" x="6884988" y="2349500"/>
          <p14:tracePt t="235877" x="6921500" y="2339975"/>
          <p14:tracePt t="235893" x="6938963" y="2339975"/>
          <p14:tracePt t="235910" x="6956425" y="2339975"/>
          <p14:tracePt t="235926" x="6983413" y="2339975"/>
          <p14:tracePt t="235943" x="7010400" y="2339975"/>
          <p14:tracePt t="235961" x="7027863" y="2339975"/>
          <p14:tracePt t="235976" x="7054850" y="2339975"/>
          <p14:tracePt t="235993" x="7072313" y="2339975"/>
          <p14:tracePt t="236010" x="7089775" y="2339975"/>
          <p14:tracePt t="236027" x="7116763" y="2339975"/>
          <p14:tracePt t="236043" x="7126288" y="2339975"/>
          <p14:tracePt t="236060" x="7143750" y="2339975"/>
          <p14:tracePt t="236093" x="7153275" y="2339975"/>
          <p14:tracePt t="236110" x="7170738" y="2339975"/>
          <p14:tracePt t="236127" x="7197725" y="2339975"/>
          <p14:tracePt t="236144" x="7215188" y="2357438"/>
          <p14:tracePt t="236160" x="7232650" y="2366963"/>
          <p14:tracePt t="236176" x="7251700" y="2374900"/>
          <p14:tracePt t="236193" x="7278688" y="2384425"/>
          <p14:tracePt t="236211" x="7304088" y="2384425"/>
          <p14:tracePt t="236226" x="7323138" y="2393950"/>
          <p14:tracePt t="236244" x="7340600" y="2393950"/>
          <p14:tracePt t="236261" x="7350125" y="2401888"/>
          <p14:tracePt t="236313" x="7358063" y="2401888"/>
          <p14:tracePt t="239296" x="7331075" y="2438400"/>
          <p14:tracePt t="239310" x="7224713" y="2492375"/>
          <p14:tracePt t="239327" x="6804025" y="2563813"/>
          <p14:tracePt t="239343" x="6510338" y="2643188"/>
          <p14:tracePt t="239360" x="6197600" y="2697163"/>
          <p14:tracePt t="239377" x="5830888" y="2732088"/>
          <p14:tracePt t="239393" x="5473700" y="2732088"/>
          <p14:tracePt t="239411" x="4973638" y="2786063"/>
          <p14:tracePt t="239427" x="4679950" y="2803525"/>
          <p14:tracePt t="239443" x="4465638" y="2803525"/>
          <p14:tracePt t="239460" x="4313238" y="2803525"/>
          <p14:tracePt t="239477" x="4179888" y="2778125"/>
          <p14:tracePt t="239493" x="4089400" y="2778125"/>
          <p14:tracePt t="239510" x="4044950" y="2759075"/>
          <p14:tracePt t="239527" x="4017963" y="2759075"/>
          <p14:tracePt t="239578" x="4010025" y="2759075"/>
          <p14:tracePt t="239591" x="4000500" y="2751138"/>
          <p14:tracePt t="239601" x="3983038" y="2741613"/>
          <p14:tracePt t="239611" x="3965575" y="2741613"/>
          <p14:tracePt t="239627" x="3946525" y="2724150"/>
          <p14:tracePt t="239644" x="3929063" y="2706688"/>
          <p14:tracePt t="239660" x="3884613" y="2687638"/>
          <p14:tracePt t="239677" x="3776663" y="2589213"/>
          <p14:tracePt t="239694" x="3670300" y="2509838"/>
          <p14:tracePt t="239710" x="3544888" y="2411413"/>
          <p14:tracePt t="239727" x="3419475" y="2322513"/>
          <p14:tracePt t="239744" x="3295650" y="2224088"/>
          <p14:tracePt t="239760" x="3224213" y="2197100"/>
          <p14:tracePt t="239777" x="3160713" y="2179638"/>
          <p14:tracePt t="239793" x="3125788" y="2152650"/>
          <p14:tracePt t="239811" x="3081338" y="2135188"/>
          <p14:tracePt t="239827" x="3062288" y="2125663"/>
          <p14:tracePt t="239844" x="3044825" y="2125663"/>
          <p14:tracePt t="239860" x="3027363" y="2108200"/>
          <p14:tracePt t="239976" x="3054350" y="2116138"/>
          <p14:tracePt t="239986" x="3108325" y="2125663"/>
          <p14:tracePt t="239996" x="3160713" y="2125663"/>
          <p14:tracePt t="240011" x="3286125" y="2143125"/>
          <p14:tracePt t="240027" x="3438525" y="2160588"/>
          <p14:tracePt t="240043" x="3544888" y="2160588"/>
          <p14:tracePt t="240061" x="3679825" y="2187575"/>
          <p14:tracePt t="240077" x="3724275" y="2197100"/>
          <p14:tracePt t="240094" x="3741738" y="2197100"/>
          <p14:tracePt t="240111" x="3776663" y="2197100"/>
          <p14:tracePt t="240127" x="3813175" y="2197100"/>
          <p14:tracePt t="240144" x="3830638" y="2197100"/>
          <p14:tracePt t="240161" x="3848100" y="2187575"/>
          <p14:tracePt t="240177" x="3884613" y="2160588"/>
          <p14:tracePt t="240196" x="3911600" y="2135188"/>
          <p14:tracePt t="240212" x="3938588" y="2098675"/>
          <p14:tracePt t="240227" x="3946525" y="2081213"/>
          <p14:tracePt t="240244" x="3965575" y="2063750"/>
          <p14:tracePt t="240260" x="3973513" y="2027238"/>
          <p14:tracePt t="240277" x="3983038" y="2009775"/>
          <p14:tracePt t="240294" x="3983038" y="1992313"/>
          <p14:tracePt t="240311" x="3983038" y="1955800"/>
          <p14:tracePt t="240327" x="3983038" y="1928813"/>
          <p14:tracePt t="240343" x="3983038" y="1893888"/>
          <p14:tracePt t="240361" x="3983038" y="1866900"/>
          <p14:tracePt t="240377" x="3983038" y="1839913"/>
          <p14:tracePt t="240394" x="3983038" y="1822450"/>
          <p14:tracePt t="240411" x="4000500" y="1776413"/>
          <p14:tracePt t="240427" x="4000500" y="1731963"/>
          <p14:tracePt t="240445" x="4000500" y="1660525"/>
          <p14:tracePt t="240462" x="4000500" y="1643063"/>
          <p14:tracePt t="240478" x="4000500" y="1625600"/>
          <p14:tracePt t="240511" x="4000500" y="1608138"/>
          <p14:tracePt t="240532" x="3990975" y="1598613"/>
          <p14:tracePt t="240544" x="3990975" y="1589088"/>
          <p14:tracePt t="240561" x="3983038" y="1571625"/>
          <p14:tracePt t="240577" x="3973513" y="1527175"/>
          <p14:tracePt t="240594" x="3973513" y="1500188"/>
          <p14:tracePt t="240611" x="3973513" y="1473200"/>
          <p14:tracePt t="240627" x="3973513" y="1455738"/>
          <p14:tracePt t="240644" x="3973513" y="1446213"/>
          <p14:tracePt t="240750" x="3973513" y="1473200"/>
          <p14:tracePt t="240760" x="3965575" y="1509713"/>
          <p14:tracePt t="240778" x="3965575" y="1598613"/>
          <p14:tracePt t="240795" x="3965575" y="1724025"/>
          <p14:tracePt t="240810" x="4000500" y="1901825"/>
          <p14:tracePt t="240827" x="4027488" y="2036763"/>
          <p14:tracePt t="240843" x="4027488" y="2116138"/>
          <p14:tracePt t="240861" x="4044950" y="2241550"/>
          <p14:tracePt t="240877" x="4044950" y="2322513"/>
          <p14:tracePt t="240894" x="4037013" y="2384425"/>
          <p14:tracePt t="240911" x="4027488" y="2465388"/>
          <p14:tracePt t="240927" x="4027488" y="2554288"/>
          <p14:tracePt t="240946" x="4010025" y="2652713"/>
          <p14:tracePt t="240962" x="4000500" y="2732088"/>
          <p14:tracePt t="240978" x="3973513" y="2803525"/>
          <p14:tracePt t="240994" x="3965575" y="2857500"/>
          <p14:tracePt t="241011" x="3946525" y="2894013"/>
          <p14:tracePt t="241027" x="3946525" y="2911475"/>
          <p14:tracePt t="241044" x="3946525" y="2928938"/>
          <p14:tracePt t="241061" x="3946525" y="2965450"/>
          <p14:tracePt t="241077" x="3946525" y="2992438"/>
          <p14:tracePt t="241096" x="3946525" y="3027363"/>
          <p14:tracePt t="241111" x="3946525" y="3044825"/>
          <p14:tracePt t="241127" x="3946525" y="3063875"/>
          <p14:tracePt t="241144" x="3946525" y="3071813"/>
          <p14:tracePt t="241160" x="3946525" y="3098800"/>
          <p14:tracePt t="241177" x="3946525" y="3116263"/>
          <p14:tracePt t="241284" x="3946525" y="3089275"/>
          <p14:tracePt t="241294" x="3956050" y="3071813"/>
          <p14:tracePt t="241311" x="3956050" y="3009900"/>
          <p14:tracePt t="241327" x="3956050" y="2921000"/>
          <p14:tracePt t="241346" x="3956050" y="2714625"/>
          <p14:tracePt t="241363" x="3956050" y="2625725"/>
          <p14:tracePt t="241378" x="3956050" y="2554288"/>
          <p14:tracePt t="241394" x="3946525" y="2455863"/>
          <p14:tracePt t="241411" x="3938588" y="2384425"/>
          <p14:tracePt t="241427" x="3938588" y="2330450"/>
          <p14:tracePt t="241444" x="3919538" y="2268538"/>
          <p14:tracePt t="241462" x="3911600" y="2160588"/>
          <p14:tracePt t="241478" x="3911600" y="2081213"/>
          <p14:tracePt t="241495" x="3911600" y="2000250"/>
          <p14:tracePt t="241512" x="3911600" y="1893888"/>
          <p14:tracePt t="241527" x="3911600" y="1822450"/>
          <p14:tracePt t="241544" x="3911600" y="1776413"/>
          <p14:tracePt t="241561" x="3911600" y="1758950"/>
          <p14:tracePt t="241578" x="3911600" y="1731963"/>
          <p14:tracePt t="241596" x="3911600" y="1704975"/>
          <p14:tracePt t="241612" x="3902075" y="1687513"/>
          <p14:tracePt t="241628" x="3902075" y="1652588"/>
          <p14:tracePt t="241644" x="3884613" y="1608138"/>
          <p14:tracePt t="241661" x="3875088" y="1554163"/>
          <p14:tracePt t="241677" x="3867150" y="1527175"/>
          <p14:tracePt t="241694" x="3867150" y="1500188"/>
          <p14:tracePt t="241711" x="3867150" y="1482725"/>
          <p14:tracePt t="241727" x="3867150" y="1465263"/>
          <p14:tracePt t="241744" x="3875088" y="1428750"/>
          <p14:tracePt t="241760" x="3884613" y="1411288"/>
          <p14:tracePt t="241777" x="3894138" y="1401763"/>
          <p14:tracePt t="241794" x="3919538" y="1384300"/>
          <p14:tracePt t="241810" x="3938588" y="1366838"/>
          <p14:tracePt t="241827" x="3956050" y="1347788"/>
          <p14:tracePt t="241844" x="4000500" y="1330325"/>
          <p14:tracePt t="241862" x="4044950" y="1295400"/>
          <p14:tracePt t="241878" x="4071938" y="1285875"/>
          <p14:tracePt t="241894" x="4089400" y="1276350"/>
          <p14:tracePt t="241911" x="4108450" y="1276350"/>
          <p14:tracePt t="241927" x="4143375" y="1276350"/>
          <p14:tracePt t="241944" x="4170363" y="1276350"/>
          <p14:tracePt t="241961" x="4197350" y="1276350"/>
          <p14:tracePt t="241977" x="4214813" y="1276350"/>
          <p14:tracePt t="241995" x="4232275" y="1276350"/>
          <p14:tracePt t="242011" x="4241800" y="1276350"/>
          <p14:tracePt t="242104" x="4241800" y="1295400"/>
          <p14:tracePt t="242114" x="4241800" y="1312863"/>
          <p14:tracePt t="242128" x="4241800" y="1330325"/>
          <p14:tracePt t="242144" x="4224338" y="1347788"/>
          <p14:tracePt t="242161" x="4224338" y="1366838"/>
          <p14:tracePt t="242177" x="4214813" y="1401763"/>
          <p14:tracePt t="242194" x="4197350" y="1465263"/>
          <p14:tracePt t="242210" x="4187825" y="1544638"/>
          <p14:tracePt t="242227" x="4187825" y="1598613"/>
          <p14:tracePt t="242244" x="4187825" y="1679575"/>
          <p14:tracePt t="242261" x="4170363" y="1758950"/>
          <p14:tracePt t="242277" x="4170363" y="1795463"/>
          <p14:tracePt t="242294" x="4170363" y="1866900"/>
          <p14:tracePt t="242310" x="4187825" y="1946275"/>
          <p14:tracePt t="242327" x="4205288" y="2027238"/>
          <p14:tracePt t="242343" x="4214813" y="2098675"/>
          <p14:tracePt t="242361" x="4232275" y="2187575"/>
          <p14:tracePt t="242378" x="4232275" y="2251075"/>
          <p14:tracePt t="242394" x="4232275" y="2322513"/>
          <p14:tracePt t="242410" x="4232275" y="2384425"/>
          <p14:tracePt t="242427" x="4232275" y="2428875"/>
          <p14:tracePt t="242444" x="4232275" y="2446338"/>
          <p14:tracePt t="242460" x="4241800" y="2500313"/>
          <p14:tracePt t="242477" x="4241800" y="2554288"/>
          <p14:tracePt t="242494" x="4241800" y="2598738"/>
          <p14:tracePt t="242511" x="4241800" y="2643188"/>
          <p14:tracePt t="242528" x="4241800" y="2670175"/>
          <p14:tracePt t="242543" x="4241800" y="2687638"/>
          <p14:tracePt t="242560" x="4241800" y="2706688"/>
          <p14:tracePt t="242577" x="4224338" y="2741613"/>
          <p14:tracePt t="242594" x="4214813" y="2759075"/>
          <p14:tracePt t="242610" x="4205288" y="2778125"/>
          <p14:tracePt t="242627" x="4197350" y="2803525"/>
          <p14:tracePt t="242661" x="4197350" y="2813050"/>
          <p14:tracePt t="242763" x="4197350" y="2786063"/>
          <p14:tracePt t="242773" x="4197350" y="2751138"/>
          <p14:tracePt t="242783" x="4197350" y="2714625"/>
          <p14:tracePt t="242795" x="4205288" y="2635250"/>
          <p14:tracePt t="242811" x="4214813" y="2554288"/>
          <p14:tracePt t="242828" x="4224338" y="2465388"/>
          <p14:tracePt t="242844" x="4224338" y="2384425"/>
          <p14:tracePt t="242861" x="4224338" y="2295525"/>
          <p14:tracePt t="242878" x="4224338" y="2187575"/>
          <p14:tracePt t="242894" x="4197350" y="2000250"/>
          <p14:tracePt t="242911" x="4170363" y="1911350"/>
          <p14:tracePt t="242927" x="4143375" y="1830388"/>
          <p14:tracePt t="242944" x="4143375" y="1751013"/>
          <p14:tracePt t="242960" x="4125913" y="1704975"/>
          <p14:tracePt t="242977" x="4116388" y="1660525"/>
          <p14:tracePt t="242994" x="4108450" y="1608138"/>
          <p14:tracePt t="243012" x="4081463" y="1527175"/>
          <p14:tracePt t="243028" x="4054475" y="1473200"/>
          <p14:tracePt t="243044" x="4037013" y="1446213"/>
          <p14:tracePt t="243061" x="4010025" y="1419225"/>
          <p14:tracePt t="243077" x="4000500" y="1393825"/>
          <p14:tracePt t="243094" x="3990975" y="1374775"/>
          <p14:tracePt t="243110" x="3983038" y="1347788"/>
          <p14:tracePt t="243127" x="3973513" y="1330325"/>
          <p14:tracePt t="243144" x="3973513" y="1312863"/>
          <p14:tracePt t="243160" x="3938588" y="1285875"/>
          <p14:tracePt t="243178" x="3919538" y="1276350"/>
          <p14:tracePt t="243211" x="3902075" y="1276350"/>
          <p14:tracePt t="243228" x="3884613" y="1295400"/>
          <p14:tracePt t="243245" x="3848100" y="1339850"/>
          <p14:tracePt t="243262" x="3813175" y="1438275"/>
          <p14:tracePt t="243278" x="3795713" y="1517650"/>
          <p14:tracePt t="243294" x="3786188" y="1589088"/>
          <p14:tracePt t="243310" x="3786188" y="1652588"/>
          <p14:tracePt t="243327" x="3786188" y="1731963"/>
          <p14:tracePt t="243344" x="3786188" y="1812925"/>
          <p14:tracePt t="243360" x="3813175" y="1901825"/>
          <p14:tracePt t="243378" x="3840163" y="1982788"/>
          <p14:tracePt t="243395" x="3857625" y="2089150"/>
          <p14:tracePt t="243398" x="3867150" y="2125663"/>
          <p14:tracePt t="243413" x="3894138" y="2206625"/>
          <p14:tracePt t="243428" x="3902075" y="2286000"/>
          <p14:tracePt t="243444" x="3919538" y="2357438"/>
          <p14:tracePt t="243461" x="3929063" y="2438400"/>
          <p14:tracePt t="243477" x="3946525" y="2517775"/>
          <p14:tracePt t="243494" x="3956050" y="2589213"/>
          <p14:tracePt t="243512" x="3956050" y="2670175"/>
          <p14:tracePt t="243528" x="3956050" y="2741613"/>
          <p14:tracePt t="243544" x="3973513" y="2786063"/>
          <p14:tracePt t="243561" x="3983038" y="2822575"/>
          <p14:tracePt t="243578" x="3983038" y="2840038"/>
          <p14:tracePt t="243594" x="3983038" y="2857500"/>
          <p14:tracePt t="243611" x="3983038" y="2874963"/>
          <p14:tracePt t="243628" x="3983038" y="2884488"/>
          <p14:tracePt t="243717" x="3990975" y="2884488"/>
          <p14:tracePt t="243727" x="3990975" y="2857500"/>
          <p14:tracePt t="243744" x="3990975" y="2795588"/>
          <p14:tracePt t="243761" x="3990975" y="2724150"/>
          <p14:tracePt t="243778" x="3990975" y="2589213"/>
          <p14:tracePt t="243795" x="3990975" y="2500313"/>
          <p14:tracePt t="243811" x="3973513" y="2401888"/>
          <p14:tracePt t="243827" x="3965575" y="2295525"/>
          <p14:tracePt t="243844" x="3938588" y="2206625"/>
          <p14:tracePt t="243861" x="3911600" y="2125663"/>
          <p14:tracePt t="243877" x="3894138" y="2044700"/>
          <p14:tracePt t="243895" x="3894138" y="1973263"/>
          <p14:tracePt t="243913" x="3894138" y="1928813"/>
          <p14:tracePt t="243928" x="3911600" y="1911350"/>
          <p14:tracePt t="243944" x="3919538" y="1874838"/>
          <p14:tracePt t="243961" x="3938588" y="1849438"/>
          <p14:tracePt t="243978" x="3965575" y="1785938"/>
          <p14:tracePt t="243994" x="3990975" y="1731963"/>
          <p14:tracePt t="244011" x="4010025" y="1697038"/>
          <p14:tracePt t="244028" x="4017963" y="1679575"/>
          <p14:tracePt t="244045" x="4044950" y="1652588"/>
          <p14:tracePt t="244061" x="4054475" y="1643063"/>
          <p14:tracePt t="244078" x="4062413" y="1625600"/>
          <p14:tracePt t="244094" x="4071938" y="1616075"/>
          <p14:tracePt t="244111" x="4081463" y="1608138"/>
          <p14:tracePt t="244128" x="4098925" y="1589088"/>
          <p14:tracePt t="244146" x="4133850" y="1571625"/>
          <p14:tracePt t="244163" x="4152900" y="1544638"/>
          <p14:tracePt t="244178" x="4170363" y="1536700"/>
          <p14:tracePt t="244194" x="4187825" y="1527175"/>
          <p14:tracePt t="244211" x="4197350" y="1527175"/>
          <p14:tracePt t="244281" x="4205288" y="1527175"/>
          <p14:tracePt t="244290" x="4205288" y="1562100"/>
          <p14:tracePt t="244300" x="4205288" y="1598613"/>
          <p14:tracePt t="244311" x="4205288" y="1687513"/>
          <p14:tracePt t="244328" x="4205288" y="1768475"/>
          <p14:tracePt t="244345" x="4187825" y="1830388"/>
          <p14:tracePt t="244361" x="4160838" y="1866900"/>
          <p14:tracePt t="244378" x="4143375" y="1901825"/>
          <p14:tracePt t="244395" x="4081463" y="1920875"/>
          <p14:tracePt t="244398" x="4044950" y="1938338"/>
          <p14:tracePt t="244413" x="4000500" y="1965325"/>
          <p14:tracePt t="244428" x="3965575" y="1973263"/>
          <p14:tracePt t="244444" x="3919538" y="1982788"/>
          <p14:tracePt t="244461" x="3894138" y="1992313"/>
          <p14:tracePt t="244477" x="3875088" y="1992313"/>
          <p14:tracePt t="244494" x="3857625" y="1992313"/>
          <p14:tracePt t="244512" x="3840163" y="1973263"/>
          <p14:tracePt t="244528" x="3803650" y="1965325"/>
          <p14:tracePt t="244545" x="3705225" y="1946275"/>
          <p14:tracePt t="244562" x="3608388" y="1946275"/>
          <p14:tracePt t="244578" x="3536950" y="1955800"/>
          <p14:tracePt t="244594" x="3490913" y="1955800"/>
          <p14:tracePt t="244611" x="3429000" y="1965325"/>
          <p14:tracePt t="244627" x="3394075" y="1965325"/>
          <p14:tracePt t="244644" x="3375025" y="1965325"/>
          <p14:tracePt t="244660" x="3348038" y="1965325"/>
          <p14:tracePt t="244678" x="3322638" y="1965325"/>
          <p14:tracePt t="244694" x="3303588" y="1965325"/>
          <p14:tracePt t="244711" x="3276600" y="1965325"/>
          <p14:tracePt t="244728" x="3259138" y="1965325"/>
          <p14:tracePt t="244745" x="3241675" y="1965325"/>
          <p14:tracePt t="244762" x="3224213" y="1965325"/>
          <p14:tracePt t="244778" x="3197225" y="1965325"/>
          <p14:tracePt t="244794" x="3170238" y="1973263"/>
          <p14:tracePt t="244811" x="3133725" y="1973263"/>
          <p14:tracePt t="244828" x="3062288" y="1992313"/>
          <p14:tracePt t="244844" x="3036888" y="2000250"/>
          <p14:tracePt t="244860" x="3009900" y="2009775"/>
          <p14:tracePt t="244878" x="2990850" y="2009775"/>
          <p14:tracePt t="245087" x="2990850" y="2017713"/>
          <p14:tracePt t="245096" x="3000375" y="2017713"/>
          <p14:tracePt t="245125" x="3017838" y="2027238"/>
          <p14:tracePt t="245197" x="3027363" y="2044700"/>
          <p14:tracePt t="245211" x="3036888" y="2044700"/>
          <p14:tracePt t="245220" x="3044825" y="2054225"/>
          <p14:tracePt t="245230" x="3054350" y="2063750"/>
          <p14:tracePt t="245245" x="3071813" y="2081213"/>
          <p14:tracePt t="245261" x="3098800" y="2089150"/>
          <p14:tracePt t="245278" x="3116263" y="2098675"/>
          <p14:tracePt t="245295" x="3133725" y="2108200"/>
          <p14:tracePt t="245311" x="3170238" y="2108200"/>
          <p14:tracePt t="245328" x="3251200" y="2108200"/>
          <p14:tracePt t="245344" x="3330575" y="2108200"/>
          <p14:tracePt t="245361" x="3402013" y="2098675"/>
          <p14:tracePt t="245377" x="3482975" y="2071688"/>
          <p14:tracePt t="245395" x="3562350" y="2071688"/>
          <p14:tracePt t="245398" x="3598863" y="2071688"/>
          <p14:tracePt t="245411" x="3633788" y="2071688"/>
          <p14:tracePt t="245428" x="3714750" y="2071688"/>
          <p14:tracePt t="245444" x="3786188" y="2071688"/>
          <p14:tracePt t="245463" x="3894138" y="2054225"/>
          <p14:tracePt t="245478" x="3956050" y="2044700"/>
          <p14:tracePt t="245494" x="4017963" y="2017713"/>
          <p14:tracePt t="245512" x="4089400" y="1992313"/>
          <p14:tracePt t="245528" x="4170363" y="1992313"/>
          <p14:tracePt t="245545" x="4251325" y="1992313"/>
          <p14:tracePt t="245563" x="4348163" y="1992313"/>
          <p14:tracePt t="245579" x="4394200" y="1992313"/>
          <p14:tracePt t="245595" x="4411663" y="1982788"/>
          <p14:tracePt t="245611" x="4429125" y="1982788"/>
          <p14:tracePt t="245628" x="4465638" y="1973263"/>
          <p14:tracePt t="245644" x="4554538" y="1973263"/>
          <p14:tracePt t="245661" x="4633913" y="1973263"/>
          <p14:tracePt t="245678" x="4705350" y="1973263"/>
          <p14:tracePt t="245695" x="4786313" y="1973263"/>
          <p14:tracePt t="245712" x="4902200" y="1928813"/>
          <p14:tracePt t="245729" x="4983163" y="1901825"/>
          <p14:tracePt t="245745" x="5064125" y="1874838"/>
          <p14:tracePt t="245762" x="5143500" y="1849438"/>
          <p14:tracePt t="245778" x="5214938" y="1839913"/>
          <p14:tracePt t="245795" x="5278438" y="1812925"/>
          <p14:tracePt t="245811" x="5340350" y="1785938"/>
          <p14:tracePt t="245828" x="5465763" y="1751013"/>
          <p14:tracePt t="245844" x="5554663" y="1724025"/>
          <p14:tracePt t="245861" x="5635625" y="1697038"/>
          <p14:tracePt t="245878" x="5715000" y="1687513"/>
          <p14:tracePt t="245895" x="5778500" y="1670050"/>
          <p14:tracePt t="245911" x="5840413" y="1660525"/>
          <p14:tracePt t="245928" x="5911850" y="1643063"/>
          <p14:tracePt t="245945" x="5946775" y="1643063"/>
          <p14:tracePt t="245960" x="5965825" y="1643063"/>
          <p14:tracePt t="245978" x="6010275" y="1643063"/>
          <p14:tracePt t="245994" x="6054725" y="1652588"/>
          <p14:tracePt t="246011" x="6116638" y="1660525"/>
          <p14:tracePt t="246028" x="6188075" y="1660525"/>
          <p14:tracePt t="246045" x="6251575" y="1670050"/>
          <p14:tracePt t="246061" x="6313488" y="1670050"/>
          <p14:tracePt t="246078" x="6357938" y="1670050"/>
          <p14:tracePt t="246095" x="6421438" y="1697038"/>
          <p14:tracePt t="246111" x="6446838" y="1714500"/>
          <p14:tracePt t="246128" x="6483350" y="1741488"/>
          <p14:tracePt t="246145" x="6518275" y="1758950"/>
          <p14:tracePt t="246162" x="6545263" y="1785938"/>
          <p14:tracePt t="246177" x="6572250" y="1803400"/>
          <p14:tracePt t="246194" x="6589713" y="1822450"/>
          <p14:tracePt t="246211" x="6608763" y="1830388"/>
          <p14:tracePt t="246228" x="6643688" y="1857375"/>
          <p14:tracePt t="246244" x="6653213" y="1866900"/>
          <p14:tracePt t="246261" x="6670675" y="1884363"/>
          <p14:tracePt t="246277" x="6688138" y="1901825"/>
          <p14:tracePt t="246294" x="6697663" y="1920875"/>
          <p14:tracePt t="246311" x="6724650" y="1946275"/>
          <p14:tracePt t="246327" x="6742113" y="1973263"/>
          <p14:tracePt t="246344" x="6769100" y="2027238"/>
          <p14:tracePt t="246361" x="6804025" y="2098675"/>
          <p14:tracePt t="246377" x="6813550" y="2160588"/>
          <p14:tracePt t="246394" x="6831013" y="2232025"/>
          <p14:tracePt t="246411" x="6840538" y="2312988"/>
          <p14:tracePt t="246427" x="6840538" y="2393950"/>
          <p14:tracePt t="246444" x="6858000" y="2482850"/>
          <p14:tracePt t="246461" x="6858000" y="2608263"/>
          <p14:tracePt t="246478" x="6902450" y="2867025"/>
          <p14:tracePt t="246494" x="6929438" y="2973388"/>
          <p14:tracePt t="246511" x="6946900" y="3054350"/>
          <p14:tracePt t="246527" x="6956425" y="3116263"/>
          <p14:tracePt t="246544" x="6965950" y="3143250"/>
          <p14:tracePt t="246561" x="6965950" y="3170238"/>
          <p14:tracePt t="246577" x="6965950" y="3179763"/>
          <p14:tracePt t="246594" x="6965950" y="3187700"/>
          <p14:tracePt t="246793" x="6965950" y="3179763"/>
          <p14:tracePt t="246846" x="6965950" y="3170238"/>
          <p14:tracePt t="246854" x="6956425" y="3152775"/>
          <p14:tracePt t="246864" x="6956425" y="3143250"/>
          <p14:tracePt t="246879" x="6946900" y="3135313"/>
          <p14:tracePt t="246895" x="6938963" y="3116263"/>
          <p14:tracePt t="246911" x="6929438" y="3108325"/>
          <p14:tracePt t="246928" x="6911975" y="3081338"/>
          <p14:tracePt t="246945" x="6902450" y="3071813"/>
          <p14:tracePt t="246961" x="6884988" y="3044825"/>
          <p14:tracePt t="246979" x="6850063" y="2955925"/>
          <p14:tracePt t="246995" x="6823075" y="2849563"/>
          <p14:tracePt t="247013" x="6796088" y="2732088"/>
          <p14:tracePt t="247028" x="6769100" y="2643188"/>
          <p14:tracePt t="247045" x="6751638" y="2563813"/>
          <p14:tracePt t="247062" x="6742113" y="2482850"/>
          <p14:tracePt t="247078" x="6742113" y="2420938"/>
          <p14:tracePt t="247095" x="6715125" y="2357438"/>
          <p14:tracePt t="247113" x="6680200" y="2286000"/>
          <p14:tracePt t="247129" x="6643688" y="2241550"/>
          <p14:tracePt t="247145" x="6589713" y="2206625"/>
          <p14:tracePt t="247161" x="6527800" y="2179638"/>
          <p14:tracePt t="247178" x="6465888" y="2135188"/>
          <p14:tracePt t="247195" x="6384925" y="2108200"/>
          <p14:tracePt t="247211" x="6323013" y="2089150"/>
          <p14:tracePt t="247228" x="6259513" y="2071688"/>
          <p14:tracePt t="247246" x="6161088" y="2063750"/>
          <p14:tracePt t="247262" x="6099175" y="2063750"/>
          <p14:tracePt t="247278" x="6037263" y="2044700"/>
          <p14:tracePt t="247294" x="5973763" y="2044700"/>
          <p14:tracePt t="247311" x="5867400" y="2054225"/>
          <p14:tracePt t="247327" x="5688013" y="2081213"/>
          <p14:tracePt t="247344" x="5492750" y="2116138"/>
          <p14:tracePt t="247361" x="5286375" y="2152650"/>
          <p14:tracePt t="247378" x="4992688" y="2170113"/>
          <p14:tracePt t="247394" x="4803775" y="2170113"/>
          <p14:tracePt t="247411" x="4598988" y="2187575"/>
          <p14:tracePt t="247427" x="4402138" y="2206625"/>
          <p14:tracePt t="247444" x="4205288" y="2214563"/>
          <p14:tracePt t="247460" x="4010025" y="2251075"/>
          <p14:tracePt t="247477" x="3857625" y="2268538"/>
          <p14:tracePt t="247494" x="3795713" y="2268538"/>
          <p14:tracePt t="247511" x="3776663" y="2268538"/>
          <p14:tracePt t="247527" x="3741738" y="2268538"/>
          <p14:tracePt t="247544" x="3724275" y="2268538"/>
          <p14:tracePt t="247577" x="3714750" y="2268538"/>
          <p14:tracePt t="247645" x="3705225" y="2268538"/>
          <p14:tracePt t="247661" x="3670300" y="2268538"/>
          <p14:tracePt t="247671" x="3643313" y="2268538"/>
          <p14:tracePt t="247681" x="3633788" y="2278063"/>
          <p14:tracePt t="247695" x="3581400" y="2303463"/>
          <p14:tracePt t="247712" x="3554413" y="2303463"/>
          <p14:tracePt t="247728" x="3536950" y="2312988"/>
          <p14:tracePt t="247744" x="3509963" y="2312988"/>
          <p14:tracePt t="247761" x="3473450" y="2312988"/>
          <p14:tracePt t="247778" x="3340100" y="2268538"/>
          <p14:tracePt t="247794" x="3251200" y="2241550"/>
          <p14:tracePt t="247811" x="3179763" y="2214563"/>
          <p14:tracePt t="247828" x="3133725" y="2197100"/>
          <p14:tracePt t="247844" x="3116263" y="2179638"/>
          <p14:tracePt t="247861" x="3089275" y="2170113"/>
          <p14:tracePt t="247878" x="3081338" y="2170113"/>
          <p14:tracePt t="247926" x="3081338" y="2187575"/>
          <p14:tracePt t="247934" x="3081338" y="2241550"/>
          <p14:tracePt t="247944" x="3071813" y="2278063"/>
          <p14:tracePt t="247960" x="3071813" y="2357438"/>
          <p14:tracePt t="247977" x="3071813" y="2411413"/>
          <p14:tracePt t="247994" x="3071813" y="2446338"/>
          <p14:tracePt t="248010" x="3089275" y="2465388"/>
          <p14:tracePt t="248027" x="3116263" y="2500313"/>
          <p14:tracePt t="248044" x="3133725" y="2517775"/>
          <p14:tracePt t="248062" x="3143250" y="2517775"/>
          <p14:tracePt t="248099" x="3152775" y="2517775"/>
          <p14:tracePt t="248116" x="3160713" y="2517775"/>
          <p14:tracePt t="248128" x="3187700" y="2500313"/>
          <p14:tracePt t="248145" x="3232150" y="2446338"/>
          <p14:tracePt t="248161" x="3268663" y="2384425"/>
          <p14:tracePt t="248178" x="3313113" y="2303463"/>
          <p14:tracePt t="248194" x="3330575" y="2241550"/>
          <p14:tracePt t="248211" x="3348038" y="2179638"/>
          <p14:tracePt t="248228" x="3357563" y="2116138"/>
          <p14:tracePt t="248244" x="3357563" y="2044700"/>
          <p14:tracePt t="248262" x="3340100" y="1965325"/>
          <p14:tracePt t="248279" x="3303588" y="1849438"/>
          <p14:tracePt t="248295" x="3276600" y="1795463"/>
          <p14:tracePt t="248311" x="3259138" y="1776413"/>
          <p14:tracePt t="248328" x="3232150" y="1731963"/>
          <p14:tracePt t="248345" x="3214688" y="1679575"/>
          <p14:tracePt t="248362" x="3179763" y="1633538"/>
          <p14:tracePt t="248378" x="3152775" y="1589088"/>
          <p14:tracePt t="248394" x="3133725" y="1562100"/>
          <p14:tracePt t="248396" x="3116263" y="1544638"/>
          <p14:tracePt t="248411" x="3098800" y="1527175"/>
          <p14:tracePt t="248428" x="3089275" y="1509713"/>
          <p14:tracePt t="248444" x="3081338" y="1500188"/>
          <p14:tracePt t="248461" x="3062288" y="1490663"/>
          <p14:tracePt t="248478" x="3036888" y="1482725"/>
          <p14:tracePt t="248494" x="3017838" y="1482725"/>
          <p14:tracePt t="248511" x="3000375" y="1482725"/>
          <p14:tracePt t="248529" x="2965450" y="1482725"/>
          <p14:tracePt t="248544" x="2946400" y="1482725"/>
          <p14:tracePt t="248561" x="2928938" y="1482725"/>
          <p14:tracePt t="248578" x="2894013" y="1490663"/>
          <p14:tracePt t="248595" x="2867025" y="1509713"/>
          <p14:tracePt t="248612" x="2840038" y="1517650"/>
          <p14:tracePt t="248628" x="2822575" y="1527175"/>
          <p14:tracePt t="248645" x="2813050" y="1536700"/>
          <p14:tracePt t="248661" x="2795588" y="1554163"/>
          <p14:tracePt t="248677" x="2759075" y="1598613"/>
          <p14:tracePt t="248694" x="2732088" y="1652588"/>
          <p14:tracePt t="248711" x="2724150" y="1741488"/>
          <p14:tracePt t="248728" x="2705100" y="1822450"/>
          <p14:tracePt t="248744" x="2705100" y="1893888"/>
          <p14:tracePt t="248761" x="2705100" y="1973263"/>
          <p14:tracePt t="248779" x="2724150" y="2089150"/>
          <p14:tracePt t="248794" x="2741613" y="2179638"/>
          <p14:tracePt t="248812" x="2751138" y="2286000"/>
          <p14:tracePt t="248828" x="2776538" y="2366963"/>
          <p14:tracePt t="248844" x="2803525" y="2446338"/>
          <p14:tracePt t="248861" x="2847975" y="2527300"/>
          <p14:tracePt t="248878" x="2884488" y="2589213"/>
          <p14:tracePt t="248894" x="2919413" y="2643188"/>
          <p14:tracePt t="248896" x="2946400" y="2660650"/>
          <p14:tracePt t="248911" x="2965450" y="2687638"/>
          <p14:tracePt t="248929" x="3009900" y="2732088"/>
          <p14:tracePt t="248944" x="3044825" y="2786063"/>
          <p14:tracePt t="248961" x="3108325" y="2813050"/>
          <p14:tracePt t="248978" x="3170238" y="2830513"/>
          <p14:tracePt t="248994" x="3251200" y="2857500"/>
          <p14:tracePt t="249012" x="3295650" y="2874963"/>
          <p14:tracePt t="249029" x="3340100" y="2874963"/>
          <p14:tracePt t="249045" x="3357563" y="2874963"/>
          <p14:tracePt t="249061" x="3367088" y="2874963"/>
          <p14:tracePt t="249078" x="3384550" y="2857500"/>
          <p14:tracePt t="249094" x="3402013" y="2803525"/>
          <p14:tracePt t="249111" x="3429000" y="2706688"/>
          <p14:tracePt t="249128" x="3429000" y="2536825"/>
          <p14:tracePt t="249144" x="3419475" y="2339975"/>
          <p14:tracePt t="249161" x="3394075" y="2116138"/>
          <p14:tracePt t="249179" x="3340100" y="1812925"/>
          <p14:tracePt t="249194" x="3313113" y="1704975"/>
          <p14:tracePt t="249212" x="3286125" y="1608138"/>
          <p14:tracePt t="249227" x="3259138" y="1527175"/>
          <p14:tracePt t="249244" x="3232150" y="1465263"/>
          <p14:tracePt t="249260" x="3214688" y="1428750"/>
          <p14:tracePt t="249277" x="3187700" y="1411288"/>
          <p14:tracePt t="249294" x="3160713" y="1393825"/>
          <p14:tracePt t="249310" x="3143250" y="1374775"/>
          <p14:tracePt t="249328" x="3116263" y="1366838"/>
          <p14:tracePt t="249345" x="3089275" y="1366838"/>
          <p14:tracePt t="249361" x="3071813" y="1366838"/>
          <p14:tracePt t="249378" x="3036888" y="1366838"/>
          <p14:tracePt t="249394" x="2973388" y="1374775"/>
          <p14:tracePt t="249396" x="2955925" y="1384300"/>
          <p14:tracePt t="249411" x="2911475" y="1401763"/>
          <p14:tracePt t="249429" x="2857500" y="1438275"/>
          <p14:tracePt t="249445" x="2830513" y="1482725"/>
          <p14:tracePt t="249461" x="2803525" y="1544638"/>
          <p14:tracePt t="249478" x="2776538" y="1625600"/>
          <p14:tracePt t="249494" x="2751138" y="1724025"/>
          <p14:tracePt t="249511" x="2724150" y="1812925"/>
          <p14:tracePt t="249528" x="2724150" y="1955800"/>
          <p14:tracePt t="249544" x="2732088" y="2108200"/>
          <p14:tracePt t="249561" x="2776538" y="2259013"/>
          <p14:tracePt t="249578" x="2813050" y="2357438"/>
          <p14:tracePt t="249595" x="2857500" y="2428875"/>
          <p14:tracePt t="249612" x="2884488" y="2509838"/>
          <p14:tracePt t="249628" x="2919413" y="2589213"/>
          <p14:tracePt t="249645" x="2965450" y="2652713"/>
          <p14:tracePt t="249662" x="3000375" y="2724150"/>
          <p14:tracePt t="249680" x="3089275" y="2830513"/>
          <p14:tracePt t="249695" x="3143250" y="2849563"/>
          <p14:tracePt t="249712" x="3170238" y="2874963"/>
          <p14:tracePt t="249728" x="3197225" y="2874963"/>
          <p14:tracePt t="249745" x="3214688" y="2874963"/>
          <p14:tracePt t="249762" x="3251200" y="2857500"/>
          <p14:tracePt t="249778" x="3276600" y="2813050"/>
          <p14:tracePt t="249795" x="3303588" y="2724150"/>
          <p14:tracePt t="249812" x="3322638" y="2563813"/>
          <p14:tracePt t="249828" x="3330575" y="2179638"/>
          <p14:tracePt t="249845" x="3295650" y="1973263"/>
          <p14:tracePt t="249862" x="3241675" y="1795463"/>
          <p14:tracePt t="249878" x="3205163" y="1679575"/>
          <p14:tracePt t="249894" x="3179763" y="1616075"/>
          <p14:tracePt t="249911" x="3152775" y="1581150"/>
          <p14:tracePt t="249929" x="3125788" y="1554163"/>
          <p14:tracePt t="249945" x="3108325" y="1536700"/>
          <p14:tracePt t="249961" x="3089275" y="1527175"/>
          <p14:tracePt t="249978" x="3081338" y="1500188"/>
          <p14:tracePt t="249994" x="3062288" y="1482725"/>
          <p14:tracePt t="250011" x="3044825" y="1482725"/>
          <p14:tracePt t="250047" x="3036888" y="1482725"/>
          <p14:tracePt t="250061" x="3009900" y="1473200"/>
          <p14:tracePt t="250079" x="2982913" y="1473200"/>
          <p14:tracePt t="250094" x="2955925" y="1473200"/>
          <p14:tracePt t="250111" x="2946400" y="1482725"/>
          <p14:tracePt t="250128" x="2938463" y="1527175"/>
          <p14:tracePt t="250145" x="2911475" y="1608138"/>
          <p14:tracePt t="250161" x="2884488" y="1670050"/>
          <p14:tracePt t="250179" x="2847975" y="1785938"/>
          <p14:tracePt t="250195" x="2847975" y="1866900"/>
          <p14:tracePt t="250211" x="2830513" y="1955800"/>
          <p14:tracePt t="250228" x="2822575" y="2063750"/>
          <p14:tracePt t="250244" x="2822575" y="2160588"/>
          <p14:tracePt t="250261" x="2840038" y="2251075"/>
          <p14:tracePt t="250278" x="2867025" y="2330450"/>
          <p14:tracePt t="250295" x="2884488" y="2366963"/>
          <p14:tracePt t="250311" x="2911475" y="2393950"/>
          <p14:tracePt t="250329" x="2946400" y="2428875"/>
          <p14:tracePt t="250345" x="2973388" y="2438400"/>
          <p14:tracePt t="250361" x="2990850" y="2446338"/>
          <p14:tracePt t="250378" x="3009900" y="2465388"/>
          <p14:tracePt t="250395" x="3036888" y="2482850"/>
          <p14:tracePt t="250411" x="3054350" y="2492375"/>
          <p14:tracePt t="250428" x="3071813" y="2500313"/>
          <p14:tracePt t="250445" x="3098800" y="2509838"/>
          <p14:tracePt t="250461" x="3125788" y="2517775"/>
          <p14:tracePt t="250478" x="3143250" y="2536825"/>
          <p14:tracePt t="250494" x="3160713" y="2563813"/>
          <p14:tracePt t="250512" x="3187700" y="2571750"/>
          <p14:tracePt t="250528" x="3197225" y="2581275"/>
          <p14:tracePt t="250545" x="3205163" y="2581275"/>
          <p14:tracePt t="250626" x="3214688" y="2581275"/>
          <p14:tracePt t="250636" x="3224213" y="2571750"/>
          <p14:tracePt t="250646" x="3232150" y="2563813"/>
          <p14:tracePt t="250662" x="3251200" y="2509838"/>
          <p14:tracePt t="250679" x="3268663" y="2492375"/>
          <p14:tracePt t="250695" x="3276600" y="2465388"/>
          <p14:tracePt t="250712" x="3303588" y="2428875"/>
          <p14:tracePt t="250729" x="3330575" y="2411413"/>
          <p14:tracePt t="250745" x="3357563" y="2393950"/>
          <p14:tracePt t="250761" x="3394075" y="2366963"/>
          <p14:tracePt t="250778" x="3455988" y="2339975"/>
          <p14:tracePt t="250795" x="3509963" y="2322513"/>
          <p14:tracePt t="250811" x="3554413" y="2295525"/>
          <p14:tracePt t="250829" x="3625850" y="2259013"/>
          <p14:tracePt t="250845" x="3705225" y="2232025"/>
          <p14:tracePt t="250862" x="3795713" y="2206625"/>
          <p14:tracePt t="250878" x="3911600" y="2179638"/>
          <p14:tracePt t="250895" x="4017963" y="2152650"/>
          <p14:tracePt t="250911" x="4125913" y="2125663"/>
          <p14:tracePt t="250928" x="4232275" y="2108200"/>
          <p14:tracePt t="250945" x="4340225" y="2098675"/>
          <p14:tracePt t="250961" x="4518025" y="2063750"/>
          <p14:tracePt t="250978" x="4830763" y="2044700"/>
          <p14:tracePt t="250995" x="5010150" y="2036763"/>
          <p14:tracePt t="251011" x="5135563" y="2036763"/>
          <p14:tracePt t="251028" x="5232400" y="2009775"/>
          <p14:tracePt t="251045" x="5295900" y="1992313"/>
          <p14:tracePt t="251061" x="5357813" y="1982788"/>
          <p14:tracePt t="251079" x="5456238" y="1955800"/>
          <p14:tracePt t="251095" x="5545138" y="1938338"/>
          <p14:tracePt t="251111" x="5643563" y="1911350"/>
          <p14:tracePt t="251128" x="5751513" y="1901825"/>
          <p14:tracePt t="251145" x="5857875" y="1884363"/>
          <p14:tracePt t="251161" x="5956300" y="1874838"/>
          <p14:tracePt t="251178" x="6018213" y="1857375"/>
          <p14:tracePt t="251195" x="6072188" y="1857375"/>
          <p14:tracePt t="251211" x="6126163" y="1849438"/>
          <p14:tracePt t="251229" x="6170613" y="1849438"/>
          <p14:tracePt t="251245" x="6188075" y="1849438"/>
          <p14:tracePt t="251261" x="6224588" y="1849438"/>
          <p14:tracePt t="251278" x="6296025" y="1866900"/>
          <p14:tracePt t="251295" x="6394450" y="1874838"/>
          <p14:tracePt t="251311" x="6500813" y="1901825"/>
          <p14:tracePt t="251328" x="6680200" y="1938338"/>
          <p14:tracePt t="251345" x="6946900" y="2036763"/>
          <p14:tracePt t="251361" x="7010400" y="2071688"/>
          <p14:tracePt t="251378" x="7018338" y="2081213"/>
          <p14:tracePt t="251394" x="7027863" y="2081213"/>
          <p14:tracePt t="251411" x="7037388" y="2143125"/>
          <p14:tracePt t="251429" x="7054850" y="2224088"/>
          <p14:tracePt t="251445" x="7054850" y="2330450"/>
          <p14:tracePt t="251463" x="7054850" y="2589213"/>
          <p14:tracePt t="251480" x="7045325" y="2724150"/>
          <p14:tracePt t="251496" x="7045325" y="2830513"/>
          <p14:tracePt t="251512" x="7037388" y="2894013"/>
          <p14:tracePt t="251528" x="7018338" y="2921000"/>
          <p14:tracePt t="251738" x="7010400" y="2901950"/>
          <p14:tracePt t="251747" x="7010400" y="2857500"/>
          <p14:tracePt t="251763" x="6983413" y="2768600"/>
          <p14:tracePt t="251779" x="6921500" y="2652713"/>
          <p14:tracePt t="251795" x="6831013" y="2527300"/>
          <p14:tracePt t="251812" x="6724650" y="2420938"/>
          <p14:tracePt t="251828" x="6581775" y="2322513"/>
          <p14:tracePt t="251845" x="6421438" y="2268538"/>
          <p14:tracePt t="251861" x="6197600" y="2241550"/>
          <p14:tracePt t="251878" x="5884863" y="2241550"/>
          <p14:tracePt t="251895" x="5661025" y="2241550"/>
          <p14:tracePt t="251911" x="5438775" y="2259013"/>
          <p14:tracePt t="251928" x="5268913" y="2295525"/>
          <p14:tracePt t="251945" x="5064125" y="2330450"/>
          <p14:tracePt t="251961" x="4956175" y="2357438"/>
          <p14:tracePt t="251979" x="4848225" y="2393950"/>
          <p14:tracePt t="251995" x="4830763" y="2411413"/>
          <p14:tracePt t="252011" x="4830763" y="2428875"/>
          <p14:tracePt t="252106" x="4822825" y="2428875"/>
          <p14:tracePt t="262940" x="4751388" y="2349500"/>
          <p14:tracePt t="262949" x="4633913" y="2241550"/>
          <p14:tracePt t="262963" x="4438650" y="2036763"/>
          <p14:tracePt t="262980" x="4303713" y="1893888"/>
          <p14:tracePt t="262997" x="4214813" y="1768475"/>
          <p14:tracePt t="263013" x="4133850" y="1679575"/>
          <p14:tracePt t="263030" x="4062413" y="1616075"/>
          <p14:tracePt t="263047" x="3983038" y="1517650"/>
          <p14:tracePt t="263063" x="3894138" y="1428750"/>
          <p14:tracePt t="263079" x="3803650" y="1339850"/>
          <p14:tracePt t="263097" x="3786188" y="1322388"/>
          <p14:tracePt t="263113" x="3759200" y="1303338"/>
          <p14:tracePt t="263129" x="3741738" y="1276350"/>
          <p14:tracePt t="263146" x="3732213" y="1258888"/>
          <p14:tracePt t="263229" x="3741738" y="1250950"/>
          <p14:tracePt t="263237" x="3751263" y="1250950"/>
          <p14:tracePt t="263247" x="3768725" y="1250950"/>
          <p14:tracePt t="263263" x="3786188" y="1250950"/>
          <p14:tracePt t="263280" x="3795713" y="1250950"/>
          <p14:tracePt t="263297" x="3813175" y="1250950"/>
          <p14:tracePt t="263313" x="3822700" y="1250950"/>
          <p14:tracePt t="263329" x="3848100" y="1250950"/>
          <p14:tracePt t="263346" x="3857625" y="1250950"/>
          <p14:tracePt t="263409" x="3867150" y="1250950"/>
          <p14:tracePt t="263488" x="3875088" y="1250950"/>
          <p14:tracePt t="263498" x="3884613" y="1258888"/>
          <p14:tracePt t="263513" x="3911600" y="1295400"/>
          <p14:tracePt t="263530" x="3929063" y="1312863"/>
          <p14:tracePt t="263547" x="3946525" y="1347788"/>
          <p14:tracePt t="263563" x="3973513" y="1366838"/>
          <p14:tracePt t="263580" x="3973513" y="1374775"/>
          <p14:tracePt t="263599" x="3990975" y="1393825"/>
          <p14:tracePt t="263613" x="4000500" y="1419225"/>
          <p14:tracePt t="263630" x="4000500" y="1438275"/>
          <p14:tracePt t="263647" x="4010025" y="1455738"/>
          <p14:tracePt t="263663" x="4010025" y="1490663"/>
          <p14:tracePt t="263680" x="4010025" y="1536700"/>
          <p14:tracePt t="263697" x="4010025" y="1589088"/>
          <p14:tracePt t="263713" x="4010025" y="1652588"/>
          <p14:tracePt t="263730" x="4010025" y="1704975"/>
          <p14:tracePt t="263746" x="4010025" y="1741488"/>
          <p14:tracePt t="263763" x="4010025" y="1776413"/>
          <p14:tracePt t="263780" x="4010025" y="1795463"/>
          <p14:tracePt t="263797" x="4010025" y="1857375"/>
          <p14:tracePt t="263813" x="4010025" y="1928813"/>
          <p14:tracePt t="263830" x="3990975" y="1992313"/>
          <p14:tracePt t="263847" x="3973513" y="2036763"/>
          <p14:tracePt t="263863" x="3965575" y="2071688"/>
          <p14:tracePt t="263879" x="3965575" y="2098675"/>
          <p14:tracePt t="263896" x="3956050" y="2125663"/>
          <p14:tracePt t="263913" x="3956050" y="2143125"/>
          <p14:tracePt t="263930" x="3956050" y="2160588"/>
          <p14:tracePt t="263946" x="3956050" y="2179638"/>
          <p14:tracePt t="263963" x="3938588" y="2224088"/>
          <p14:tracePt t="263980" x="3919538" y="2295525"/>
          <p14:tracePt t="263996" x="3902075" y="2339975"/>
          <p14:tracePt t="264013" x="3894138" y="2374900"/>
          <p14:tracePt t="264029" x="3894138" y="2393950"/>
          <p14:tracePt t="264046" x="3894138" y="2420938"/>
          <p14:tracePt t="264063" x="3884613" y="2438400"/>
          <p14:tracePt t="264080" x="3875088" y="2455863"/>
          <p14:tracePt t="264097" x="3867150" y="2492375"/>
          <p14:tracePt t="264113" x="3867150" y="2500313"/>
          <p14:tracePt t="264184" x="3867150" y="2509838"/>
          <p14:tracePt t="264193" x="3867150" y="2517775"/>
          <p14:tracePt t="264204" x="3867150" y="2527300"/>
          <p14:tracePt t="264217" x="3867150" y="2544763"/>
          <p14:tracePt t="264230" x="3867150" y="2563813"/>
          <p14:tracePt t="264246" x="3867150" y="2581275"/>
          <p14:tracePt t="264263" x="3867150" y="2589213"/>
          <p14:tracePt t="264418" x="3884613" y="2589213"/>
          <p14:tracePt t="264428" x="3902075" y="2581275"/>
          <p14:tracePt t="264447" x="3911600" y="2554288"/>
          <p14:tracePt t="264463" x="3919538" y="2544763"/>
          <p14:tracePt t="264480" x="3929063" y="2527300"/>
          <p14:tracePt t="264497" x="3946525" y="2482850"/>
          <p14:tracePt t="264514" x="3973513" y="2438400"/>
          <p14:tracePt t="264530" x="3983038" y="2374900"/>
          <p14:tracePt t="264547" x="3983038" y="2295525"/>
          <p14:tracePt t="264564" x="3983038" y="2224088"/>
          <p14:tracePt t="264580" x="4010025" y="2170113"/>
          <p14:tracePt t="264599" x="4010025" y="2143125"/>
          <p14:tracePt t="264748" x="4017963" y="2143125"/>
          <p14:tracePt t="264803" x="4017963" y="2125663"/>
          <p14:tracePt t="264812" x="4017963" y="2108200"/>
          <p14:tracePt t="264830" x="4017963" y="2098675"/>
          <p14:tracePt t="264847" x="4027488" y="2089150"/>
          <p14:tracePt t="264958" x="4037013" y="2089150"/>
          <p14:tracePt t="264968" x="4044950" y="2081213"/>
          <p14:tracePt t="264981" x="4054475" y="2071688"/>
          <p14:tracePt t="264998" x="4081463" y="2063750"/>
          <p14:tracePt t="265014" x="4089400" y="2063750"/>
          <p14:tracePt t="265031" x="4098925" y="2063750"/>
          <p14:tracePt t="265100" x="4108450" y="2054225"/>
          <p14:tracePt t="265576" x="4116388" y="2063750"/>
          <p14:tracePt t="265586" x="4133850" y="2071688"/>
          <p14:tracePt t="265597" x="4143375" y="2081213"/>
          <p14:tracePt t="265614" x="4160838" y="2089150"/>
          <p14:tracePt t="265632" x="4187825" y="2125663"/>
          <p14:tracePt t="265649" x="4224338" y="2143125"/>
          <p14:tracePt t="265664" x="4241800" y="2152650"/>
          <p14:tracePt t="265680" x="4268788" y="2170113"/>
          <p14:tracePt t="265697" x="4313238" y="2170113"/>
          <p14:tracePt t="265714" x="4330700" y="2170113"/>
          <p14:tracePt t="265731" x="4340225" y="2179638"/>
          <p14:tracePt t="265747" x="4348163" y="2179638"/>
          <p14:tracePt t="265764" x="4357688" y="2179638"/>
          <p14:tracePt t="265788" x="4367213" y="2179638"/>
          <p14:tracePt t="265805" x="4394200" y="2187575"/>
          <p14:tracePt t="265816" x="4402138" y="2187575"/>
          <p14:tracePt t="265830" x="4419600" y="2187575"/>
          <p14:tracePt t="265846" x="4456113" y="2187575"/>
          <p14:tracePt t="265863" x="4483100" y="2187575"/>
          <p14:tracePt t="265879" x="4500563" y="2179638"/>
          <p14:tracePt t="265896" x="4527550" y="2160588"/>
          <p14:tracePt t="265898" x="4545013" y="2160588"/>
          <p14:tracePt t="265914" x="4581525" y="2152650"/>
          <p14:tracePt t="265930" x="4598988" y="2152650"/>
          <p14:tracePt t="265947" x="4633913" y="2152650"/>
          <p14:tracePt t="265964" x="4679950" y="2152650"/>
          <p14:tracePt t="265980" x="4724400" y="2152650"/>
          <p14:tracePt t="265997" x="4741863" y="2152650"/>
          <p14:tracePt t="266014" x="4813300" y="2152650"/>
          <p14:tracePt t="266030" x="4902200" y="2160588"/>
          <p14:tracePt t="266047" x="4956175" y="2160588"/>
          <p14:tracePt t="266063" x="5064125" y="2160588"/>
          <p14:tracePt t="266081" x="5232400" y="2152650"/>
          <p14:tracePt t="266097" x="5402263" y="2135188"/>
          <p14:tracePt t="266114" x="5510213" y="2135188"/>
          <p14:tracePt t="266130" x="5589588" y="2135188"/>
          <p14:tracePt t="266148" x="5616575" y="2135188"/>
          <p14:tracePt t="266165" x="5643563" y="2135188"/>
          <p14:tracePt t="266180" x="5670550" y="2135188"/>
          <p14:tracePt t="266197" x="5741988" y="2135188"/>
          <p14:tracePt t="266213" x="5840413" y="2135188"/>
          <p14:tracePt t="266230" x="5911850" y="2135188"/>
          <p14:tracePt t="266246" x="5973763" y="2135188"/>
          <p14:tracePt t="266263" x="6018213" y="2135188"/>
          <p14:tracePt t="266280" x="6037263" y="2143125"/>
          <p14:tracePt t="266297" x="6045200" y="2143125"/>
          <p14:tracePt t="266492" x="6037263" y="2143125"/>
          <p14:tracePt t="266502" x="6027738" y="2125663"/>
          <p14:tracePt t="266514" x="6018213" y="2116138"/>
          <p14:tracePt t="266530" x="6010275" y="2089150"/>
          <p14:tracePt t="266550" x="5983288" y="2054225"/>
          <p14:tracePt t="266564" x="5983288" y="2027238"/>
          <p14:tracePt t="266581" x="5983288" y="1982788"/>
          <p14:tracePt t="266598" x="5983288" y="1911350"/>
          <p14:tracePt t="266614" x="5992813" y="1857375"/>
          <p14:tracePt t="266631" x="6000750" y="1785938"/>
          <p14:tracePt t="266649" x="6000750" y="1731963"/>
          <p14:tracePt t="266665" x="6010275" y="1697038"/>
          <p14:tracePt t="266680" x="6018213" y="1679575"/>
          <p14:tracePt t="266697" x="6018213" y="1670050"/>
          <p14:tracePt t="266807" x="6018213" y="1679575"/>
          <p14:tracePt t="266816" x="6018213" y="1687513"/>
          <p14:tracePt t="266830" x="6018213" y="1758950"/>
          <p14:tracePt t="266846" x="6018213" y="1857375"/>
          <p14:tracePt t="266863" x="6010275" y="1928813"/>
          <p14:tracePt t="266880" x="6010275" y="1992313"/>
          <p14:tracePt t="266896" x="6010275" y="2081213"/>
          <p14:tracePt t="266913" x="6010275" y="2187575"/>
          <p14:tracePt t="266930" x="6010275" y="2322513"/>
          <p14:tracePt t="266946" x="6018213" y="2401888"/>
          <p14:tracePt t="266963" x="6045200" y="2473325"/>
          <p14:tracePt t="266979" x="6064250" y="2554288"/>
          <p14:tracePt t="266996" x="6089650" y="2616200"/>
          <p14:tracePt t="267013" x="6116638" y="2679700"/>
          <p14:tracePt t="267032" x="6126163" y="2741613"/>
          <p14:tracePt t="267049" x="6126163" y="2768600"/>
          <p14:tracePt t="267065" x="6135688" y="2795588"/>
          <p14:tracePt t="267080" x="6135688" y="2813050"/>
          <p14:tracePt t="267097" x="6143625" y="2830513"/>
          <p14:tracePt t="267181" x="6143625" y="2795588"/>
          <p14:tracePt t="267190" x="6126163" y="2741613"/>
          <p14:tracePt t="267201" x="6081713" y="2660650"/>
          <p14:tracePt t="267214" x="6000750" y="2492375"/>
          <p14:tracePt t="267230" x="5938838" y="2357438"/>
          <p14:tracePt t="267247" x="5867400" y="2187575"/>
          <p14:tracePt t="267264" x="5822950" y="2054225"/>
          <p14:tracePt t="267281" x="5795963" y="1965325"/>
          <p14:tracePt t="267298" x="5759450" y="1857375"/>
          <p14:tracePt t="267315" x="5732463" y="1812925"/>
          <p14:tracePt t="267330" x="5724525" y="1803400"/>
          <p14:tracePt t="267597" x="5724525" y="1839913"/>
          <p14:tracePt t="267607" x="5741988" y="1839913"/>
          <p14:tracePt t="267617" x="5741988" y="1849438"/>
          <p14:tracePt t="267631" x="5741988" y="1866900"/>
          <p14:tracePt t="267647" x="5741988" y="1901825"/>
          <p14:tracePt t="267663" x="5680075" y="1982788"/>
          <p14:tracePt t="267680" x="5572125" y="2089150"/>
          <p14:tracePt t="267698" x="5384800" y="2116138"/>
          <p14:tracePt t="267713" x="5278438" y="2116138"/>
          <p14:tracePt t="267730" x="5180013" y="2071688"/>
          <p14:tracePt t="267746" x="5064125" y="2009775"/>
          <p14:tracePt t="267763" x="4946650" y="1965325"/>
          <p14:tracePt t="267779" x="4857750" y="1938338"/>
          <p14:tracePt t="267796" x="4776788" y="1928813"/>
          <p14:tracePt t="267813" x="4660900" y="1901825"/>
          <p14:tracePt t="267830" x="4581525" y="1893888"/>
          <p14:tracePt t="267847" x="4518025" y="1874838"/>
          <p14:tracePt t="267863" x="4483100" y="1866900"/>
          <p14:tracePt t="267880" x="4465638" y="1866900"/>
          <p14:tracePt t="267897" x="4446588" y="1857375"/>
          <p14:tracePt t="267913" x="4446588" y="1839913"/>
          <p14:tracePt t="267957" x="4419600" y="1830388"/>
          <p14:tracePt t="267966" x="4411663" y="1830388"/>
          <p14:tracePt t="267981" x="4367213" y="1830388"/>
          <p14:tracePt t="267997" x="4286250" y="1849438"/>
          <p14:tracePt t="268013" x="4214813" y="1866900"/>
          <p14:tracePt t="268030" x="4133850" y="1893888"/>
          <p14:tracePt t="268047" x="4098925" y="1911350"/>
          <p14:tracePt t="268064" x="4054475" y="1946275"/>
          <p14:tracePt t="268080" x="4044950" y="1946275"/>
          <p14:tracePt t="268097" x="4037013" y="1955800"/>
          <p14:tracePt t="268114" x="4027488" y="1955800"/>
          <p14:tracePt t="268131" x="4017963" y="1965325"/>
          <p14:tracePt t="268147" x="4010025" y="1982788"/>
          <p14:tracePt t="268163" x="3990975" y="1982788"/>
          <p14:tracePt t="268180" x="3990975" y="2000250"/>
          <p14:tracePt t="268197" x="3983038" y="2000250"/>
          <p14:tracePt t="268214" x="3983038" y="2017713"/>
          <p14:tracePt t="284835" x="3983038" y="2143125"/>
          <p14:tracePt t="284844" x="3983038" y="2312988"/>
          <p14:tracePt t="284854" x="3983038" y="2384425"/>
          <p14:tracePt t="284866" x="3973513" y="2536825"/>
          <p14:tracePt t="284883" x="3938588" y="2670175"/>
          <p14:tracePt t="284899" x="3911600" y="2741613"/>
          <p14:tracePt t="284916" x="3894138" y="2813050"/>
          <p14:tracePt t="284933" x="3867150" y="2874963"/>
          <p14:tracePt t="284949" x="3848100" y="2946400"/>
          <p14:tracePt t="284967" x="3840163" y="3017838"/>
          <p14:tracePt t="284985" x="3840163" y="3098800"/>
          <p14:tracePt t="284999" x="3813175" y="3160713"/>
          <p14:tracePt t="285016" x="3786188" y="3206750"/>
          <p14:tracePt t="285033" x="3776663" y="3232150"/>
          <p14:tracePt t="285050" x="3759200" y="3259138"/>
          <p14:tracePt t="285066" x="3732213" y="3295650"/>
          <p14:tracePt t="285083" x="3714750" y="3375025"/>
          <p14:tracePt t="285099" x="3687763" y="3446463"/>
          <p14:tracePt t="285116" x="3643313" y="3536950"/>
          <p14:tracePt t="285133" x="3625850" y="3598863"/>
          <p14:tracePt t="285149" x="3598863" y="3697288"/>
          <p14:tracePt t="285166" x="3571875" y="3778250"/>
          <p14:tracePt t="285183" x="3544888" y="3840163"/>
          <p14:tracePt t="285199" x="3536950" y="3867150"/>
          <p14:tracePt t="285218" x="3509963" y="3956050"/>
          <p14:tracePt t="285234" x="3482975" y="4037013"/>
          <p14:tracePt t="285250" x="3455988" y="4143375"/>
          <p14:tracePt t="285266" x="3429000" y="4224338"/>
          <p14:tracePt t="285282" x="3402013" y="4286250"/>
          <p14:tracePt t="285299" x="3375025" y="4340225"/>
          <p14:tracePt t="285315" x="3357563" y="4357688"/>
          <p14:tracePt t="285332" x="3348038" y="4376738"/>
          <p14:tracePt t="285349" x="3322638" y="4411663"/>
          <p14:tracePt t="285365" x="3303588" y="4492625"/>
          <p14:tracePt t="285382" x="3259138" y="4608513"/>
          <p14:tracePt t="285399" x="3232150" y="4652963"/>
          <p14:tracePt t="285415" x="3214688" y="4679950"/>
          <p14:tracePt t="285432" x="3197225" y="4697413"/>
          <p14:tracePt t="285465" x="3197225" y="4706938"/>
          <p14:tracePt t="285483" x="3179763" y="4751388"/>
          <p14:tracePt t="285499" x="3160713" y="4778375"/>
          <p14:tracePt t="285515" x="3152775" y="4805363"/>
          <p14:tracePt t="285532" x="3143250" y="4813300"/>
          <p14:tracePt t="285648" x="3143250" y="4822825"/>
          <p14:tracePt t="286040" x="3143250" y="4830763"/>
          <p14:tracePt t="286056" x="3143250" y="4840288"/>
          <p14:tracePt t="286066" x="3152775" y="4840288"/>
          <p14:tracePt t="286083" x="3179763" y="4857750"/>
          <p14:tracePt t="286100" x="3197225" y="4876800"/>
          <p14:tracePt t="286117" x="3214688" y="4876800"/>
          <p14:tracePt t="286134" x="3232150" y="4876800"/>
          <p14:tracePt t="286150" x="3259138" y="4876800"/>
          <p14:tracePt t="286165" x="3276600" y="4876800"/>
          <p14:tracePt t="286182" x="3295650" y="4876800"/>
          <p14:tracePt t="286556" x="3295650" y="4884738"/>
          <p14:tracePt t="286566" x="3303588" y="4884738"/>
          <p14:tracePt t="286583" x="3322638" y="4884738"/>
          <p14:tracePt t="286600" x="3340100" y="4884738"/>
          <p14:tracePt t="286616" x="3384550" y="4894263"/>
          <p14:tracePt t="286633" x="3411538" y="4902200"/>
          <p14:tracePt t="286649" x="3419475" y="4902200"/>
          <p14:tracePt t="287034" x="3419475" y="4911725"/>
          <p14:tracePt t="287051" x="3411538" y="4921250"/>
          <p14:tracePt t="287060" x="3402013" y="4921250"/>
          <p14:tracePt t="287068" x="3394075" y="4921250"/>
          <p14:tracePt t="287082" x="3375025" y="4921250"/>
          <p14:tracePt t="287099" x="3348038" y="4921250"/>
          <p14:tracePt t="287116" x="3348038" y="4911725"/>
          <p14:tracePt t="287133" x="3340100" y="4911725"/>
          <p14:tracePt t="287149" x="3330575" y="4902200"/>
          <p14:tracePt t="287168" x="3313113" y="4894263"/>
          <p14:tracePt t="287199" x="3295650" y="4884738"/>
          <p14:tracePt t="287216" x="3268663" y="4876800"/>
          <p14:tracePt t="287233" x="3251200" y="4876800"/>
          <p14:tracePt t="287249" x="3241675" y="4857750"/>
          <p14:tracePt t="287266" x="3224213" y="4857750"/>
          <p14:tracePt t="287283" x="3187700" y="4849813"/>
          <p14:tracePt t="287299" x="3179763" y="4849813"/>
          <p14:tracePt t="287315" x="3170238" y="4840288"/>
          <p14:tracePt t="287332" x="3160713" y="4840288"/>
          <p14:tracePt t="287349" x="3133725" y="4840288"/>
          <p14:tracePt t="287366" x="3125788" y="4840288"/>
          <p14:tracePt t="287383" x="3116263" y="4840288"/>
          <p14:tracePt t="287449" x="3108325" y="4840288"/>
          <p14:tracePt t="288678" x="3108325" y="4849813"/>
          <p14:tracePt t="288688" x="3108325" y="4876800"/>
          <p14:tracePt t="288701" x="3108325" y="4894263"/>
          <p14:tracePt t="288716" x="3098800" y="4929188"/>
          <p14:tracePt t="288732" x="3089275" y="4956175"/>
          <p14:tracePt t="288749" x="3089275" y="4965700"/>
          <p14:tracePt t="288766" x="3081338" y="4992688"/>
          <p14:tracePt t="288782" x="3062288" y="5010150"/>
          <p14:tracePt t="288799" x="3044825" y="5027613"/>
          <p14:tracePt t="288816" x="3036888" y="5045075"/>
          <p14:tracePt t="288832" x="3027363" y="5072063"/>
          <p14:tracePt t="288850" x="3009900" y="5099050"/>
          <p14:tracePt t="288866" x="3009900" y="5108575"/>
          <p14:tracePt t="288882" x="3000375" y="5116513"/>
          <p14:tracePt t="288899" x="3000375" y="5135563"/>
          <p14:tracePt t="288936" x="2982913" y="5135563"/>
          <p14:tracePt t="288959" x="2982913" y="5143500"/>
          <p14:tracePt t="288975" x="2973388" y="5143500"/>
          <p14:tracePt t="288990" x="2965450" y="5143500"/>
          <p14:tracePt t="289014" x="2955925" y="5143500"/>
          <p14:tracePt t="289022" x="2946400" y="5143500"/>
          <p14:tracePt t="289032" x="2938463" y="5143500"/>
          <p14:tracePt t="289049" x="2911475" y="5143500"/>
          <p14:tracePt t="289066" x="2894013" y="5126038"/>
          <p14:tracePt t="289082" x="2874963" y="5126038"/>
          <p14:tracePt t="289099" x="2867025" y="5126038"/>
          <p14:tracePt t="289116" x="2857500" y="5126038"/>
          <p14:tracePt t="289133" x="2830513" y="5126038"/>
          <p14:tracePt t="289149" x="2813050" y="5126038"/>
          <p14:tracePt t="289166" x="2803525" y="5135563"/>
          <p14:tracePt t="289289" x="2795588" y="5135563"/>
          <p14:tracePt t="289437" x="2795588" y="5143500"/>
          <p14:tracePt t="289453" x="2803525" y="5153025"/>
          <p14:tracePt t="289462" x="2813050" y="5153025"/>
          <p14:tracePt t="289472" x="2822575" y="5162550"/>
          <p14:tracePt t="289485" x="2847975" y="5162550"/>
          <p14:tracePt t="289500" x="2867025" y="5170488"/>
          <p14:tracePt t="289516" x="2911475" y="5170488"/>
          <p14:tracePt t="289533" x="2973388" y="5170488"/>
          <p14:tracePt t="289549" x="3062288" y="5187950"/>
          <p14:tracePt t="289566" x="3143250" y="5187950"/>
          <p14:tracePt t="289584" x="3251200" y="5187950"/>
          <p14:tracePt t="289601" x="3313113" y="5187950"/>
          <p14:tracePt t="289617" x="3394075" y="5187950"/>
          <p14:tracePt t="289633" x="3465513" y="5197475"/>
          <p14:tracePt t="289650" x="3544888" y="5224463"/>
          <p14:tracePt t="289666" x="3625850" y="5233988"/>
          <p14:tracePt t="289683" x="3714750" y="5259388"/>
          <p14:tracePt t="289700" x="3830638" y="5286375"/>
          <p14:tracePt t="289716" x="3902075" y="5305425"/>
          <p14:tracePt t="289735" x="4010025" y="5330825"/>
          <p14:tracePt t="289750" x="4054475" y="5340350"/>
          <p14:tracePt t="289767" x="4089400" y="5349875"/>
          <p14:tracePt t="289783" x="4133850" y="5349875"/>
          <p14:tracePt t="289799" x="4160838" y="5349875"/>
          <p14:tracePt t="289816" x="4179888" y="5376863"/>
          <p14:tracePt t="289833" x="4205288" y="5376863"/>
          <p14:tracePt t="289850" x="4232275" y="5376863"/>
          <p14:tracePt t="289866" x="4251325" y="5376863"/>
          <p14:tracePt t="289883" x="4276725" y="5376863"/>
          <p14:tracePt t="289899" x="4295775" y="5384800"/>
          <p14:tracePt t="289917" x="4313238" y="5384800"/>
          <p14:tracePt t="289933" x="4348163" y="5384800"/>
          <p14:tracePt t="289950" x="4367213" y="5384800"/>
          <p14:tracePt t="289967" x="4384675" y="5384800"/>
          <p14:tracePt t="289985" x="4419600" y="5384800"/>
          <p14:tracePt t="290001" x="4438650" y="5367338"/>
          <p14:tracePt t="290017" x="4456113" y="5357813"/>
          <p14:tracePt t="290033" x="4473575" y="5349875"/>
          <p14:tracePt t="290050" x="4510088" y="5330825"/>
          <p14:tracePt t="290067" x="4527550" y="5313363"/>
          <p14:tracePt t="290083" x="4554538" y="5278438"/>
          <p14:tracePt t="290099" x="4572000" y="5259388"/>
          <p14:tracePt t="290116" x="4589463" y="5224463"/>
          <p14:tracePt t="290133" x="4589463" y="5214938"/>
          <p14:tracePt t="290166" x="4608513" y="5207000"/>
          <p14:tracePt t="290183" x="4625975" y="5180013"/>
          <p14:tracePt t="290199" x="4643438" y="5170488"/>
          <p14:tracePt t="290216" x="4652963" y="5170488"/>
          <p14:tracePt t="290233" x="4679950" y="5153025"/>
          <p14:tracePt t="290250" x="4705350" y="5153025"/>
          <p14:tracePt t="290266" x="4741863" y="5143500"/>
          <p14:tracePt t="290283" x="4759325" y="5135563"/>
          <p14:tracePt t="290299" x="4776788" y="5126038"/>
          <p14:tracePt t="290316" x="4786313" y="5126038"/>
          <p14:tracePt t="290333" x="4813300" y="5126038"/>
          <p14:tracePt t="290349" x="4830763" y="5108575"/>
          <p14:tracePt t="290366" x="4848225" y="5108575"/>
          <p14:tracePt t="290383" x="4867275" y="5108575"/>
          <p14:tracePt t="290399" x="4902200" y="5099050"/>
          <p14:tracePt t="290416" x="4921250" y="5091113"/>
          <p14:tracePt t="290433" x="4965700" y="5081588"/>
          <p14:tracePt t="290449" x="5010150" y="5064125"/>
          <p14:tracePt t="290466" x="5089525" y="5054600"/>
          <p14:tracePt t="290483" x="5170488" y="5027613"/>
          <p14:tracePt t="290500" x="5268913" y="5019675"/>
          <p14:tracePt t="290517" x="5286375" y="5019675"/>
          <p14:tracePt t="290533" x="5303838" y="5000625"/>
          <p14:tracePt t="290550" x="5322888" y="5000625"/>
          <p14:tracePt t="290567" x="5367338" y="4992688"/>
          <p14:tracePt t="290583" x="5411788" y="4992688"/>
          <p14:tracePt t="290600" x="5483225" y="4992688"/>
          <p14:tracePt t="290617" x="5564188" y="4983163"/>
          <p14:tracePt t="290635" x="5635625" y="4983163"/>
          <p14:tracePt t="290651" x="5688013" y="4983163"/>
          <p14:tracePt t="290666" x="5741988" y="4983163"/>
          <p14:tracePt t="290683" x="5759450" y="4983163"/>
          <p14:tracePt t="290699" x="5778500" y="4983163"/>
          <p14:tracePt t="290716" x="5795963" y="4983163"/>
          <p14:tracePt t="290732" x="5813425" y="4983163"/>
          <p14:tracePt t="290750" x="5830888" y="5000625"/>
          <p14:tracePt t="290766" x="5849938" y="5010150"/>
          <p14:tracePt t="290783" x="5875338" y="5019675"/>
          <p14:tracePt t="290800" x="5884863" y="5045075"/>
          <p14:tracePt t="290816" x="5902325" y="5054600"/>
          <p14:tracePt t="290833" x="5921375" y="5054600"/>
          <p14:tracePt t="290849" x="5929313" y="5064125"/>
          <p14:tracePt t="290866" x="5956300" y="5072063"/>
          <p14:tracePt t="290883" x="5983288" y="5072063"/>
          <p14:tracePt t="290900" x="6000750" y="5072063"/>
          <p14:tracePt t="290916" x="6027738" y="5072063"/>
          <p14:tracePt t="290933" x="6045200" y="5072063"/>
          <p14:tracePt t="290949" x="6081713" y="5064125"/>
          <p14:tracePt t="290966" x="6099175" y="5045075"/>
          <p14:tracePt t="290983" x="6116638" y="5045075"/>
          <p14:tracePt t="290999" x="6126163" y="5027613"/>
          <p14:tracePt t="291016" x="6161088" y="5027613"/>
          <p14:tracePt t="291033" x="6180138" y="5027613"/>
          <p14:tracePt t="291049" x="6197600" y="5027613"/>
          <p14:tracePt t="291066" x="6215063" y="5027613"/>
          <p14:tracePt t="291083" x="6242050" y="5027613"/>
          <p14:tracePt t="291100" x="6251575" y="5027613"/>
          <p14:tracePt t="291117" x="6269038" y="5037138"/>
          <p14:tracePt t="291135" x="6303963" y="5037138"/>
          <p14:tracePt t="291151" x="6313488" y="5037138"/>
          <p14:tracePt t="291166" x="6323013" y="5037138"/>
          <p14:tracePt t="291261" x="6330950" y="5037138"/>
          <p14:tracePt t="291277" x="6340475" y="5037138"/>
          <p14:tracePt t="291287" x="6350000" y="5037138"/>
          <p14:tracePt t="291299" x="6375400" y="5037138"/>
          <p14:tracePt t="291316" x="6384925" y="5037138"/>
          <p14:tracePt t="291333" x="6394450" y="5037138"/>
          <p14:tracePt t="291350" x="6402388" y="5037138"/>
          <p14:tracePt t="291367" x="6421438" y="5037138"/>
          <p14:tracePt t="291385" x="6456363" y="5027613"/>
          <p14:tracePt t="291401" x="6473825" y="5019675"/>
          <p14:tracePt t="291416" x="6492875" y="5019675"/>
          <p14:tracePt t="291433" x="6510338" y="5019675"/>
          <p14:tracePt t="291450" x="6554788" y="5019675"/>
          <p14:tracePt t="291466" x="6599238" y="5019675"/>
          <p14:tracePt t="291483" x="6626225" y="5019675"/>
          <p14:tracePt t="291500" x="6643688" y="5019675"/>
          <p14:tracePt t="291516" x="6653213" y="5019675"/>
          <p14:tracePt t="291549" x="6688138" y="5019675"/>
          <p14:tracePt t="291566" x="6707188" y="5019675"/>
          <p14:tracePt t="291583" x="6732588" y="5010150"/>
          <p14:tracePt t="291600" x="6759575" y="5000625"/>
          <p14:tracePt t="291616" x="6778625" y="4992688"/>
          <p14:tracePt t="291633" x="6796088" y="4983163"/>
          <p14:tracePt t="291651" x="6823075" y="4965700"/>
          <p14:tracePt t="291666" x="6840538" y="4965700"/>
          <p14:tracePt t="291683" x="6884988" y="4973638"/>
          <p14:tracePt t="291700" x="6929438" y="4973638"/>
          <p14:tracePt t="291716" x="6946900" y="4983163"/>
          <p14:tracePt t="291733" x="6973888" y="4983163"/>
          <p14:tracePt t="291750" x="6983413" y="4983163"/>
          <p14:tracePt t="291769" x="6992938" y="4983163"/>
          <p14:tracePt t="291783" x="7000875" y="4992688"/>
          <p14:tracePt t="291801" x="7027863" y="5000625"/>
          <p14:tracePt t="291816" x="7054850" y="5000625"/>
          <p14:tracePt t="291849" x="7064375" y="5000625"/>
          <p14:tracePt t="291870" x="7072313" y="5000625"/>
          <p14:tracePt t="291883" x="7089775" y="5000625"/>
          <p14:tracePt t="291899" x="7135813" y="5010150"/>
          <p14:tracePt t="291916" x="7153275" y="5019675"/>
          <p14:tracePt t="291933" x="7188200" y="5019675"/>
          <p14:tracePt t="291949" x="7224713" y="5019675"/>
          <p14:tracePt t="291966" x="7242175" y="5019675"/>
          <p14:tracePt t="291983" x="7259638" y="5037138"/>
          <p14:tracePt t="291999" x="7269163" y="5037138"/>
          <p14:tracePt t="292458" x="7259638" y="5027613"/>
          <p14:tracePt t="292468" x="7251700" y="5027613"/>
          <p14:tracePt t="292483" x="7188200" y="5027613"/>
          <p14:tracePt t="292499" x="7143750" y="5037138"/>
          <p14:tracePt t="292516" x="7064375" y="5064125"/>
          <p14:tracePt t="292533" x="7000875" y="5072063"/>
          <p14:tracePt t="292551" x="6929438" y="5091113"/>
          <p14:tracePt t="292566" x="6902450" y="5091113"/>
          <p14:tracePt t="292583" x="6875463" y="5091113"/>
          <p14:tracePt t="292599" x="6850063" y="5091113"/>
          <p14:tracePt t="292616" x="6813550" y="5091113"/>
          <p14:tracePt t="292633" x="6769100" y="5081588"/>
          <p14:tracePt t="292650" x="6707188" y="5072063"/>
          <p14:tracePt t="292666" x="6635750" y="5072063"/>
          <p14:tracePt t="292683" x="6527800" y="5054600"/>
          <p14:tracePt t="292701" x="6330950" y="5054600"/>
          <p14:tracePt t="292716" x="6180138" y="5054600"/>
          <p14:tracePt t="292733" x="6054725" y="5064125"/>
          <p14:tracePt t="292750" x="5875338" y="5091113"/>
          <p14:tracePt t="292766" x="5768975" y="5126038"/>
          <p14:tracePt t="292783" x="5707063" y="5135563"/>
          <p14:tracePt t="292801" x="5661025" y="5135563"/>
          <p14:tracePt t="292816" x="5643563" y="5135563"/>
          <p14:tracePt t="292833" x="5626100" y="5135563"/>
          <p14:tracePt t="292850" x="5616575" y="5135563"/>
          <p14:tracePt t="292866" x="5599113" y="5135563"/>
          <p14:tracePt t="292883" x="5581650" y="5153025"/>
          <p14:tracePt t="292900" x="5554663" y="5170488"/>
          <p14:tracePt t="292916" x="5500688" y="5197475"/>
          <p14:tracePt t="292933" x="5421313" y="5214938"/>
          <p14:tracePt t="292951" x="5303838" y="5214938"/>
          <p14:tracePt t="292967" x="5259388" y="5214938"/>
          <p14:tracePt t="292984" x="5224463" y="5207000"/>
          <p14:tracePt t="293000" x="5197475" y="5207000"/>
          <p14:tracePt t="293017" x="5160963" y="5187950"/>
          <p14:tracePt t="293033" x="5099050" y="5180013"/>
          <p14:tracePt t="293050" x="5037138" y="5153025"/>
          <p14:tracePt t="293067" x="4921250" y="5108575"/>
          <p14:tracePt t="293083" x="4813300" y="5081588"/>
          <p14:tracePt t="293100" x="4732338" y="5072063"/>
          <p14:tracePt t="293116" x="4670425" y="5054600"/>
          <p14:tracePt t="293133" x="4652963" y="5054600"/>
          <p14:tracePt t="293150" x="4625975" y="5054600"/>
          <p14:tracePt t="293272" x="4633913" y="5054600"/>
          <p14:tracePt t="293282" x="4643438" y="5064125"/>
          <p14:tracePt t="293301" x="4652963" y="5072063"/>
          <p14:tracePt t="293317" x="4687888" y="5091113"/>
          <p14:tracePt t="293333" x="4803775" y="5116513"/>
          <p14:tracePt t="293350" x="4956175" y="5153025"/>
          <p14:tracePt t="293366" x="5160963" y="5197475"/>
          <p14:tracePt t="293383" x="5340350" y="5233988"/>
          <p14:tracePt t="293400" x="5537200" y="5268913"/>
          <p14:tracePt t="293416" x="5715000" y="5295900"/>
          <p14:tracePt t="293433" x="5822950" y="5295900"/>
          <p14:tracePt t="293451" x="5983288" y="5278438"/>
          <p14:tracePt t="293467" x="6099175" y="5251450"/>
          <p14:tracePt t="293484" x="6170613" y="5224463"/>
          <p14:tracePt t="293500" x="6232525" y="5197475"/>
          <p14:tracePt t="293517" x="6269038" y="5187950"/>
          <p14:tracePt t="293534" x="6286500" y="5180013"/>
          <p14:tracePt t="293550" x="6313488" y="5180013"/>
          <p14:tracePt t="293567" x="6323013" y="5180013"/>
          <p14:tracePt t="293585" x="6330950" y="5180013"/>
          <p14:tracePt t="293624" x="6340475" y="5170488"/>
          <p14:tracePt t="293726" x="6375400" y="5162550"/>
          <p14:tracePt t="293735" x="6384925" y="5162550"/>
          <p14:tracePt t="293750" x="6402388" y="5135563"/>
          <p14:tracePt t="293766" x="6429375" y="5126038"/>
          <p14:tracePt t="293783" x="6456363" y="5116513"/>
          <p14:tracePt t="293800" x="6518275" y="5099050"/>
          <p14:tracePt t="293816" x="6554788" y="5091113"/>
          <p14:tracePt t="293833" x="6599238" y="5091113"/>
          <p14:tracePt t="293851" x="6626225" y="5081588"/>
          <p14:tracePt t="293866" x="6653213" y="5081588"/>
          <p14:tracePt t="293883" x="6661150" y="5072063"/>
          <p14:tracePt t="293952" x="6670675" y="5072063"/>
          <p14:tracePt t="293984" x="6688138" y="5072063"/>
          <p14:tracePt t="293993" x="6715125" y="5072063"/>
          <p14:tracePt t="294004" x="6751638" y="5072063"/>
          <p14:tracePt t="294017" x="6804025" y="5091113"/>
          <p14:tracePt t="294033" x="6850063" y="5091113"/>
          <p14:tracePt t="294050" x="6875463" y="5091113"/>
          <p14:tracePt t="294066" x="6902450" y="5091113"/>
          <p14:tracePt t="294083" x="6921500" y="5091113"/>
          <p14:tracePt t="294102" x="6992938" y="5081588"/>
          <p14:tracePt t="294117" x="7072313" y="5064125"/>
          <p14:tracePt t="294134" x="7116763" y="5064125"/>
          <p14:tracePt t="294151" x="7170738" y="5045075"/>
          <p14:tracePt t="294167" x="7251700" y="5045075"/>
          <p14:tracePt t="294184" x="7313613" y="5045075"/>
          <p14:tracePt t="294200" x="7358063" y="5037138"/>
          <p14:tracePt t="294218" x="7394575" y="5027613"/>
          <p14:tracePt t="294234" x="7412038" y="5010150"/>
          <p14:tracePt t="294251" x="7429500" y="5010150"/>
          <p14:tracePt t="294267" x="7456488" y="5010150"/>
          <p14:tracePt t="294283" x="7473950" y="5010150"/>
          <p14:tracePt t="294300" x="7493000" y="5019675"/>
          <p14:tracePt t="294317" x="7510463" y="5019675"/>
          <p14:tracePt t="294333" x="7518400" y="5019675"/>
          <p14:tracePt t="294350" x="7518400" y="5027613"/>
          <p14:tracePt t="294446" x="7537450" y="5027613"/>
          <p14:tracePt t="294524" x="7537450" y="5037138"/>
          <p14:tracePt t="294540" x="7537450" y="5045075"/>
          <p14:tracePt t="294551" x="7537450" y="5054600"/>
          <p14:tracePt t="294567" x="7537450" y="5064125"/>
          <p14:tracePt t="294585" x="7537450" y="5091113"/>
          <p14:tracePt t="294626" x="7545388" y="5099050"/>
          <p14:tracePt t="294642" x="7545388" y="5108575"/>
          <p14:tracePt t="294652" x="7554913" y="5116513"/>
          <p14:tracePt t="294667" x="7554913" y="5126038"/>
          <p14:tracePt t="294712" x="7554913" y="5135563"/>
          <p14:tracePt t="294728" x="7564438" y="5143500"/>
          <p14:tracePt t="294737" x="7564438" y="5162550"/>
          <p14:tracePt t="294750" x="7564438" y="5180013"/>
          <p14:tracePt t="294767" x="7564438" y="5197475"/>
          <p14:tracePt t="294784" x="7564438" y="5214938"/>
          <p14:tracePt t="294801" x="7564438" y="5241925"/>
          <p14:tracePt t="294817" x="7564438" y="5251450"/>
          <p14:tracePt t="294859" x="7564438" y="5259388"/>
          <p14:tracePt t="294883" x="7564438" y="5268913"/>
          <p14:tracePt t="294899" x="7564438" y="5278438"/>
          <p14:tracePt t="294907" x="7564438" y="5286375"/>
          <p14:tracePt t="294916" x="7554913" y="5295900"/>
          <p14:tracePt t="294933" x="7527925" y="5322888"/>
          <p14:tracePt t="294950" x="7510463" y="5340350"/>
          <p14:tracePt t="294967" x="7493000" y="5357813"/>
          <p14:tracePt t="294983" x="7483475" y="5384800"/>
          <p14:tracePt t="295000" x="7466013" y="5394325"/>
          <p14:tracePt t="295017" x="7439025" y="5402263"/>
          <p14:tracePt t="295034" x="7421563" y="5421313"/>
          <p14:tracePt t="295050" x="7385050" y="5448300"/>
          <p14:tracePt t="295067" x="7358063" y="5465763"/>
          <p14:tracePt t="295084" x="7304088" y="5473700"/>
          <p14:tracePt t="295100" x="7242175" y="5492750"/>
          <p14:tracePt t="295117" x="7180263" y="5500688"/>
          <p14:tracePt t="295134" x="7116763" y="5510213"/>
          <p14:tracePt t="295151" x="7089775" y="5510213"/>
          <p14:tracePt t="295167" x="7072313" y="5519738"/>
          <p14:tracePt t="295184" x="7054850" y="5537200"/>
          <p14:tracePt t="295200" x="7027863" y="5537200"/>
          <p14:tracePt t="295217" x="7010400" y="5537200"/>
          <p14:tracePt t="295233" x="6992938" y="5537200"/>
          <p14:tracePt t="295251" x="6956425" y="5537200"/>
          <p14:tracePt t="295267" x="6938963" y="5537200"/>
          <p14:tracePt t="295284" x="6911975" y="5546725"/>
          <p14:tracePt t="295301" x="6884988" y="5564188"/>
          <p14:tracePt t="295317" x="6840538" y="5572125"/>
          <p14:tracePt t="295333" x="6796088" y="5599113"/>
          <p14:tracePt t="295350" x="6751638" y="5608638"/>
          <p14:tracePt t="295367" x="6715125" y="5626100"/>
          <p14:tracePt t="295383" x="6661150" y="5635625"/>
          <p14:tracePt t="295400" x="6626225" y="5635625"/>
          <p14:tracePt t="295417" x="6589713" y="5643563"/>
          <p14:tracePt t="295433" x="6537325" y="5643563"/>
          <p14:tracePt t="295450" x="6465888" y="5670550"/>
          <p14:tracePt t="295467" x="6394450" y="5689600"/>
          <p14:tracePt t="295483" x="6313488" y="5697538"/>
          <p14:tracePt t="295501" x="6180138" y="5724525"/>
          <p14:tracePt t="295517" x="6108700" y="5724525"/>
          <p14:tracePt t="295533" x="6027738" y="5715000"/>
          <p14:tracePt t="295550" x="5946775" y="5707063"/>
          <p14:tracePt t="295567" x="5875338" y="5697538"/>
          <p14:tracePt t="295583" x="5795963" y="5680075"/>
          <p14:tracePt t="295600" x="5724525" y="5680075"/>
          <p14:tracePt t="295617" x="5643563" y="5670550"/>
          <p14:tracePt t="295634" x="5545138" y="5670550"/>
          <p14:tracePt t="295651" x="5510213" y="5670550"/>
          <p14:tracePt t="295667" x="5492750" y="5653088"/>
          <p14:tracePt t="295684" x="5473700" y="5653088"/>
          <p14:tracePt t="295701" x="5446713" y="5643563"/>
          <p14:tracePt t="295717" x="5421313" y="5635625"/>
          <p14:tracePt t="295735" x="5303838" y="5599113"/>
          <p14:tracePt t="295752" x="5207000" y="5581650"/>
          <p14:tracePt t="295767" x="5126038" y="5554663"/>
          <p14:tracePt t="295783" x="5037138" y="5546725"/>
          <p14:tracePt t="295800" x="4929188" y="5527675"/>
          <p14:tracePt t="295817" x="4822825" y="5500688"/>
          <p14:tracePt t="295833" x="4687888" y="5492750"/>
          <p14:tracePt t="295850" x="4581525" y="5492750"/>
          <p14:tracePt t="295867" x="4510088" y="5473700"/>
          <p14:tracePt t="295886" x="4402138" y="5465763"/>
          <p14:tracePt t="295900" x="4357688" y="5465763"/>
          <p14:tracePt t="295917" x="4313238" y="5465763"/>
          <p14:tracePt t="295933" x="4268788" y="5465763"/>
          <p14:tracePt t="295951" x="4251325" y="5465763"/>
          <p14:tracePt t="295967" x="4224338" y="5465763"/>
          <p14:tracePt t="295984" x="4197350" y="5465763"/>
          <p14:tracePt t="296002" x="4125913" y="5465763"/>
          <p14:tracePt t="296017" x="4098925" y="5465763"/>
          <p14:tracePt t="296034" x="4062413" y="5465763"/>
          <p14:tracePt t="296051" x="4044950" y="5465763"/>
          <p14:tracePt t="296067" x="4027488" y="5465763"/>
          <p14:tracePt t="296084" x="4000500" y="5465763"/>
          <p14:tracePt t="296101" x="3990975" y="5465763"/>
          <p14:tracePt t="296117" x="3983038" y="5465763"/>
          <p14:tracePt t="296134" x="3965575" y="5465763"/>
          <p14:tracePt t="296152" x="3929063" y="5465763"/>
          <p14:tracePt t="296167" x="3911600" y="5465763"/>
          <p14:tracePt t="296184" x="3894138" y="5465763"/>
          <p14:tracePt t="296201" x="3867150" y="5465763"/>
          <p14:tracePt t="296217" x="3848100" y="5465763"/>
          <p14:tracePt t="296251" x="3840163" y="5465763"/>
          <p14:tracePt t="296267" x="3813175" y="5465763"/>
          <p14:tracePt t="296284" x="3786188" y="5465763"/>
          <p14:tracePt t="296301" x="3768725" y="5465763"/>
          <p14:tracePt t="296317" x="3751263" y="5465763"/>
          <p14:tracePt t="296333" x="3751263" y="5473700"/>
          <p14:tracePt t="296377" x="3759200" y="5483225"/>
          <p14:tracePt t="296385" x="3813175" y="5500688"/>
          <p14:tracePt t="296402" x="3965575" y="5492750"/>
          <p14:tracePt t="296418" x="4232275" y="5492750"/>
          <p14:tracePt t="296434" x="4589463" y="5500688"/>
          <p14:tracePt t="296451" x="5160963" y="5546725"/>
          <p14:tracePt t="296467" x="6018213" y="5626100"/>
          <p14:tracePt t="296484" x="6680200" y="5670550"/>
          <p14:tracePt t="296501" x="7153275" y="5670550"/>
          <p14:tracePt t="296517" x="7493000" y="5707063"/>
          <p14:tracePt t="296534" x="7635875" y="5707063"/>
          <p14:tracePt t="296606" x="7635875" y="5715000"/>
          <p14:tracePt t="296770" x="7653338" y="5715000"/>
          <p14:tracePt t="296786" x="7661275" y="5715000"/>
          <p14:tracePt t="296796" x="7670800" y="5707063"/>
          <p14:tracePt t="296806" x="7670800" y="5697538"/>
          <p14:tracePt t="296816" x="7680325" y="5662613"/>
          <p14:tracePt t="296833" x="7680325" y="5643563"/>
          <p14:tracePt t="296850" x="7680325" y="5626100"/>
          <p14:tracePt t="296867" x="7680325" y="5599113"/>
          <p14:tracePt t="296883" x="7680325" y="5581650"/>
          <p14:tracePt t="296900" x="7680325" y="5564188"/>
          <p14:tracePt t="297028" x="7680325" y="5554663"/>
          <p14:tracePt t="297052" x="7670800" y="5527675"/>
          <p14:tracePt t="297062" x="7653338" y="5519738"/>
          <p14:tracePt t="297075" x="7635875" y="5500688"/>
          <p14:tracePt t="297084" x="7635875" y="5492750"/>
          <p14:tracePt t="297100" x="7616825" y="5465763"/>
          <p14:tracePt t="297117" x="7599363" y="5448300"/>
          <p14:tracePt t="297133" x="7572375" y="5429250"/>
          <p14:tracePt t="297150" x="7554913" y="5411788"/>
          <p14:tracePt t="297167" x="7527925" y="5376863"/>
          <p14:tracePt t="297183" x="7510463" y="5357813"/>
          <p14:tracePt t="297217" x="7500938" y="5357813"/>
          <p14:tracePt t="298578" x="7500938" y="5330825"/>
          <p14:tracePt t="298588" x="7500938" y="5313363"/>
          <p14:tracePt t="298601" x="7493000" y="5233988"/>
          <p14:tracePt t="298617" x="7466013" y="5170488"/>
          <p14:tracePt t="298634" x="7456488" y="5153025"/>
          <p14:tracePt t="298734" x="7446963" y="5162550"/>
          <p14:tracePt t="298744" x="7439025" y="5170488"/>
          <p14:tracePt t="298754" x="7439025" y="5207000"/>
          <p14:tracePt t="298767" x="7421563" y="5259388"/>
          <p14:tracePt t="298784" x="7421563" y="5330825"/>
          <p14:tracePt t="298801" x="7421563" y="5376863"/>
          <p14:tracePt t="298817" x="7412038" y="5429250"/>
          <p14:tracePt t="298834" x="7412038" y="5473700"/>
          <p14:tracePt t="298851" x="7412038" y="5537200"/>
          <p14:tracePt t="298867" x="7412038" y="5572125"/>
          <p14:tracePt t="298884" x="7412038" y="5581650"/>
          <p14:tracePt t="298901" x="7412038" y="5591175"/>
          <p14:tracePt t="298917" x="7412038" y="5608638"/>
          <p14:tracePt t="298934" x="7394575" y="5608638"/>
          <p14:tracePt t="298951" x="7367588" y="5608638"/>
          <p14:tracePt t="298968" x="7350125" y="5599113"/>
          <p14:tracePt t="298984" x="7331075" y="5591175"/>
          <p14:tracePt t="299000" x="7313613" y="5572125"/>
          <p14:tracePt t="299017" x="7286625" y="5554663"/>
          <p14:tracePt t="299034" x="7269163" y="5554663"/>
          <p14:tracePt t="299050" x="7251700" y="5554663"/>
          <p14:tracePt t="299067" x="7232650" y="5554663"/>
          <p14:tracePt t="299084" x="7207250" y="5546725"/>
          <p14:tracePt t="299100" x="7188200" y="5519738"/>
          <p14:tracePt t="299117" x="7089775" y="5492750"/>
          <p14:tracePt t="299134" x="7010400" y="5465763"/>
          <p14:tracePt t="299150" x="6965950" y="5456238"/>
          <p14:tracePt t="299167" x="6911975" y="5448300"/>
          <p14:tracePt t="299184" x="6884988" y="5448300"/>
          <p14:tracePt t="299200" x="6858000" y="5448300"/>
          <p14:tracePt t="299218" x="6831013" y="5448300"/>
          <p14:tracePt t="299234" x="6813550" y="5456238"/>
          <p14:tracePt t="299250" x="6786563" y="5473700"/>
          <p14:tracePt t="299267" x="6769100" y="5500688"/>
          <p14:tracePt t="299284" x="6759575" y="5510213"/>
          <p14:tracePt t="299300" x="6751638" y="5527675"/>
          <p14:tracePt t="299317" x="6732588" y="5546725"/>
          <p14:tracePt t="299334" x="6715125" y="5591175"/>
          <p14:tracePt t="299353" x="6732588" y="5697538"/>
          <p14:tracePt t="299369" x="6778625" y="5761038"/>
          <p14:tracePt t="299385" x="6796088" y="5795963"/>
          <p14:tracePt t="299400" x="6813550" y="5822950"/>
          <p14:tracePt t="299417" x="6840538" y="5857875"/>
          <p14:tracePt t="299434" x="6858000" y="5903913"/>
          <p14:tracePt t="299450" x="6884988" y="5938838"/>
          <p14:tracePt t="299468" x="6894513" y="5975350"/>
          <p14:tracePt t="299485" x="6911975" y="6000750"/>
          <p14:tracePt t="299501" x="6929438" y="6027738"/>
          <p14:tracePt t="299518" x="6929438" y="6037263"/>
          <p14:tracePt t="299534" x="6929438" y="6054725"/>
          <p14:tracePt t="299550" x="6929438" y="6072188"/>
          <p14:tracePt t="299567" x="6921500" y="6099175"/>
          <p14:tracePt t="299584" x="6921500" y="6118225"/>
          <p14:tracePt t="299601" x="6902450" y="6135688"/>
          <p14:tracePt t="299618" x="6875463" y="6170613"/>
          <p14:tracePt t="299634" x="6858000" y="6189663"/>
          <p14:tracePt t="299651" x="6831013" y="6197600"/>
          <p14:tracePt t="299668" x="6813550" y="6215063"/>
          <p14:tracePt t="299684" x="6796088" y="6224588"/>
          <p14:tracePt t="299701" x="6769100" y="6234113"/>
          <p14:tracePt t="299718" x="6742113" y="6251575"/>
          <p14:tracePt t="299734" x="6680200" y="6261100"/>
          <p14:tracePt t="299751" x="6564313" y="6296025"/>
          <p14:tracePt t="299768" x="6483350" y="6313488"/>
          <p14:tracePt t="299784" x="6411913" y="6313488"/>
          <p14:tracePt t="299801" x="6330950" y="6313488"/>
          <p14:tracePt t="299818" x="6242050" y="6305550"/>
          <p14:tracePt t="299834" x="6108700" y="6305550"/>
          <p14:tracePt t="299854" x="5929313" y="6340475"/>
          <p14:tracePt t="299869" x="5822950" y="6357938"/>
          <p14:tracePt t="299885" x="5707063" y="6367463"/>
          <p14:tracePt t="299901" x="5616575" y="6384925"/>
          <p14:tracePt t="299917" x="5545138" y="6384925"/>
          <p14:tracePt t="299934" x="5492750" y="6384925"/>
          <p14:tracePt t="299951" x="5473700" y="6384925"/>
          <p14:tracePt t="300002" x="5465763" y="6384925"/>
          <p14:tracePt t="300010" x="5456238" y="6394450"/>
          <p14:tracePt t="300017" x="5429250" y="6394450"/>
          <p14:tracePt t="300034" x="5367338" y="6403975"/>
          <p14:tracePt t="300050" x="5303838" y="6403975"/>
          <p14:tracePt t="300068" x="5259388" y="6403975"/>
          <p14:tracePt t="300084" x="5214938" y="6403975"/>
          <p14:tracePt t="300102" x="5170488" y="6403975"/>
          <p14:tracePt t="300119" x="5108575" y="6394450"/>
          <p14:tracePt t="300135" x="5010150" y="6394450"/>
          <p14:tracePt t="300151" x="4902200" y="6394450"/>
          <p14:tracePt t="300168" x="4803775" y="6394450"/>
          <p14:tracePt t="300185" x="4697413" y="6394450"/>
          <p14:tracePt t="300201" x="4625975" y="6394450"/>
          <p14:tracePt t="300218" x="4545013" y="6421438"/>
          <p14:tracePt t="300234" x="4500563" y="6429375"/>
          <p14:tracePt t="300252" x="4411663" y="6456363"/>
          <p14:tracePt t="300269" x="4375150" y="6465888"/>
          <p14:tracePt t="300284" x="4357688" y="6465888"/>
          <p14:tracePt t="300301" x="4340225" y="6465888"/>
          <p14:tracePt t="300318" x="4303713" y="6465888"/>
          <p14:tracePt t="300334" x="4276725" y="6465888"/>
          <p14:tracePt t="300350" x="4232275" y="6465888"/>
          <p14:tracePt t="300368" x="4143375" y="6465888"/>
          <p14:tracePt t="300384" x="4098925" y="6465888"/>
          <p14:tracePt t="300401" x="4054475" y="6483350"/>
          <p14:tracePt t="300418" x="3973513" y="6483350"/>
          <p14:tracePt t="300435" x="3911600" y="6483350"/>
          <p14:tracePt t="300451" x="3840163" y="6483350"/>
          <p14:tracePt t="300468" x="3759200" y="6475413"/>
          <p14:tracePt t="300484" x="3670300" y="6465888"/>
          <p14:tracePt t="300503" x="3536950" y="6448425"/>
          <p14:tracePt t="300518" x="3446463" y="6421438"/>
          <p14:tracePt t="300535" x="3330575" y="6394450"/>
          <p14:tracePt t="300551" x="3259138" y="6367463"/>
          <p14:tracePt t="300568" x="3179763" y="6357938"/>
          <p14:tracePt t="300584" x="3098800" y="6357938"/>
          <p14:tracePt t="300601" x="3054350" y="6357938"/>
          <p14:tracePt t="300617" x="3017838" y="6357938"/>
          <p14:tracePt t="300634" x="2965450" y="6350000"/>
          <p14:tracePt t="300651" x="2919413" y="6350000"/>
          <p14:tracePt t="300667" x="2874963" y="6332538"/>
          <p14:tracePt t="300684" x="2795588" y="6332538"/>
          <p14:tracePt t="300701" x="2751138" y="6340475"/>
          <p14:tracePt t="300718" x="2714625" y="6350000"/>
          <p14:tracePt t="300734" x="2670175" y="6350000"/>
          <p14:tracePt t="300750" x="2625725" y="6357938"/>
          <p14:tracePt t="300768" x="2571750" y="6384925"/>
          <p14:tracePt t="300785" x="2536825" y="6394450"/>
          <p14:tracePt t="300801" x="2517775" y="6394450"/>
          <p14:tracePt t="300818" x="2500313" y="6394450"/>
          <p14:tracePt t="300835" x="2473325" y="6394450"/>
          <p14:tracePt t="300851" x="2446338" y="6376988"/>
          <p14:tracePt t="300868" x="2374900" y="6350000"/>
          <p14:tracePt t="300884" x="2330450" y="6332538"/>
          <p14:tracePt t="300901" x="2303463" y="6305550"/>
          <p14:tracePt t="300918" x="2276475" y="6286500"/>
          <p14:tracePt t="300935" x="2259013" y="6269038"/>
          <p14:tracePt t="300951" x="2241550" y="6251575"/>
          <p14:tracePt t="300968" x="2214563" y="6215063"/>
          <p14:tracePt t="300984" x="2197100" y="6153150"/>
          <p14:tracePt t="301003" x="2160588" y="6091238"/>
          <p14:tracePt t="301020" x="2133600" y="6064250"/>
          <p14:tracePt t="301035" x="2125663" y="6010275"/>
          <p14:tracePt t="301051" x="2125663" y="5983288"/>
          <p14:tracePt t="301068" x="2108200" y="5921375"/>
          <p14:tracePt t="301085" x="2108200" y="5857875"/>
          <p14:tracePt t="301101" x="2108200" y="5813425"/>
          <p14:tracePt t="301118" x="2108200" y="5768975"/>
          <p14:tracePt t="301135" x="2108200" y="5707063"/>
          <p14:tracePt t="301153" x="2108200" y="5626100"/>
          <p14:tracePt t="301168" x="2108200" y="5546725"/>
          <p14:tracePt t="301185" x="2108200" y="5519738"/>
          <p14:tracePt t="301201" x="2108200" y="5456238"/>
          <p14:tracePt t="301218" x="2108200" y="5411788"/>
          <p14:tracePt t="301234" x="2116138" y="5357813"/>
          <p14:tracePt t="301251" x="2116138" y="5305425"/>
          <p14:tracePt t="301269" x="2125663" y="5197475"/>
          <p14:tracePt t="301285" x="2133600" y="5170488"/>
          <p14:tracePt t="301301" x="2152650" y="5135563"/>
          <p14:tracePt t="301318" x="2152650" y="5108575"/>
          <p14:tracePt t="301334" x="2152650" y="5081588"/>
          <p14:tracePt t="301351" x="2160588" y="5064125"/>
          <p14:tracePt t="301367" x="2160588" y="5045075"/>
          <p14:tracePt t="301385" x="2160588" y="5027613"/>
          <p14:tracePt t="301403" x="2170113" y="4992688"/>
          <p14:tracePt t="301419" x="2179638" y="4973638"/>
          <p14:tracePt t="301435" x="2179638" y="4956175"/>
          <p14:tracePt t="301451" x="2179638" y="4929188"/>
          <p14:tracePt t="301468" x="2179638" y="4921250"/>
          <p14:tracePt t="301485" x="2179638" y="4902200"/>
          <p14:tracePt t="301501" x="2179638" y="4884738"/>
          <p14:tracePt t="301517" x="2179638" y="4857750"/>
          <p14:tracePt t="301534" x="2179638" y="4830763"/>
          <p14:tracePt t="301550" x="2179638" y="4813300"/>
          <p14:tracePt t="301567" x="2179638" y="4786313"/>
          <p14:tracePt t="301584" x="2179638" y="4768850"/>
          <p14:tracePt t="301600" x="2179638" y="4751388"/>
          <p14:tracePt t="301618" x="2170113" y="4714875"/>
          <p14:tracePt t="301635" x="2170113" y="4697413"/>
          <p14:tracePt t="301651" x="2160588" y="4679950"/>
          <p14:tracePt t="301669" x="2160588" y="4635500"/>
          <p14:tracePt t="301684" x="2160588" y="4591050"/>
          <p14:tracePt t="301701" x="2160588" y="4554538"/>
          <p14:tracePt t="301717" x="2160588" y="4527550"/>
          <p14:tracePt t="301734" x="2170113" y="4500563"/>
          <p14:tracePt t="301751" x="2179638" y="4473575"/>
          <p14:tracePt t="301767" x="2197100" y="4429125"/>
          <p14:tracePt t="301784" x="2205038" y="4402138"/>
          <p14:tracePt t="301801" x="2224088" y="4376738"/>
          <p14:tracePt t="301817" x="2232025" y="4340225"/>
          <p14:tracePt t="301834" x="2232025" y="4322763"/>
          <p14:tracePt t="301851" x="2241550" y="4305300"/>
          <p14:tracePt t="301867" x="2241550" y="4286250"/>
          <p14:tracePt t="301884" x="2241550" y="4259263"/>
          <p14:tracePt t="301903" x="2259013" y="4206875"/>
          <p14:tracePt t="301919" x="2259013" y="4187825"/>
          <p14:tracePt t="301935" x="2268538" y="4170363"/>
          <p14:tracePt t="301951" x="2276475" y="4135438"/>
          <p14:tracePt t="301968" x="2276475" y="4116388"/>
          <p14:tracePt t="301985" x="2276475" y="4071938"/>
          <p14:tracePt t="302001" x="2276475" y="4027488"/>
          <p14:tracePt t="302018" x="2286000" y="3965575"/>
          <p14:tracePt t="302035" x="2286000" y="3902075"/>
          <p14:tracePt t="302051" x="2303463" y="3857625"/>
          <p14:tracePt t="302068" x="2303463" y="3840163"/>
          <p14:tracePt t="302085" x="2303463" y="3813175"/>
          <p14:tracePt t="302101" x="2303463" y="3795713"/>
          <p14:tracePt t="302118" x="2312988" y="3778250"/>
          <p14:tracePt t="302135" x="2312988" y="3768725"/>
          <p14:tracePt t="302153" x="2339975" y="3733800"/>
          <p14:tracePt t="302170" x="2366963" y="3706813"/>
          <p14:tracePt t="302185" x="2384425" y="3679825"/>
          <p14:tracePt t="302201" x="2401888" y="3662363"/>
          <p14:tracePt t="302218" x="2419350" y="3652838"/>
          <p14:tracePt t="302271" x="2455863" y="3652838"/>
          <p14:tracePt t="302281" x="2482850" y="3652838"/>
          <p14:tracePt t="302291" x="2509838" y="3670300"/>
          <p14:tracePt t="302303" x="2554288" y="3687763"/>
          <p14:tracePt t="302317" x="2616200" y="3714750"/>
          <p14:tracePt t="302334" x="2652713" y="3724275"/>
          <p14:tracePt t="302351" x="2687638" y="3741738"/>
          <p14:tracePt t="302369" x="2741613" y="3751263"/>
          <p14:tracePt t="302385" x="2822575" y="3751263"/>
          <p14:tracePt t="302403" x="2874963" y="3751263"/>
          <p14:tracePt t="302419" x="2901950" y="3751263"/>
          <p14:tracePt t="302561" x="2884488" y="3724275"/>
          <p14:tracePt t="302570" x="2857500" y="3714750"/>
          <p14:tracePt t="302585" x="2840038" y="3687763"/>
          <p14:tracePt t="302601" x="2822575" y="3670300"/>
          <p14:tracePt t="302618" x="2786063" y="3662363"/>
          <p14:tracePt t="302635" x="2768600" y="3652838"/>
          <p14:tracePt t="302651" x="2759075" y="3652838"/>
          <p14:tracePt t="302779" x="2768600" y="3652838"/>
          <p14:tracePt t="302789" x="2776538" y="3652838"/>
          <p14:tracePt t="302803" x="2795588" y="3652838"/>
          <p14:tracePt t="302818" x="2813050" y="3662363"/>
          <p14:tracePt t="302835" x="2822575" y="3662363"/>
          <p14:tracePt t="304807" x="2822575" y="3652838"/>
          <p14:tracePt t="304819" x="2822575" y="3643313"/>
          <p14:tracePt t="304972" x="2830513" y="3643313"/>
          <p14:tracePt t="304988" x="2840038" y="3687763"/>
          <p14:tracePt t="304997" x="2857500" y="3714750"/>
          <p14:tracePt t="305007" x="2857500" y="3751263"/>
          <p14:tracePt t="305018" x="2884488" y="3830638"/>
          <p14:tracePt t="305034" x="2901950" y="3894138"/>
          <p14:tracePt t="305051" x="2901950" y="3911600"/>
          <p14:tracePt t="305068" x="2901950" y="3938588"/>
          <p14:tracePt t="307202" x="2911475" y="3938588"/>
          <p14:tracePt t="307214" x="3000375" y="3948113"/>
          <p14:tracePt t="307226" x="3313113" y="3983038"/>
          <p14:tracePt t="307236" x="3500438" y="4000500"/>
          <p14:tracePt t="307252" x="3938588" y="4064000"/>
          <p14:tracePt t="307268" x="4295775" y="4098925"/>
          <p14:tracePt t="307285" x="4608513" y="4135438"/>
          <p14:tracePt t="307301" x="4776788" y="4214813"/>
          <p14:tracePt t="307320" x="4867275" y="4357688"/>
          <p14:tracePt t="307336" x="4884738" y="4448175"/>
          <p14:tracePt t="307351" x="4875213" y="4527550"/>
          <p14:tracePt t="307368" x="4848225" y="4608513"/>
          <p14:tracePt t="307385" x="4830763" y="4670425"/>
          <p14:tracePt t="307401" x="4803775" y="4751388"/>
          <p14:tracePt t="307418" x="4776788" y="4822825"/>
          <p14:tracePt t="307435" x="4751388" y="4894263"/>
          <p14:tracePt t="307451" x="4714875" y="4948238"/>
          <p14:tracePt t="307469" x="4705350" y="4965700"/>
          <p14:tracePt t="307485" x="4705350" y="4992688"/>
          <p14:tracePt t="307502" x="4714875" y="5010150"/>
          <p14:tracePt t="307519" x="4751388" y="5045075"/>
          <p14:tracePt t="307535" x="4768850" y="5064125"/>
          <p14:tracePt t="307554" x="4822825" y="5081588"/>
          <p14:tracePt t="307569" x="4921250" y="5081588"/>
          <p14:tracePt t="307586" x="5045075" y="5064125"/>
          <p14:tracePt t="307602" x="5295900" y="5010150"/>
          <p14:tracePt t="307619" x="5564188" y="4973638"/>
          <p14:tracePt t="307635" x="5830888" y="4938713"/>
          <p14:tracePt t="307652" x="6037263" y="4902200"/>
          <p14:tracePt t="307668" x="6161088" y="4894263"/>
          <p14:tracePt t="307685" x="6251575" y="4894263"/>
          <p14:tracePt t="307701" x="6323013" y="4894263"/>
          <p14:tracePt t="307718" x="6357938" y="4894263"/>
          <p14:tracePt t="307734" x="6367463" y="4894263"/>
          <p14:tracePt t="307812" x="6367463" y="4884738"/>
          <p14:tracePt t="307844" x="6350000" y="4884738"/>
          <p14:tracePt t="307854" x="6340475" y="4884738"/>
          <p14:tracePt t="307869" x="6286500" y="4884738"/>
          <p14:tracePt t="307885" x="6188075" y="4894263"/>
          <p14:tracePt t="307902" x="6000750" y="4894263"/>
          <p14:tracePt t="307919" x="5741988" y="4894263"/>
          <p14:tracePt t="307935" x="5429250" y="4894263"/>
          <p14:tracePt t="307952" x="5000625" y="4921250"/>
          <p14:tracePt t="307970" x="4295775" y="4938713"/>
          <p14:tracePt t="307985" x="3840163" y="4973638"/>
          <p14:tracePt t="308002" x="3411538" y="4992688"/>
          <p14:tracePt t="308019" x="2965450" y="4992688"/>
          <p14:tracePt t="308035" x="2652713" y="4992688"/>
          <p14:tracePt t="308052" x="2411413" y="4992688"/>
          <p14:tracePt t="308070" x="2276475" y="4973638"/>
          <p14:tracePt t="308087" x="2268538" y="4956175"/>
          <p14:tracePt t="308102" x="2251075" y="4948238"/>
          <p14:tracePt t="308196" x="2251075" y="4938713"/>
          <p14:tracePt t="308206" x="2251075" y="4902200"/>
          <p14:tracePt t="308221" x="2251075" y="4830763"/>
          <p14:tracePt t="308235" x="2251075" y="4778375"/>
          <p14:tracePt t="308252" x="2295525" y="4697413"/>
          <p14:tracePt t="308268" x="2330450" y="4635500"/>
          <p14:tracePt t="308285" x="2357438" y="4591050"/>
          <p14:tracePt t="308302" x="2374900" y="4564063"/>
          <p14:tracePt t="308318" x="2401888" y="4519613"/>
          <p14:tracePt t="308336" x="2455863" y="4421188"/>
          <p14:tracePt t="308352" x="2473325" y="4367213"/>
          <p14:tracePt t="308369" x="2500313" y="4305300"/>
          <p14:tracePt t="308385" x="2509838" y="4268788"/>
          <p14:tracePt t="308402" x="2527300" y="4241800"/>
          <p14:tracePt t="308419" x="2536825" y="4214813"/>
          <p14:tracePt t="308435" x="2536825" y="4197350"/>
          <p14:tracePt t="308452" x="2527300" y="4152900"/>
          <p14:tracePt t="308469" x="2490788" y="4064000"/>
          <p14:tracePt t="308485" x="2465388" y="4019550"/>
          <p14:tracePt t="308502" x="2446338" y="3992563"/>
          <p14:tracePt t="308519" x="2428875" y="3973513"/>
          <p14:tracePt t="308535" x="2411413" y="3956050"/>
          <p14:tracePt t="308552" x="2384425" y="3929063"/>
          <p14:tracePt t="308569" x="2366963" y="3911600"/>
          <p14:tracePt t="308586" x="2357438" y="3902075"/>
          <p14:tracePt t="308704" x="2357438" y="3894138"/>
          <p14:tracePt t="308714" x="2357438" y="3884613"/>
          <p14:tracePt t="308723" x="2366963" y="3876675"/>
          <p14:tracePt t="308736" x="2393950" y="3813175"/>
          <p14:tracePt t="308752" x="2419350" y="3751263"/>
          <p14:tracePt t="308769" x="2446338" y="3670300"/>
          <p14:tracePt t="308785" x="2455863" y="3608388"/>
          <p14:tracePt t="308802" x="2455863" y="3571875"/>
          <p14:tracePt t="308818" x="2455863" y="3554413"/>
          <p14:tracePt t="308835" x="2455863" y="3544888"/>
          <p14:tracePt t="308940" x="2446338" y="3544888"/>
          <p14:tracePt t="308950" x="2438400" y="3571875"/>
          <p14:tracePt t="308971" x="2401888" y="3598863"/>
          <p14:tracePt t="308986" x="2384425" y="3616325"/>
          <p14:tracePt t="309002" x="2374900" y="3625850"/>
          <p14:tracePt t="309019" x="2366963" y="3625850"/>
          <p14:tracePt t="309121" x="2347913" y="3608388"/>
          <p14:tracePt t="309130" x="2339975" y="3598863"/>
          <p14:tracePt t="309142" x="2330450" y="3571875"/>
          <p14:tracePt t="309169" x="2322513" y="3563938"/>
          <p14:tracePt t="309253" x="2312988" y="3581400"/>
          <p14:tracePt t="309262" x="2295525" y="3608388"/>
          <p14:tracePt t="309272" x="2286000" y="3625850"/>
          <p14:tracePt t="309286" x="2276475" y="3662363"/>
          <p14:tracePt t="309302" x="2259013" y="3662363"/>
          <p14:tracePt t="309432" x="2268538" y="3652838"/>
          <p14:tracePt t="309442" x="2276475" y="3608388"/>
          <p14:tracePt t="309452" x="2295525" y="3581400"/>
          <p14:tracePt t="309469" x="2295525" y="3509963"/>
          <p14:tracePt t="309486" x="2295525" y="3429000"/>
          <p14:tracePt t="309502" x="2286000" y="3375025"/>
          <p14:tracePt t="309519" x="2268538" y="3357563"/>
          <p14:tracePt t="309536" x="2259013" y="3340100"/>
          <p14:tracePt t="309552" x="2251075" y="3313113"/>
          <p14:tracePt t="309568" x="2241550" y="3303588"/>
          <p14:tracePt t="309706" x="2224088" y="3303588"/>
          <p14:tracePt t="309722" x="2214563" y="3322638"/>
          <p14:tracePt t="309732" x="2205038" y="3340100"/>
          <p14:tracePt t="309742" x="2197100" y="3367088"/>
          <p14:tracePt t="309752" x="2197100" y="3384550"/>
          <p14:tracePt t="309768" x="2179638" y="3455988"/>
          <p14:tracePt t="309785" x="2179638" y="3536950"/>
          <p14:tracePt t="309802" x="2179638" y="3581400"/>
          <p14:tracePt t="309818" x="2179638" y="3625850"/>
          <p14:tracePt t="309835" x="2197100" y="3670300"/>
          <p14:tracePt t="309852" x="2214563" y="3706813"/>
          <p14:tracePt t="309869" x="2214563" y="3733800"/>
          <p14:tracePt t="309886" x="2224088" y="3759200"/>
          <p14:tracePt t="309902" x="2232025" y="3778250"/>
          <p14:tracePt t="309918" x="2232025" y="3795713"/>
          <p14:tracePt t="309935" x="2251075" y="3813175"/>
          <p14:tracePt t="309952" x="2259013" y="3840163"/>
          <p14:tracePt t="309969" x="2259013" y="3857625"/>
          <p14:tracePt t="309986" x="2276475" y="3902075"/>
          <p14:tracePt t="310003" x="2303463" y="3938588"/>
          <p14:tracePt t="310021" x="2312988" y="3956050"/>
          <p14:tracePt t="310036" x="2312988" y="3965575"/>
          <p14:tracePt t="310052" x="2322513" y="3965575"/>
          <p14:tracePt t="310112" x="2339975" y="3973513"/>
          <p14:tracePt t="310122" x="2357438" y="3973513"/>
          <p14:tracePt t="310136" x="2374900" y="3973513"/>
          <p14:tracePt t="310153" x="2393950" y="3973513"/>
          <p14:tracePt t="310169" x="2465388" y="3973513"/>
          <p14:tracePt t="310186" x="2544763" y="3973513"/>
          <p14:tracePt t="310202" x="2633663" y="3973513"/>
          <p14:tracePt t="310218" x="2724150" y="3992563"/>
          <p14:tracePt t="310235" x="2803525" y="3992563"/>
          <p14:tracePt t="310252" x="2847975" y="3992563"/>
          <p14:tracePt t="310268" x="2874963" y="3992563"/>
          <p14:tracePt t="310285" x="2884488" y="3992563"/>
          <p14:tracePt t="310302" x="2894013" y="4000500"/>
          <p14:tracePt t="310319" x="2911475" y="4000500"/>
          <p14:tracePt t="310356" x="2919413" y="4000500"/>
          <p14:tracePt t="310427" x="2928938" y="4000500"/>
          <p14:tracePt t="310553" x="2919413" y="3992563"/>
          <p14:tracePt t="310562" x="2911475" y="3992563"/>
          <p14:tracePt t="310572" x="2894013" y="3973513"/>
          <p14:tracePt t="310587" x="2867025" y="3956050"/>
          <p14:tracePt t="310602" x="2840038" y="3938588"/>
          <p14:tracePt t="310619" x="2803525" y="3929063"/>
          <p14:tracePt t="310635" x="2768600" y="3911600"/>
          <p14:tracePt t="310652" x="2697163" y="3894138"/>
          <p14:tracePt t="310669" x="2652713" y="3894138"/>
          <p14:tracePt t="310686" x="2581275" y="3911600"/>
          <p14:tracePt t="310702" x="2500313" y="3948113"/>
          <p14:tracePt t="310719" x="2419350" y="3973513"/>
          <p14:tracePt t="310736" x="2384425" y="4000500"/>
          <p14:tracePt t="310752" x="2366963" y="4010025"/>
          <p14:tracePt t="310873" x="2357438" y="4010025"/>
          <p14:tracePt t="310882" x="2347913" y="4000500"/>
          <p14:tracePt t="310893" x="2330450" y="3992563"/>
          <p14:tracePt t="310905" x="2312988" y="3956050"/>
          <p14:tracePt t="310918" x="2295525" y="3938588"/>
          <p14:tracePt t="310935" x="2276475" y="3911600"/>
          <p14:tracePt t="310952" x="2251075" y="3894138"/>
          <p14:tracePt t="310969" x="2241550" y="3876675"/>
          <p14:tracePt t="310986" x="2232025" y="3867150"/>
          <p14:tracePt t="311002" x="2232025" y="3857625"/>
          <p14:tracePt t="311019" x="2224088" y="3840163"/>
          <p14:tracePt t="312391" x="2224088" y="3849688"/>
          <p14:tracePt t="312402" x="2251075" y="3857625"/>
          <p14:tracePt t="312419" x="2347913" y="3911600"/>
          <p14:tracePt t="312437" x="2679700" y="4054475"/>
          <p14:tracePt t="312452" x="3098800" y="4214813"/>
          <p14:tracePt t="312469" x="3679825" y="4394200"/>
          <p14:tracePt t="312485" x="4500563" y="4598988"/>
          <p14:tracePt t="312502" x="5349875" y="4786313"/>
          <p14:tracePt t="312519" x="5983288" y="4857750"/>
          <p14:tracePt t="312535" x="6473825" y="4894263"/>
          <p14:tracePt t="312552" x="7089775" y="4965700"/>
          <p14:tracePt t="312569" x="7493000" y="4983163"/>
          <p14:tracePt t="312587" x="7902575" y="4956175"/>
          <p14:tracePt t="312602" x="8081963" y="4938713"/>
          <p14:tracePt t="312619" x="8170863" y="4911725"/>
          <p14:tracePt t="312635" x="8207375" y="4894263"/>
          <p14:tracePt t="312652" x="8215313" y="4894263"/>
          <p14:tracePt t="312712" x="8232775" y="4867275"/>
          <p14:tracePt t="312722" x="8242300" y="4857750"/>
          <p14:tracePt t="312736" x="8251825" y="4813300"/>
          <p14:tracePt t="312753" x="8259763" y="4751388"/>
          <p14:tracePt t="312769" x="8259763" y="4714875"/>
          <p14:tracePt t="312786" x="8251825" y="4697413"/>
          <p14:tracePt t="312803" x="8232775" y="4662488"/>
          <p14:tracePt t="312821" x="8197850" y="4591050"/>
          <p14:tracePt t="312838" x="8170863" y="4564063"/>
          <p14:tracePt t="312853" x="8153400" y="4527550"/>
          <p14:tracePt t="312869" x="8135938" y="4483100"/>
          <p14:tracePt t="312886" x="8108950" y="4421188"/>
          <p14:tracePt t="312903" x="8081963" y="4357688"/>
          <p14:tracePt t="312919" x="8054975" y="4305300"/>
          <p14:tracePt t="312936" x="8054975" y="4286250"/>
          <p14:tracePt t="312953" x="8054975" y="4278313"/>
          <p14:tracePt t="313041" x="8054975" y="4268788"/>
          <p14:tracePt t="313057" x="8064500" y="4259263"/>
          <p14:tracePt t="313071" x="8081963" y="4251325"/>
          <p14:tracePt t="313086" x="8081963" y="4233863"/>
          <p14:tracePt t="313197" x="8081963" y="4241800"/>
          <p14:tracePt t="313214" x="8081963" y="4251325"/>
          <p14:tracePt t="313336" x="8072438" y="4259263"/>
          <p14:tracePt t="313344" x="8054975" y="4268788"/>
          <p14:tracePt t="313352" x="8045450" y="4295775"/>
          <p14:tracePt t="313368" x="8010525" y="4330700"/>
          <p14:tracePt t="313385" x="7966075" y="4402138"/>
          <p14:tracePt t="313402" x="7902575" y="4473575"/>
          <p14:tracePt t="313419" x="7831138" y="4537075"/>
          <p14:tracePt t="313436" x="7759700" y="4581525"/>
          <p14:tracePt t="313453" x="7643813" y="4625975"/>
          <p14:tracePt t="313471" x="7483475" y="4652963"/>
          <p14:tracePt t="313487" x="7340600" y="4652963"/>
          <p14:tracePt t="313503" x="7143750" y="4652963"/>
          <p14:tracePt t="313519" x="7010400" y="4643438"/>
          <p14:tracePt t="313536" x="6938963" y="4616450"/>
          <p14:tracePt t="313553" x="6884988" y="4598988"/>
          <p14:tracePt t="313569" x="6823075" y="4545013"/>
          <p14:tracePt t="313587" x="6759575" y="4483100"/>
          <p14:tracePt t="313603" x="6680200" y="4376738"/>
          <p14:tracePt t="313619" x="6643688" y="4349750"/>
          <p14:tracePt t="313636" x="6626225" y="4330700"/>
          <p14:tracePt t="313653" x="6616700" y="4322763"/>
          <p14:tracePt t="313697" x="6608763" y="4322763"/>
          <p14:tracePt t="313831" x="6608763" y="4349750"/>
          <p14:tracePt t="313841" x="6608763" y="4384675"/>
          <p14:tracePt t="313854" x="6608763" y="4411663"/>
          <p14:tracePt t="313870" x="6608763" y="4473575"/>
          <p14:tracePt t="313886" x="6599238" y="4510088"/>
          <p14:tracePt t="313902" x="6572250" y="4545013"/>
          <p14:tracePt t="313919" x="6554788" y="4564063"/>
          <p14:tracePt t="313936" x="6473825" y="4598988"/>
          <p14:tracePt t="313952" x="6375400" y="4670425"/>
          <p14:tracePt t="313970" x="6224588" y="4724400"/>
          <p14:tracePt t="313987" x="6116638" y="4751388"/>
          <p14:tracePt t="314002" x="6027738" y="4751388"/>
          <p14:tracePt t="314019" x="5921375" y="4751388"/>
          <p14:tracePt t="314036" x="5813425" y="4751388"/>
          <p14:tracePt t="314052" x="5680075" y="4733925"/>
          <p14:tracePt t="314069" x="5572125" y="4724400"/>
          <p14:tracePt t="314086" x="5465763" y="4687888"/>
          <p14:tracePt t="314103" x="5357813" y="4662488"/>
          <p14:tracePt t="314120" x="5197475" y="4608513"/>
          <p14:tracePt t="314136" x="5126038" y="4581525"/>
          <p14:tracePt t="314153" x="5054600" y="4554538"/>
          <p14:tracePt t="314169" x="5037138" y="4537075"/>
          <p14:tracePt t="314186" x="5027613" y="4519613"/>
          <p14:tracePt t="314203" x="5018088" y="4492625"/>
          <p14:tracePt t="314219" x="5010150" y="4473575"/>
          <p14:tracePt t="314236" x="5010150" y="4456113"/>
          <p14:tracePt t="314253" x="5010150" y="4438650"/>
          <p14:tracePt t="314481" x="5000625" y="4438650"/>
          <p14:tracePt t="314489" x="4983163" y="4456113"/>
          <p14:tracePt t="314503" x="4965700" y="4492625"/>
          <p14:tracePt t="314520" x="4929188" y="4510088"/>
          <p14:tracePt t="314536" x="4894263" y="4545013"/>
          <p14:tracePt t="314552" x="4875213" y="4581525"/>
          <p14:tracePt t="314569" x="4848225" y="4598988"/>
          <p14:tracePt t="314586" x="4795838" y="4625975"/>
          <p14:tracePt t="314602" x="4697413" y="4652963"/>
          <p14:tracePt t="314619" x="4589463" y="4679950"/>
          <p14:tracePt t="314636" x="4375150" y="4724400"/>
          <p14:tracePt t="314653" x="4241800" y="4751388"/>
          <p14:tracePt t="314670" x="4133850" y="4768850"/>
          <p14:tracePt t="314686" x="4027488" y="4768850"/>
          <p14:tracePt t="314702" x="3919538" y="4768850"/>
          <p14:tracePt t="314719" x="3795713" y="4768850"/>
          <p14:tracePt t="314736" x="3687763" y="4751388"/>
          <p14:tracePt t="314752" x="3581400" y="4724400"/>
          <p14:tracePt t="314769" x="3394075" y="4679950"/>
          <p14:tracePt t="314786" x="3251200" y="4635500"/>
          <p14:tracePt t="314802" x="3143250" y="4608513"/>
          <p14:tracePt t="314819" x="3009900" y="4572000"/>
          <p14:tracePt t="314836" x="2901950" y="4545013"/>
          <p14:tracePt t="314852" x="2847975" y="4537075"/>
          <p14:tracePt t="314869" x="2830513" y="4537075"/>
          <p14:tracePt t="314886" x="2822575" y="45370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1066800" y="0"/>
            <a:ext cx="8005763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 anchor="ctr"/>
          <a:lstStyle/>
          <a:p>
            <a:r>
              <a:rPr lang="en-US" sz="3600" dirty="0">
                <a:solidFill>
                  <a:srgbClr val="0070C0"/>
                </a:solidFill>
                <a:latin typeface="Neo Sans Intel"/>
              </a:rPr>
              <a:t>Executing 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a BEQ </a:t>
            </a:r>
            <a:r>
              <a:rPr lang="en-US" sz="3600" dirty="0">
                <a:solidFill>
                  <a:srgbClr val="0070C0"/>
                </a:solidFill>
                <a:latin typeface="Neo Sans Intel"/>
              </a:rPr>
              <a:t>Instruction 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(</a:t>
            </a:r>
            <a:r>
              <a:rPr lang="en-US" sz="3600" dirty="0">
                <a:solidFill>
                  <a:srgbClr val="0070C0"/>
                </a:solidFill>
                <a:latin typeface="Neo Sans Intel"/>
              </a:rPr>
              <a:t>1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)</a:t>
            </a:r>
            <a:endParaRPr lang="en-US" sz="3600" dirty="0">
              <a:solidFill>
                <a:srgbClr val="0070C0"/>
              </a:solidFill>
              <a:latin typeface="Neo Sans Intel"/>
            </a:endParaRPr>
          </a:p>
        </p:txBody>
      </p:sp>
      <p:sp>
        <p:nvSpPr>
          <p:cNvPr id="28675" name="Rectangle 3"/>
          <p:cNvSpPr>
            <a:spLocks noChangeArrowheads="1"/>
          </p:cNvSpPr>
          <p:nvPr/>
        </p:nvSpPr>
        <p:spPr bwMode="auto">
          <a:xfrm>
            <a:off x="262706" y="838200"/>
            <a:ext cx="2646878" cy="4001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r>
              <a:rPr lang="en-US" sz="2000" b="1" dirty="0" err="1" smtClean="0">
                <a:latin typeface="Courier New" pitchFamily="49" charset="0"/>
                <a:cs typeface="Courier New" pitchFamily="49" charset="0"/>
              </a:rPr>
              <a:t>beq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R4, R5, 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27; 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676" name="Rectangle 4"/>
          <p:cNvSpPr>
            <a:spLocks noChangeArrowheads="1"/>
          </p:cNvSpPr>
          <p:nvPr/>
        </p:nvSpPr>
        <p:spPr bwMode="auto">
          <a:xfrm>
            <a:off x="134553" y="4773613"/>
            <a:ext cx="2209800" cy="12700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0 or</a:t>
            </a: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4 </a:t>
            </a:r>
            <a:r>
              <a:rPr lang="en-US" sz="1600" b="1" dirty="0" err="1">
                <a:latin typeface="Courier New" pitchFamily="49" charset="0"/>
              </a:rPr>
              <a:t>beq</a:t>
            </a:r>
            <a:r>
              <a:rPr lang="en-US" sz="1600" b="1" dirty="0">
                <a:latin typeface="Courier New" pitchFamily="49" charset="0"/>
              </a:rPr>
              <a:t> R4, R5, 27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 8 and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12 </a:t>
            </a:r>
            <a:r>
              <a:rPr lang="en-US" sz="1600" b="1" dirty="0" err="1">
                <a:latin typeface="Courier New" pitchFamily="49" charset="0"/>
              </a:rPr>
              <a:t>sw</a:t>
            </a:r>
            <a:endParaRPr lang="en-US" sz="1600" b="1" dirty="0">
              <a:latin typeface="Courier New" pitchFamily="49" charset="0"/>
            </a:endParaRP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16 sub</a:t>
            </a:r>
          </a:p>
        </p:txBody>
      </p:sp>
      <p:sp>
        <p:nvSpPr>
          <p:cNvPr id="28679" name="Rectangle 130"/>
          <p:cNvSpPr>
            <a:spLocks noChangeArrowheads="1"/>
          </p:cNvSpPr>
          <p:nvPr/>
        </p:nvSpPr>
        <p:spPr bwMode="auto">
          <a:xfrm>
            <a:off x="1524000" y="3492500"/>
            <a:ext cx="900113" cy="923925"/>
          </a:xfrm>
          <a:prstGeom prst="rect">
            <a:avLst/>
          </a:prstGeom>
          <a:solidFill>
            <a:srgbClr val="FFFFCC"/>
          </a:solidFill>
          <a:ln w="19050" algn="ctr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0" name="Line 7"/>
          <p:cNvSpPr>
            <a:spLocks noChangeShapeType="1"/>
          </p:cNvSpPr>
          <p:nvPr/>
        </p:nvSpPr>
        <p:spPr bwMode="auto">
          <a:xfrm>
            <a:off x="1314450" y="3608388"/>
            <a:ext cx="215900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1" name="Line 8"/>
          <p:cNvSpPr>
            <a:spLocks noChangeShapeType="1"/>
          </p:cNvSpPr>
          <p:nvPr/>
        </p:nvSpPr>
        <p:spPr bwMode="auto">
          <a:xfrm flipH="1" flipV="1">
            <a:off x="3538538" y="4694238"/>
            <a:ext cx="53975" cy="904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2" name="Rectangle 9"/>
          <p:cNvSpPr>
            <a:spLocks noChangeArrowheads="1"/>
          </p:cNvSpPr>
          <p:nvPr/>
        </p:nvSpPr>
        <p:spPr bwMode="auto">
          <a:xfrm>
            <a:off x="3411538" y="4818063"/>
            <a:ext cx="1841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pPr algn="ctr"/>
            <a:endParaRPr lang="en-US" sz="600">
              <a:solidFill>
                <a:srgbClr val="000000"/>
              </a:solidFill>
              <a:latin typeface="Arial" charset="0"/>
            </a:endParaRPr>
          </a:p>
          <a:p>
            <a:pPr algn="ctr"/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683" name="Line 10"/>
          <p:cNvSpPr>
            <a:spLocks noChangeShapeType="1"/>
          </p:cNvSpPr>
          <p:nvPr/>
        </p:nvSpPr>
        <p:spPr bwMode="auto">
          <a:xfrm flipH="1" flipV="1">
            <a:off x="4092575" y="4694238"/>
            <a:ext cx="50800" cy="904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4" name="Freeform 11"/>
          <p:cNvSpPr>
            <a:spLocks/>
          </p:cNvSpPr>
          <p:nvPr/>
        </p:nvSpPr>
        <p:spPr bwMode="auto">
          <a:xfrm>
            <a:off x="3254375" y="3349625"/>
            <a:ext cx="823913" cy="971550"/>
          </a:xfrm>
          <a:custGeom>
            <a:avLst/>
            <a:gdLst>
              <a:gd name="T0" fmla="*/ 518 w 519"/>
              <a:gd name="T1" fmla="*/ 611 h 541"/>
              <a:gd name="T2" fmla="*/ 518 w 519"/>
              <a:gd name="T3" fmla="*/ 0 h 541"/>
              <a:gd name="T4" fmla="*/ 0 w 519"/>
              <a:gd name="T5" fmla="*/ 0 h 541"/>
              <a:gd name="T6" fmla="*/ 0 w 519"/>
              <a:gd name="T7" fmla="*/ 611 h 541"/>
              <a:gd name="T8" fmla="*/ 518 w 519"/>
              <a:gd name="T9" fmla="*/ 611 h 541"/>
              <a:gd name="T10" fmla="*/ 518 w 519"/>
              <a:gd name="T11" fmla="*/ 611 h 541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519"/>
              <a:gd name="T19" fmla="*/ 0 h 541"/>
              <a:gd name="T20" fmla="*/ 519 w 519"/>
              <a:gd name="T21" fmla="*/ 541 h 541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519" h="541">
                <a:moveTo>
                  <a:pt x="518" y="540"/>
                </a:moveTo>
                <a:lnTo>
                  <a:pt x="518" y="0"/>
                </a:lnTo>
                <a:lnTo>
                  <a:pt x="0" y="0"/>
                </a:lnTo>
                <a:lnTo>
                  <a:pt x="0" y="540"/>
                </a:lnTo>
                <a:lnTo>
                  <a:pt x="518" y="540"/>
                </a:lnTo>
              </a:path>
            </a:pathLst>
          </a:custGeom>
          <a:solidFill>
            <a:srgbClr val="CCFFFF"/>
          </a:solidFill>
          <a:ln w="190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685" name="Rectangle 12"/>
          <p:cNvSpPr>
            <a:spLocks noChangeArrowheads="1"/>
          </p:cNvSpPr>
          <p:nvPr/>
        </p:nvSpPr>
        <p:spPr bwMode="auto">
          <a:xfrm>
            <a:off x="3363913" y="3416300"/>
            <a:ext cx="1841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pPr algn="ctr"/>
            <a:endParaRPr lang="en-US" sz="600">
              <a:solidFill>
                <a:srgbClr val="000000"/>
              </a:solidFill>
              <a:latin typeface="Arial" charset="0"/>
            </a:endParaRPr>
          </a:p>
          <a:p>
            <a:pPr algn="ctr"/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686" name="Line 13"/>
          <p:cNvSpPr>
            <a:spLocks noChangeShapeType="1"/>
          </p:cNvSpPr>
          <p:nvPr/>
        </p:nvSpPr>
        <p:spPr bwMode="auto">
          <a:xfrm>
            <a:off x="3011488" y="4738688"/>
            <a:ext cx="688975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7" name="Line 14"/>
          <p:cNvSpPr>
            <a:spLocks noChangeShapeType="1"/>
          </p:cNvSpPr>
          <p:nvPr/>
        </p:nvSpPr>
        <p:spPr bwMode="auto">
          <a:xfrm flipV="1">
            <a:off x="4035425" y="4738688"/>
            <a:ext cx="207963" cy="4763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88" name="Freeform 15"/>
          <p:cNvSpPr>
            <a:spLocks/>
          </p:cNvSpPr>
          <p:nvPr/>
        </p:nvSpPr>
        <p:spPr bwMode="auto">
          <a:xfrm>
            <a:off x="2967038" y="3871913"/>
            <a:ext cx="38100" cy="38100"/>
          </a:xfrm>
          <a:custGeom>
            <a:avLst/>
            <a:gdLst>
              <a:gd name="T0" fmla="*/ 10 w 24"/>
              <a:gd name="T1" fmla="*/ 23 h 24"/>
              <a:gd name="T2" fmla="*/ 14 w 24"/>
              <a:gd name="T3" fmla="*/ 23 h 24"/>
              <a:gd name="T4" fmla="*/ 16 w 24"/>
              <a:gd name="T5" fmla="*/ 23 h 24"/>
              <a:gd name="T6" fmla="*/ 18 w 24"/>
              <a:gd name="T7" fmla="*/ 21 h 24"/>
              <a:gd name="T8" fmla="*/ 18 w 24"/>
              <a:gd name="T9" fmla="*/ 21 h 24"/>
              <a:gd name="T10" fmla="*/ 20 w 24"/>
              <a:gd name="T11" fmla="*/ 19 h 24"/>
              <a:gd name="T12" fmla="*/ 22 w 24"/>
              <a:gd name="T13" fmla="*/ 19 h 24"/>
              <a:gd name="T14" fmla="*/ 22 w 24"/>
              <a:gd name="T15" fmla="*/ 17 h 24"/>
              <a:gd name="T16" fmla="*/ 23 w 24"/>
              <a:gd name="T17" fmla="*/ 15 h 24"/>
              <a:gd name="T18" fmla="*/ 23 w 24"/>
              <a:gd name="T19" fmla="*/ 13 h 24"/>
              <a:gd name="T20" fmla="*/ 23 w 24"/>
              <a:gd name="T21" fmla="*/ 11 h 24"/>
              <a:gd name="T22" fmla="*/ 23 w 24"/>
              <a:gd name="T23" fmla="*/ 9 h 24"/>
              <a:gd name="T24" fmla="*/ 23 w 24"/>
              <a:gd name="T25" fmla="*/ 7 h 24"/>
              <a:gd name="T26" fmla="*/ 22 w 24"/>
              <a:gd name="T27" fmla="*/ 5 h 24"/>
              <a:gd name="T28" fmla="*/ 22 w 24"/>
              <a:gd name="T29" fmla="*/ 5 h 24"/>
              <a:gd name="T30" fmla="*/ 20 w 24"/>
              <a:gd name="T31" fmla="*/ 4 h 24"/>
              <a:gd name="T32" fmla="*/ 18 w 24"/>
              <a:gd name="T33" fmla="*/ 2 h 24"/>
              <a:gd name="T34" fmla="*/ 18 w 24"/>
              <a:gd name="T35" fmla="*/ 2 h 24"/>
              <a:gd name="T36" fmla="*/ 16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2 h 24"/>
              <a:gd name="T48" fmla="*/ 4 w 24"/>
              <a:gd name="T49" fmla="*/ 2 h 24"/>
              <a:gd name="T50" fmla="*/ 4 w 24"/>
              <a:gd name="T51" fmla="*/ 4 h 24"/>
              <a:gd name="T52" fmla="*/ 2 w 24"/>
              <a:gd name="T53" fmla="*/ 5 h 24"/>
              <a:gd name="T54" fmla="*/ 2 w 24"/>
              <a:gd name="T55" fmla="*/ 5 h 24"/>
              <a:gd name="T56" fmla="*/ 0 w 24"/>
              <a:gd name="T57" fmla="*/ 7 h 24"/>
              <a:gd name="T58" fmla="*/ 0 w 24"/>
              <a:gd name="T59" fmla="*/ 9 h 24"/>
              <a:gd name="T60" fmla="*/ 0 w 24"/>
              <a:gd name="T61" fmla="*/ 11 h 24"/>
              <a:gd name="T62" fmla="*/ 0 w 24"/>
              <a:gd name="T63" fmla="*/ 13 h 24"/>
              <a:gd name="T64" fmla="*/ 0 w 24"/>
              <a:gd name="T65" fmla="*/ 15 h 24"/>
              <a:gd name="T66" fmla="*/ 2 w 24"/>
              <a:gd name="T67" fmla="*/ 17 h 24"/>
              <a:gd name="T68" fmla="*/ 2 w 24"/>
              <a:gd name="T69" fmla="*/ 19 h 24"/>
              <a:gd name="T70" fmla="*/ 4 w 24"/>
              <a:gd name="T71" fmla="*/ 19 h 24"/>
              <a:gd name="T72" fmla="*/ 4 w 24"/>
              <a:gd name="T73" fmla="*/ 21 h 24"/>
              <a:gd name="T74" fmla="*/ 6 w 24"/>
              <a:gd name="T75" fmla="*/ 21 h 24"/>
              <a:gd name="T76" fmla="*/ 8 w 24"/>
              <a:gd name="T77" fmla="*/ 23 h 24"/>
              <a:gd name="T78" fmla="*/ 10 w 24"/>
              <a:gd name="T79" fmla="*/ 23 h 24"/>
              <a:gd name="T80" fmla="*/ 12 w 24"/>
              <a:gd name="T81" fmla="*/ 23 h 24"/>
              <a:gd name="T82" fmla="*/ 12 w 24"/>
              <a:gd name="T83" fmla="*/ 23 h 24"/>
              <a:gd name="T84" fmla="*/ 10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0" y="23"/>
                </a:moveTo>
                <a:lnTo>
                  <a:pt x="14" y="23"/>
                </a:lnTo>
                <a:lnTo>
                  <a:pt x="16" y="23"/>
                </a:lnTo>
                <a:lnTo>
                  <a:pt x="18" y="21"/>
                </a:lnTo>
                <a:lnTo>
                  <a:pt x="20" y="19"/>
                </a:lnTo>
                <a:lnTo>
                  <a:pt x="22" y="19"/>
                </a:lnTo>
                <a:lnTo>
                  <a:pt x="22" y="17"/>
                </a:lnTo>
                <a:lnTo>
                  <a:pt x="23" y="15"/>
                </a:lnTo>
                <a:lnTo>
                  <a:pt x="23" y="13"/>
                </a:lnTo>
                <a:lnTo>
                  <a:pt x="23" y="11"/>
                </a:lnTo>
                <a:lnTo>
                  <a:pt x="23" y="9"/>
                </a:lnTo>
                <a:lnTo>
                  <a:pt x="23" y="7"/>
                </a:lnTo>
                <a:lnTo>
                  <a:pt x="22" y="5"/>
                </a:lnTo>
                <a:lnTo>
                  <a:pt x="20" y="4"/>
                </a:lnTo>
                <a:lnTo>
                  <a:pt x="18" y="2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2"/>
                </a:lnTo>
                <a:lnTo>
                  <a:pt x="4" y="2"/>
                </a:lnTo>
                <a:lnTo>
                  <a:pt x="4" y="4"/>
                </a:lnTo>
                <a:lnTo>
                  <a:pt x="2" y="5"/>
                </a:lnTo>
                <a:lnTo>
                  <a:pt x="0" y="7"/>
                </a:lnTo>
                <a:lnTo>
                  <a:pt x="0" y="9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2" y="17"/>
                </a:lnTo>
                <a:lnTo>
                  <a:pt x="2" y="19"/>
                </a:lnTo>
                <a:lnTo>
                  <a:pt x="4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lnTo>
                  <a:pt x="10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689" name="Freeform 16"/>
          <p:cNvSpPr>
            <a:spLocks/>
          </p:cNvSpPr>
          <p:nvPr/>
        </p:nvSpPr>
        <p:spPr bwMode="auto">
          <a:xfrm>
            <a:off x="2967038" y="3724275"/>
            <a:ext cx="38100" cy="38100"/>
          </a:xfrm>
          <a:custGeom>
            <a:avLst/>
            <a:gdLst>
              <a:gd name="T0" fmla="*/ 10 w 24"/>
              <a:gd name="T1" fmla="*/ 23 h 24"/>
              <a:gd name="T2" fmla="*/ 14 w 24"/>
              <a:gd name="T3" fmla="*/ 23 h 24"/>
              <a:gd name="T4" fmla="*/ 16 w 24"/>
              <a:gd name="T5" fmla="*/ 23 h 24"/>
              <a:gd name="T6" fmla="*/ 18 w 24"/>
              <a:gd name="T7" fmla="*/ 21 h 24"/>
              <a:gd name="T8" fmla="*/ 18 w 24"/>
              <a:gd name="T9" fmla="*/ 21 h 24"/>
              <a:gd name="T10" fmla="*/ 20 w 24"/>
              <a:gd name="T11" fmla="*/ 19 h 24"/>
              <a:gd name="T12" fmla="*/ 22 w 24"/>
              <a:gd name="T13" fmla="*/ 19 h 24"/>
              <a:gd name="T14" fmla="*/ 22 w 24"/>
              <a:gd name="T15" fmla="*/ 17 h 24"/>
              <a:gd name="T16" fmla="*/ 23 w 24"/>
              <a:gd name="T17" fmla="*/ 15 h 24"/>
              <a:gd name="T18" fmla="*/ 23 w 24"/>
              <a:gd name="T19" fmla="*/ 13 h 24"/>
              <a:gd name="T20" fmla="*/ 23 w 24"/>
              <a:gd name="T21" fmla="*/ 11 h 24"/>
              <a:gd name="T22" fmla="*/ 23 w 24"/>
              <a:gd name="T23" fmla="*/ 9 h 24"/>
              <a:gd name="T24" fmla="*/ 23 w 24"/>
              <a:gd name="T25" fmla="*/ 7 h 24"/>
              <a:gd name="T26" fmla="*/ 22 w 24"/>
              <a:gd name="T27" fmla="*/ 5 h 24"/>
              <a:gd name="T28" fmla="*/ 22 w 24"/>
              <a:gd name="T29" fmla="*/ 5 h 24"/>
              <a:gd name="T30" fmla="*/ 20 w 24"/>
              <a:gd name="T31" fmla="*/ 4 h 24"/>
              <a:gd name="T32" fmla="*/ 18 w 24"/>
              <a:gd name="T33" fmla="*/ 2 h 24"/>
              <a:gd name="T34" fmla="*/ 18 w 24"/>
              <a:gd name="T35" fmla="*/ 2 h 24"/>
              <a:gd name="T36" fmla="*/ 16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2 h 24"/>
              <a:gd name="T48" fmla="*/ 4 w 24"/>
              <a:gd name="T49" fmla="*/ 2 h 24"/>
              <a:gd name="T50" fmla="*/ 4 w 24"/>
              <a:gd name="T51" fmla="*/ 4 h 24"/>
              <a:gd name="T52" fmla="*/ 2 w 24"/>
              <a:gd name="T53" fmla="*/ 5 h 24"/>
              <a:gd name="T54" fmla="*/ 2 w 24"/>
              <a:gd name="T55" fmla="*/ 5 h 24"/>
              <a:gd name="T56" fmla="*/ 0 w 24"/>
              <a:gd name="T57" fmla="*/ 7 h 24"/>
              <a:gd name="T58" fmla="*/ 0 w 24"/>
              <a:gd name="T59" fmla="*/ 9 h 24"/>
              <a:gd name="T60" fmla="*/ 0 w 24"/>
              <a:gd name="T61" fmla="*/ 11 h 24"/>
              <a:gd name="T62" fmla="*/ 0 w 24"/>
              <a:gd name="T63" fmla="*/ 13 h 24"/>
              <a:gd name="T64" fmla="*/ 0 w 24"/>
              <a:gd name="T65" fmla="*/ 15 h 24"/>
              <a:gd name="T66" fmla="*/ 2 w 24"/>
              <a:gd name="T67" fmla="*/ 17 h 24"/>
              <a:gd name="T68" fmla="*/ 2 w 24"/>
              <a:gd name="T69" fmla="*/ 19 h 24"/>
              <a:gd name="T70" fmla="*/ 4 w 24"/>
              <a:gd name="T71" fmla="*/ 19 h 24"/>
              <a:gd name="T72" fmla="*/ 4 w 24"/>
              <a:gd name="T73" fmla="*/ 21 h 24"/>
              <a:gd name="T74" fmla="*/ 6 w 24"/>
              <a:gd name="T75" fmla="*/ 21 h 24"/>
              <a:gd name="T76" fmla="*/ 8 w 24"/>
              <a:gd name="T77" fmla="*/ 23 h 24"/>
              <a:gd name="T78" fmla="*/ 10 w 24"/>
              <a:gd name="T79" fmla="*/ 23 h 24"/>
              <a:gd name="T80" fmla="*/ 12 w 24"/>
              <a:gd name="T81" fmla="*/ 23 h 24"/>
              <a:gd name="T82" fmla="*/ 12 w 24"/>
              <a:gd name="T83" fmla="*/ 23 h 24"/>
              <a:gd name="T84" fmla="*/ 10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0" y="23"/>
                </a:moveTo>
                <a:lnTo>
                  <a:pt x="14" y="23"/>
                </a:lnTo>
                <a:lnTo>
                  <a:pt x="16" y="23"/>
                </a:lnTo>
                <a:lnTo>
                  <a:pt x="18" y="21"/>
                </a:lnTo>
                <a:lnTo>
                  <a:pt x="20" y="19"/>
                </a:lnTo>
                <a:lnTo>
                  <a:pt x="22" y="19"/>
                </a:lnTo>
                <a:lnTo>
                  <a:pt x="22" y="17"/>
                </a:lnTo>
                <a:lnTo>
                  <a:pt x="23" y="15"/>
                </a:lnTo>
                <a:lnTo>
                  <a:pt x="23" y="13"/>
                </a:lnTo>
                <a:lnTo>
                  <a:pt x="23" y="11"/>
                </a:lnTo>
                <a:lnTo>
                  <a:pt x="23" y="9"/>
                </a:lnTo>
                <a:lnTo>
                  <a:pt x="23" y="7"/>
                </a:lnTo>
                <a:lnTo>
                  <a:pt x="22" y="5"/>
                </a:lnTo>
                <a:lnTo>
                  <a:pt x="20" y="4"/>
                </a:lnTo>
                <a:lnTo>
                  <a:pt x="18" y="2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2"/>
                </a:lnTo>
                <a:lnTo>
                  <a:pt x="4" y="2"/>
                </a:lnTo>
                <a:lnTo>
                  <a:pt x="4" y="4"/>
                </a:lnTo>
                <a:lnTo>
                  <a:pt x="2" y="5"/>
                </a:lnTo>
                <a:lnTo>
                  <a:pt x="0" y="7"/>
                </a:lnTo>
                <a:lnTo>
                  <a:pt x="0" y="9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2" y="17"/>
                </a:lnTo>
                <a:lnTo>
                  <a:pt x="2" y="19"/>
                </a:lnTo>
                <a:lnTo>
                  <a:pt x="4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lnTo>
                  <a:pt x="10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690" name="Freeform 17"/>
          <p:cNvSpPr>
            <a:spLocks/>
          </p:cNvSpPr>
          <p:nvPr/>
        </p:nvSpPr>
        <p:spPr bwMode="auto">
          <a:xfrm>
            <a:off x="2967038" y="5067300"/>
            <a:ext cx="38100" cy="38100"/>
          </a:xfrm>
          <a:custGeom>
            <a:avLst/>
            <a:gdLst>
              <a:gd name="T0" fmla="*/ 10 w 24"/>
              <a:gd name="T1" fmla="*/ 23 h 24"/>
              <a:gd name="T2" fmla="*/ 14 w 24"/>
              <a:gd name="T3" fmla="*/ 23 h 24"/>
              <a:gd name="T4" fmla="*/ 16 w 24"/>
              <a:gd name="T5" fmla="*/ 23 h 24"/>
              <a:gd name="T6" fmla="*/ 16 w 24"/>
              <a:gd name="T7" fmla="*/ 21 h 24"/>
              <a:gd name="T8" fmla="*/ 18 w 24"/>
              <a:gd name="T9" fmla="*/ 21 h 24"/>
              <a:gd name="T10" fmla="*/ 20 w 24"/>
              <a:gd name="T11" fmla="*/ 19 h 24"/>
              <a:gd name="T12" fmla="*/ 22 w 24"/>
              <a:gd name="T13" fmla="*/ 18 h 24"/>
              <a:gd name="T14" fmla="*/ 22 w 24"/>
              <a:gd name="T15" fmla="*/ 18 h 24"/>
              <a:gd name="T16" fmla="*/ 22 w 24"/>
              <a:gd name="T17" fmla="*/ 16 h 24"/>
              <a:gd name="T18" fmla="*/ 23 w 24"/>
              <a:gd name="T19" fmla="*/ 14 h 24"/>
              <a:gd name="T20" fmla="*/ 23 w 24"/>
              <a:gd name="T21" fmla="*/ 12 h 24"/>
              <a:gd name="T22" fmla="*/ 23 w 24"/>
              <a:gd name="T23" fmla="*/ 10 h 24"/>
              <a:gd name="T24" fmla="*/ 22 w 24"/>
              <a:gd name="T25" fmla="*/ 8 h 24"/>
              <a:gd name="T26" fmla="*/ 22 w 24"/>
              <a:gd name="T27" fmla="*/ 6 h 24"/>
              <a:gd name="T28" fmla="*/ 22 w 24"/>
              <a:gd name="T29" fmla="*/ 4 h 24"/>
              <a:gd name="T30" fmla="*/ 20 w 24"/>
              <a:gd name="T31" fmla="*/ 4 h 24"/>
              <a:gd name="T32" fmla="*/ 18 w 24"/>
              <a:gd name="T33" fmla="*/ 2 h 24"/>
              <a:gd name="T34" fmla="*/ 16 w 24"/>
              <a:gd name="T35" fmla="*/ 2 h 24"/>
              <a:gd name="T36" fmla="*/ 16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2 h 24"/>
              <a:gd name="T48" fmla="*/ 4 w 24"/>
              <a:gd name="T49" fmla="*/ 2 h 24"/>
              <a:gd name="T50" fmla="*/ 2 w 24"/>
              <a:gd name="T51" fmla="*/ 4 h 24"/>
              <a:gd name="T52" fmla="*/ 2 w 24"/>
              <a:gd name="T53" fmla="*/ 4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2 h 24"/>
              <a:gd name="T62" fmla="*/ 0 w 24"/>
              <a:gd name="T63" fmla="*/ 14 h 24"/>
              <a:gd name="T64" fmla="*/ 0 w 24"/>
              <a:gd name="T65" fmla="*/ 16 h 24"/>
              <a:gd name="T66" fmla="*/ 0 w 24"/>
              <a:gd name="T67" fmla="*/ 18 h 24"/>
              <a:gd name="T68" fmla="*/ 2 w 24"/>
              <a:gd name="T69" fmla="*/ 18 h 24"/>
              <a:gd name="T70" fmla="*/ 2 w 24"/>
              <a:gd name="T71" fmla="*/ 19 h 24"/>
              <a:gd name="T72" fmla="*/ 4 w 24"/>
              <a:gd name="T73" fmla="*/ 21 h 24"/>
              <a:gd name="T74" fmla="*/ 6 w 24"/>
              <a:gd name="T75" fmla="*/ 21 h 24"/>
              <a:gd name="T76" fmla="*/ 8 w 24"/>
              <a:gd name="T77" fmla="*/ 23 h 24"/>
              <a:gd name="T78" fmla="*/ 10 w 24"/>
              <a:gd name="T79" fmla="*/ 23 h 24"/>
              <a:gd name="T80" fmla="*/ 12 w 24"/>
              <a:gd name="T81" fmla="*/ 23 h 24"/>
              <a:gd name="T82" fmla="*/ 12 w 24"/>
              <a:gd name="T83" fmla="*/ 23 h 24"/>
              <a:gd name="T84" fmla="*/ 10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0" y="23"/>
                </a:moveTo>
                <a:lnTo>
                  <a:pt x="14" y="23"/>
                </a:lnTo>
                <a:lnTo>
                  <a:pt x="16" y="23"/>
                </a:lnTo>
                <a:lnTo>
                  <a:pt x="16" y="21"/>
                </a:lnTo>
                <a:lnTo>
                  <a:pt x="18" y="21"/>
                </a:lnTo>
                <a:lnTo>
                  <a:pt x="20" y="19"/>
                </a:lnTo>
                <a:lnTo>
                  <a:pt x="22" y="18"/>
                </a:lnTo>
                <a:lnTo>
                  <a:pt x="22" y="16"/>
                </a:lnTo>
                <a:lnTo>
                  <a:pt x="23" y="14"/>
                </a:lnTo>
                <a:lnTo>
                  <a:pt x="23" y="12"/>
                </a:lnTo>
                <a:lnTo>
                  <a:pt x="23" y="10"/>
                </a:lnTo>
                <a:lnTo>
                  <a:pt x="22" y="8"/>
                </a:lnTo>
                <a:lnTo>
                  <a:pt x="22" y="6"/>
                </a:lnTo>
                <a:lnTo>
                  <a:pt x="22" y="4"/>
                </a:lnTo>
                <a:lnTo>
                  <a:pt x="20" y="4"/>
                </a:lnTo>
                <a:lnTo>
                  <a:pt x="18" y="2"/>
                </a:lnTo>
                <a:lnTo>
                  <a:pt x="16" y="2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2"/>
                </a:lnTo>
                <a:lnTo>
                  <a:pt x="4" y="2"/>
                </a:lnTo>
                <a:lnTo>
                  <a:pt x="2" y="4"/>
                </a:lnTo>
                <a:lnTo>
                  <a:pt x="0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4"/>
                </a:lnTo>
                <a:lnTo>
                  <a:pt x="0" y="16"/>
                </a:lnTo>
                <a:lnTo>
                  <a:pt x="0" y="18"/>
                </a:lnTo>
                <a:lnTo>
                  <a:pt x="2" y="18"/>
                </a:lnTo>
                <a:lnTo>
                  <a:pt x="2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lnTo>
                  <a:pt x="10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691" name="Line 18"/>
          <p:cNvSpPr>
            <a:spLocks noChangeShapeType="1"/>
          </p:cNvSpPr>
          <p:nvPr/>
        </p:nvSpPr>
        <p:spPr bwMode="auto">
          <a:xfrm>
            <a:off x="2681288" y="3884613"/>
            <a:ext cx="314325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2" name="Line 19"/>
          <p:cNvSpPr>
            <a:spLocks noChangeShapeType="1"/>
          </p:cNvSpPr>
          <p:nvPr/>
        </p:nvSpPr>
        <p:spPr bwMode="auto">
          <a:xfrm flipV="1">
            <a:off x="3011488" y="5081588"/>
            <a:ext cx="1231900" cy="4763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3" name="Line 20"/>
          <p:cNvSpPr>
            <a:spLocks noChangeShapeType="1"/>
          </p:cNvSpPr>
          <p:nvPr/>
        </p:nvSpPr>
        <p:spPr bwMode="auto">
          <a:xfrm flipH="1">
            <a:off x="2678113" y="2832100"/>
            <a:ext cx="15652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4" name="Freeform 21"/>
          <p:cNvSpPr>
            <a:spLocks/>
          </p:cNvSpPr>
          <p:nvPr/>
        </p:nvSpPr>
        <p:spPr bwMode="auto">
          <a:xfrm>
            <a:off x="7848600" y="2662238"/>
            <a:ext cx="147638" cy="2820988"/>
          </a:xfrm>
          <a:custGeom>
            <a:avLst/>
            <a:gdLst>
              <a:gd name="T0" fmla="*/ 92 w 93"/>
              <a:gd name="T1" fmla="*/ 1776 h 1777"/>
              <a:gd name="T2" fmla="*/ 92 w 93"/>
              <a:gd name="T3" fmla="*/ 0 h 1777"/>
              <a:gd name="T4" fmla="*/ 0 w 93"/>
              <a:gd name="T5" fmla="*/ 0 h 1777"/>
              <a:gd name="T6" fmla="*/ 0 w 93"/>
              <a:gd name="T7" fmla="*/ 1776 h 1777"/>
              <a:gd name="T8" fmla="*/ 92 w 93"/>
              <a:gd name="T9" fmla="*/ 1776 h 1777"/>
              <a:gd name="T10" fmla="*/ 92 w 93"/>
              <a:gd name="T11" fmla="*/ 1776 h 177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3"/>
              <a:gd name="T19" fmla="*/ 0 h 1777"/>
              <a:gd name="T20" fmla="*/ 93 w 93"/>
              <a:gd name="T21" fmla="*/ 1777 h 177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3" h="1777">
                <a:moveTo>
                  <a:pt x="92" y="1776"/>
                </a:moveTo>
                <a:lnTo>
                  <a:pt x="92" y="0"/>
                </a:lnTo>
                <a:lnTo>
                  <a:pt x="0" y="0"/>
                </a:lnTo>
                <a:lnTo>
                  <a:pt x="0" y="1776"/>
                </a:lnTo>
                <a:lnTo>
                  <a:pt x="92" y="1776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695" name="Freeform 22"/>
          <p:cNvSpPr>
            <a:spLocks/>
          </p:cNvSpPr>
          <p:nvPr/>
        </p:nvSpPr>
        <p:spPr bwMode="auto">
          <a:xfrm>
            <a:off x="4248150" y="2662238"/>
            <a:ext cx="147638" cy="2820988"/>
          </a:xfrm>
          <a:custGeom>
            <a:avLst/>
            <a:gdLst>
              <a:gd name="T0" fmla="*/ 92 w 93"/>
              <a:gd name="T1" fmla="*/ 1776 h 1777"/>
              <a:gd name="T2" fmla="*/ 92 w 93"/>
              <a:gd name="T3" fmla="*/ 0 h 1777"/>
              <a:gd name="T4" fmla="*/ 0 w 93"/>
              <a:gd name="T5" fmla="*/ 0 h 1777"/>
              <a:gd name="T6" fmla="*/ 0 w 93"/>
              <a:gd name="T7" fmla="*/ 1776 h 1777"/>
              <a:gd name="T8" fmla="*/ 92 w 93"/>
              <a:gd name="T9" fmla="*/ 1776 h 1777"/>
              <a:gd name="T10" fmla="*/ 92 w 93"/>
              <a:gd name="T11" fmla="*/ 1776 h 177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3"/>
              <a:gd name="T19" fmla="*/ 0 h 1777"/>
              <a:gd name="T20" fmla="*/ 93 w 93"/>
              <a:gd name="T21" fmla="*/ 1777 h 177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3" h="1777">
                <a:moveTo>
                  <a:pt x="92" y="1776"/>
                </a:moveTo>
                <a:lnTo>
                  <a:pt x="92" y="0"/>
                </a:lnTo>
                <a:lnTo>
                  <a:pt x="0" y="0"/>
                </a:lnTo>
                <a:lnTo>
                  <a:pt x="0" y="1776"/>
                </a:lnTo>
                <a:lnTo>
                  <a:pt x="92" y="1776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696" name="Line 23"/>
          <p:cNvSpPr>
            <a:spLocks noChangeShapeType="1"/>
          </p:cNvSpPr>
          <p:nvPr/>
        </p:nvSpPr>
        <p:spPr bwMode="auto">
          <a:xfrm flipV="1">
            <a:off x="4867275" y="5484813"/>
            <a:ext cx="0" cy="79375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7" name="Line 24"/>
          <p:cNvSpPr>
            <a:spLocks noChangeShapeType="1"/>
          </p:cNvSpPr>
          <p:nvPr/>
        </p:nvSpPr>
        <p:spPr bwMode="auto">
          <a:xfrm>
            <a:off x="4913313" y="3787775"/>
            <a:ext cx="3175" cy="85725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8" name="Line 25"/>
          <p:cNvSpPr>
            <a:spLocks noChangeShapeType="1"/>
          </p:cNvSpPr>
          <p:nvPr/>
        </p:nvSpPr>
        <p:spPr bwMode="auto">
          <a:xfrm flipV="1">
            <a:off x="5153025" y="5026025"/>
            <a:ext cx="0" cy="82550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99" name="Line 26"/>
          <p:cNvSpPr>
            <a:spLocks noChangeShapeType="1"/>
          </p:cNvSpPr>
          <p:nvPr/>
        </p:nvSpPr>
        <p:spPr bwMode="auto">
          <a:xfrm flipV="1">
            <a:off x="5721350" y="3798888"/>
            <a:ext cx="341313" cy="3175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00" name="Freeform 27"/>
          <p:cNvSpPr>
            <a:spLocks/>
          </p:cNvSpPr>
          <p:nvPr/>
        </p:nvSpPr>
        <p:spPr bwMode="auto">
          <a:xfrm>
            <a:off x="4948238" y="4468813"/>
            <a:ext cx="388938" cy="547688"/>
          </a:xfrm>
          <a:custGeom>
            <a:avLst/>
            <a:gdLst>
              <a:gd name="T0" fmla="*/ 123 w 174"/>
              <a:gd name="T1" fmla="*/ 344 h 367"/>
              <a:gd name="T2" fmla="*/ 144 w 174"/>
              <a:gd name="T3" fmla="*/ 342 h 367"/>
              <a:gd name="T4" fmla="*/ 162 w 174"/>
              <a:gd name="T5" fmla="*/ 336 h 367"/>
              <a:gd name="T6" fmla="*/ 179 w 174"/>
              <a:gd name="T7" fmla="*/ 324 h 367"/>
              <a:gd name="T8" fmla="*/ 194 w 174"/>
              <a:gd name="T9" fmla="*/ 312 h 367"/>
              <a:gd name="T10" fmla="*/ 208 w 174"/>
              <a:gd name="T11" fmla="*/ 294 h 367"/>
              <a:gd name="T12" fmla="*/ 221 w 174"/>
              <a:gd name="T13" fmla="*/ 274 h 367"/>
              <a:gd name="T14" fmla="*/ 230 w 174"/>
              <a:gd name="T15" fmla="*/ 251 h 367"/>
              <a:gd name="T16" fmla="*/ 238 w 174"/>
              <a:gd name="T17" fmla="*/ 227 h 367"/>
              <a:gd name="T18" fmla="*/ 244 w 174"/>
              <a:gd name="T19" fmla="*/ 200 h 367"/>
              <a:gd name="T20" fmla="*/ 244 w 174"/>
              <a:gd name="T21" fmla="*/ 171 h 367"/>
              <a:gd name="T22" fmla="*/ 244 w 174"/>
              <a:gd name="T23" fmla="*/ 145 h 367"/>
              <a:gd name="T24" fmla="*/ 238 w 174"/>
              <a:gd name="T25" fmla="*/ 118 h 367"/>
              <a:gd name="T26" fmla="*/ 230 w 174"/>
              <a:gd name="T27" fmla="*/ 92 h 367"/>
              <a:gd name="T28" fmla="*/ 221 w 174"/>
              <a:gd name="T29" fmla="*/ 71 h 367"/>
              <a:gd name="T30" fmla="*/ 208 w 174"/>
              <a:gd name="T31" fmla="*/ 51 h 367"/>
              <a:gd name="T32" fmla="*/ 194 w 174"/>
              <a:gd name="T33" fmla="*/ 33 h 367"/>
              <a:gd name="T34" fmla="*/ 179 w 174"/>
              <a:gd name="T35" fmla="*/ 19 h 367"/>
              <a:gd name="T36" fmla="*/ 162 w 174"/>
              <a:gd name="T37" fmla="*/ 8 h 367"/>
              <a:gd name="T38" fmla="*/ 144 w 174"/>
              <a:gd name="T39" fmla="*/ 2 h 367"/>
              <a:gd name="T40" fmla="*/ 123 w 174"/>
              <a:gd name="T41" fmla="*/ 0 h 367"/>
              <a:gd name="T42" fmla="*/ 103 w 174"/>
              <a:gd name="T43" fmla="*/ 2 h 367"/>
              <a:gd name="T44" fmla="*/ 84 w 174"/>
              <a:gd name="T45" fmla="*/ 8 h 367"/>
              <a:gd name="T46" fmla="*/ 68 w 174"/>
              <a:gd name="T47" fmla="*/ 19 h 367"/>
              <a:gd name="T48" fmla="*/ 52 w 174"/>
              <a:gd name="T49" fmla="*/ 33 h 367"/>
              <a:gd name="T50" fmla="*/ 38 w 174"/>
              <a:gd name="T51" fmla="*/ 51 h 367"/>
              <a:gd name="T52" fmla="*/ 24 w 174"/>
              <a:gd name="T53" fmla="*/ 71 h 367"/>
              <a:gd name="T54" fmla="*/ 14 w 174"/>
              <a:gd name="T55" fmla="*/ 92 h 367"/>
              <a:gd name="T56" fmla="*/ 8 w 174"/>
              <a:gd name="T57" fmla="*/ 118 h 367"/>
              <a:gd name="T58" fmla="*/ 3 w 174"/>
              <a:gd name="T59" fmla="*/ 145 h 367"/>
              <a:gd name="T60" fmla="*/ 0 w 174"/>
              <a:gd name="T61" fmla="*/ 171 h 367"/>
              <a:gd name="T62" fmla="*/ 3 w 174"/>
              <a:gd name="T63" fmla="*/ 200 h 367"/>
              <a:gd name="T64" fmla="*/ 8 w 174"/>
              <a:gd name="T65" fmla="*/ 227 h 367"/>
              <a:gd name="T66" fmla="*/ 14 w 174"/>
              <a:gd name="T67" fmla="*/ 251 h 367"/>
              <a:gd name="T68" fmla="*/ 24 w 174"/>
              <a:gd name="T69" fmla="*/ 274 h 367"/>
              <a:gd name="T70" fmla="*/ 38 w 174"/>
              <a:gd name="T71" fmla="*/ 294 h 367"/>
              <a:gd name="T72" fmla="*/ 52 w 174"/>
              <a:gd name="T73" fmla="*/ 312 h 367"/>
              <a:gd name="T74" fmla="*/ 68 w 174"/>
              <a:gd name="T75" fmla="*/ 324 h 367"/>
              <a:gd name="T76" fmla="*/ 84 w 174"/>
              <a:gd name="T77" fmla="*/ 336 h 367"/>
              <a:gd name="T78" fmla="*/ 103 w 174"/>
              <a:gd name="T79" fmla="*/ 342 h 367"/>
              <a:gd name="T80" fmla="*/ 123 w 174"/>
              <a:gd name="T81" fmla="*/ 344 h 367"/>
              <a:gd name="T82" fmla="*/ 123 w 174"/>
              <a:gd name="T83" fmla="*/ 344 h 367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174"/>
              <a:gd name="T127" fmla="*/ 0 h 367"/>
              <a:gd name="T128" fmla="*/ 174 w 174"/>
              <a:gd name="T129" fmla="*/ 367 h 367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174" h="367">
                <a:moveTo>
                  <a:pt x="87" y="366"/>
                </a:moveTo>
                <a:lnTo>
                  <a:pt x="102" y="364"/>
                </a:lnTo>
                <a:lnTo>
                  <a:pt x="115" y="357"/>
                </a:lnTo>
                <a:lnTo>
                  <a:pt x="127" y="345"/>
                </a:lnTo>
                <a:lnTo>
                  <a:pt x="138" y="332"/>
                </a:lnTo>
                <a:lnTo>
                  <a:pt x="148" y="313"/>
                </a:lnTo>
                <a:lnTo>
                  <a:pt x="157" y="292"/>
                </a:lnTo>
                <a:lnTo>
                  <a:pt x="163" y="267"/>
                </a:lnTo>
                <a:lnTo>
                  <a:pt x="169" y="242"/>
                </a:lnTo>
                <a:lnTo>
                  <a:pt x="173" y="213"/>
                </a:lnTo>
                <a:lnTo>
                  <a:pt x="173" y="182"/>
                </a:lnTo>
                <a:lnTo>
                  <a:pt x="173" y="154"/>
                </a:lnTo>
                <a:lnTo>
                  <a:pt x="169" y="125"/>
                </a:lnTo>
                <a:lnTo>
                  <a:pt x="163" y="98"/>
                </a:lnTo>
                <a:lnTo>
                  <a:pt x="157" y="75"/>
                </a:lnTo>
                <a:lnTo>
                  <a:pt x="148" y="54"/>
                </a:lnTo>
                <a:lnTo>
                  <a:pt x="138" y="35"/>
                </a:lnTo>
                <a:lnTo>
                  <a:pt x="127" y="20"/>
                </a:lnTo>
                <a:lnTo>
                  <a:pt x="115" y="8"/>
                </a:lnTo>
                <a:lnTo>
                  <a:pt x="102" y="2"/>
                </a:lnTo>
                <a:lnTo>
                  <a:pt x="87" y="0"/>
                </a:lnTo>
                <a:lnTo>
                  <a:pt x="73" y="2"/>
                </a:lnTo>
                <a:lnTo>
                  <a:pt x="60" y="8"/>
                </a:lnTo>
                <a:lnTo>
                  <a:pt x="48" y="20"/>
                </a:lnTo>
                <a:lnTo>
                  <a:pt x="37" y="35"/>
                </a:lnTo>
                <a:lnTo>
                  <a:pt x="27" y="54"/>
                </a:lnTo>
                <a:lnTo>
                  <a:pt x="17" y="75"/>
                </a:lnTo>
                <a:lnTo>
                  <a:pt x="10" y="98"/>
                </a:lnTo>
                <a:lnTo>
                  <a:pt x="6" y="125"/>
                </a:lnTo>
                <a:lnTo>
                  <a:pt x="2" y="154"/>
                </a:lnTo>
                <a:lnTo>
                  <a:pt x="0" y="182"/>
                </a:lnTo>
                <a:lnTo>
                  <a:pt x="2" y="213"/>
                </a:lnTo>
                <a:lnTo>
                  <a:pt x="6" y="242"/>
                </a:lnTo>
                <a:lnTo>
                  <a:pt x="10" y="267"/>
                </a:lnTo>
                <a:lnTo>
                  <a:pt x="17" y="292"/>
                </a:lnTo>
                <a:lnTo>
                  <a:pt x="27" y="313"/>
                </a:lnTo>
                <a:lnTo>
                  <a:pt x="37" y="332"/>
                </a:lnTo>
                <a:lnTo>
                  <a:pt x="48" y="345"/>
                </a:lnTo>
                <a:lnTo>
                  <a:pt x="60" y="357"/>
                </a:lnTo>
                <a:lnTo>
                  <a:pt x="73" y="364"/>
                </a:lnTo>
                <a:lnTo>
                  <a:pt x="87" y="366"/>
                </a:lnTo>
              </a:path>
            </a:pathLst>
          </a:custGeom>
          <a:solidFill>
            <a:srgbClr val="FFE6CD"/>
          </a:solidFill>
          <a:ln w="28575" cap="rnd" cmpd="sng">
            <a:solidFill>
              <a:srgbClr val="EB75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01" name="Line 28"/>
          <p:cNvSpPr>
            <a:spLocks noChangeShapeType="1"/>
          </p:cNvSpPr>
          <p:nvPr/>
        </p:nvSpPr>
        <p:spPr bwMode="auto">
          <a:xfrm>
            <a:off x="4397375" y="4738688"/>
            <a:ext cx="554038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02" name="Rectangle 29"/>
          <p:cNvSpPr>
            <a:spLocks noChangeArrowheads="1"/>
          </p:cNvSpPr>
          <p:nvPr/>
        </p:nvSpPr>
        <p:spPr bwMode="auto">
          <a:xfrm>
            <a:off x="4591050" y="3654425"/>
            <a:ext cx="4191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ALUSrc</a:t>
            </a:r>
            <a:endParaRPr lang="en-US" sz="5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03" name="Line 30"/>
          <p:cNvSpPr>
            <a:spLocks noChangeShapeType="1"/>
          </p:cNvSpPr>
          <p:nvPr/>
        </p:nvSpPr>
        <p:spPr bwMode="auto">
          <a:xfrm flipH="1" flipV="1">
            <a:off x="4397375" y="2822575"/>
            <a:ext cx="577850" cy="4763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04" name="Freeform 31"/>
          <p:cNvSpPr>
            <a:spLocks/>
          </p:cNvSpPr>
          <p:nvPr/>
        </p:nvSpPr>
        <p:spPr bwMode="auto">
          <a:xfrm>
            <a:off x="4637088" y="3921125"/>
            <a:ext cx="41275" cy="38100"/>
          </a:xfrm>
          <a:custGeom>
            <a:avLst/>
            <a:gdLst>
              <a:gd name="T0" fmla="*/ 11 w 26"/>
              <a:gd name="T1" fmla="*/ 23 h 24"/>
              <a:gd name="T2" fmla="*/ 13 w 26"/>
              <a:gd name="T3" fmla="*/ 23 h 24"/>
              <a:gd name="T4" fmla="*/ 15 w 26"/>
              <a:gd name="T5" fmla="*/ 23 h 24"/>
              <a:gd name="T6" fmla="*/ 17 w 26"/>
              <a:gd name="T7" fmla="*/ 23 h 24"/>
              <a:gd name="T8" fmla="*/ 19 w 26"/>
              <a:gd name="T9" fmla="*/ 21 h 24"/>
              <a:gd name="T10" fmla="*/ 21 w 26"/>
              <a:gd name="T11" fmla="*/ 21 h 24"/>
              <a:gd name="T12" fmla="*/ 21 w 26"/>
              <a:gd name="T13" fmla="*/ 19 h 24"/>
              <a:gd name="T14" fmla="*/ 23 w 26"/>
              <a:gd name="T15" fmla="*/ 17 h 24"/>
              <a:gd name="T16" fmla="*/ 23 w 26"/>
              <a:gd name="T17" fmla="*/ 15 h 24"/>
              <a:gd name="T18" fmla="*/ 23 w 26"/>
              <a:gd name="T19" fmla="*/ 14 h 24"/>
              <a:gd name="T20" fmla="*/ 25 w 26"/>
              <a:gd name="T21" fmla="*/ 12 h 24"/>
              <a:gd name="T22" fmla="*/ 23 w 26"/>
              <a:gd name="T23" fmla="*/ 10 h 24"/>
              <a:gd name="T24" fmla="*/ 23 w 26"/>
              <a:gd name="T25" fmla="*/ 10 h 24"/>
              <a:gd name="T26" fmla="*/ 23 w 26"/>
              <a:gd name="T27" fmla="*/ 8 h 24"/>
              <a:gd name="T28" fmla="*/ 21 w 26"/>
              <a:gd name="T29" fmla="*/ 6 h 24"/>
              <a:gd name="T30" fmla="*/ 21 w 26"/>
              <a:gd name="T31" fmla="*/ 4 h 24"/>
              <a:gd name="T32" fmla="*/ 19 w 26"/>
              <a:gd name="T33" fmla="*/ 4 h 24"/>
              <a:gd name="T34" fmla="*/ 17 w 26"/>
              <a:gd name="T35" fmla="*/ 2 h 24"/>
              <a:gd name="T36" fmla="*/ 15 w 26"/>
              <a:gd name="T37" fmla="*/ 2 h 24"/>
              <a:gd name="T38" fmla="*/ 13 w 26"/>
              <a:gd name="T39" fmla="*/ 2 h 24"/>
              <a:gd name="T40" fmla="*/ 11 w 26"/>
              <a:gd name="T41" fmla="*/ 0 h 24"/>
              <a:gd name="T42" fmla="*/ 11 w 26"/>
              <a:gd name="T43" fmla="*/ 2 h 24"/>
              <a:gd name="T44" fmla="*/ 9 w 26"/>
              <a:gd name="T45" fmla="*/ 2 h 24"/>
              <a:gd name="T46" fmla="*/ 8 w 26"/>
              <a:gd name="T47" fmla="*/ 2 h 24"/>
              <a:gd name="T48" fmla="*/ 6 w 26"/>
              <a:gd name="T49" fmla="*/ 4 h 24"/>
              <a:gd name="T50" fmla="*/ 4 w 26"/>
              <a:gd name="T51" fmla="*/ 4 h 24"/>
              <a:gd name="T52" fmla="*/ 4 w 26"/>
              <a:gd name="T53" fmla="*/ 6 h 24"/>
              <a:gd name="T54" fmla="*/ 2 w 26"/>
              <a:gd name="T55" fmla="*/ 8 h 24"/>
              <a:gd name="T56" fmla="*/ 2 w 26"/>
              <a:gd name="T57" fmla="*/ 10 h 24"/>
              <a:gd name="T58" fmla="*/ 2 w 26"/>
              <a:gd name="T59" fmla="*/ 10 h 24"/>
              <a:gd name="T60" fmla="*/ 0 w 26"/>
              <a:gd name="T61" fmla="*/ 12 h 24"/>
              <a:gd name="T62" fmla="*/ 2 w 26"/>
              <a:gd name="T63" fmla="*/ 14 h 24"/>
              <a:gd name="T64" fmla="*/ 2 w 26"/>
              <a:gd name="T65" fmla="*/ 15 h 24"/>
              <a:gd name="T66" fmla="*/ 2 w 26"/>
              <a:gd name="T67" fmla="*/ 17 h 24"/>
              <a:gd name="T68" fmla="*/ 4 w 26"/>
              <a:gd name="T69" fmla="*/ 19 h 24"/>
              <a:gd name="T70" fmla="*/ 4 w 26"/>
              <a:gd name="T71" fmla="*/ 21 h 24"/>
              <a:gd name="T72" fmla="*/ 6 w 26"/>
              <a:gd name="T73" fmla="*/ 21 h 24"/>
              <a:gd name="T74" fmla="*/ 8 w 26"/>
              <a:gd name="T75" fmla="*/ 23 h 24"/>
              <a:gd name="T76" fmla="*/ 9 w 26"/>
              <a:gd name="T77" fmla="*/ 23 h 24"/>
              <a:gd name="T78" fmla="*/ 11 w 26"/>
              <a:gd name="T79" fmla="*/ 23 h 24"/>
              <a:gd name="T80" fmla="*/ 11 w 26"/>
              <a:gd name="T81" fmla="*/ 23 h 24"/>
              <a:gd name="T82" fmla="*/ 11 w 26"/>
              <a:gd name="T83" fmla="*/ 23 h 24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26"/>
              <a:gd name="T127" fmla="*/ 0 h 24"/>
              <a:gd name="T128" fmla="*/ 26 w 26"/>
              <a:gd name="T129" fmla="*/ 24 h 24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26" h="24">
                <a:moveTo>
                  <a:pt x="11" y="23"/>
                </a:moveTo>
                <a:lnTo>
                  <a:pt x="13" y="23"/>
                </a:lnTo>
                <a:lnTo>
                  <a:pt x="15" y="23"/>
                </a:lnTo>
                <a:lnTo>
                  <a:pt x="17" y="23"/>
                </a:lnTo>
                <a:lnTo>
                  <a:pt x="19" y="21"/>
                </a:lnTo>
                <a:lnTo>
                  <a:pt x="21" y="21"/>
                </a:lnTo>
                <a:lnTo>
                  <a:pt x="21" y="19"/>
                </a:lnTo>
                <a:lnTo>
                  <a:pt x="23" y="17"/>
                </a:lnTo>
                <a:lnTo>
                  <a:pt x="23" y="15"/>
                </a:lnTo>
                <a:lnTo>
                  <a:pt x="23" y="14"/>
                </a:lnTo>
                <a:lnTo>
                  <a:pt x="25" y="12"/>
                </a:lnTo>
                <a:lnTo>
                  <a:pt x="23" y="10"/>
                </a:lnTo>
                <a:lnTo>
                  <a:pt x="23" y="8"/>
                </a:lnTo>
                <a:lnTo>
                  <a:pt x="21" y="6"/>
                </a:lnTo>
                <a:lnTo>
                  <a:pt x="21" y="4"/>
                </a:lnTo>
                <a:lnTo>
                  <a:pt x="19" y="4"/>
                </a:lnTo>
                <a:lnTo>
                  <a:pt x="17" y="2"/>
                </a:lnTo>
                <a:lnTo>
                  <a:pt x="15" y="2"/>
                </a:lnTo>
                <a:lnTo>
                  <a:pt x="13" y="2"/>
                </a:lnTo>
                <a:lnTo>
                  <a:pt x="11" y="0"/>
                </a:lnTo>
                <a:lnTo>
                  <a:pt x="11" y="2"/>
                </a:lnTo>
                <a:lnTo>
                  <a:pt x="9" y="2"/>
                </a:lnTo>
                <a:lnTo>
                  <a:pt x="8" y="2"/>
                </a:lnTo>
                <a:lnTo>
                  <a:pt x="6" y="4"/>
                </a:lnTo>
                <a:lnTo>
                  <a:pt x="4" y="4"/>
                </a:lnTo>
                <a:lnTo>
                  <a:pt x="4" y="6"/>
                </a:lnTo>
                <a:lnTo>
                  <a:pt x="2" y="8"/>
                </a:lnTo>
                <a:lnTo>
                  <a:pt x="2" y="10"/>
                </a:lnTo>
                <a:lnTo>
                  <a:pt x="0" y="12"/>
                </a:lnTo>
                <a:lnTo>
                  <a:pt x="2" y="14"/>
                </a:lnTo>
                <a:lnTo>
                  <a:pt x="2" y="15"/>
                </a:lnTo>
                <a:lnTo>
                  <a:pt x="2" y="17"/>
                </a:lnTo>
                <a:lnTo>
                  <a:pt x="4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9" y="23"/>
                </a:lnTo>
                <a:lnTo>
                  <a:pt x="11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05" name="Line 32"/>
          <p:cNvSpPr>
            <a:spLocks noChangeShapeType="1"/>
          </p:cNvSpPr>
          <p:nvPr/>
        </p:nvSpPr>
        <p:spPr bwMode="auto">
          <a:xfrm>
            <a:off x="4737100" y="3449638"/>
            <a:ext cx="3175" cy="128905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06" name="Freeform 33"/>
          <p:cNvSpPr>
            <a:spLocks/>
          </p:cNvSpPr>
          <p:nvPr/>
        </p:nvSpPr>
        <p:spPr bwMode="auto">
          <a:xfrm>
            <a:off x="4722813" y="4249738"/>
            <a:ext cx="38100" cy="38100"/>
          </a:xfrm>
          <a:custGeom>
            <a:avLst/>
            <a:gdLst>
              <a:gd name="T0" fmla="*/ 9 w 24"/>
              <a:gd name="T1" fmla="*/ 23 h 24"/>
              <a:gd name="T2" fmla="*/ 13 w 24"/>
              <a:gd name="T3" fmla="*/ 23 h 24"/>
              <a:gd name="T4" fmla="*/ 15 w 24"/>
              <a:gd name="T5" fmla="*/ 23 h 24"/>
              <a:gd name="T6" fmla="*/ 15 w 24"/>
              <a:gd name="T7" fmla="*/ 21 h 24"/>
              <a:gd name="T8" fmla="*/ 17 w 24"/>
              <a:gd name="T9" fmla="*/ 21 h 24"/>
              <a:gd name="T10" fmla="*/ 19 w 24"/>
              <a:gd name="T11" fmla="*/ 19 h 24"/>
              <a:gd name="T12" fmla="*/ 21 w 24"/>
              <a:gd name="T13" fmla="*/ 19 h 24"/>
              <a:gd name="T14" fmla="*/ 21 w 24"/>
              <a:gd name="T15" fmla="*/ 17 h 24"/>
              <a:gd name="T16" fmla="*/ 21 w 24"/>
              <a:gd name="T17" fmla="*/ 15 h 24"/>
              <a:gd name="T18" fmla="*/ 23 w 24"/>
              <a:gd name="T19" fmla="*/ 13 h 24"/>
              <a:gd name="T20" fmla="*/ 23 w 24"/>
              <a:gd name="T21" fmla="*/ 12 h 24"/>
              <a:gd name="T22" fmla="*/ 23 w 24"/>
              <a:gd name="T23" fmla="*/ 10 h 24"/>
              <a:gd name="T24" fmla="*/ 21 w 24"/>
              <a:gd name="T25" fmla="*/ 8 h 24"/>
              <a:gd name="T26" fmla="*/ 21 w 24"/>
              <a:gd name="T27" fmla="*/ 6 h 24"/>
              <a:gd name="T28" fmla="*/ 21 w 24"/>
              <a:gd name="T29" fmla="*/ 6 h 24"/>
              <a:gd name="T30" fmla="*/ 19 w 24"/>
              <a:gd name="T31" fmla="*/ 4 h 24"/>
              <a:gd name="T32" fmla="*/ 17 w 24"/>
              <a:gd name="T33" fmla="*/ 2 h 24"/>
              <a:gd name="T34" fmla="*/ 15 w 24"/>
              <a:gd name="T35" fmla="*/ 2 h 24"/>
              <a:gd name="T36" fmla="*/ 15 w 24"/>
              <a:gd name="T37" fmla="*/ 0 h 24"/>
              <a:gd name="T38" fmla="*/ 13 w 24"/>
              <a:gd name="T39" fmla="*/ 0 h 24"/>
              <a:gd name="T40" fmla="*/ 11 w 24"/>
              <a:gd name="T41" fmla="*/ 0 h 24"/>
              <a:gd name="T42" fmla="*/ 9 w 24"/>
              <a:gd name="T43" fmla="*/ 0 h 24"/>
              <a:gd name="T44" fmla="*/ 7 w 24"/>
              <a:gd name="T45" fmla="*/ 0 h 24"/>
              <a:gd name="T46" fmla="*/ 5 w 24"/>
              <a:gd name="T47" fmla="*/ 2 h 24"/>
              <a:gd name="T48" fmla="*/ 3 w 24"/>
              <a:gd name="T49" fmla="*/ 2 h 24"/>
              <a:gd name="T50" fmla="*/ 2 w 24"/>
              <a:gd name="T51" fmla="*/ 4 h 24"/>
              <a:gd name="T52" fmla="*/ 2 w 24"/>
              <a:gd name="T53" fmla="*/ 6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2 h 24"/>
              <a:gd name="T62" fmla="*/ 0 w 24"/>
              <a:gd name="T63" fmla="*/ 13 h 24"/>
              <a:gd name="T64" fmla="*/ 0 w 24"/>
              <a:gd name="T65" fmla="*/ 15 h 24"/>
              <a:gd name="T66" fmla="*/ 0 w 24"/>
              <a:gd name="T67" fmla="*/ 17 h 24"/>
              <a:gd name="T68" fmla="*/ 2 w 24"/>
              <a:gd name="T69" fmla="*/ 19 h 24"/>
              <a:gd name="T70" fmla="*/ 2 w 24"/>
              <a:gd name="T71" fmla="*/ 19 h 24"/>
              <a:gd name="T72" fmla="*/ 3 w 24"/>
              <a:gd name="T73" fmla="*/ 21 h 24"/>
              <a:gd name="T74" fmla="*/ 5 w 24"/>
              <a:gd name="T75" fmla="*/ 21 h 24"/>
              <a:gd name="T76" fmla="*/ 7 w 24"/>
              <a:gd name="T77" fmla="*/ 23 h 24"/>
              <a:gd name="T78" fmla="*/ 9 w 24"/>
              <a:gd name="T79" fmla="*/ 23 h 24"/>
              <a:gd name="T80" fmla="*/ 11 w 24"/>
              <a:gd name="T81" fmla="*/ 23 h 24"/>
              <a:gd name="T82" fmla="*/ 11 w 24"/>
              <a:gd name="T83" fmla="*/ 23 h 24"/>
              <a:gd name="T84" fmla="*/ 9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9" y="23"/>
                </a:moveTo>
                <a:lnTo>
                  <a:pt x="13" y="23"/>
                </a:lnTo>
                <a:lnTo>
                  <a:pt x="15" y="23"/>
                </a:lnTo>
                <a:lnTo>
                  <a:pt x="15" y="21"/>
                </a:lnTo>
                <a:lnTo>
                  <a:pt x="17" y="21"/>
                </a:lnTo>
                <a:lnTo>
                  <a:pt x="19" y="19"/>
                </a:lnTo>
                <a:lnTo>
                  <a:pt x="21" y="19"/>
                </a:lnTo>
                <a:lnTo>
                  <a:pt x="21" y="17"/>
                </a:lnTo>
                <a:lnTo>
                  <a:pt x="21" y="15"/>
                </a:lnTo>
                <a:lnTo>
                  <a:pt x="23" y="13"/>
                </a:lnTo>
                <a:lnTo>
                  <a:pt x="23" y="12"/>
                </a:lnTo>
                <a:lnTo>
                  <a:pt x="23" y="10"/>
                </a:lnTo>
                <a:lnTo>
                  <a:pt x="21" y="8"/>
                </a:lnTo>
                <a:lnTo>
                  <a:pt x="21" y="6"/>
                </a:lnTo>
                <a:lnTo>
                  <a:pt x="19" y="4"/>
                </a:lnTo>
                <a:lnTo>
                  <a:pt x="17" y="2"/>
                </a:lnTo>
                <a:lnTo>
                  <a:pt x="15" y="2"/>
                </a:lnTo>
                <a:lnTo>
                  <a:pt x="15" y="0"/>
                </a:lnTo>
                <a:lnTo>
                  <a:pt x="13" y="0"/>
                </a:lnTo>
                <a:lnTo>
                  <a:pt x="11" y="0"/>
                </a:lnTo>
                <a:lnTo>
                  <a:pt x="9" y="0"/>
                </a:lnTo>
                <a:lnTo>
                  <a:pt x="7" y="0"/>
                </a:lnTo>
                <a:lnTo>
                  <a:pt x="5" y="2"/>
                </a:lnTo>
                <a:lnTo>
                  <a:pt x="3" y="2"/>
                </a:lnTo>
                <a:lnTo>
                  <a:pt x="2" y="4"/>
                </a:lnTo>
                <a:lnTo>
                  <a:pt x="2" y="6"/>
                </a:lnTo>
                <a:lnTo>
                  <a:pt x="0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3"/>
                </a:lnTo>
                <a:lnTo>
                  <a:pt x="0" y="15"/>
                </a:lnTo>
                <a:lnTo>
                  <a:pt x="0" y="17"/>
                </a:lnTo>
                <a:lnTo>
                  <a:pt x="2" y="19"/>
                </a:lnTo>
                <a:lnTo>
                  <a:pt x="3" y="21"/>
                </a:lnTo>
                <a:lnTo>
                  <a:pt x="5" y="21"/>
                </a:lnTo>
                <a:lnTo>
                  <a:pt x="7" y="23"/>
                </a:lnTo>
                <a:lnTo>
                  <a:pt x="9" y="23"/>
                </a:lnTo>
                <a:lnTo>
                  <a:pt x="11" y="23"/>
                </a:lnTo>
                <a:lnTo>
                  <a:pt x="9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07" name="Freeform 34"/>
          <p:cNvSpPr>
            <a:spLocks/>
          </p:cNvSpPr>
          <p:nvPr/>
        </p:nvSpPr>
        <p:spPr bwMode="auto">
          <a:xfrm>
            <a:off x="4722813" y="4721225"/>
            <a:ext cx="38100" cy="38100"/>
          </a:xfrm>
          <a:custGeom>
            <a:avLst/>
            <a:gdLst>
              <a:gd name="T0" fmla="*/ 9 w 24"/>
              <a:gd name="T1" fmla="*/ 23 h 24"/>
              <a:gd name="T2" fmla="*/ 13 w 24"/>
              <a:gd name="T3" fmla="*/ 23 h 24"/>
              <a:gd name="T4" fmla="*/ 15 w 24"/>
              <a:gd name="T5" fmla="*/ 23 h 24"/>
              <a:gd name="T6" fmla="*/ 15 w 24"/>
              <a:gd name="T7" fmla="*/ 23 h 24"/>
              <a:gd name="T8" fmla="*/ 17 w 24"/>
              <a:gd name="T9" fmla="*/ 21 h 24"/>
              <a:gd name="T10" fmla="*/ 19 w 24"/>
              <a:gd name="T11" fmla="*/ 19 h 24"/>
              <a:gd name="T12" fmla="*/ 19 w 24"/>
              <a:gd name="T13" fmla="*/ 19 h 24"/>
              <a:gd name="T14" fmla="*/ 21 w 24"/>
              <a:gd name="T15" fmla="*/ 17 h 24"/>
              <a:gd name="T16" fmla="*/ 21 w 24"/>
              <a:gd name="T17" fmla="*/ 15 h 24"/>
              <a:gd name="T18" fmla="*/ 23 w 24"/>
              <a:gd name="T19" fmla="*/ 13 h 24"/>
              <a:gd name="T20" fmla="*/ 23 w 24"/>
              <a:gd name="T21" fmla="*/ 11 h 24"/>
              <a:gd name="T22" fmla="*/ 23 w 24"/>
              <a:gd name="T23" fmla="*/ 10 h 24"/>
              <a:gd name="T24" fmla="*/ 21 w 24"/>
              <a:gd name="T25" fmla="*/ 8 h 24"/>
              <a:gd name="T26" fmla="*/ 21 w 24"/>
              <a:gd name="T27" fmla="*/ 6 h 24"/>
              <a:gd name="T28" fmla="*/ 19 w 24"/>
              <a:gd name="T29" fmla="*/ 6 h 24"/>
              <a:gd name="T30" fmla="*/ 19 w 24"/>
              <a:gd name="T31" fmla="*/ 4 h 24"/>
              <a:gd name="T32" fmla="*/ 17 w 24"/>
              <a:gd name="T33" fmla="*/ 2 h 24"/>
              <a:gd name="T34" fmla="*/ 15 w 24"/>
              <a:gd name="T35" fmla="*/ 2 h 24"/>
              <a:gd name="T36" fmla="*/ 15 w 24"/>
              <a:gd name="T37" fmla="*/ 0 h 24"/>
              <a:gd name="T38" fmla="*/ 13 w 24"/>
              <a:gd name="T39" fmla="*/ 0 h 24"/>
              <a:gd name="T40" fmla="*/ 11 w 24"/>
              <a:gd name="T41" fmla="*/ 0 h 24"/>
              <a:gd name="T42" fmla="*/ 9 w 24"/>
              <a:gd name="T43" fmla="*/ 0 h 24"/>
              <a:gd name="T44" fmla="*/ 7 w 24"/>
              <a:gd name="T45" fmla="*/ 0 h 24"/>
              <a:gd name="T46" fmla="*/ 5 w 24"/>
              <a:gd name="T47" fmla="*/ 2 h 24"/>
              <a:gd name="T48" fmla="*/ 3 w 24"/>
              <a:gd name="T49" fmla="*/ 2 h 24"/>
              <a:gd name="T50" fmla="*/ 2 w 24"/>
              <a:gd name="T51" fmla="*/ 4 h 24"/>
              <a:gd name="T52" fmla="*/ 2 w 24"/>
              <a:gd name="T53" fmla="*/ 6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1 h 24"/>
              <a:gd name="T62" fmla="*/ 0 w 24"/>
              <a:gd name="T63" fmla="*/ 13 h 24"/>
              <a:gd name="T64" fmla="*/ 0 w 24"/>
              <a:gd name="T65" fmla="*/ 15 h 24"/>
              <a:gd name="T66" fmla="*/ 0 w 24"/>
              <a:gd name="T67" fmla="*/ 17 h 24"/>
              <a:gd name="T68" fmla="*/ 2 w 24"/>
              <a:gd name="T69" fmla="*/ 19 h 24"/>
              <a:gd name="T70" fmla="*/ 2 w 24"/>
              <a:gd name="T71" fmla="*/ 19 h 24"/>
              <a:gd name="T72" fmla="*/ 3 w 24"/>
              <a:gd name="T73" fmla="*/ 21 h 24"/>
              <a:gd name="T74" fmla="*/ 5 w 24"/>
              <a:gd name="T75" fmla="*/ 23 h 24"/>
              <a:gd name="T76" fmla="*/ 7 w 24"/>
              <a:gd name="T77" fmla="*/ 23 h 24"/>
              <a:gd name="T78" fmla="*/ 9 w 24"/>
              <a:gd name="T79" fmla="*/ 23 h 24"/>
              <a:gd name="T80" fmla="*/ 11 w 24"/>
              <a:gd name="T81" fmla="*/ 23 h 24"/>
              <a:gd name="T82" fmla="*/ 11 w 24"/>
              <a:gd name="T83" fmla="*/ 23 h 24"/>
              <a:gd name="T84" fmla="*/ 9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9" y="23"/>
                </a:moveTo>
                <a:lnTo>
                  <a:pt x="13" y="23"/>
                </a:lnTo>
                <a:lnTo>
                  <a:pt x="15" y="23"/>
                </a:lnTo>
                <a:lnTo>
                  <a:pt x="17" y="21"/>
                </a:lnTo>
                <a:lnTo>
                  <a:pt x="19" y="19"/>
                </a:lnTo>
                <a:lnTo>
                  <a:pt x="21" y="17"/>
                </a:lnTo>
                <a:lnTo>
                  <a:pt x="21" y="15"/>
                </a:lnTo>
                <a:lnTo>
                  <a:pt x="23" y="13"/>
                </a:lnTo>
                <a:lnTo>
                  <a:pt x="23" y="11"/>
                </a:lnTo>
                <a:lnTo>
                  <a:pt x="23" y="10"/>
                </a:lnTo>
                <a:lnTo>
                  <a:pt x="21" y="8"/>
                </a:lnTo>
                <a:lnTo>
                  <a:pt x="21" y="6"/>
                </a:lnTo>
                <a:lnTo>
                  <a:pt x="19" y="6"/>
                </a:lnTo>
                <a:lnTo>
                  <a:pt x="19" y="4"/>
                </a:lnTo>
                <a:lnTo>
                  <a:pt x="17" y="2"/>
                </a:lnTo>
                <a:lnTo>
                  <a:pt x="15" y="2"/>
                </a:lnTo>
                <a:lnTo>
                  <a:pt x="15" y="0"/>
                </a:lnTo>
                <a:lnTo>
                  <a:pt x="13" y="0"/>
                </a:lnTo>
                <a:lnTo>
                  <a:pt x="11" y="0"/>
                </a:lnTo>
                <a:lnTo>
                  <a:pt x="9" y="0"/>
                </a:lnTo>
                <a:lnTo>
                  <a:pt x="7" y="0"/>
                </a:lnTo>
                <a:lnTo>
                  <a:pt x="5" y="2"/>
                </a:lnTo>
                <a:lnTo>
                  <a:pt x="3" y="2"/>
                </a:lnTo>
                <a:lnTo>
                  <a:pt x="2" y="4"/>
                </a:lnTo>
                <a:lnTo>
                  <a:pt x="2" y="6"/>
                </a:lnTo>
                <a:lnTo>
                  <a:pt x="0" y="6"/>
                </a:lnTo>
                <a:lnTo>
                  <a:pt x="0" y="8"/>
                </a:lnTo>
                <a:lnTo>
                  <a:pt x="0" y="10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0" y="17"/>
                </a:lnTo>
                <a:lnTo>
                  <a:pt x="2" y="19"/>
                </a:lnTo>
                <a:lnTo>
                  <a:pt x="3" y="21"/>
                </a:lnTo>
                <a:lnTo>
                  <a:pt x="5" y="23"/>
                </a:lnTo>
                <a:lnTo>
                  <a:pt x="7" y="23"/>
                </a:lnTo>
                <a:lnTo>
                  <a:pt x="9" y="23"/>
                </a:lnTo>
                <a:lnTo>
                  <a:pt x="11" y="23"/>
                </a:lnTo>
                <a:lnTo>
                  <a:pt x="9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08" name="Line 35"/>
          <p:cNvSpPr>
            <a:spLocks noChangeShapeType="1"/>
          </p:cNvSpPr>
          <p:nvPr/>
        </p:nvSpPr>
        <p:spPr bwMode="auto">
          <a:xfrm flipH="1" flipV="1">
            <a:off x="4800600" y="4694238"/>
            <a:ext cx="55563" cy="904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09" name="Rectangle 36"/>
          <p:cNvSpPr>
            <a:spLocks noChangeArrowheads="1"/>
          </p:cNvSpPr>
          <p:nvPr/>
        </p:nvSpPr>
        <p:spPr bwMode="auto">
          <a:xfrm>
            <a:off x="4725988" y="4568825"/>
            <a:ext cx="227013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600" b="1">
                <a:solidFill>
                  <a:srgbClr val="000000"/>
                </a:solidFill>
                <a:latin typeface="Arial" charset="0"/>
              </a:rPr>
              <a:t>6</a:t>
            </a:r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10" name="Line 37"/>
          <p:cNvSpPr>
            <a:spLocks noChangeShapeType="1"/>
          </p:cNvSpPr>
          <p:nvPr/>
        </p:nvSpPr>
        <p:spPr bwMode="auto">
          <a:xfrm flipH="1" flipV="1">
            <a:off x="4400550" y="3630613"/>
            <a:ext cx="698500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11" name="Freeform 38"/>
          <p:cNvSpPr>
            <a:spLocks/>
          </p:cNvSpPr>
          <p:nvPr/>
        </p:nvSpPr>
        <p:spPr bwMode="auto">
          <a:xfrm>
            <a:off x="4654550" y="3940175"/>
            <a:ext cx="1412875" cy="450850"/>
          </a:xfrm>
          <a:custGeom>
            <a:avLst/>
            <a:gdLst>
              <a:gd name="T0" fmla="*/ 889 w 935"/>
              <a:gd name="T1" fmla="*/ 283 h 284"/>
              <a:gd name="T2" fmla="*/ 0 w 935"/>
              <a:gd name="T3" fmla="*/ 283 h 284"/>
              <a:gd name="T4" fmla="*/ 0 w 935"/>
              <a:gd name="T5" fmla="*/ 0 h 284"/>
              <a:gd name="T6" fmla="*/ 0 60000 65536"/>
              <a:gd name="T7" fmla="*/ 0 60000 65536"/>
              <a:gd name="T8" fmla="*/ 0 60000 65536"/>
              <a:gd name="T9" fmla="*/ 0 w 935"/>
              <a:gd name="T10" fmla="*/ 0 h 284"/>
              <a:gd name="T11" fmla="*/ 935 w 935"/>
              <a:gd name="T12" fmla="*/ 284 h 28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935" h="284">
                <a:moveTo>
                  <a:pt x="934" y="283"/>
                </a:moveTo>
                <a:lnTo>
                  <a:pt x="0" y="283"/>
                </a:lnTo>
                <a:lnTo>
                  <a:pt x="0" y="0"/>
                </a:lnTo>
              </a:path>
            </a:pathLst>
          </a:custGeom>
          <a:noFill/>
          <a:ln w="12700" cap="rnd" cmpd="sng">
            <a:solidFill>
              <a:srgbClr val="000000"/>
            </a:solidFill>
            <a:prstDash val="solid"/>
            <a:round/>
            <a:headEnd type="triangl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12" name="Freeform 39"/>
          <p:cNvSpPr>
            <a:spLocks/>
          </p:cNvSpPr>
          <p:nvPr/>
        </p:nvSpPr>
        <p:spPr bwMode="auto">
          <a:xfrm>
            <a:off x="6067425" y="2662238"/>
            <a:ext cx="147638" cy="2820988"/>
          </a:xfrm>
          <a:custGeom>
            <a:avLst/>
            <a:gdLst>
              <a:gd name="T0" fmla="*/ 90 w 93"/>
              <a:gd name="T1" fmla="*/ 1776 h 1777"/>
              <a:gd name="T2" fmla="*/ 92 w 93"/>
              <a:gd name="T3" fmla="*/ 0 h 1777"/>
              <a:gd name="T4" fmla="*/ 0 w 93"/>
              <a:gd name="T5" fmla="*/ 0 h 1777"/>
              <a:gd name="T6" fmla="*/ 0 w 93"/>
              <a:gd name="T7" fmla="*/ 1776 h 1777"/>
              <a:gd name="T8" fmla="*/ 92 w 93"/>
              <a:gd name="T9" fmla="*/ 1776 h 1777"/>
              <a:gd name="T10" fmla="*/ 92 w 93"/>
              <a:gd name="T11" fmla="*/ 1776 h 177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3"/>
              <a:gd name="T19" fmla="*/ 0 h 1777"/>
              <a:gd name="T20" fmla="*/ 93 w 93"/>
              <a:gd name="T21" fmla="*/ 1777 h 177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3" h="1777">
                <a:moveTo>
                  <a:pt x="90" y="1776"/>
                </a:moveTo>
                <a:lnTo>
                  <a:pt x="92" y="0"/>
                </a:lnTo>
                <a:lnTo>
                  <a:pt x="0" y="0"/>
                </a:lnTo>
                <a:lnTo>
                  <a:pt x="0" y="1776"/>
                </a:lnTo>
                <a:lnTo>
                  <a:pt x="92" y="1776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713" name="Freeform 40"/>
          <p:cNvSpPr>
            <a:spLocks/>
          </p:cNvSpPr>
          <p:nvPr/>
        </p:nvSpPr>
        <p:spPr bwMode="auto">
          <a:xfrm>
            <a:off x="4983163" y="2722563"/>
            <a:ext cx="579438" cy="669925"/>
          </a:xfrm>
          <a:custGeom>
            <a:avLst/>
            <a:gdLst>
              <a:gd name="T0" fmla="*/ 0 w 301"/>
              <a:gd name="T1" fmla="*/ 0 h 422"/>
              <a:gd name="T2" fmla="*/ 0 w 301"/>
              <a:gd name="T3" fmla="*/ 170 h 422"/>
              <a:gd name="T4" fmla="*/ 75 w 301"/>
              <a:gd name="T5" fmla="*/ 210 h 422"/>
              <a:gd name="T6" fmla="*/ 0 w 301"/>
              <a:gd name="T7" fmla="*/ 251 h 422"/>
              <a:gd name="T8" fmla="*/ 0 w 301"/>
              <a:gd name="T9" fmla="*/ 421 h 422"/>
              <a:gd name="T10" fmla="*/ 364 w 301"/>
              <a:gd name="T11" fmla="*/ 285 h 422"/>
              <a:gd name="T12" fmla="*/ 364 w 301"/>
              <a:gd name="T13" fmla="*/ 138 h 422"/>
              <a:gd name="T14" fmla="*/ 0 w 301"/>
              <a:gd name="T15" fmla="*/ 0 h 422"/>
              <a:gd name="T16" fmla="*/ 0 w 301"/>
              <a:gd name="T17" fmla="*/ 0 h 42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01"/>
              <a:gd name="T28" fmla="*/ 0 h 422"/>
              <a:gd name="T29" fmla="*/ 301 w 301"/>
              <a:gd name="T30" fmla="*/ 422 h 42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01" h="422">
                <a:moveTo>
                  <a:pt x="0" y="0"/>
                </a:moveTo>
                <a:lnTo>
                  <a:pt x="0" y="170"/>
                </a:lnTo>
                <a:lnTo>
                  <a:pt x="62" y="210"/>
                </a:lnTo>
                <a:lnTo>
                  <a:pt x="0" y="251"/>
                </a:lnTo>
                <a:lnTo>
                  <a:pt x="0" y="421"/>
                </a:lnTo>
                <a:lnTo>
                  <a:pt x="300" y="285"/>
                </a:lnTo>
                <a:lnTo>
                  <a:pt x="300" y="138"/>
                </a:lnTo>
                <a:lnTo>
                  <a:pt x="0" y="0"/>
                </a:lnTo>
              </a:path>
            </a:pathLst>
          </a:custGeom>
          <a:solidFill>
            <a:srgbClr val="CCFF99"/>
          </a:solidFill>
          <a:ln w="190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14" name="Freeform 41"/>
          <p:cNvSpPr>
            <a:spLocks/>
          </p:cNvSpPr>
          <p:nvPr/>
        </p:nvSpPr>
        <p:spPr bwMode="auto">
          <a:xfrm>
            <a:off x="5094288" y="3525838"/>
            <a:ext cx="620713" cy="727075"/>
          </a:xfrm>
          <a:custGeom>
            <a:avLst/>
            <a:gdLst>
              <a:gd name="T0" fmla="*/ 0 w 300"/>
              <a:gd name="T1" fmla="*/ 0 h 422"/>
              <a:gd name="T2" fmla="*/ 0 w 300"/>
              <a:gd name="T3" fmla="*/ 186 h 422"/>
              <a:gd name="T4" fmla="*/ 80 w 300"/>
              <a:gd name="T5" fmla="*/ 229 h 422"/>
              <a:gd name="T6" fmla="*/ 0 w 300"/>
              <a:gd name="T7" fmla="*/ 272 h 422"/>
              <a:gd name="T8" fmla="*/ 0 w 300"/>
              <a:gd name="T9" fmla="*/ 457 h 422"/>
              <a:gd name="T10" fmla="*/ 390 w 300"/>
              <a:gd name="T11" fmla="*/ 309 h 422"/>
              <a:gd name="T12" fmla="*/ 390 w 300"/>
              <a:gd name="T13" fmla="*/ 148 h 422"/>
              <a:gd name="T14" fmla="*/ 0 w 300"/>
              <a:gd name="T15" fmla="*/ 0 h 422"/>
              <a:gd name="T16" fmla="*/ 0 w 300"/>
              <a:gd name="T17" fmla="*/ 0 h 42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300"/>
              <a:gd name="T28" fmla="*/ 0 h 422"/>
              <a:gd name="T29" fmla="*/ 300 w 300"/>
              <a:gd name="T30" fmla="*/ 422 h 42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300" h="422">
                <a:moveTo>
                  <a:pt x="0" y="0"/>
                </a:moveTo>
                <a:lnTo>
                  <a:pt x="0" y="171"/>
                </a:lnTo>
                <a:lnTo>
                  <a:pt x="61" y="211"/>
                </a:lnTo>
                <a:lnTo>
                  <a:pt x="0" y="251"/>
                </a:lnTo>
                <a:lnTo>
                  <a:pt x="0" y="421"/>
                </a:lnTo>
                <a:lnTo>
                  <a:pt x="299" y="285"/>
                </a:lnTo>
                <a:lnTo>
                  <a:pt x="299" y="136"/>
                </a:lnTo>
                <a:lnTo>
                  <a:pt x="0" y="0"/>
                </a:lnTo>
              </a:path>
            </a:pathLst>
          </a:custGeom>
          <a:solidFill>
            <a:srgbClr val="CCFF99"/>
          </a:solidFill>
          <a:ln w="190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15" name="Freeform 42"/>
          <p:cNvSpPr>
            <a:spLocks/>
          </p:cNvSpPr>
          <p:nvPr/>
        </p:nvSpPr>
        <p:spPr bwMode="auto">
          <a:xfrm>
            <a:off x="4627563" y="3063875"/>
            <a:ext cx="239713" cy="379413"/>
          </a:xfrm>
          <a:custGeom>
            <a:avLst/>
            <a:gdLst>
              <a:gd name="T0" fmla="*/ 73 w 151"/>
              <a:gd name="T1" fmla="*/ 236 h 239"/>
              <a:gd name="T2" fmla="*/ 86 w 151"/>
              <a:gd name="T3" fmla="*/ 236 h 239"/>
              <a:gd name="T4" fmla="*/ 98 w 151"/>
              <a:gd name="T5" fmla="*/ 232 h 239"/>
              <a:gd name="T6" fmla="*/ 109 w 151"/>
              <a:gd name="T7" fmla="*/ 224 h 239"/>
              <a:gd name="T8" fmla="*/ 119 w 151"/>
              <a:gd name="T9" fmla="*/ 215 h 239"/>
              <a:gd name="T10" fmla="*/ 129 w 151"/>
              <a:gd name="T11" fmla="*/ 203 h 239"/>
              <a:gd name="T12" fmla="*/ 134 w 151"/>
              <a:gd name="T13" fmla="*/ 188 h 239"/>
              <a:gd name="T14" fmla="*/ 142 w 151"/>
              <a:gd name="T15" fmla="*/ 172 h 239"/>
              <a:gd name="T16" fmla="*/ 146 w 151"/>
              <a:gd name="T17" fmla="*/ 155 h 239"/>
              <a:gd name="T18" fmla="*/ 150 w 151"/>
              <a:gd name="T19" fmla="*/ 138 h 239"/>
              <a:gd name="T20" fmla="*/ 150 w 151"/>
              <a:gd name="T21" fmla="*/ 119 h 239"/>
              <a:gd name="T22" fmla="*/ 150 w 151"/>
              <a:gd name="T23" fmla="*/ 100 h 239"/>
              <a:gd name="T24" fmla="*/ 146 w 151"/>
              <a:gd name="T25" fmla="*/ 80 h 239"/>
              <a:gd name="T26" fmla="*/ 142 w 151"/>
              <a:gd name="T27" fmla="*/ 63 h 239"/>
              <a:gd name="T28" fmla="*/ 134 w 151"/>
              <a:gd name="T29" fmla="*/ 48 h 239"/>
              <a:gd name="T30" fmla="*/ 129 w 151"/>
              <a:gd name="T31" fmla="*/ 34 h 239"/>
              <a:gd name="T32" fmla="*/ 119 w 151"/>
              <a:gd name="T33" fmla="*/ 23 h 239"/>
              <a:gd name="T34" fmla="*/ 109 w 151"/>
              <a:gd name="T35" fmla="*/ 13 h 239"/>
              <a:gd name="T36" fmla="*/ 98 w 151"/>
              <a:gd name="T37" fmla="*/ 6 h 239"/>
              <a:gd name="T38" fmla="*/ 86 w 151"/>
              <a:gd name="T39" fmla="*/ 0 h 239"/>
              <a:gd name="T40" fmla="*/ 75 w 151"/>
              <a:gd name="T41" fmla="*/ 0 h 239"/>
              <a:gd name="T42" fmla="*/ 62 w 151"/>
              <a:gd name="T43" fmla="*/ 0 h 239"/>
              <a:gd name="T44" fmla="*/ 50 w 151"/>
              <a:gd name="T45" fmla="*/ 6 h 239"/>
              <a:gd name="T46" fmla="*/ 40 w 151"/>
              <a:gd name="T47" fmla="*/ 13 h 239"/>
              <a:gd name="T48" fmla="*/ 31 w 151"/>
              <a:gd name="T49" fmla="*/ 23 h 239"/>
              <a:gd name="T50" fmla="*/ 21 w 151"/>
              <a:gd name="T51" fmla="*/ 34 h 239"/>
              <a:gd name="T52" fmla="*/ 14 w 151"/>
              <a:gd name="T53" fmla="*/ 48 h 239"/>
              <a:gd name="T54" fmla="*/ 8 w 151"/>
              <a:gd name="T55" fmla="*/ 63 h 239"/>
              <a:gd name="T56" fmla="*/ 4 w 151"/>
              <a:gd name="T57" fmla="*/ 80 h 239"/>
              <a:gd name="T58" fmla="*/ 0 w 151"/>
              <a:gd name="T59" fmla="*/ 100 h 239"/>
              <a:gd name="T60" fmla="*/ 0 w 151"/>
              <a:gd name="T61" fmla="*/ 119 h 239"/>
              <a:gd name="T62" fmla="*/ 0 w 151"/>
              <a:gd name="T63" fmla="*/ 138 h 239"/>
              <a:gd name="T64" fmla="*/ 4 w 151"/>
              <a:gd name="T65" fmla="*/ 155 h 239"/>
              <a:gd name="T66" fmla="*/ 8 w 151"/>
              <a:gd name="T67" fmla="*/ 172 h 239"/>
              <a:gd name="T68" fmla="*/ 14 w 151"/>
              <a:gd name="T69" fmla="*/ 188 h 239"/>
              <a:gd name="T70" fmla="*/ 21 w 151"/>
              <a:gd name="T71" fmla="*/ 203 h 239"/>
              <a:gd name="T72" fmla="*/ 31 w 151"/>
              <a:gd name="T73" fmla="*/ 215 h 239"/>
              <a:gd name="T74" fmla="*/ 40 w 151"/>
              <a:gd name="T75" fmla="*/ 224 h 239"/>
              <a:gd name="T76" fmla="*/ 50 w 151"/>
              <a:gd name="T77" fmla="*/ 232 h 239"/>
              <a:gd name="T78" fmla="*/ 62 w 151"/>
              <a:gd name="T79" fmla="*/ 236 h 239"/>
              <a:gd name="T80" fmla="*/ 75 w 151"/>
              <a:gd name="T81" fmla="*/ 238 h 239"/>
              <a:gd name="T82" fmla="*/ 75 w 151"/>
              <a:gd name="T83" fmla="*/ 238 h 23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151"/>
              <a:gd name="T127" fmla="*/ 0 h 239"/>
              <a:gd name="T128" fmla="*/ 151 w 151"/>
              <a:gd name="T129" fmla="*/ 239 h 239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151" h="239">
                <a:moveTo>
                  <a:pt x="73" y="236"/>
                </a:moveTo>
                <a:lnTo>
                  <a:pt x="86" y="236"/>
                </a:lnTo>
                <a:lnTo>
                  <a:pt x="98" y="232"/>
                </a:lnTo>
                <a:lnTo>
                  <a:pt x="109" y="224"/>
                </a:lnTo>
                <a:lnTo>
                  <a:pt x="119" y="215"/>
                </a:lnTo>
                <a:lnTo>
                  <a:pt x="129" y="203"/>
                </a:lnTo>
                <a:lnTo>
                  <a:pt x="134" y="188"/>
                </a:lnTo>
                <a:lnTo>
                  <a:pt x="142" y="172"/>
                </a:lnTo>
                <a:lnTo>
                  <a:pt x="146" y="155"/>
                </a:lnTo>
                <a:lnTo>
                  <a:pt x="150" y="138"/>
                </a:lnTo>
                <a:lnTo>
                  <a:pt x="150" y="119"/>
                </a:lnTo>
                <a:lnTo>
                  <a:pt x="150" y="100"/>
                </a:lnTo>
                <a:lnTo>
                  <a:pt x="146" y="80"/>
                </a:lnTo>
                <a:lnTo>
                  <a:pt x="142" y="63"/>
                </a:lnTo>
                <a:lnTo>
                  <a:pt x="134" y="48"/>
                </a:lnTo>
                <a:lnTo>
                  <a:pt x="129" y="34"/>
                </a:lnTo>
                <a:lnTo>
                  <a:pt x="119" y="23"/>
                </a:lnTo>
                <a:lnTo>
                  <a:pt x="109" y="13"/>
                </a:lnTo>
                <a:lnTo>
                  <a:pt x="98" y="6"/>
                </a:lnTo>
                <a:lnTo>
                  <a:pt x="86" y="0"/>
                </a:lnTo>
                <a:lnTo>
                  <a:pt x="75" y="0"/>
                </a:lnTo>
                <a:lnTo>
                  <a:pt x="62" y="0"/>
                </a:lnTo>
                <a:lnTo>
                  <a:pt x="50" y="6"/>
                </a:lnTo>
                <a:lnTo>
                  <a:pt x="40" y="13"/>
                </a:lnTo>
                <a:lnTo>
                  <a:pt x="31" y="23"/>
                </a:lnTo>
                <a:lnTo>
                  <a:pt x="21" y="34"/>
                </a:lnTo>
                <a:lnTo>
                  <a:pt x="14" y="48"/>
                </a:lnTo>
                <a:lnTo>
                  <a:pt x="8" y="63"/>
                </a:lnTo>
                <a:lnTo>
                  <a:pt x="4" y="80"/>
                </a:lnTo>
                <a:lnTo>
                  <a:pt x="0" y="100"/>
                </a:lnTo>
                <a:lnTo>
                  <a:pt x="0" y="119"/>
                </a:lnTo>
                <a:lnTo>
                  <a:pt x="0" y="138"/>
                </a:lnTo>
                <a:lnTo>
                  <a:pt x="4" y="155"/>
                </a:lnTo>
                <a:lnTo>
                  <a:pt x="8" y="172"/>
                </a:lnTo>
                <a:lnTo>
                  <a:pt x="14" y="188"/>
                </a:lnTo>
                <a:lnTo>
                  <a:pt x="21" y="203"/>
                </a:lnTo>
                <a:lnTo>
                  <a:pt x="31" y="215"/>
                </a:lnTo>
                <a:lnTo>
                  <a:pt x="40" y="224"/>
                </a:lnTo>
                <a:lnTo>
                  <a:pt x="50" y="232"/>
                </a:lnTo>
                <a:lnTo>
                  <a:pt x="62" y="236"/>
                </a:lnTo>
                <a:lnTo>
                  <a:pt x="75" y="238"/>
                </a:lnTo>
              </a:path>
            </a:pathLst>
          </a:custGeom>
          <a:solidFill>
            <a:srgbClr val="EAEAEA"/>
          </a:solidFill>
          <a:ln w="285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16" name="Rectangle 43"/>
          <p:cNvSpPr>
            <a:spLocks noChangeArrowheads="1"/>
          </p:cNvSpPr>
          <p:nvPr/>
        </p:nvSpPr>
        <p:spPr bwMode="auto">
          <a:xfrm>
            <a:off x="5114925" y="3963988"/>
            <a:ext cx="312738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ALU</a:t>
            </a: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17" name="Rectangle 44"/>
          <p:cNvSpPr>
            <a:spLocks noChangeArrowheads="1"/>
          </p:cNvSpPr>
          <p:nvPr/>
        </p:nvSpPr>
        <p:spPr bwMode="auto">
          <a:xfrm>
            <a:off x="5419725" y="3900488"/>
            <a:ext cx="277813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 b="1">
                <a:solidFill>
                  <a:srgbClr val="000000"/>
                </a:solidFill>
                <a:latin typeface="Arial" charset="0"/>
              </a:rPr>
              <a:t>result</a:t>
            </a:r>
            <a:endParaRPr lang="en-US" sz="8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18" name="Rectangle 45"/>
          <p:cNvSpPr>
            <a:spLocks noChangeArrowheads="1"/>
          </p:cNvSpPr>
          <p:nvPr/>
        </p:nvSpPr>
        <p:spPr bwMode="auto">
          <a:xfrm>
            <a:off x="5473700" y="3752850"/>
            <a:ext cx="220663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 b="1">
                <a:solidFill>
                  <a:srgbClr val="000000"/>
                </a:solidFill>
                <a:latin typeface="Arial" charset="0"/>
              </a:rPr>
              <a:t>Zero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19" name="Rectangle 46"/>
          <p:cNvSpPr>
            <a:spLocks noChangeArrowheads="1"/>
          </p:cNvSpPr>
          <p:nvPr/>
        </p:nvSpPr>
        <p:spPr bwMode="auto">
          <a:xfrm>
            <a:off x="5268913" y="2900363"/>
            <a:ext cx="277813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800" b="1">
                <a:solidFill>
                  <a:srgbClr val="000000"/>
                </a:solidFill>
                <a:latin typeface="Arial" charset="0"/>
              </a:rPr>
              <a:t>Add </a:t>
            </a:r>
          </a:p>
          <a:p>
            <a:r>
              <a:rPr lang="en-US" sz="800" b="1">
                <a:solidFill>
                  <a:srgbClr val="000000"/>
                </a:solidFill>
                <a:latin typeface="Arial" charset="0"/>
              </a:rPr>
              <a:t>result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20" name="Rectangle 47"/>
          <p:cNvSpPr>
            <a:spLocks noChangeArrowheads="1"/>
          </p:cNvSpPr>
          <p:nvPr/>
        </p:nvSpPr>
        <p:spPr bwMode="auto">
          <a:xfrm>
            <a:off x="5000625" y="3109913"/>
            <a:ext cx="296863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Add</a:t>
            </a: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21" name="Rectangle 48"/>
          <p:cNvSpPr>
            <a:spLocks noChangeArrowheads="1"/>
          </p:cNvSpPr>
          <p:nvPr/>
        </p:nvSpPr>
        <p:spPr bwMode="auto">
          <a:xfrm>
            <a:off x="4657725" y="3162300"/>
            <a:ext cx="188913" cy="18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600" b="1">
                <a:solidFill>
                  <a:srgbClr val="000000"/>
                </a:solidFill>
                <a:latin typeface="Arial" charset="0"/>
              </a:rPr>
              <a:t>Shift </a:t>
            </a:r>
          </a:p>
          <a:p>
            <a:r>
              <a:rPr lang="en-US" sz="600" b="1">
                <a:solidFill>
                  <a:srgbClr val="000000"/>
                </a:solidFill>
                <a:latin typeface="Arial" charset="0"/>
              </a:rPr>
              <a:t>left 2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22" name="Line 49"/>
          <p:cNvSpPr>
            <a:spLocks noChangeShapeType="1"/>
          </p:cNvSpPr>
          <p:nvPr/>
        </p:nvSpPr>
        <p:spPr bwMode="auto">
          <a:xfrm flipH="1" flipV="1">
            <a:off x="4995863" y="4095750"/>
            <a:ext cx="103188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3" name="Line 50"/>
          <p:cNvSpPr>
            <a:spLocks noChangeShapeType="1"/>
          </p:cNvSpPr>
          <p:nvPr/>
        </p:nvSpPr>
        <p:spPr bwMode="auto">
          <a:xfrm flipH="1" flipV="1">
            <a:off x="4391025" y="3938588"/>
            <a:ext cx="460375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4" name="Line 51"/>
          <p:cNvSpPr>
            <a:spLocks noChangeShapeType="1"/>
          </p:cNvSpPr>
          <p:nvPr/>
        </p:nvSpPr>
        <p:spPr bwMode="auto">
          <a:xfrm flipH="1" flipV="1">
            <a:off x="4740275" y="4262438"/>
            <a:ext cx="112713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5" name="Line 52"/>
          <p:cNvSpPr>
            <a:spLocks noChangeShapeType="1"/>
          </p:cNvSpPr>
          <p:nvPr/>
        </p:nvSpPr>
        <p:spPr bwMode="auto">
          <a:xfrm flipH="1">
            <a:off x="5568950" y="3052763"/>
            <a:ext cx="488950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6" name="Line 53"/>
          <p:cNvSpPr>
            <a:spLocks noChangeShapeType="1"/>
          </p:cNvSpPr>
          <p:nvPr/>
        </p:nvSpPr>
        <p:spPr bwMode="auto">
          <a:xfrm flipH="1" flipV="1">
            <a:off x="5707063" y="3981450"/>
            <a:ext cx="360363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7" name="Line 54"/>
          <p:cNvSpPr>
            <a:spLocks noChangeShapeType="1"/>
          </p:cNvSpPr>
          <p:nvPr/>
        </p:nvSpPr>
        <p:spPr bwMode="auto">
          <a:xfrm flipH="1">
            <a:off x="4386263" y="5097463"/>
            <a:ext cx="403225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8" name="Line 55"/>
          <p:cNvSpPr>
            <a:spLocks noChangeShapeType="1"/>
          </p:cNvSpPr>
          <p:nvPr/>
        </p:nvSpPr>
        <p:spPr bwMode="auto">
          <a:xfrm flipH="1" flipV="1">
            <a:off x="4391025" y="5408613"/>
            <a:ext cx="403225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29" name="Rectangle 56"/>
          <p:cNvSpPr>
            <a:spLocks noChangeArrowheads="1"/>
          </p:cNvSpPr>
          <p:nvPr/>
        </p:nvSpPr>
        <p:spPr bwMode="auto">
          <a:xfrm>
            <a:off x="4964113" y="4583113"/>
            <a:ext cx="360363" cy="24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800" b="1">
                <a:solidFill>
                  <a:srgbClr val="EB7500"/>
                </a:solidFill>
                <a:latin typeface="Arial" charset="0"/>
              </a:rPr>
              <a:t>ALU</a:t>
            </a:r>
          </a:p>
          <a:p>
            <a:pPr algn="ctr"/>
            <a:r>
              <a:rPr lang="en-US" sz="800" b="1">
                <a:solidFill>
                  <a:srgbClr val="EB7500"/>
                </a:solidFill>
                <a:latin typeface="Arial" charset="0"/>
              </a:rPr>
              <a:t>Control</a:t>
            </a:r>
            <a:endParaRPr lang="en-US" sz="5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30" name="Rectangle 57"/>
          <p:cNvSpPr>
            <a:spLocks noChangeArrowheads="1"/>
          </p:cNvSpPr>
          <p:nvPr/>
        </p:nvSpPr>
        <p:spPr bwMode="auto">
          <a:xfrm>
            <a:off x="5021263" y="5070475"/>
            <a:ext cx="3937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ALUOp</a:t>
            </a:r>
            <a:endParaRPr lang="en-US" sz="9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31" name="Rectangle 58"/>
          <p:cNvSpPr>
            <a:spLocks noChangeArrowheads="1"/>
          </p:cNvSpPr>
          <p:nvPr/>
        </p:nvSpPr>
        <p:spPr bwMode="auto">
          <a:xfrm>
            <a:off x="4891088" y="5492750"/>
            <a:ext cx="40005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RegDst</a:t>
            </a:r>
            <a:endParaRPr lang="en-US" sz="9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32" name="Line 59"/>
          <p:cNvSpPr>
            <a:spLocks noChangeShapeType="1"/>
          </p:cNvSpPr>
          <p:nvPr/>
        </p:nvSpPr>
        <p:spPr bwMode="auto">
          <a:xfrm flipH="1">
            <a:off x="4945063" y="5262563"/>
            <a:ext cx="1114425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33" name="Line 60"/>
          <p:cNvSpPr>
            <a:spLocks noChangeShapeType="1"/>
          </p:cNvSpPr>
          <p:nvPr/>
        </p:nvSpPr>
        <p:spPr bwMode="auto">
          <a:xfrm flipH="1" flipV="1">
            <a:off x="4867275" y="3248025"/>
            <a:ext cx="112713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34" name="Rectangle 61"/>
          <p:cNvSpPr>
            <a:spLocks noChangeArrowheads="1"/>
          </p:cNvSpPr>
          <p:nvPr/>
        </p:nvSpPr>
        <p:spPr bwMode="auto">
          <a:xfrm>
            <a:off x="3408363" y="3121025"/>
            <a:ext cx="50165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RegWrite</a:t>
            </a:r>
            <a:endParaRPr lang="en-US" sz="9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35" name="Rectangle 62"/>
          <p:cNvSpPr>
            <a:spLocks noChangeArrowheads="1"/>
          </p:cNvSpPr>
          <p:nvPr/>
        </p:nvSpPr>
        <p:spPr bwMode="auto">
          <a:xfrm>
            <a:off x="3276600" y="3387725"/>
            <a:ext cx="215900" cy="19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Read</a:t>
            </a:r>
          </a:p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reg 1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36" name="Rectangle 63"/>
          <p:cNvSpPr>
            <a:spLocks noChangeArrowheads="1"/>
          </p:cNvSpPr>
          <p:nvPr/>
        </p:nvSpPr>
        <p:spPr bwMode="auto">
          <a:xfrm>
            <a:off x="3275013" y="3625850"/>
            <a:ext cx="215900" cy="19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Read</a:t>
            </a:r>
          </a:p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reg 2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37" name="Rectangle 64"/>
          <p:cNvSpPr>
            <a:spLocks noChangeArrowheads="1"/>
          </p:cNvSpPr>
          <p:nvPr/>
        </p:nvSpPr>
        <p:spPr bwMode="auto">
          <a:xfrm>
            <a:off x="3286125" y="3878263"/>
            <a:ext cx="223838" cy="19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Write</a:t>
            </a:r>
          </a:p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reg</a:t>
            </a:r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38" name="Rectangle 65"/>
          <p:cNvSpPr>
            <a:spLocks noChangeArrowheads="1"/>
          </p:cNvSpPr>
          <p:nvPr/>
        </p:nvSpPr>
        <p:spPr bwMode="auto">
          <a:xfrm>
            <a:off x="3290888" y="4121150"/>
            <a:ext cx="223838" cy="19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Write</a:t>
            </a:r>
          </a:p>
          <a:p>
            <a:pPr>
              <a:lnSpc>
                <a:spcPct val="90000"/>
              </a:lnSpc>
            </a:pPr>
            <a:r>
              <a:rPr lang="en-US" sz="700" b="1">
                <a:solidFill>
                  <a:srgbClr val="000000"/>
                </a:solidFill>
                <a:latin typeface="Arial" charset="0"/>
              </a:rPr>
              <a:t>data</a:t>
            </a:r>
            <a:endParaRPr lang="en-US" sz="7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39" name="Rectangle 66"/>
          <p:cNvSpPr>
            <a:spLocks noChangeArrowheads="1"/>
          </p:cNvSpPr>
          <p:nvPr/>
        </p:nvSpPr>
        <p:spPr bwMode="auto">
          <a:xfrm>
            <a:off x="3776663" y="3540125"/>
            <a:ext cx="285750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>
                <a:solidFill>
                  <a:srgbClr val="000000"/>
                </a:solidFill>
                <a:latin typeface="Arial" charset="0"/>
              </a:rPr>
              <a:t>Read</a:t>
            </a:r>
          </a:p>
          <a:p>
            <a:pPr>
              <a:lnSpc>
                <a:spcPct val="90000"/>
              </a:lnSpc>
            </a:pPr>
            <a:r>
              <a:rPr lang="en-US" sz="800">
                <a:solidFill>
                  <a:srgbClr val="000000"/>
                </a:solidFill>
                <a:latin typeface="Arial" charset="0"/>
              </a:rPr>
              <a:t>data 1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0" name="Rectangle 67"/>
          <p:cNvSpPr>
            <a:spLocks noChangeArrowheads="1"/>
          </p:cNvSpPr>
          <p:nvPr/>
        </p:nvSpPr>
        <p:spPr bwMode="auto">
          <a:xfrm>
            <a:off x="3762375" y="3816350"/>
            <a:ext cx="285750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800">
                <a:solidFill>
                  <a:srgbClr val="000000"/>
                </a:solidFill>
                <a:latin typeface="Arial" charset="0"/>
              </a:rPr>
              <a:t>Read</a:t>
            </a:r>
          </a:p>
          <a:p>
            <a:pPr>
              <a:lnSpc>
                <a:spcPct val="90000"/>
              </a:lnSpc>
            </a:pPr>
            <a:r>
              <a:rPr lang="en-US" sz="800">
                <a:solidFill>
                  <a:srgbClr val="000000"/>
                </a:solidFill>
                <a:latin typeface="Arial" charset="0"/>
              </a:rPr>
              <a:t>data 2</a:t>
            </a:r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1" name="Rectangle 68"/>
          <p:cNvSpPr>
            <a:spLocks noChangeArrowheads="1"/>
          </p:cNvSpPr>
          <p:nvPr/>
        </p:nvSpPr>
        <p:spPr bwMode="auto">
          <a:xfrm rot="16200000">
            <a:off x="3178175" y="3741737"/>
            <a:ext cx="914400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Register File</a:t>
            </a:r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2" name="Rectangle 69"/>
          <p:cNvSpPr>
            <a:spLocks noChangeArrowheads="1"/>
          </p:cNvSpPr>
          <p:nvPr/>
        </p:nvSpPr>
        <p:spPr bwMode="auto">
          <a:xfrm>
            <a:off x="3148013" y="4598988"/>
            <a:ext cx="3048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[15-0]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3" name="Rectangle 70"/>
          <p:cNvSpPr>
            <a:spLocks noChangeArrowheads="1"/>
          </p:cNvSpPr>
          <p:nvPr/>
        </p:nvSpPr>
        <p:spPr bwMode="auto">
          <a:xfrm>
            <a:off x="3143250" y="4949825"/>
            <a:ext cx="3683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[20-16]</a:t>
            </a:r>
            <a:endParaRPr lang="en-US" sz="9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4" name="Rectangle 71"/>
          <p:cNvSpPr>
            <a:spLocks noChangeArrowheads="1"/>
          </p:cNvSpPr>
          <p:nvPr/>
        </p:nvSpPr>
        <p:spPr bwMode="auto">
          <a:xfrm>
            <a:off x="3148013" y="5254625"/>
            <a:ext cx="3683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[15-11]</a:t>
            </a:r>
            <a:endParaRPr lang="en-US" sz="9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5" name="Freeform 72"/>
          <p:cNvSpPr>
            <a:spLocks/>
          </p:cNvSpPr>
          <p:nvPr/>
        </p:nvSpPr>
        <p:spPr bwMode="auto">
          <a:xfrm>
            <a:off x="2967038" y="4719638"/>
            <a:ext cx="38100" cy="38100"/>
          </a:xfrm>
          <a:custGeom>
            <a:avLst/>
            <a:gdLst>
              <a:gd name="T0" fmla="*/ 10 w 24"/>
              <a:gd name="T1" fmla="*/ 23 h 24"/>
              <a:gd name="T2" fmla="*/ 14 w 24"/>
              <a:gd name="T3" fmla="*/ 23 h 24"/>
              <a:gd name="T4" fmla="*/ 16 w 24"/>
              <a:gd name="T5" fmla="*/ 23 h 24"/>
              <a:gd name="T6" fmla="*/ 16 w 24"/>
              <a:gd name="T7" fmla="*/ 21 h 24"/>
              <a:gd name="T8" fmla="*/ 18 w 24"/>
              <a:gd name="T9" fmla="*/ 21 h 24"/>
              <a:gd name="T10" fmla="*/ 20 w 24"/>
              <a:gd name="T11" fmla="*/ 19 h 24"/>
              <a:gd name="T12" fmla="*/ 22 w 24"/>
              <a:gd name="T13" fmla="*/ 18 h 24"/>
              <a:gd name="T14" fmla="*/ 22 w 24"/>
              <a:gd name="T15" fmla="*/ 18 h 24"/>
              <a:gd name="T16" fmla="*/ 22 w 24"/>
              <a:gd name="T17" fmla="*/ 16 h 24"/>
              <a:gd name="T18" fmla="*/ 23 w 24"/>
              <a:gd name="T19" fmla="*/ 14 h 24"/>
              <a:gd name="T20" fmla="*/ 23 w 24"/>
              <a:gd name="T21" fmla="*/ 12 h 24"/>
              <a:gd name="T22" fmla="*/ 23 w 24"/>
              <a:gd name="T23" fmla="*/ 10 h 24"/>
              <a:gd name="T24" fmla="*/ 22 w 24"/>
              <a:gd name="T25" fmla="*/ 8 h 24"/>
              <a:gd name="T26" fmla="*/ 22 w 24"/>
              <a:gd name="T27" fmla="*/ 6 h 24"/>
              <a:gd name="T28" fmla="*/ 22 w 24"/>
              <a:gd name="T29" fmla="*/ 4 h 24"/>
              <a:gd name="T30" fmla="*/ 20 w 24"/>
              <a:gd name="T31" fmla="*/ 4 h 24"/>
              <a:gd name="T32" fmla="*/ 18 w 24"/>
              <a:gd name="T33" fmla="*/ 2 h 24"/>
              <a:gd name="T34" fmla="*/ 16 w 24"/>
              <a:gd name="T35" fmla="*/ 2 h 24"/>
              <a:gd name="T36" fmla="*/ 16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2 h 24"/>
              <a:gd name="T48" fmla="*/ 4 w 24"/>
              <a:gd name="T49" fmla="*/ 2 h 24"/>
              <a:gd name="T50" fmla="*/ 2 w 24"/>
              <a:gd name="T51" fmla="*/ 4 h 24"/>
              <a:gd name="T52" fmla="*/ 2 w 24"/>
              <a:gd name="T53" fmla="*/ 4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2 h 24"/>
              <a:gd name="T62" fmla="*/ 0 w 24"/>
              <a:gd name="T63" fmla="*/ 14 h 24"/>
              <a:gd name="T64" fmla="*/ 0 w 24"/>
              <a:gd name="T65" fmla="*/ 16 h 24"/>
              <a:gd name="T66" fmla="*/ 0 w 24"/>
              <a:gd name="T67" fmla="*/ 18 h 24"/>
              <a:gd name="T68" fmla="*/ 2 w 24"/>
              <a:gd name="T69" fmla="*/ 18 h 24"/>
              <a:gd name="T70" fmla="*/ 2 w 24"/>
              <a:gd name="T71" fmla="*/ 19 h 24"/>
              <a:gd name="T72" fmla="*/ 4 w 24"/>
              <a:gd name="T73" fmla="*/ 21 h 24"/>
              <a:gd name="T74" fmla="*/ 6 w 24"/>
              <a:gd name="T75" fmla="*/ 21 h 24"/>
              <a:gd name="T76" fmla="*/ 8 w 24"/>
              <a:gd name="T77" fmla="*/ 23 h 24"/>
              <a:gd name="T78" fmla="*/ 10 w 24"/>
              <a:gd name="T79" fmla="*/ 23 h 24"/>
              <a:gd name="T80" fmla="*/ 12 w 24"/>
              <a:gd name="T81" fmla="*/ 23 h 24"/>
              <a:gd name="T82" fmla="*/ 12 w 24"/>
              <a:gd name="T83" fmla="*/ 23 h 24"/>
              <a:gd name="T84" fmla="*/ 10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0" y="23"/>
                </a:moveTo>
                <a:lnTo>
                  <a:pt x="14" y="23"/>
                </a:lnTo>
                <a:lnTo>
                  <a:pt x="16" y="23"/>
                </a:lnTo>
                <a:lnTo>
                  <a:pt x="16" y="21"/>
                </a:lnTo>
                <a:lnTo>
                  <a:pt x="18" y="21"/>
                </a:lnTo>
                <a:lnTo>
                  <a:pt x="20" y="19"/>
                </a:lnTo>
                <a:lnTo>
                  <a:pt x="22" y="18"/>
                </a:lnTo>
                <a:lnTo>
                  <a:pt x="22" y="16"/>
                </a:lnTo>
                <a:lnTo>
                  <a:pt x="23" y="14"/>
                </a:lnTo>
                <a:lnTo>
                  <a:pt x="23" y="12"/>
                </a:lnTo>
                <a:lnTo>
                  <a:pt x="23" y="10"/>
                </a:lnTo>
                <a:lnTo>
                  <a:pt x="22" y="8"/>
                </a:lnTo>
                <a:lnTo>
                  <a:pt x="22" y="6"/>
                </a:lnTo>
                <a:lnTo>
                  <a:pt x="22" y="4"/>
                </a:lnTo>
                <a:lnTo>
                  <a:pt x="20" y="4"/>
                </a:lnTo>
                <a:lnTo>
                  <a:pt x="18" y="2"/>
                </a:lnTo>
                <a:lnTo>
                  <a:pt x="16" y="2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2"/>
                </a:lnTo>
                <a:lnTo>
                  <a:pt x="4" y="2"/>
                </a:lnTo>
                <a:lnTo>
                  <a:pt x="2" y="4"/>
                </a:lnTo>
                <a:lnTo>
                  <a:pt x="0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4"/>
                </a:lnTo>
                <a:lnTo>
                  <a:pt x="0" y="16"/>
                </a:lnTo>
                <a:lnTo>
                  <a:pt x="0" y="18"/>
                </a:lnTo>
                <a:lnTo>
                  <a:pt x="2" y="18"/>
                </a:lnTo>
                <a:lnTo>
                  <a:pt x="2" y="19"/>
                </a:lnTo>
                <a:lnTo>
                  <a:pt x="4" y="21"/>
                </a:lnTo>
                <a:lnTo>
                  <a:pt x="6" y="21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lnTo>
                  <a:pt x="10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46" name="Freeform 73"/>
          <p:cNvSpPr>
            <a:spLocks/>
          </p:cNvSpPr>
          <p:nvPr/>
        </p:nvSpPr>
        <p:spPr bwMode="auto">
          <a:xfrm>
            <a:off x="3700463" y="4443413"/>
            <a:ext cx="341313" cy="582613"/>
          </a:xfrm>
          <a:custGeom>
            <a:avLst/>
            <a:gdLst>
              <a:gd name="T0" fmla="*/ 107 w 173"/>
              <a:gd name="T1" fmla="*/ 366 h 367"/>
              <a:gd name="T2" fmla="*/ 123 w 173"/>
              <a:gd name="T3" fmla="*/ 364 h 367"/>
              <a:gd name="T4" fmla="*/ 140 w 173"/>
              <a:gd name="T5" fmla="*/ 357 h 367"/>
              <a:gd name="T6" fmla="*/ 157 w 173"/>
              <a:gd name="T7" fmla="*/ 345 h 367"/>
              <a:gd name="T8" fmla="*/ 172 w 173"/>
              <a:gd name="T9" fmla="*/ 332 h 367"/>
              <a:gd name="T10" fmla="*/ 183 w 173"/>
              <a:gd name="T11" fmla="*/ 313 h 367"/>
              <a:gd name="T12" fmla="*/ 193 w 173"/>
              <a:gd name="T13" fmla="*/ 292 h 367"/>
              <a:gd name="T14" fmla="*/ 203 w 173"/>
              <a:gd name="T15" fmla="*/ 267 h 367"/>
              <a:gd name="T16" fmla="*/ 209 w 173"/>
              <a:gd name="T17" fmla="*/ 242 h 367"/>
              <a:gd name="T18" fmla="*/ 214 w 173"/>
              <a:gd name="T19" fmla="*/ 213 h 367"/>
              <a:gd name="T20" fmla="*/ 214 w 173"/>
              <a:gd name="T21" fmla="*/ 182 h 367"/>
              <a:gd name="T22" fmla="*/ 214 w 173"/>
              <a:gd name="T23" fmla="*/ 154 h 367"/>
              <a:gd name="T24" fmla="*/ 209 w 173"/>
              <a:gd name="T25" fmla="*/ 125 h 367"/>
              <a:gd name="T26" fmla="*/ 203 w 173"/>
              <a:gd name="T27" fmla="*/ 98 h 367"/>
              <a:gd name="T28" fmla="*/ 193 w 173"/>
              <a:gd name="T29" fmla="*/ 75 h 367"/>
              <a:gd name="T30" fmla="*/ 183 w 173"/>
              <a:gd name="T31" fmla="*/ 54 h 367"/>
              <a:gd name="T32" fmla="*/ 172 w 173"/>
              <a:gd name="T33" fmla="*/ 35 h 367"/>
              <a:gd name="T34" fmla="*/ 157 w 173"/>
              <a:gd name="T35" fmla="*/ 20 h 367"/>
              <a:gd name="T36" fmla="*/ 140 w 173"/>
              <a:gd name="T37" fmla="*/ 8 h 367"/>
              <a:gd name="T38" fmla="*/ 123 w 173"/>
              <a:gd name="T39" fmla="*/ 2 h 367"/>
              <a:gd name="T40" fmla="*/ 107 w 173"/>
              <a:gd name="T41" fmla="*/ 0 h 367"/>
              <a:gd name="T42" fmla="*/ 91 w 173"/>
              <a:gd name="T43" fmla="*/ 2 h 367"/>
              <a:gd name="T44" fmla="*/ 73 w 173"/>
              <a:gd name="T45" fmla="*/ 8 h 367"/>
              <a:gd name="T46" fmla="*/ 57 w 173"/>
              <a:gd name="T47" fmla="*/ 20 h 367"/>
              <a:gd name="T48" fmla="*/ 45 w 173"/>
              <a:gd name="T49" fmla="*/ 35 h 367"/>
              <a:gd name="T50" fmla="*/ 31 w 173"/>
              <a:gd name="T51" fmla="*/ 54 h 367"/>
              <a:gd name="T52" fmla="*/ 21 w 173"/>
              <a:gd name="T53" fmla="*/ 75 h 367"/>
              <a:gd name="T54" fmla="*/ 11 w 173"/>
              <a:gd name="T55" fmla="*/ 98 h 367"/>
              <a:gd name="T56" fmla="*/ 5 w 173"/>
              <a:gd name="T57" fmla="*/ 125 h 367"/>
              <a:gd name="T58" fmla="*/ 2 w 173"/>
              <a:gd name="T59" fmla="*/ 154 h 367"/>
              <a:gd name="T60" fmla="*/ 0 w 173"/>
              <a:gd name="T61" fmla="*/ 182 h 367"/>
              <a:gd name="T62" fmla="*/ 2 w 173"/>
              <a:gd name="T63" fmla="*/ 213 h 367"/>
              <a:gd name="T64" fmla="*/ 5 w 173"/>
              <a:gd name="T65" fmla="*/ 242 h 367"/>
              <a:gd name="T66" fmla="*/ 11 w 173"/>
              <a:gd name="T67" fmla="*/ 267 h 367"/>
              <a:gd name="T68" fmla="*/ 21 w 173"/>
              <a:gd name="T69" fmla="*/ 292 h 367"/>
              <a:gd name="T70" fmla="*/ 31 w 173"/>
              <a:gd name="T71" fmla="*/ 313 h 367"/>
              <a:gd name="T72" fmla="*/ 45 w 173"/>
              <a:gd name="T73" fmla="*/ 332 h 367"/>
              <a:gd name="T74" fmla="*/ 57 w 173"/>
              <a:gd name="T75" fmla="*/ 345 h 367"/>
              <a:gd name="T76" fmla="*/ 73 w 173"/>
              <a:gd name="T77" fmla="*/ 357 h 367"/>
              <a:gd name="T78" fmla="*/ 91 w 173"/>
              <a:gd name="T79" fmla="*/ 364 h 367"/>
              <a:gd name="T80" fmla="*/ 107 w 173"/>
              <a:gd name="T81" fmla="*/ 366 h 367"/>
              <a:gd name="T82" fmla="*/ 107 w 173"/>
              <a:gd name="T83" fmla="*/ 366 h 367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w 173"/>
              <a:gd name="T127" fmla="*/ 0 h 367"/>
              <a:gd name="T128" fmla="*/ 173 w 173"/>
              <a:gd name="T129" fmla="*/ 367 h 367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T126" t="T127" r="T128" b="T129"/>
            <a:pathLst>
              <a:path w="173" h="367">
                <a:moveTo>
                  <a:pt x="86" y="366"/>
                </a:moveTo>
                <a:lnTo>
                  <a:pt x="99" y="364"/>
                </a:lnTo>
                <a:lnTo>
                  <a:pt x="113" y="357"/>
                </a:lnTo>
                <a:lnTo>
                  <a:pt x="126" y="345"/>
                </a:lnTo>
                <a:lnTo>
                  <a:pt x="138" y="332"/>
                </a:lnTo>
                <a:lnTo>
                  <a:pt x="147" y="313"/>
                </a:lnTo>
                <a:lnTo>
                  <a:pt x="155" y="292"/>
                </a:lnTo>
                <a:lnTo>
                  <a:pt x="163" y="267"/>
                </a:lnTo>
                <a:lnTo>
                  <a:pt x="168" y="242"/>
                </a:lnTo>
                <a:lnTo>
                  <a:pt x="172" y="213"/>
                </a:lnTo>
                <a:lnTo>
                  <a:pt x="172" y="182"/>
                </a:lnTo>
                <a:lnTo>
                  <a:pt x="172" y="154"/>
                </a:lnTo>
                <a:lnTo>
                  <a:pt x="168" y="125"/>
                </a:lnTo>
                <a:lnTo>
                  <a:pt x="163" y="98"/>
                </a:lnTo>
                <a:lnTo>
                  <a:pt x="155" y="75"/>
                </a:lnTo>
                <a:lnTo>
                  <a:pt x="147" y="54"/>
                </a:lnTo>
                <a:lnTo>
                  <a:pt x="138" y="35"/>
                </a:lnTo>
                <a:lnTo>
                  <a:pt x="126" y="20"/>
                </a:lnTo>
                <a:lnTo>
                  <a:pt x="113" y="8"/>
                </a:lnTo>
                <a:lnTo>
                  <a:pt x="99" y="2"/>
                </a:lnTo>
                <a:lnTo>
                  <a:pt x="86" y="0"/>
                </a:lnTo>
                <a:lnTo>
                  <a:pt x="73" y="2"/>
                </a:lnTo>
                <a:lnTo>
                  <a:pt x="59" y="8"/>
                </a:lnTo>
                <a:lnTo>
                  <a:pt x="46" y="20"/>
                </a:lnTo>
                <a:lnTo>
                  <a:pt x="36" y="35"/>
                </a:lnTo>
                <a:lnTo>
                  <a:pt x="25" y="54"/>
                </a:lnTo>
                <a:lnTo>
                  <a:pt x="17" y="75"/>
                </a:lnTo>
                <a:lnTo>
                  <a:pt x="9" y="98"/>
                </a:lnTo>
                <a:lnTo>
                  <a:pt x="4" y="125"/>
                </a:lnTo>
                <a:lnTo>
                  <a:pt x="2" y="154"/>
                </a:lnTo>
                <a:lnTo>
                  <a:pt x="0" y="182"/>
                </a:lnTo>
                <a:lnTo>
                  <a:pt x="2" y="213"/>
                </a:lnTo>
                <a:lnTo>
                  <a:pt x="4" y="242"/>
                </a:lnTo>
                <a:lnTo>
                  <a:pt x="9" y="267"/>
                </a:lnTo>
                <a:lnTo>
                  <a:pt x="17" y="292"/>
                </a:lnTo>
                <a:lnTo>
                  <a:pt x="25" y="313"/>
                </a:lnTo>
                <a:lnTo>
                  <a:pt x="36" y="332"/>
                </a:lnTo>
                <a:lnTo>
                  <a:pt x="46" y="345"/>
                </a:lnTo>
                <a:lnTo>
                  <a:pt x="59" y="357"/>
                </a:lnTo>
                <a:lnTo>
                  <a:pt x="73" y="364"/>
                </a:lnTo>
                <a:lnTo>
                  <a:pt x="86" y="366"/>
                </a:lnTo>
              </a:path>
            </a:pathLst>
          </a:custGeom>
          <a:solidFill>
            <a:srgbClr val="EAEAEA"/>
          </a:solidFill>
          <a:ln w="285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47" name="Rectangle 74"/>
          <p:cNvSpPr>
            <a:spLocks noChangeArrowheads="1"/>
          </p:cNvSpPr>
          <p:nvPr/>
        </p:nvSpPr>
        <p:spPr bwMode="auto">
          <a:xfrm>
            <a:off x="3708400" y="4578350"/>
            <a:ext cx="328613" cy="219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800" b="1">
                <a:solidFill>
                  <a:srgbClr val="000000"/>
                </a:solidFill>
                <a:latin typeface="Arial" charset="0"/>
              </a:rPr>
              <a:t>Sign</a:t>
            </a:r>
          </a:p>
          <a:p>
            <a:pPr algn="ctr">
              <a:lnSpc>
                <a:spcPct val="90000"/>
              </a:lnSpc>
            </a:pPr>
            <a:r>
              <a:rPr lang="en-US" sz="800" b="1">
                <a:solidFill>
                  <a:srgbClr val="000000"/>
                </a:solidFill>
                <a:latin typeface="Arial" charset="0"/>
              </a:rPr>
              <a:t>extend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8" name="Rectangle 75"/>
          <p:cNvSpPr>
            <a:spLocks noChangeArrowheads="1"/>
          </p:cNvSpPr>
          <p:nvPr/>
        </p:nvSpPr>
        <p:spPr bwMode="auto">
          <a:xfrm>
            <a:off x="3505200" y="4576763"/>
            <a:ext cx="1270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16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49" name="Rectangle 76"/>
          <p:cNvSpPr>
            <a:spLocks noChangeArrowheads="1"/>
          </p:cNvSpPr>
          <p:nvPr/>
        </p:nvSpPr>
        <p:spPr bwMode="auto">
          <a:xfrm>
            <a:off x="4062413" y="4583113"/>
            <a:ext cx="1270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32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50" name="Line 77"/>
          <p:cNvSpPr>
            <a:spLocks noChangeShapeType="1"/>
          </p:cNvSpPr>
          <p:nvPr/>
        </p:nvSpPr>
        <p:spPr bwMode="auto">
          <a:xfrm flipH="1">
            <a:off x="2979738" y="3743325"/>
            <a:ext cx="2730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51" name="Line 78"/>
          <p:cNvSpPr>
            <a:spLocks noChangeShapeType="1"/>
          </p:cNvSpPr>
          <p:nvPr/>
        </p:nvSpPr>
        <p:spPr bwMode="auto">
          <a:xfrm flipH="1">
            <a:off x="2976563" y="3482975"/>
            <a:ext cx="28098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52" name="Line 79"/>
          <p:cNvSpPr>
            <a:spLocks noChangeShapeType="1"/>
          </p:cNvSpPr>
          <p:nvPr/>
        </p:nvSpPr>
        <p:spPr bwMode="auto">
          <a:xfrm flipH="1">
            <a:off x="4071938" y="3630613"/>
            <a:ext cx="176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53" name="Line 80"/>
          <p:cNvSpPr>
            <a:spLocks noChangeShapeType="1"/>
          </p:cNvSpPr>
          <p:nvPr/>
        </p:nvSpPr>
        <p:spPr bwMode="auto">
          <a:xfrm flipH="1">
            <a:off x="4071938" y="3938588"/>
            <a:ext cx="176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54" name="Line 81"/>
          <p:cNvSpPr>
            <a:spLocks noChangeShapeType="1"/>
          </p:cNvSpPr>
          <p:nvPr/>
        </p:nvSpPr>
        <p:spPr bwMode="auto">
          <a:xfrm flipH="1">
            <a:off x="3656013" y="3268663"/>
            <a:ext cx="1588" cy="80963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55" name="Rectangle 82"/>
          <p:cNvSpPr>
            <a:spLocks noChangeArrowheads="1"/>
          </p:cNvSpPr>
          <p:nvPr/>
        </p:nvSpPr>
        <p:spPr bwMode="auto">
          <a:xfrm>
            <a:off x="4125913" y="2463800"/>
            <a:ext cx="398463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ID/EX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56" name="Rectangle 83"/>
          <p:cNvSpPr>
            <a:spLocks noChangeArrowheads="1"/>
          </p:cNvSpPr>
          <p:nvPr/>
        </p:nvSpPr>
        <p:spPr bwMode="auto">
          <a:xfrm>
            <a:off x="5856288" y="2455863"/>
            <a:ext cx="601663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EX/MEM</a:t>
            </a:r>
            <a:endParaRPr lang="en-US" sz="800" b="1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57" name="Rectangle 84"/>
          <p:cNvSpPr>
            <a:spLocks noChangeArrowheads="1"/>
          </p:cNvSpPr>
          <p:nvPr/>
        </p:nvSpPr>
        <p:spPr bwMode="auto">
          <a:xfrm>
            <a:off x="7581900" y="2446338"/>
            <a:ext cx="652463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MEM/WB</a:t>
            </a:r>
          </a:p>
        </p:txBody>
      </p:sp>
      <p:sp>
        <p:nvSpPr>
          <p:cNvPr id="28758" name="Rectangle 85"/>
          <p:cNvSpPr>
            <a:spLocks noChangeArrowheads="1"/>
          </p:cNvSpPr>
          <p:nvPr/>
        </p:nvSpPr>
        <p:spPr bwMode="auto">
          <a:xfrm rot="16200000" flipH="1">
            <a:off x="2520950" y="3460750"/>
            <a:ext cx="655638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000" b="1">
                <a:solidFill>
                  <a:srgbClr val="000000"/>
                </a:solidFill>
                <a:latin typeface="Arial" charset="0"/>
              </a:rPr>
              <a:t>Instruction</a:t>
            </a:r>
            <a:endParaRPr lang="en-US" sz="7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59" name="Freeform 86"/>
          <p:cNvSpPr>
            <a:spLocks/>
          </p:cNvSpPr>
          <p:nvPr/>
        </p:nvSpPr>
        <p:spPr bwMode="auto">
          <a:xfrm>
            <a:off x="6396038" y="3960813"/>
            <a:ext cx="38100" cy="38100"/>
          </a:xfrm>
          <a:custGeom>
            <a:avLst/>
            <a:gdLst>
              <a:gd name="T0" fmla="*/ 10 w 24"/>
              <a:gd name="T1" fmla="*/ 23 h 24"/>
              <a:gd name="T2" fmla="*/ 14 w 24"/>
              <a:gd name="T3" fmla="*/ 23 h 24"/>
              <a:gd name="T4" fmla="*/ 14 w 24"/>
              <a:gd name="T5" fmla="*/ 23 h 24"/>
              <a:gd name="T6" fmla="*/ 16 w 24"/>
              <a:gd name="T7" fmla="*/ 23 h 24"/>
              <a:gd name="T8" fmla="*/ 18 w 24"/>
              <a:gd name="T9" fmla="*/ 21 h 24"/>
              <a:gd name="T10" fmla="*/ 20 w 24"/>
              <a:gd name="T11" fmla="*/ 19 h 24"/>
              <a:gd name="T12" fmla="*/ 20 w 24"/>
              <a:gd name="T13" fmla="*/ 19 h 24"/>
              <a:gd name="T14" fmla="*/ 21 w 24"/>
              <a:gd name="T15" fmla="*/ 17 h 24"/>
              <a:gd name="T16" fmla="*/ 21 w 24"/>
              <a:gd name="T17" fmla="*/ 15 h 24"/>
              <a:gd name="T18" fmla="*/ 23 w 24"/>
              <a:gd name="T19" fmla="*/ 13 h 24"/>
              <a:gd name="T20" fmla="*/ 23 w 24"/>
              <a:gd name="T21" fmla="*/ 12 h 24"/>
              <a:gd name="T22" fmla="*/ 23 w 24"/>
              <a:gd name="T23" fmla="*/ 10 h 24"/>
              <a:gd name="T24" fmla="*/ 21 w 24"/>
              <a:gd name="T25" fmla="*/ 8 h 24"/>
              <a:gd name="T26" fmla="*/ 21 w 24"/>
              <a:gd name="T27" fmla="*/ 6 h 24"/>
              <a:gd name="T28" fmla="*/ 20 w 24"/>
              <a:gd name="T29" fmla="*/ 6 h 24"/>
              <a:gd name="T30" fmla="*/ 20 w 24"/>
              <a:gd name="T31" fmla="*/ 4 h 24"/>
              <a:gd name="T32" fmla="*/ 18 w 24"/>
              <a:gd name="T33" fmla="*/ 2 h 24"/>
              <a:gd name="T34" fmla="*/ 16 w 24"/>
              <a:gd name="T35" fmla="*/ 2 h 24"/>
              <a:gd name="T36" fmla="*/ 14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2 h 24"/>
              <a:gd name="T48" fmla="*/ 4 w 24"/>
              <a:gd name="T49" fmla="*/ 2 h 24"/>
              <a:gd name="T50" fmla="*/ 2 w 24"/>
              <a:gd name="T51" fmla="*/ 4 h 24"/>
              <a:gd name="T52" fmla="*/ 2 w 24"/>
              <a:gd name="T53" fmla="*/ 6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2 h 24"/>
              <a:gd name="T62" fmla="*/ 0 w 24"/>
              <a:gd name="T63" fmla="*/ 13 h 24"/>
              <a:gd name="T64" fmla="*/ 0 w 24"/>
              <a:gd name="T65" fmla="*/ 15 h 24"/>
              <a:gd name="T66" fmla="*/ 0 w 24"/>
              <a:gd name="T67" fmla="*/ 17 h 24"/>
              <a:gd name="T68" fmla="*/ 2 w 24"/>
              <a:gd name="T69" fmla="*/ 19 h 24"/>
              <a:gd name="T70" fmla="*/ 2 w 24"/>
              <a:gd name="T71" fmla="*/ 19 h 24"/>
              <a:gd name="T72" fmla="*/ 4 w 24"/>
              <a:gd name="T73" fmla="*/ 21 h 24"/>
              <a:gd name="T74" fmla="*/ 6 w 24"/>
              <a:gd name="T75" fmla="*/ 23 h 24"/>
              <a:gd name="T76" fmla="*/ 8 w 24"/>
              <a:gd name="T77" fmla="*/ 23 h 24"/>
              <a:gd name="T78" fmla="*/ 10 w 24"/>
              <a:gd name="T79" fmla="*/ 23 h 24"/>
              <a:gd name="T80" fmla="*/ 12 w 24"/>
              <a:gd name="T81" fmla="*/ 23 h 24"/>
              <a:gd name="T82" fmla="*/ 12 w 24"/>
              <a:gd name="T83" fmla="*/ 23 h 24"/>
              <a:gd name="T84" fmla="*/ 10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0" y="23"/>
                </a:moveTo>
                <a:lnTo>
                  <a:pt x="14" y="23"/>
                </a:lnTo>
                <a:lnTo>
                  <a:pt x="16" y="23"/>
                </a:lnTo>
                <a:lnTo>
                  <a:pt x="18" y="21"/>
                </a:lnTo>
                <a:lnTo>
                  <a:pt x="20" y="19"/>
                </a:lnTo>
                <a:lnTo>
                  <a:pt x="21" y="17"/>
                </a:lnTo>
                <a:lnTo>
                  <a:pt x="21" y="15"/>
                </a:lnTo>
                <a:lnTo>
                  <a:pt x="23" y="13"/>
                </a:lnTo>
                <a:lnTo>
                  <a:pt x="23" y="12"/>
                </a:lnTo>
                <a:lnTo>
                  <a:pt x="23" y="10"/>
                </a:lnTo>
                <a:lnTo>
                  <a:pt x="21" y="8"/>
                </a:lnTo>
                <a:lnTo>
                  <a:pt x="21" y="6"/>
                </a:lnTo>
                <a:lnTo>
                  <a:pt x="20" y="6"/>
                </a:lnTo>
                <a:lnTo>
                  <a:pt x="20" y="4"/>
                </a:lnTo>
                <a:lnTo>
                  <a:pt x="18" y="2"/>
                </a:lnTo>
                <a:lnTo>
                  <a:pt x="16" y="2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2"/>
                </a:lnTo>
                <a:lnTo>
                  <a:pt x="4" y="2"/>
                </a:lnTo>
                <a:lnTo>
                  <a:pt x="2" y="4"/>
                </a:lnTo>
                <a:lnTo>
                  <a:pt x="2" y="6"/>
                </a:lnTo>
                <a:lnTo>
                  <a:pt x="0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3"/>
                </a:lnTo>
                <a:lnTo>
                  <a:pt x="0" y="15"/>
                </a:lnTo>
                <a:lnTo>
                  <a:pt x="0" y="17"/>
                </a:lnTo>
                <a:lnTo>
                  <a:pt x="2" y="19"/>
                </a:lnTo>
                <a:lnTo>
                  <a:pt x="4" y="21"/>
                </a:lnTo>
                <a:lnTo>
                  <a:pt x="6" y="23"/>
                </a:lnTo>
                <a:lnTo>
                  <a:pt x="8" y="23"/>
                </a:lnTo>
                <a:lnTo>
                  <a:pt x="10" y="23"/>
                </a:lnTo>
                <a:lnTo>
                  <a:pt x="12" y="23"/>
                </a:lnTo>
                <a:lnTo>
                  <a:pt x="10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60" name="Line 87"/>
          <p:cNvSpPr>
            <a:spLocks noChangeShapeType="1"/>
          </p:cNvSpPr>
          <p:nvPr/>
        </p:nvSpPr>
        <p:spPr bwMode="auto">
          <a:xfrm flipH="1">
            <a:off x="6221413" y="4386263"/>
            <a:ext cx="396875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61" name="Freeform 88"/>
          <p:cNvSpPr>
            <a:spLocks/>
          </p:cNvSpPr>
          <p:nvPr/>
        </p:nvSpPr>
        <p:spPr bwMode="auto">
          <a:xfrm>
            <a:off x="6415088" y="3979863"/>
            <a:ext cx="1433513" cy="969963"/>
          </a:xfrm>
          <a:custGeom>
            <a:avLst/>
            <a:gdLst>
              <a:gd name="T0" fmla="*/ 902 w 1318"/>
              <a:gd name="T1" fmla="*/ 608 h 410"/>
              <a:gd name="T2" fmla="*/ 0 w 1318"/>
              <a:gd name="T3" fmla="*/ 610 h 410"/>
              <a:gd name="T4" fmla="*/ 0 w 1318"/>
              <a:gd name="T5" fmla="*/ 0 h 410"/>
              <a:gd name="T6" fmla="*/ 0 60000 65536"/>
              <a:gd name="T7" fmla="*/ 0 60000 65536"/>
              <a:gd name="T8" fmla="*/ 0 60000 65536"/>
              <a:gd name="T9" fmla="*/ 0 w 1318"/>
              <a:gd name="T10" fmla="*/ 0 h 410"/>
              <a:gd name="T11" fmla="*/ 1318 w 1318"/>
              <a:gd name="T12" fmla="*/ 410 h 41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318" h="410">
                <a:moveTo>
                  <a:pt x="1317" y="408"/>
                </a:moveTo>
                <a:lnTo>
                  <a:pt x="0" y="409"/>
                </a:lnTo>
                <a:lnTo>
                  <a:pt x="0" y="0"/>
                </a:lnTo>
              </a:path>
            </a:pathLst>
          </a:custGeom>
          <a:noFill/>
          <a:ln w="12700" cap="rnd" cmpd="sng">
            <a:solidFill>
              <a:srgbClr val="000000"/>
            </a:solidFill>
            <a:prstDash val="solid"/>
            <a:round/>
            <a:headEnd type="triangl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62" name="Line 89"/>
          <p:cNvSpPr>
            <a:spLocks noChangeShapeType="1"/>
          </p:cNvSpPr>
          <p:nvPr/>
        </p:nvSpPr>
        <p:spPr bwMode="auto">
          <a:xfrm>
            <a:off x="6218238" y="5267325"/>
            <a:ext cx="1625600" cy="1588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63" name="Line 90"/>
          <p:cNvSpPr>
            <a:spLocks noChangeShapeType="1"/>
          </p:cNvSpPr>
          <p:nvPr/>
        </p:nvSpPr>
        <p:spPr bwMode="auto">
          <a:xfrm flipH="1">
            <a:off x="6221413" y="3979863"/>
            <a:ext cx="401638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64" name="Line 91"/>
          <p:cNvSpPr>
            <a:spLocks noChangeShapeType="1"/>
          </p:cNvSpPr>
          <p:nvPr/>
        </p:nvSpPr>
        <p:spPr bwMode="auto">
          <a:xfrm flipH="1">
            <a:off x="7605713" y="3971925"/>
            <a:ext cx="246063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65" name="Line 92"/>
          <p:cNvSpPr>
            <a:spLocks noChangeShapeType="1"/>
          </p:cNvSpPr>
          <p:nvPr/>
        </p:nvSpPr>
        <p:spPr bwMode="auto">
          <a:xfrm flipH="1" flipV="1">
            <a:off x="7115175" y="3559175"/>
            <a:ext cx="1588" cy="104775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8766" name="Group 188"/>
          <p:cNvGrpSpPr>
            <a:grpSpLocks/>
          </p:cNvGrpSpPr>
          <p:nvPr/>
        </p:nvGrpSpPr>
        <p:grpSpPr bwMode="auto">
          <a:xfrm>
            <a:off x="6629400" y="3425825"/>
            <a:ext cx="966788" cy="1427163"/>
            <a:chOff x="4176" y="2158"/>
            <a:chExt cx="609" cy="899"/>
          </a:xfrm>
        </p:grpSpPr>
        <p:sp>
          <p:nvSpPr>
            <p:cNvPr id="28851" name="Line 94"/>
            <p:cNvSpPr>
              <a:spLocks noChangeShapeType="1"/>
            </p:cNvSpPr>
            <p:nvPr/>
          </p:nvSpPr>
          <p:spPr bwMode="auto">
            <a:xfrm flipH="1">
              <a:off x="4488" y="2868"/>
              <a:ext cx="1" cy="105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852" name="Rectangle 95"/>
            <p:cNvSpPr>
              <a:spLocks noChangeArrowheads="1"/>
            </p:cNvSpPr>
            <p:nvPr/>
          </p:nvSpPr>
          <p:spPr bwMode="auto">
            <a:xfrm>
              <a:off x="4313" y="2971"/>
              <a:ext cx="340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MemRead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8853" name="Rectangle 96"/>
            <p:cNvSpPr>
              <a:spLocks noChangeArrowheads="1"/>
            </p:cNvSpPr>
            <p:nvPr/>
          </p:nvSpPr>
          <p:spPr bwMode="auto">
            <a:xfrm>
              <a:off x="4303" y="2158"/>
              <a:ext cx="344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 dirty="0" err="1">
                  <a:solidFill>
                    <a:srgbClr val="EB7500"/>
                  </a:solidFill>
                  <a:latin typeface="Arial" charset="0"/>
                </a:rPr>
                <a:t>MemWrite</a:t>
              </a:r>
              <a:endParaRPr lang="en-US" sz="900" dirty="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8854" name="Rectangle 97"/>
            <p:cNvSpPr>
              <a:spLocks noChangeArrowheads="1"/>
            </p:cNvSpPr>
            <p:nvPr/>
          </p:nvSpPr>
          <p:spPr bwMode="auto">
            <a:xfrm>
              <a:off x="4176" y="2313"/>
              <a:ext cx="609" cy="552"/>
            </a:xfrm>
            <a:prstGeom prst="rect">
              <a:avLst/>
            </a:prstGeom>
            <a:solidFill>
              <a:srgbClr val="FFFFCC"/>
            </a:solidFill>
            <a:ln w="19050" algn="ctr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855" name="Rectangle 98"/>
            <p:cNvSpPr>
              <a:spLocks noChangeArrowheads="1"/>
            </p:cNvSpPr>
            <p:nvPr/>
          </p:nvSpPr>
          <p:spPr bwMode="auto">
            <a:xfrm>
              <a:off x="4190" y="2476"/>
              <a:ext cx="264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Address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56" name="Rectangle 99"/>
            <p:cNvSpPr>
              <a:spLocks noChangeArrowheads="1"/>
            </p:cNvSpPr>
            <p:nvPr/>
          </p:nvSpPr>
          <p:spPr bwMode="auto">
            <a:xfrm>
              <a:off x="4192" y="2697"/>
              <a:ext cx="168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57" name="Rectangle 100"/>
            <p:cNvSpPr>
              <a:spLocks noChangeArrowheads="1"/>
            </p:cNvSpPr>
            <p:nvPr/>
          </p:nvSpPr>
          <p:spPr bwMode="auto">
            <a:xfrm>
              <a:off x="4593" y="2409"/>
              <a:ext cx="172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58" name="Rectangle 101"/>
            <p:cNvSpPr>
              <a:spLocks noChangeArrowheads="1"/>
            </p:cNvSpPr>
            <p:nvPr/>
          </p:nvSpPr>
          <p:spPr bwMode="auto">
            <a:xfrm>
              <a:off x="4398" y="2628"/>
              <a:ext cx="367" cy="2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Data</a:t>
              </a:r>
            </a:p>
            <a:p>
              <a:pPr algn="ctr">
                <a:lnSpc>
                  <a:spcPct val="90000"/>
                </a:lnSpc>
              </a:pPr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</p:grpSp>
      <p:sp>
        <p:nvSpPr>
          <p:cNvPr id="28767" name="Freeform 102"/>
          <p:cNvSpPr>
            <a:spLocks/>
          </p:cNvSpPr>
          <p:nvPr/>
        </p:nvSpPr>
        <p:spPr bwMode="auto">
          <a:xfrm>
            <a:off x="6342063" y="3194050"/>
            <a:ext cx="114300" cy="114300"/>
          </a:xfrm>
          <a:custGeom>
            <a:avLst/>
            <a:gdLst>
              <a:gd name="T0" fmla="*/ 0 w 72"/>
              <a:gd name="T1" fmla="*/ 0 h 72"/>
              <a:gd name="T2" fmla="*/ 2 w 72"/>
              <a:gd name="T3" fmla="*/ 71 h 72"/>
              <a:gd name="T4" fmla="*/ 71 w 72"/>
              <a:gd name="T5" fmla="*/ 71 h 72"/>
              <a:gd name="T6" fmla="*/ 0 60000 65536"/>
              <a:gd name="T7" fmla="*/ 0 60000 65536"/>
              <a:gd name="T8" fmla="*/ 0 60000 65536"/>
              <a:gd name="T9" fmla="*/ 0 w 72"/>
              <a:gd name="T10" fmla="*/ 0 h 72"/>
              <a:gd name="T11" fmla="*/ 72 w 72"/>
              <a:gd name="T12" fmla="*/ 72 h 7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72" h="72">
                <a:moveTo>
                  <a:pt x="0" y="0"/>
                </a:moveTo>
                <a:lnTo>
                  <a:pt x="2" y="71"/>
                </a:lnTo>
                <a:lnTo>
                  <a:pt x="71" y="71"/>
                </a:lnTo>
              </a:path>
            </a:pathLst>
          </a:custGeom>
          <a:noFill/>
          <a:ln w="12700" cap="rnd" cmpd="sng">
            <a:solidFill>
              <a:srgbClr val="EB75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68" name="Freeform 103"/>
          <p:cNvSpPr>
            <a:spLocks/>
          </p:cNvSpPr>
          <p:nvPr/>
        </p:nvSpPr>
        <p:spPr bwMode="auto">
          <a:xfrm>
            <a:off x="6232525" y="3429000"/>
            <a:ext cx="223838" cy="363538"/>
          </a:xfrm>
          <a:custGeom>
            <a:avLst/>
            <a:gdLst>
              <a:gd name="T0" fmla="*/ 0 w 141"/>
              <a:gd name="T1" fmla="*/ 228 h 229"/>
              <a:gd name="T2" fmla="*/ 71 w 141"/>
              <a:gd name="T3" fmla="*/ 228 h 229"/>
              <a:gd name="T4" fmla="*/ 71 w 141"/>
              <a:gd name="T5" fmla="*/ 0 h 229"/>
              <a:gd name="T6" fmla="*/ 140 w 141"/>
              <a:gd name="T7" fmla="*/ 0 h 229"/>
              <a:gd name="T8" fmla="*/ 0 60000 65536"/>
              <a:gd name="T9" fmla="*/ 0 60000 65536"/>
              <a:gd name="T10" fmla="*/ 0 60000 65536"/>
              <a:gd name="T11" fmla="*/ 0 60000 65536"/>
              <a:gd name="T12" fmla="*/ 0 w 141"/>
              <a:gd name="T13" fmla="*/ 0 h 229"/>
              <a:gd name="T14" fmla="*/ 141 w 141"/>
              <a:gd name="T15" fmla="*/ 229 h 2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1" h="229">
                <a:moveTo>
                  <a:pt x="0" y="228"/>
                </a:moveTo>
                <a:lnTo>
                  <a:pt x="71" y="228"/>
                </a:lnTo>
                <a:lnTo>
                  <a:pt x="71" y="0"/>
                </a:lnTo>
                <a:lnTo>
                  <a:pt x="140" y="0"/>
                </a:lnTo>
              </a:path>
            </a:pathLst>
          </a:custGeom>
          <a:noFill/>
          <a:ln w="12700" cap="rnd" cmpd="sng">
            <a:solidFill>
              <a:srgbClr val="EB75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69" name="Freeform 104"/>
          <p:cNvSpPr>
            <a:spLocks/>
          </p:cNvSpPr>
          <p:nvPr/>
        </p:nvSpPr>
        <p:spPr bwMode="auto">
          <a:xfrm>
            <a:off x="6454775" y="3273425"/>
            <a:ext cx="230188" cy="193675"/>
          </a:xfrm>
          <a:custGeom>
            <a:avLst/>
            <a:gdLst>
              <a:gd name="T0" fmla="*/ 85 w 145"/>
              <a:gd name="T1" fmla="*/ 119 h 122"/>
              <a:gd name="T2" fmla="*/ 96 w 145"/>
              <a:gd name="T3" fmla="*/ 119 h 122"/>
              <a:gd name="T4" fmla="*/ 104 w 145"/>
              <a:gd name="T5" fmla="*/ 117 h 122"/>
              <a:gd name="T6" fmla="*/ 113 w 145"/>
              <a:gd name="T7" fmla="*/ 113 h 122"/>
              <a:gd name="T8" fmla="*/ 121 w 145"/>
              <a:gd name="T9" fmla="*/ 107 h 122"/>
              <a:gd name="T10" fmla="*/ 127 w 145"/>
              <a:gd name="T11" fmla="*/ 102 h 122"/>
              <a:gd name="T12" fmla="*/ 132 w 145"/>
              <a:gd name="T13" fmla="*/ 96 h 122"/>
              <a:gd name="T14" fmla="*/ 138 w 145"/>
              <a:gd name="T15" fmla="*/ 88 h 122"/>
              <a:gd name="T16" fmla="*/ 142 w 145"/>
              <a:gd name="T17" fmla="*/ 79 h 122"/>
              <a:gd name="T18" fmla="*/ 144 w 145"/>
              <a:gd name="T19" fmla="*/ 69 h 122"/>
              <a:gd name="T20" fmla="*/ 144 w 145"/>
              <a:gd name="T21" fmla="*/ 60 h 122"/>
              <a:gd name="T22" fmla="*/ 144 w 145"/>
              <a:gd name="T23" fmla="*/ 50 h 122"/>
              <a:gd name="T24" fmla="*/ 142 w 145"/>
              <a:gd name="T25" fmla="*/ 40 h 122"/>
              <a:gd name="T26" fmla="*/ 138 w 145"/>
              <a:gd name="T27" fmla="*/ 33 h 122"/>
              <a:gd name="T28" fmla="*/ 132 w 145"/>
              <a:gd name="T29" fmla="*/ 25 h 122"/>
              <a:gd name="T30" fmla="*/ 127 w 145"/>
              <a:gd name="T31" fmla="*/ 17 h 122"/>
              <a:gd name="T32" fmla="*/ 121 w 145"/>
              <a:gd name="T33" fmla="*/ 12 h 122"/>
              <a:gd name="T34" fmla="*/ 113 w 145"/>
              <a:gd name="T35" fmla="*/ 6 h 122"/>
              <a:gd name="T36" fmla="*/ 104 w 145"/>
              <a:gd name="T37" fmla="*/ 2 h 122"/>
              <a:gd name="T38" fmla="*/ 96 w 145"/>
              <a:gd name="T39" fmla="*/ 0 h 122"/>
              <a:gd name="T40" fmla="*/ 86 w 145"/>
              <a:gd name="T41" fmla="*/ 0 h 122"/>
              <a:gd name="T42" fmla="*/ 0 w 145"/>
              <a:gd name="T43" fmla="*/ 0 h 122"/>
              <a:gd name="T44" fmla="*/ 0 w 145"/>
              <a:gd name="T45" fmla="*/ 121 h 122"/>
              <a:gd name="T46" fmla="*/ 86 w 145"/>
              <a:gd name="T47" fmla="*/ 121 h 122"/>
              <a:gd name="T48" fmla="*/ 86 w 145"/>
              <a:gd name="T49" fmla="*/ 121 h 12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145"/>
              <a:gd name="T76" fmla="*/ 0 h 122"/>
              <a:gd name="T77" fmla="*/ 145 w 145"/>
              <a:gd name="T78" fmla="*/ 122 h 122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145" h="122">
                <a:moveTo>
                  <a:pt x="85" y="119"/>
                </a:moveTo>
                <a:lnTo>
                  <a:pt x="96" y="119"/>
                </a:lnTo>
                <a:lnTo>
                  <a:pt x="104" y="117"/>
                </a:lnTo>
                <a:lnTo>
                  <a:pt x="113" y="113"/>
                </a:lnTo>
                <a:lnTo>
                  <a:pt x="121" y="107"/>
                </a:lnTo>
                <a:lnTo>
                  <a:pt x="127" y="102"/>
                </a:lnTo>
                <a:lnTo>
                  <a:pt x="132" y="96"/>
                </a:lnTo>
                <a:lnTo>
                  <a:pt x="138" y="88"/>
                </a:lnTo>
                <a:lnTo>
                  <a:pt x="142" y="79"/>
                </a:lnTo>
                <a:lnTo>
                  <a:pt x="144" y="69"/>
                </a:lnTo>
                <a:lnTo>
                  <a:pt x="144" y="60"/>
                </a:lnTo>
                <a:lnTo>
                  <a:pt x="144" y="50"/>
                </a:lnTo>
                <a:lnTo>
                  <a:pt x="142" y="40"/>
                </a:lnTo>
                <a:lnTo>
                  <a:pt x="138" y="33"/>
                </a:lnTo>
                <a:lnTo>
                  <a:pt x="132" y="25"/>
                </a:lnTo>
                <a:lnTo>
                  <a:pt x="127" y="17"/>
                </a:lnTo>
                <a:lnTo>
                  <a:pt x="121" y="12"/>
                </a:lnTo>
                <a:lnTo>
                  <a:pt x="113" y="6"/>
                </a:lnTo>
                <a:lnTo>
                  <a:pt x="104" y="2"/>
                </a:lnTo>
                <a:lnTo>
                  <a:pt x="96" y="0"/>
                </a:lnTo>
                <a:lnTo>
                  <a:pt x="86" y="0"/>
                </a:lnTo>
                <a:lnTo>
                  <a:pt x="0" y="0"/>
                </a:lnTo>
                <a:lnTo>
                  <a:pt x="0" y="121"/>
                </a:lnTo>
                <a:lnTo>
                  <a:pt x="86" y="121"/>
                </a:lnTo>
              </a:path>
            </a:pathLst>
          </a:custGeom>
          <a:solidFill>
            <a:srgbClr val="FFE6CD"/>
          </a:solidFill>
          <a:ln w="19050" cap="rnd" cmpd="sng">
            <a:solidFill>
              <a:srgbClr val="EB75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70" name="Rectangle 105"/>
          <p:cNvSpPr>
            <a:spLocks noChangeArrowheads="1"/>
          </p:cNvSpPr>
          <p:nvPr/>
        </p:nvSpPr>
        <p:spPr bwMode="auto">
          <a:xfrm>
            <a:off x="6308725" y="3067050"/>
            <a:ext cx="3937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Branch</a:t>
            </a:r>
            <a:endParaRPr lang="en-US" sz="9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71" name="Rectangle 106"/>
          <p:cNvSpPr>
            <a:spLocks noChangeArrowheads="1"/>
          </p:cNvSpPr>
          <p:nvPr/>
        </p:nvSpPr>
        <p:spPr bwMode="auto">
          <a:xfrm>
            <a:off x="6819900" y="2130425"/>
            <a:ext cx="3429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PCSrc</a:t>
            </a:r>
          </a:p>
        </p:txBody>
      </p:sp>
      <p:sp>
        <p:nvSpPr>
          <p:cNvPr id="28772" name="Line 107"/>
          <p:cNvSpPr>
            <a:spLocks noChangeShapeType="1"/>
          </p:cNvSpPr>
          <p:nvPr/>
        </p:nvSpPr>
        <p:spPr bwMode="auto">
          <a:xfrm>
            <a:off x="2830513" y="5657850"/>
            <a:ext cx="53324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3" name="Line 108"/>
          <p:cNvSpPr>
            <a:spLocks noChangeShapeType="1"/>
          </p:cNvSpPr>
          <p:nvPr/>
        </p:nvSpPr>
        <p:spPr bwMode="auto">
          <a:xfrm flipV="1">
            <a:off x="2833688" y="3986213"/>
            <a:ext cx="0" cy="1676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4" name="Line 109"/>
          <p:cNvSpPr>
            <a:spLocks noChangeShapeType="1"/>
          </p:cNvSpPr>
          <p:nvPr/>
        </p:nvSpPr>
        <p:spPr bwMode="auto">
          <a:xfrm>
            <a:off x="2827338" y="3981450"/>
            <a:ext cx="42068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5" name="Line 110"/>
          <p:cNvSpPr>
            <a:spLocks noChangeShapeType="1"/>
          </p:cNvSpPr>
          <p:nvPr/>
        </p:nvSpPr>
        <p:spPr bwMode="auto">
          <a:xfrm>
            <a:off x="3119438" y="4214813"/>
            <a:ext cx="1333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6" name="Line 111"/>
          <p:cNvSpPr>
            <a:spLocks noChangeShapeType="1"/>
          </p:cNvSpPr>
          <p:nvPr/>
        </p:nvSpPr>
        <p:spPr bwMode="auto">
          <a:xfrm flipV="1">
            <a:off x="3124200" y="4214813"/>
            <a:ext cx="0" cy="157162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7" name="Line 112"/>
          <p:cNvSpPr>
            <a:spLocks noChangeShapeType="1"/>
          </p:cNvSpPr>
          <p:nvPr/>
        </p:nvSpPr>
        <p:spPr bwMode="auto">
          <a:xfrm>
            <a:off x="3124200" y="5781675"/>
            <a:ext cx="5295900" cy="63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8" name="Line 113"/>
          <p:cNvSpPr>
            <a:spLocks noChangeShapeType="1"/>
          </p:cNvSpPr>
          <p:nvPr/>
        </p:nvSpPr>
        <p:spPr bwMode="auto">
          <a:xfrm flipV="1">
            <a:off x="8259763" y="3827463"/>
            <a:ext cx="0" cy="80963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79" name="Line 114"/>
          <p:cNvSpPr>
            <a:spLocks noChangeShapeType="1"/>
          </p:cNvSpPr>
          <p:nvPr/>
        </p:nvSpPr>
        <p:spPr bwMode="auto">
          <a:xfrm flipH="1">
            <a:off x="8001000" y="3975100"/>
            <a:ext cx="182563" cy="4763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80" name="Freeform 115"/>
          <p:cNvSpPr>
            <a:spLocks/>
          </p:cNvSpPr>
          <p:nvPr/>
        </p:nvSpPr>
        <p:spPr bwMode="auto">
          <a:xfrm>
            <a:off x="8001000" y="4306888"/>
            <a:ext cx="188913" cy="642938"/>
          </a:xfrm>
          <a:custGeom>
            <a:avLst/>
            <a:gdLst>
              <a:gd name="T0" fmla="*/ 118 w 104"/>
              <a:gd name="T1" fmla="*/ 0 h 204"/>
              <a:gd name="T2" fmla="*/ 60 w 104"/>
              <a:gd name="T3" fmla="*/ 0 h 204"/>
              <a:gd name="T4" fmla="*/ 60 w 104"/>
              <a:gd name="T5" fmla="*/ 403 h 204"/>
              <a:gd name="T6" fmla="*/ 0 w 104"/>
              <a:gd name="T7" fmla="*/ 403 h 204"/>
              <a:gd name="T8" fmla="*/ 0 60000 65536"/>
              <a:gd name="T9" fmla="*/ 0 60000 65536"/>
              <a:gd name="T10" fmla="*/ 0 60000 65536"/>
              <a:gd name="T11" fmla="*/ 0 60000 65536"/>
              <a:gd name="T12" fmla="*/ 0 w 104"/>
              <a:gd name="T13" fmla="*/ 0 h 204"/>
              <a:gd name="T14" fmla="*/ 104 w 104"/>
              <a:gd name="T15" fmla="*/ 204 h 20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4" h="204">
                <a:moveTo>
                  <a:pt x="103" y="0"/>
                </a:moveTo>
                <a:lnTo>
                  <a:pt x="52" y="0"/>
                </a:lnTo>
                <a:lnTo>
                  <a:pt x="52" y="203"/>
                </a:lnTo>
                <a:lnTo>
                  <a:pt x="0" y="203"/>
                </a:lnTo>
              </a:path>
            </a:pathLst>
          </a:custGeom>
          <a:noFill/>
          <a:ln w="12700" cap="rnd" cmpd="sng">
            <a:solidFill>
              <a:srgbClr val="000000"/>
            </a:solidFill>
            <a:prstDash val="solid"/>
            <a:round/>
            <a:headEnd type="triangl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81" name="Rectangle 116"/>
          <p:cNvSpPr>
            <a:spLocks noChangeArrowheads="1"/>
          </p:cNvSpPr>
          <p:nvPr/>
        </p:nvSpPr>
        <p:spPr bwMode="auto">
          <a:xfrm>
            <a:off x="8053388" y="3684588"/>
            <a:ext cx="5842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900" b="1">
                <a:solidFill>
                  <a:srgbClr val="EB7500"/>
                </a:solidFill>
                <a:latin typeface="Arial" charset="0"/>
              </a:rPr>
              <a:t>MemtoReg</a:t>
            </a:r>
            <a:endParaRPr lang="en-US" sz="900">
              <a:solidFill>
                <a:srgbClr val="EB7500"/>
              </a:solidFill>
              <a:latin typeface="Arial" charset="0"/>
            </a:endParaRPr>
          </a:p>
        </p:txBody>
      </p:sp>
      <p:sp>
        <p:nvSpPr>
          <p:cNvPr id="28782" name="Line 117"/>
          <p:cNvSpPr>
            <a:spLocks noChangeShapeType="1"/>
          </p:cNvSpPr>
          <p:nvPr/>
        </p:nvSpPr>
        <p:spPr bwMode="auto">
          <a:xfrm>
            <a:off x="8005763" y="5267325"/>
            <a:ext cx="152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83" name="Line 118"/>
          <p:cNvSpPr>
            <a:spLocks noChangeShapeType="1"/>
          </p:cNvSpPr>
          <p:nvPr/>
        </p:nvSpPr>
        <p:spPr bwMode="auto">
          <a:xfrm rot="5400000">
            <a:off x="7953375" y="5462588"/>
            <a:ext cx="4000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84" name="Line 119"/>
          <p:cNvSpPr>
            <a:spLocks noChangeShapeType="1"/>
          </p:cNvSpPr>
          <p:nvPr/>
        </p:nvSpPr>
        <p:spPr bwMode="auto">
          <a:xfrm flipV="1">
            <a:off x="8424863" y="4138613"/>
            <a:ext cx="0" cy="165258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85" name="Line 120"/>
          <p:cNvSpPr>
            <a:spLocks noChangeShapeType="1"/>
          </p:cNvSpPr>
          <p:nvPr/>
        </p:nvSpPr>
        <p:spPr bwMode="auto">
          <a:xfrm flipV="1">
            <a:off x="8358188" y="4138613"/>
            <a:ext cx="66675" cy="47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86" name="Freeform 121"/>
          <p:cNvSpPr>
            <a:spLocks/>
          </p:cNvSpPr>
          <p:nvPr/>
        </p:nvSpPr>
        <p:spPr bwMode="auto">
          <a:xfrm>
            <a:off x="1390650" y="2611438"/>
            <a:ext cx="438150" cy="1001713"/>
          </a:xfrm>
          <a:custGeom>
            <a:avLst/>
            <a:gdLst>
              <a:gd name="T0" fmla="*/ 275 w 194"/>
              <a:gd name="T1" fmla="*/ 0 h 631"/>
              <a:gd name="T2" fmla="*/ 0 w 194"/>
              <a:gd name="T3" fmla="*/ 2 h 631"/>
              <a:gd name="T4" fmla="*/ 0 w 194"/>
              <a:gd name="T5" fmla="*/ 630 h 631"/>
              <a:gd name="T6" fmla="*/ 0 60000 65536"/>
              <a:gd name="T7" fmla="*/ 0 60000 65536"/>
              <a:gd name="T8" fmla="*/ 0 60000 65536"/>
              <a:gd name="T9" fmla="*/ 0 w 194"/>
              <a:gd name="T10" fmla="*/ 0 h 631"/>
              <a:gd name="T11" fmla="*/ 194 w 194"/>
              <a:gd name="T12" fmla="*/ 631 h 631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4" h="631">
                <a:moveTo>
                  <a:pt x="193" y="0"/>
                </a:moveTo>
                <a:lnTo>
                  <a:pt x="0" y="2"/>
                </a:lnTo>
                <a:lnTo>
                  <a:pt x="0" y="630"/>
                </a:lnTo>
              </a:path>
            </a:pathLst>
          </a:custGeom>
          <a:noFill/>
          <a:ln w="12700" cap="rnd" cmpd="sng">
            <a:solidFill>
              <a:srgbClr val="000000"/>
            </a:solidFill>
            <a:prstDash val="solid"/>
            <a:round/>
            <a:headEnd type="triangl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87" name="Freeform 122"/>
          <p:cNvSpPr>
            <a:spLocks/>
          </p:cNvSpPr>
          <p:nvPr/>
        </p:nvSpPr>
        <p:spPr bwMode="auto">
          <a:xfrm>
            <a:off x="1371600" y="3592513"/>
            <a:ext cx="38100" cy="38100"/>
          </a:xfrm>
          <a:custGeom>
            <a:avLst/>
            <a:gdLst>
              <a:gd name="T0" fmla="*/ 12 w 24"/>
              <a:gd name="T1" fmla="*/ 21 h 24"/>
              <a:gd name="T2" fmla="*/ 14 w 24"/>
              <a:gd name="T3" fmla="*/ 21 h 24"/>
              <a:gd name="T4" fmla="*/ 16 w 24"/>
              <a:gd name="T5" fmla="*/ 21 h 24"/>
              <a:gd name="T6" fmla="*/ 17 w 24"/>
              <a:gd name="T7" fmla="*/ 21 h 24"/>
              <a:gd name="T8" fmla="*/ 19 w 24"/>
              <a:gd name="T9" fmla="*/ 19 h 24"/>
              <a:gd name="T10" fmla="*/ 19 w 24"/>
              <a:gd name="T11" fmla="*/ 19 h 24"/>
              <a:gd name="T12" fmla="*/ 21 w 24"/>
              <a:gd name="T13" fmla="*/ 18 h 24"/>
              <a:gd name="T14" fmla="*/ 23 w 24"/>
              <a:gd name="T15" fmla="*/ 16 h 24"/>
              <a:gd name="T16" fmla="*/ 23 w 24"/>
              <a:gd name="T17" fmla="*/ 14 h 24"/>
              <a:gd name="T18" fmla="*/ 23 w 24"/>
              <a:gd name="T19" fmla="*/ 14 h 24"/>
              <a:gd name="T20" fmla="*/ 23 w 24"/>
              <a:gd name="T21" fmla="*/ 12 h 24"/>
              <a:gd name="T22" fmla="*/ 23 w 24"/>
              <a:gd name="T23" fmla="*/ 10 h 24"/>
              <a:gd name="T24" fmla="*/ 23 w 24"/>
              <a:gd name="T25" fmla="*/ 8 h 24"/>
              <a:gd name="T26" fmla="*/ 23 w 24"/>
              <a:gd name="T27" fmla="*/ 6 h 24"/>
              <a:gd name="T28" fmla="*/ 21 w 24"/>
              <a:gd name="T29" fmla="*/ 4 h 24"/>
              <a:gd name="T30" fmla="*/ 19 w 24"/>
              <a:gd name="T31" fmla="*/ 2 h 24"/>
              <a:gd name="T32" fmla="*/ 19 w 24"/>
              <a:gd name="T33" fmla="*/ 2 h 24"/>
              <a:gd name="T34" fmla="*/ 17 w 24"/>
              <a:gd name="T35" fmla="*/ 0 h 24"/>
              <a:gd name="T36" fmla="*/ 16 w 24"/>
              <a:gd name="T37" fmla="*/ 0 h 24"/>
              <a:gd name="T38" fmla="*/ 14 w 24"/>
              <a:gd name="T39" fmla="*/ 0 h 24"/>
              <a:gd name="T40" fmla="*/ 12 w 24"/>
              <a:gd name="T41" fmla="*/ 0 h 24"/>
              <a:gd name="T42" fmla="*/ 10 w 24"/>
              <a:gd name="T43" fmla="*/ 0 h 24"/>
              <a:gd name="T44" fmla="*/ 8 w 24"/>
              <a:gd name="T45" fmla="*/ 0 h 24"/>
              <a:gd name="T46" fmla="*/ 6 w 24"/>
              <a:gd name="T47" fmla="*/ 0 h 24"/>
              <a:gd name="T48" fmla="*/ 6 w 24"/>
              <a:gd name="T49" fmla="*/ 2 h 24"/>
              <a:gd name="T50" fmla="*/ 4 w 24"/>
              <a:gd name="T51" fmla="*/ 2 h 24"/>
              <a:gd name="T52" fmla="*/ 2 w 24"/>
              <a:gd name="T53" fmla="*/ 4 h 24"/>
              <a:gd name="T54" fmla="*/ 2 w 24"/>
              <a:gd name="T55" fmla="*/ 6 h 24"/>
              <a:gd name="T56" fmla="*/ 0 w 24"/>
              <a:gd name="T57" fmla="*/ 8 h 24"/>
              <a:gd name="T58" fmla="*/ 0 w 24"/>
              <a:gd name="T59" fmla="*/ 10 h 24"/>
              <a:gd name="T60" fmla="*/ 0 w 24"/>
              <a:gd name="T61" fmla="*/ 12 h 24"/>
              <a:gd name="T62" fmla="*/ 0 w 24"/>
              <a:gd name="T63" fmla="*/ 14 h 24"/>
              <a:gd name="T64" fmla="*/ 0 w 24"/>
              <a:gd name="T65" fmla="*/ 14 h 24"/>
              <a:gd name="T66" fmla="*/ 2 w 24"/>
              <a:gd name="T67" fmla="*/ 16 h 24"/>
              <a:gd name="T68" fmla="*/ 2 w 24"/>
              <a:gd name="T69" fmla="*/ 18 h 24"/>
              <a:gd name="T70" fmla="*/ 4 w 24"/>
              <a:gd name="T71" fmla="*/ 19 h 24"/>
              <a:gd name="T72" fmla="*/ 6 w 24"/>
              <a:gd name="T73" fmla="*/ 19 h 24"/>
              <a:gd name="T74" fmla="*/ 6 w 24"/>
              <a:gd name="T75" fmla="*/ 21 h 24"/>
              <a:gd name="T76" fmla="*/ 8 w 24"/>
              <a:gd name="T77" fmla="*/ 21 h 24"/>
              <a:gd name="T78" fmla="*/ 10 w 24"/>
              <a:gd name="T79" fmla="*/ 21 h 24"/>
              <a:gd name="T80" fmla="*/ 12 w 24"/>
              <a:gd name="T81" fmla="*/ 23 h 24"/>
              <a:gd name="T82" fmla="*/ 12 w 24"/>
              <a:gd name="T83" fmla="*/ 23 h 24"/>
              <a:gd name="T84" fmla="*/ 12 w 24"/>
              <a:gd name="T85" fmla="*/ 21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12" y="21"/>
                </a:moveTo>
                <a:lnTo>
                  <a:pt x="14" y="21"/>
                </a:lnTo>
                <a:lnTo>
                  <a:pt x="16" y="21"/>
                </a:lnTo>
                <a:lnTo>
                  <a:pt x="17" y="21"/>
                </a:lnTo>
                <a:lnTo>
                  <a:pt x="19" y="19"/>
                </a:lnTo>
                <a:lnTo>
                  <a:pt x="21" y="18"/>
                </a:lnTo>
                <a:lnTo>
                  <a:pt x="23" y="16"/>
                </a:lnTo>
                <a:lnTo>
                  <a:pt x="23" y="14"/>
                </a:lnTo>
                <a:lnTo>
                  <a:pt x="23" y="12"/>
                </a:lnTo>
                <a:lnTo>
                  <a:pt x="23" y="10"/>
                </a:lnTo>
                <a:lnTo>
                  <a:pt x="23" y="8"/>
                </a:lnTo>
                <a:lnTo>
                  <a:pt x="23" y="6"/>
                </a:lnTo>
                <a:lnTo>
                  <a:pt x="21" y="4"/>
                </a:lnTo>
                <a:lnTo>
                  <a:pt x="19" y="2"/>
                </a:lnTo>
                <a:lnTo>
                  <a:pt x="17" y="0"/>
                </a:lnTo>
                <a:lnTo>
                  <a:pt x="16" y="0"/>
                </a:lnTo>
                <a:lnTo>
                  <a:pt x="14" y="0"/>
                </a:lnTo>
                <a:lnTo>
                  <a:pt x="12" y="0"/>
                </a:lnTo>
                <a:lnTo>
                  <a:pt x="10" y="0"/>
                </a:lnTo>
                <a:lnTo>
                  <a:pt x="8" y="0"/>
                </a:lnTo>
                <a:lnTo>
                  <a:pt x="6" y="0"/>
                </a:lnTo>
                <a:lnTo>
                  <a:pt x="6" y="2"/>
                </a:lnTo>
                <a:lnTo>
                  <a:pt x="4" y="2"/>
                </a:lnTo>
                <a:lnTo>
                  <a:pt x="2" y="4"/>
                </a:lnTo>
                <a:lnTo>
                  <a:pt x="2" y="6"/>
                </a:lnTo>
                <a:lnTo>
                  <a:pt x="0" y="8"/>
                </a:lnTo>
                <a:lnTo>
                  <a:pt x="0" y="10"/>
                </a:lnTo>
                <a:lnTo>
                  <a:pt x="0" y="12"/>
                </a:lnTo>
                <a:lnTo>
                  <a:pt x="0" y="14"/>
                </a:lnTo>
                <a:lnTo>
                  <a:pt x="2" y="16"/>
                </a:lnTo>
                <a:lnTo>
                  <a:pt x="2" y="18"/>
                </a:lnTo>
                <a:lnTo>
                  <a:pt x="4" y="19"/>
                </a:lnTo>
                <a:lnTo>
                  <a:pt x="6" y="19"/>
                </a:lnTo>
                <a:lnTo>
                  <a:pt x="6" y="21"/>
                </a:lnTo>
                <a:lnTo>
                  <a:pt x="8" y="21"/>
                </a:lnTo>
                <a:lnTo>
                  <a:pt x="10" y="21"/>
                </a:lnTo>
                <a:lnTo>
                  <a:pt x="12" y="23"/>
                </a:lnTo>
                <a:lnTo>
                  <a:pt x="12" y="21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88" name="Rectangle 123"/>
          <p:cNvSpPr>
            <a:spLocks noChangeArrowheads="1"/>
          </p:cNvSpPr>
          <p:nvPr/>
        </p:nvSpPr>
        <p:spPr bwMode="auto">
          <a:xfrm>
            <a:off x="1484313" y="2922588"/>
            <a:ext cx="268288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4</a:t>
            </a:r>
            <a:endParaRPr lang="en-US" sz="6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89" name="Freeform 124"/>
          <p:cNvSpPr>
            <a:spLocks/>
          </p:cNvSpPr>
          <p:nvPr/>
        </p:nvSpPr>
        <p:spPr bwMode="auto">
          <a:xfrm>
            <a:off x="2538413" y="2662238"/>
            <a:ext cx="147638" cy="2820988"/>
          </a:xfrm>
          <a:custGeom>
            <a:avLst/>
            <a:gdLst>
              <a:gd name="T0" fmla="*/ 90 w 93"/>
              <a:gd name="T1" fmla="*/ 1776 h 1777"/>
              <a:gd name="T2" fmla="*/ 92 w 93"/>
              <a:gd name="T3" fmla="*/ 0 h 1777"/>
              <a:gd name="T4" fmla="*/ 0 w 93"/>
              <a:gd name="T5" fmla="*/ 0 h 1777"/>
              <a:gd name="T6" fmla="*/ 0 w 93"/>
              <a:gd name="T7" fmla="*/ 1776 h 1777"/>
              <a:gd name="T8" fmla="*/ 92 w 93"/>
              <a:gd name="T9" fmla="*/ 1776 h 1777"/>
              <a:gd name="T10" fmla="*/ 92 w 93"/>
              <a:gd name="T11" fmla="*/ 1776 h 1777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93"/>
              <a:gd name="T19" fmla="*/ 0 h 1777"/>
              <a:gd name="T20" fmla="*/ 93 w 93"/>
              <a:gd name="T21" fmla="*/ 1777 h 1777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93" h="1777">
                <a:moveTo>
                  <a:pt x="90" y="1776"/>
                </a:moveTo>
                <a:lnTo>
                  <a:pt x="92" y="0"/>
                </a:lnTo>
                <a:lnTo>
                  <a:pt x="0" y="0"/>
                </a:lnTo>
                <a:lnTo>
                  <a:pt x="0" y="1776"/>
                </a:lnTo>
                <a:lnTo>
                  <a:pt x="92" y="1776"/>
                </a:lnTo>
              </a:path>
            </a:pathLst>
          </a:custGeom>
          <a:solidFill>
            <a:srgbClr val="CCECFF"/>
          </a:solidFill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28790" name="Line 125"/>
          <p:cNvSpPr>
            <a:spLocks noChangeShapeType="1"/>
          </p:cNvSpPr>
          <p:nvPr/>
        </p:nvSpPr>
        <p:spPr bwMode="auto">
          <a:xfrm flipH="1" flipV="1">
            <a:off x="2289175" y="2827338"/>
            <a:ext cx="258763" cy="4763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91" name="Freeform 126"/>
          <p:cNvSpPr>
            <a:spLocks/>
          </p:cNvSpPr>
          <p:nvPr/>
        </p:nvSpPr>
        <p:spPr bwMode="auto">
          <a:xfrm>
            <a:off x="2343150" y="2814638"/>
            <a:ext cx="38100" cy="38100"/>
          </a:xfrm>
          <a:custGeom>
            <a:avLst/>
            <a:gdLst>
              <a:gd name="T0" fmla="*/ 9 w 24"/>
              <a:gd name="T1" fmla="*/ 23 h 24"/>
              <a:gd name="T2" fmla="*/ 13 w 24"/>
              <a:gd name="T3" fmla="*/ 23 h 24"/>
              <a:gd name="T4" fmla="*/ 15 w 24"/>
              <a:gd name="T5" fmla="*/ 23 h 24"/>
              <a:gd name="T6" fmla="*/ 15 w 24"/>
              <a:gd name="T7" fmla="*/ 21 h 24"/>
              <a:gd name="T8" fmla="*/ 17 w 24"/>
              <a:gd name="T9" fmla="*/ 21 h 24"/>
              <a:gd name="T10" fmla="*/ 19 w 24"/>
              <a:gd name="T11" fmla="*/ 19 h 24"/>
              <a:gd name="T12" fmla="*/ 19 w 24"/>
              <a:gd name="T13" fmla="*/ 19 h 24"/>
              <a:gd name="T14" fmla="*/ 21 w 24"/>
              <a:gd name="T15" fmla="*/ 17 h 24"/>
              <a:gd name="T16" fmla="*/ 21 w 24"/>
              <a:gd name="T17" fmla="*/ 15 h 24"/>
              <a:gd name="T18" fmla="*/ 23 w 24"/>
              <a:gd name="T19" fmla="*/ 13 h 24"/>
              <a:gd name="T20" fmla="*/ 23 w 24"/>
              <a:gd name="T21" fmla="*/ 11 h 24"/>
              <a:gd name="T22" fmla="*/ 23 w 24"/>
              <a:gd name="T23" fmla="*/ 9 h 24"/>
              <a:gd name="T24" fmla="*/ 21 w 24"/>
              <a:gd name="T25" fmla="*/ 8 h 24"/>
              <a:gd name="T26" fmla="*/ 21 w 24"/>
              <a:gd name="T27" fmla="*/ 6 h 24"/>
              <a:gd name="T28" fmla="*/ 19 w 24"/>
              <a:gd name="T29" fmla="*/ 6 h 24"/>
              <a:gd name="T30" fmla="*/ 19 w 24"/>
              <a:gd name="T31" fmla="*/ 4 h 24"/>
              <a:gd name="T32" fmla="*/ 17 w 24"/>
              <a:gd name="T33" fmla="*/ 2 h 24"/>
              <a:gd name="T34" fmla="*/ 15 w 24"/>
              <a:gd name="T35" fmla="*/ 2 h 24"/>
              <a:gd name="T36" fmla="*/ 15 w 24"/>
              <a:gd name="T37" fmla="*/ 0 h 24"/>
              <a:gd name="T38" fmla="*/ 13 w 24"/>
              <a:gd name="T39" fmla="*/ 0 h 24"/>
              <a:gd name="T40" fmla="*/ 11 w 24"/>
              <a:gd name="T41" fmla="*/ 0 h 24"/>
              <a:gd name="T42" fmla="*/ 9 w 24"/>
              <a:gd name="T43" fmla="*/ 0 h 24"/>
              <a:gd name="T44" fmla="*/ 7 w 24"/>
              <a:gd name="T45" fmla="*/ 0 h 24"/>
              <a:gd name="T46" fmla="*/ 5 w 24"/>
              <a:gd name="T47" fmla="*/ 2 h 24"/>
              <a:gd name="T48" fmla="*/ 4 w 24"/>
              <a:gd name="T49" fmla="*/ 2 h 24"/>
              <a:gd name="T50" fmla="*/ 2 w 24"/>
              <a:gd name="T51" fmla="*/ 4 h 24"/>
              <a:gd name="T52" fmla="*/ 2 w 24"/>
              <a:gd name="T53" fmla="*/ 6 h 24"/>
              <a:gd name="T54" fmla="*/ 0 w 24"/>
              <a:gd name="T55" fmla="*/ 6 h 24"/>
              <a:gd name="T56" fmla="*/ 0 w 24"/>
              <a:gd name="T57" fmla="*/ 8 h 24"/>
              <a:gd name="T58" fmla="*/ 0 w 24"/>
              <a:gd name="T59" fmla="*/ 9 h 24"/>
              <a:gd name="T60" fmla="*/ 0 w 24"/>
              <a:gd name="T61" fmla="*/ 11 h 24"/>
              <a:gd name="T62" fmla="*/ 0 w 24"/>
              <a:gd name="T63" fmla="*/ 13 h 24"/>
              <a:gd name="T64" fmla="*/ 0 w 24"/>
              <a:gd name="T65" fmla="*/ 15 h 24"/>
              <a:gd name="T66" fmla="*/ 0 w 24"/>
              <a:gd name="T67" fmla="*/ 17 h 24"/>
              <a:gd name="T68" fmla="*/ 2 w 24"/>
              <a:gd name="T69" fmla="*/ 19 h 24"/>
              <a:gd name="T70" fmla="*/ 2 w 24"/>
              <a:gd name="T71" fmla="*/ 19 h 24"/>
              <a:gd name="T72" fmla="*/ 4 w 24"/>
              <a:gd name="T73" fmla="*/ 21 h 24"/>
              <a:gd name="T74" fmla="*/ 5 w 24"/>
              <a:gd name="T75" fmla="*/ 21 h 24"/>
              <a:gd name="T76" fmla="*/ 7 w 24"/>
              <a:gd name="T77" fmla="*/ 23 h 24"/>
              <a:gd name="T78" fmla="*/ 9 w 24"/>
              <a:gd name="T79" fmla="*/ 23 h 24"/>
              <a:gd name="T80" fmla="*/ 11 w 24"/>
              <a:gd name="T81" fmla="*/ 23 h 24"/>
              <a:gd name="T82" fmla="*/ 11 w 24"/>
              <a:gd name="T83" fmla="*/ 23 h 24"/>
              <a:gd name="T84" fmla="*/ 9 w 24"/>
              <a:gd name="T85" fmla="*/ 23 h 24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4"/>
              <a:gd name="T130" fmla="*/ 0 h 24"/>
              <a:gd name="T131" fmla="*/ 24 w 24"/>
              <a:gd name="T132" fmla="*/ 24 h 24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4" h="24">
                <a:moveTo>
                  <a:pt x="9" y="23"/>
                </a:moveTo>
                <a:lnTo>
                  <a:pt x="13" y="23"/>
                </a:lnTo>
                <a:lnTo>
                  <a:pt x="15" y="23"/>
                </a:lnTo>
                <a:lnTo>
                  <a:pt x="15" y="21"/>
                </a:lnTo>
                <a:lnTo>
                  <a:pt x="17" y="21"/>
                </a:lnTo>
                <a:lnTo>
                  <a:pt x="19" y="19"/>
                </a:lnTo>
                <a:lnTo>
                  <a:pt x="21" y="17"/>
                </a:lnTo>
                <a:lnTo>
                  <a:pt x="21" y="15"/>
                </a:lnTo>
                <a:lnTo>
                  <a:pt x="23" y="13"/>
                </a:lnTo>
                <a:lnTo>
                  <a:pt x="23" y="11"/>
                </a:lnTo>
                <a:lnTo>
                  <a:pt x="23" y="9"/>
                </a:lnTo>
                <a:lnTo>
                  <a:pt x="21" y="8"/>
                </a:lnTo>
                <a:lnTo>
                  <a:pt x="21" y="6"/>
                </a:lnTo>
                <a:lnTo>
                  <a:pt x="19" y="6"/>
                </a:lnTo>
                <a:lnTo>
                  <a:pt x="19" y="4"/>
                </a:lnTo>
                <a:lnTo>
                  <a:pt x="17" y="2"/>
                </a:lnTo>
                <a:lnTo>
                  <a:pt x="15" y="2"/>
                </a:lnTo>
                <a:lnTo>
                  <a:pt x="15" y="0"/>
                </a:lnTo>
                <a:lnTo>
                  <a:pt x="13" y="0"/>
                </a:lnTo>
                <a:lnTo>
                  <a:pt x="11" y="0"/>
                </a:lnTo>
                <a:lnTo>
                  <a:pt x="9" y="0"/>
                </a:lnTo>
                <a:lnTo>
                  <a:pt x="7" y="0"/>
                </a:lnTo>
                <a:lnTo>
                  <a:pt x="5" y="2"/>
                </a:lnTo>
                <a:lnTo>
                  <a:pt x="4" y="2"/>
                </a:lnTo>
                <a:lnTo>
                  <a:pt x="2" y="4"/>
                </a:lnTo>
                <a:lnTo>
                  <a:pt x="2" y="6"/>
                </a:lnTo>
                <a:lnTo>
                  <a:pt x="0" y="6"/>
                </a:lnTo>
                <a:lnTo>
                  <a:pt x="0" y="8"/>
                </a:lnTo>
                <a:lnTo>
                  <a:pt x="0" y="9"/>
                </a:lnTo>
                <a:lnTo>
                  <a:pt x="0" y="11"/>
                </a:lnTo>
                <a:lnTo>
                  <a:pt x="0" y="13"/>
                </a:lnTo>
                <a:lnTo>
                  <a:pt x="0" y="15"/>
                </a:lnTo>
                <a:lnTo>
                  <a:pt x="0" y="17"/>
                </a:lnTo>
                <a:lnTo>
                  <a:pt x="2" y="19"/>
                </a:lnTo>
                <a:lnTo>
                  <a:pt x="4" y="21"/>
                </a:lnTo>
                <a:lnTo>
                  <a:pt x="5" y="21"/>
                </a:lnTo>
                <a:lnTo>
                  <a:pt x="7" y="23"/>
                </a:lnTo>
                <a:lnTo>
                  <a:pt x="9" y="23"/>
                </a:lnTo>
                <a:lnTo>
                  <a:pt x="11" y="23"/>
                </a:lnTo>
                <a:lnTo>
                  <a:pt x="9" y="23"/>
                </a:lnTo>
              </a:path>
            </a:pathLst>
          </a:custGeom>
          <a:solidFill>
            <a:srgbClr val="000000"/>
          </a:solidFill>
          <a:ln w="9525" cap="rnd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8792" name="Freeform 127"/>
          <p:cNvSpPr>
            <a:spLocks/>
          </p:cNvSpPr>
          <p:nvPr/>
        </p:nvSpPr>
        <p:spPr bwMode="auto">
          <a:xfrm>
            <a:off x="1833563" y="2516188"/>
            <a:ext cx="452438" cy="655638"/>
          </a:xfrm>
          <a:custGeom>
            <a:avLst/>
            <a:gdLst>
              <a:gd name="T0" fmla="*/ 0 w 210"/>
              <a:gd name="T1" fmla="*/ 0 h 413"/>
              <a:gd name="T2" fmla="*/ 0 w 210"/>
              <a:gd name="T3" fmla="*/ 167 h 413"/>
              <a:gd name="T4" fmla="*/ 91 w 210"/>
              <a:gd name="T5" fmla="*/ 207 h 413"/>
              <a:gd name="T6" fmla="*/ 0 w 210"/>
              <a:gd name="T7" fmla="*/ 245 h 413"/>
              <a:gd name="T8" fmla="*/ 0 w 210"/>
              <a:gd name="T9" fmla="*/ 412 h 413"/>
              <a:gd name="T10" fmla="*/ 284 w 210"/>
              <a:gd name="T11" fmla="*/ 286 h 413"/>
              <a:gd name="T12" fmla="*/ 284 w 210"/>
              <a:gd name="T13" fmla="*/ 127 h 413"/>
              <a:gd name="T14" fmla="*/ 0 w 210"/>
              <a:gd name="T15" fmla="*/ 0 h 413"/>
              <a:gd name="T16" fmla="*/ 0 w 210"/>
              <a:gd name="T17" fmla="*/ 0 h 413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10"/>
              <a:gd name="T28" fmla="*/ 0 h 413"/>
              <a:gd name="T29" fmla="*/ 210 w 210"/>
              <a:gd name="T30" fmla="*/ 413 h 413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10" h="413">
                <a:moveTo>
                  <a:pt x="0" y="0"/>
                </a:moveTo>
                <a:lnTo>
                  <a:pt x="0" y="167"/>
                </a:lnTo>
                <a:lnTo>
                  <a:pt x="67" y="207"/>
                </a:lnTo>
                <a:lnTo>
                  <a:pt x="0" y="245"/>
                </a:lnTo>
                <a:lnTo>
                  <a:pt x="0" y="412"/>
                </a:lnTo>
                <a:lnTo>
                  <a:pt x="209" y="286"/>
                </a:lnTo>
                <a:lnTo>
                  <a:pt x="209" y="127"/>
                </a:lnTo>
                <a:lnTo>
                  <a:pt x="0" y="0"/>
                </a:lnTo>
              </a:path>
            </a:pathLst>
          </a:custGeom>
          <a:solidFill>
            <a:srgbClr val="CCFF99"/>
          </a:solidFill>
          <a:ln w="19050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793" name="Line 128"/>
          <p:cNvSpPr>
            <a:spLocks noChangeShapeType="1"/>
          </p:cNvSpPr>
          <p:nvPr/>
        </p:nvSpPr>
        <p:spPr bwMode="auto">
          <a:xfrm flipH="1">
            <a:off x="1668463" y="3060700"/>
            <a:ext cx="161925" cy="3175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794" name="Rectangle 129"/>
          <p:cNvSpPr>
            <a:spLocks noChangeArrowheads="1"/>
          </p:cNvSpPr>
          <p:nvPr/>
        </p:nvSpPr>
        <p:spPr bwMode="auto">
          <a:xfrm>
            <a:off x="1573213" y="4022725"/>
            <a:ext cx="78898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1200" b="1">
                <a:solidFill>
                  <a:srgbClr val="000000"/>
                </a:solidFill>
                <a:latin typeface="Arial" charset="0"/>
              </a:rPr>
              <a:t>Instruction</a:t>
            </a:r>
          </a:p>
          <a:p>
            <a:pPr algn="ctr"/>
            <a:r>
              <a:rPr lang="en-US" sz="1200" b="1">
                <a:solidFill>
                  <a:srgbClr val="000000"/>
                </a:solidFill>
                <a:latin typeface="Arial" charset="0"/>
              </a:rPr>
              <a:t>Memory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95" name="Rectangle 131"/>
          <p:cNvSpPr>
            <a:spLocks noChangeArrowheads="1"/>
          </p:cNvSpPr>
          <p:nvPr/>
        </p:nvSpPr>
        <p:spPr bwMode="auto">
          <a:xfrm>
            <a:off x="1566863" y="3557588"/>
            <a:ext cx="4572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Address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96" name="Rectangle 132"/>
          <p:cNvSpPr>
            <a:spLocks noChangeArrowheads="1"/>
          </p:cNvSpPr>
          <p:nvPr/>
        </p:nvSpPr>
        <p:spPr bwMode="auto">
          <a:xfrm>
            <a:off x="1976438" y="2743200"/>
            <a:ext cx="296863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Add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797" name="Rectangle 133"/>
          <p:cNvSpPr>
            <a:spLocks noChangeArrowheads="1"/>
          </p:cNvSpPr>
          <p:nvPr/>
        </p:nvSpPr>
        <p:spPr bwMode="auto">
          <a:xfrm>
            <a:off x="2476500" y="2460625"/>
            <a:ext cx="331788" cy="182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200" b="1">
                <a:solidFill>
                  <a:srgbClr val="000000"/>
                </a:solidFill>
                <a:latin typeface="Arial" charset="0"/>
              </a:rPr>
              <a:t>IF/ID</a:t>
            </a:r>
          </a:p>
        </p:txBody>
      </p:sp>
      <p:grpSp>
        <p:nvGrpSpPr>
          <p:cNvPr id="28798" name="Group 134"/>
          <p:cNvGrpSpPr>
            <a:grpSpLocks/>
          </p:cNvGrpSpPr>
          <p:nvPr/>
        </p:nvGrpSpPr>
        <p:grpSpPr bwMode="auto">
          <a:xfrm>
            <a:off x="1066800" y="3352800"/>
            <a:ext cx="228600" cy="620713"/>
            <a:chOff x="672" y="2112"/>
            <a:chExt cx="144" cy="391"/>
          </a:xfrm>
        </p:grpSpPr>
        <p:sp>
          <p:nvSpPr>
            <p:cNvPr id="28849" name="Freeform 135"/>
            <p:cNvSpPr>
              <a:spLocks/>
            </p:cNvSpPr>
            <p:nvPr/>
          </p:nvSpPr>
          <p:spPr bwMode="auto">
            <a:xfrm>
              <a:off x="672" y="2112"/>
              <a:ext cx="144" cy="391"/>
            </a:xfrm>
            <a:custGeom>
              <a:avLst/>
              <a:gdLst>
                <a:gd name="T0" fmla="*/ 143 w 104"/>
                <a:gd name="T1" fmla="*/ 386 h 245"/>
                <a:gd name="T2" fmla="*/ 143 w 104"/>
                <a:gd name="T3" fmla="*/ 0 h 245"/>
                <a:gd name="T4" fmla="*/ 0 w 104"/>
                <a:gd name="T5" fmla="*/ 0 h 245"/>
                <a:gd name="T6" fmla="*/ 0 w 104"/>
                <a:gd name="T7" fmla="*/ 389 h 245"/>
                <a:gd name="T8" fmla="*/ 143 w 104"/>
                <a:gd name="T9" fmla="*/ 389 h 245"/>
                <a:gd name="T10" fmla="*/ 143 w 104"/>
                <a:gd name="T11" fmla="*/ 389 h 24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4"/>
                <a:gd name="T19" fmla="*/ 0 h 245"/>
                <a:gd name="T20" fmla="*/ 104 w 104"/>
                <a:gd name="T21" fmla="*/ 245 h 24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4" h="245">
                  <a:moveTo>
                    <a:pt x="103" y="242"/>
                  </a:moveTo>
                  <a:lnTo>
                    <a:pt x="103" y="0"/>
                  </a:lnTo>
                  <a:lnTo>
                    <a:pt x="0" y="0"/>
                  </a:lnTo>
                  <a:lnTo>
                    <a:pt x="0" y="244"/>
                  </a:lnTo>
                  <a:lnTo>
                    <a:pt x="103" y="244"/>
                  </a:lnTo>
                </a:path>
              </a:pathLst>
            </a:custGeom>
            <a:solidFill>
              <a:srgbClr val="FFE6CD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850" name="Rectangle 136"/>
            <p:cNvSpPr>
              <a:spLocks noChangeArrowheads="1"/>
            </p:cNvSpPr>
            <p:nvPr/>
          </p:nvSpPr>
          <p:spPr bwMode="auto">
            <a:xfrm>
              <a:off x="682" y="2216"/>
              <a:ext cx="133" cy="115"/>
            </a:xfrm>
            <a:prstGeom prst="rect">
              <a:avLst/>
            </a:prstGeom>
            <a:solidFill>
              <a:srgbClr val="FFE6CD"/>
            </a:solidFill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PC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</p:grpSp>
      <p:sp>
        <p:nvSpPr>
          <p:cNvPr id="28799" name="Line 137"/>
          <p:cNvSpPr>
            <a:spLocks noChangeShapeType="1"/>
          </p:cNvSpPr>
          <p:nvPr/>
        </p:nvSpPr>
        <p:spPr bwMode="auto">
          <a:xfrm flipH="1">
            <a:off x="2428875" y="3886200"/>
            <a:ext cx="1143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0" name="Line 138"/>
          <p:cNvSpPr>
            <a:spLocks noChangeShapeType="1"/>
          </p:cNvSpPr>
          <p:nvPr/>
        </p:nvSpPr>
        <p:spPr bwMode="auto">
          <a:xfrm flipV="1">
            <a:off x="2362200" y="2447925"/>
            <a:ext cx="0" cy="3810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1" name="Line 139"/>
          <p:cNvSpPr>
            <a:spLocks noChangeShapeType="1"/>
          </p:cNvSpPr>
          <p:nvPr/>
        </p:nvSpPr>
        <p:spPr bwMode="auto">
          <a:xfrm flipH="1" flipV="1">
            <a:off x="6481763" y="2149475"/>
            <a:ext cx="0" cy="90963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2" name="Line 140"/>
          <p:cNvSpPr>
            <a:spLocks noChangeShapeType="1"/>
          </p:cNvSpPr>
          <p:nvPr/>
        </p:nvSpPr>
        <p:spPr bwMode="auto">
          <a:xfrm rot="5400000" flipH="1" flipV="1">
            <a:off x="1985963" y="2066925"/>
            <a:ext cx="4763" cy="75723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3" name="Line 141"/>
          <p:cNvSpPr>
            <a:spLocks noChangeShapeType="1"/>
          </p:cNvSpPr>
          <p:nvPr/>
        </p:nvSpPr>
        <p:spPr bwMode="auto">
          <a:xfrm rot="16200000" flipV="1">
            <a:off x="6343650" y="2916237"/>
            <a:ext cx="4763" cy="2714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4" name="Line 142"/>
          <p:cNvSpPr>
            <a:spLocks noChangeShapeType="1"/>
          </p:cNvSpPr>
          <p:nvPr/>
        </p:nvSpPr>
        <p:spPr bwMode="auto">
          <a:xfrm rot="16200000" flipV="1">
            <a:off x="1208088" y="2046287"/>
            <a:ext cx="0" cy="5000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5" name="Line 143"/>
          <p:cNvSpPr>
            <a:spLocks noChangeShapeType="1"/>
          </p:cNvSpPr>
          <p:nvPr/>
        </p:nvSpPr>
        <p:spPr bwMode="auto">
          <a:xfrm flipV="1">
            <a:off x="952500" y="2290763"/>
            <a:ext cx="0" cy="1328738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06" name="Line 144"/>
          <p:cNvSpPr>
            <a:spLocks noChangeShapeType="1"/>
          </p:cNvSpPr>
          <p:nvPr/>
        </p:nvSpPr>
        <p:spPr bwMode="auto">
          <a:xfrm rot="16200000" flipV="1">
            <a:off x="1004888" y="3557587"/>
            <a:ext cx="0" cy="104775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triangl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8807" name="Group 145"/>
          <p:cNvGrpSpPr>
            <a:grpSpLocks/>
          </p:cNvGrpSpPr>
          <p:nvPr/>
        </p:nvGrpSpPr>
        <p:grpSpPr bwMode="auto">
          <a:xfrm>
            <a:off x="4724400" y="5002213"/>
            <a:ext cx="231775" cy="503238"/>
            <a:chOff x="2976" y="3151"/>
            <a:chExt cx="146" cy="317"/>
          </a:xfrm>
        </p:grpSpPr>
        <p:sp>
          <p:nvSpPr>
            <p:cNvPr id="28845" name="Rectangle 146"/>
            <p:cNvSpPr>
              <a:spLocks noChangeArrowheads="1"/>
            </p:cNvSpPr>
            <p:nvPr/>
          </p:nvSpPr>
          <p:spPr bwMode="auto">
            <a:xfrm>
              <a:off x="2979" y="3151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6" name="Rectangle 147"/>
            <p:cNvSpPr>
              <a:spLocks noChangeArrowheads="1"/>
            </p:cNvSpPr>
            <p:nvPr/>
          </p:nvSpPr>
          <p:spPr bwMode="auto">
            <a:xfrm>
              <a:off x="2976" y="3352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7" name="Rectangle 148"/>
            <p:cNvSpPr>
              <a:spLocks noChangeArrowheads="1"/>
            </p:cNvSpPr>
            <p:nvPr/>
          </p:nvSpPr>
          <p:spPr bwMode="auto">
            <a:xfrm>
              <a:off x="3039" y="3228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8" name="AutoShape 149"/>
            <p:cNvSpPr>
              <a:spLocks noChangeArrowheads="1"/>
            </p:cNvSpPr>
            <p:nvPr/>
          </p:nvSpPr>
          <p:spPr bwMode="auto">
            <a:xfrm rot="5400000">
              <a:off x="2917" y="3261"/>
              <a:ext cx="297" cy="96"/>
            </a:xfrm>
            <a:prstGeom prst="flowChartTerminator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8808" name="Group 150"/>
          <p:cNvGrpSpPr>
            <a:grpSpLocks/>
          </p:cNvGrpSpPr>
          <p:nvPr/>
        </p:nvGrpSpPr>
        <p:grpSpPr bwMode="auto">
          <a:xfrm>
            <a:off x="4781550" y="3863975"/>
            <a:ext cx="246063" cy="488950"/>
            <a:chOff x="3012" y="2434"/>
            <a:chExt cx="155" cy="308"/>
          </a:xfrm>
        </p:grpSpPr>
        <p:sp>
          <p:nvSpPr>
            <p:cNvPr id="28841" name="Rectangle 151"/>
            <p:cNvSpPr>
              <a:spLocks noChangeArrowheads="1"/>
            </p:cNvSpPr>
            <p:nvPr/>
          </p:nvSpPr>
          <p:spPr bwMode="auto">
            <a:xfrm>
              <a:off x="3024" y="2448"/>
              <a:ext cx="143" cy="116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2" name="Rectangle 152"/>
            <p:cNvSpPr>
              <a:spLocks noChangeArrowheads="1"/>
            </p:cNvSpPr>
            <p:nvPr/>
          </p:nvSpPr>
          <p:spPr bwMode="auto">
            <a:xfrm>
              <a:off x="3012" y="2626"/>
              <a:ext cx="143" cy="116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3" name="Rectangle 153"/>
            <p:cNvSpPr>
              <a:spLocks noChangeArrowheads="1"/>
            </p:cNvSpPr>
            <p:nvPr/>
          </p:nvSpPr>
          <p:spPr bwMode="auto">
            <a:xfrm>
              <a:off x="3075" y="2502"/>
              <a:ext cx="57" cy="162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4" name="AutoShape 154"/>
            <p:cNvSpPr>
              <a:spLocks noChangeArrowheads="1"/>
            </p:cNvSpPr>
            <p:nvPr/>
          </p:nvSpPr>
          <p:spPr bwMode="auto">
            <a:xfrm rot="5400000">
              <a:off x="2953" y="2535"/>
              <a:ext cx="297" cy="96"/>
            </a:xfrm>
            <a:prstGeom prst="flowChartTerminator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8809" name="Line 155"/>
          <p:cNvSpPr>
            <a:spLocks noChangeShapeType="1"/>
          </p:cNvSpPr>
          <p:nvPr/>
        </p:nvSpPr>
        <p:spPr bwMode="auto">
          <a:xfrm flipV="1">
            <a:off x="5410200" y="4133850"/>
            <a:ext cx="0" cy="620713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0" name="Line 156"/>
          <p:cNvSpPr>
            <a:spLocks noChangeShapeType="1"/>
          </p:cNvSpPr>
          <p:nvPr/>
        </p:nvSpPr>
        <p:spPr bwMode="auto">
          <a:xfrm rot="5400000" flipV="1">
            <a:off x="5368925" y="4703762"/>
            <a:ext cx="0" cy="82550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8811" name="Group 157"/>
          <p:cNvGrpSpPr>
            <a:grpSpLocks/>
          </p:cNvGrpSpPr>
          <p:nvPr/>
        </p:nvGrpSpPr>
        <p:grpSpPr bwMode="auto">
          <a:xfrm>
            <a:off x="1447800" y="2054225"/>
            <a:ext cx="231775" cy="503238"/>
            <a:chOff x="912" y="1294"/>
            <a:chExt cx="146" cy="317"/>
          </a:xfrm>
        </p:grpSpPr>
        <p:sp>
          <p:nvSpPr>
            <p:cNvPr id="28837" name="Rectangle 158"/>
            <p:cNvSpPr>
              <a:spLocks noChangeArrowheads="1"/>
            </p:cNvSpPr>
            <p:nvPr/>
          </p:nvSpPr>
          <p:spPr bwMode="auto">
            <a:xfrm flipH="1">
              <a:off x="912" y="1294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38" name="Rectangle 159"/>
            <p:cNvSpPr>
              <a:spLocks noChangeArrowheads="1"/>
            </p:cNvSpPr>
            <p:nvPr/>
          </p:nvSpPr>
          <p:spPr bwMode="auto">
            <a:xfrm flipH="1">
              <a:off x="915" y="1495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39" name="Rectangle 160"/>
            <p:cNvSpPr>
              <a:spLocks noChangeArrowheads="1"/>
            </p:cNvSpPr>
            <p:nvPr/>
          </p:nvSpPr>
          <p:spPr bwMode="auto">
            <a:xfrm flipH="1">
              <a:off x="938" y="1371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40" name="AutoShape 161"/>
            <p:cNvSpPr>
              <a:spLocks noChangeArrowheads="1"/>
            </p:cNvSpPr>
            <p:nvPr/>
          </p:nvSpPr>
          <p:spPr bwMode="auto">
            <a:xfrm rot="16200000" flipH="1">
              <a:off x="819" y="1404"/>
              <a:ext cx="297" cy="96"/>
            </a:xfrm>
            <a:prstGeom prst="flowChartTerminator">
              <a:avLst/>
            </a:prstGeom>
            <a:noFill/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28812" name="Group 187"/>
          <p:cNvGrpSpPr>
            <a:grpSpLocks/>
          </p:cNvGrpSpPr>
          <p:nvPr/>
        </p:nvGrpSpPr>
        <p:grpSpPr bwMode="auto">
          <a:xfrm>
            <a:off x="8129588" y="3883025"/>
            <a:ext cx="231775" cy="503238"/>
            <a:chOff x="5121" y="2446"/>
            <a:chExt cx="146" cy="317"/>
          </a:xfrm>
        </p:grpSpPr>
        <p:sp>
          <p:nvSpPr>
            <p:cNvPr id="28833" name="AutoShape 166"/>
            <p:cNvSpPr>
              <a:spLocks noChangeArrowheads="1"/>
            </p:cNvSpPr>
            <p:nvPr/>
          </p:nvSpPr>
          <p:spPr bwMode="auto">
            <a:xfrm rot="5400000">
              <a:off x="5062" y="2556"/>
              <a:ext cx="297" cy="96"/>
            </a:xfrm>
            <a:prstGeom prst="flowChartTerminator">
              <a:avLst/>
            </a:prstGeom>
            <a:solidFill>
              <a:srgbClr val="EAEAEA"/>
            </a:solidFill>
            <a:ln w="28575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834" name="Rectangle 163"/>
            <p:cNvSpPr>
              <a:spLocks noChangeArrowheads="1"/>
            </p:cNvSpPr>
            <p:nvPr/>
          </p:nvSpPr>
          <p:spPr bwMode="auto">
            <a:xfrm>
              <a:off x="5124" y="2446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35" name="Rectangle 164"/>
            <p:cNvSpPr>
              <a:spLocks noChangeArrowheads="1"/>
            </p:cNvSpPr>
            <p:nvPr/>
          </p:nvSpPr>
          <p:spPr bwMode="auto">
            <a:xfrm>
              <a:off x="5121" y="2647"/>
              <a:ext cx="143" cy="116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36" name="Rectangle 165"/>
            <p:cNvSpPr>
              <a:spLocks noChangeArrowheads="1"/>
            </p:cNvSpPr>
            <p:nvPr/>
          </p:nvSpPr>
          <p:spPr bwMode="auto">
            <a:xfrm>
              <a:off x="5184" y="2523"/>
              <a:ext cx="57" cy="162"/>
            </a:xfrm>
            <a:prstGeom prst="rect">
              <a:avLst/>
            </a:prstGeom>
            <a:noFill/>
            <a:ln w="19050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m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u</a:t>
              </a:r>
            </a:p>
            <a:p>
              <a:pPr algn="ctr">
                <a:lnSpc>
                  <a:spcPct val="7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</p:grpSp>
      <p:sp>
        <p:nvSpPr>
          <p:cNvPr id="28813" name="Rectangle 167"/>
          <p:cNvSpPr>
            <a:spLocks noChangeArrowheads="1"/>
          </p:cNvSpPr>
          <p:nvPr/>
        </p:nvSpPr>
        <p:spPr bwMode="auto">
          <a:xfrm>
            <a:off x="1781175" y="3822700"/>
            <a:ext cx="59055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900" b="1">
                <a:solidFill>
                  <a:srgbClr val="000000"/>
                </a:solidFill>
                <a:latin typeface="Arial" charset="0"/>
              </a:rPr>
              <a:t>Instruction</a:t>
            </a:r>
            <a:endParaRPr lang="en-US" sz="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814" name="Line 168"/>
          <p:cNvSpPr>
            <a:spLocks noChangeShapeType="1"/>
          </p:cNvSpPr>
          <p:nvPr/>
        </p:nvSpPr>
        <p:spPr bwMode="auto">
          <a:xfrm flipV="1">
            <a:off x="2981325" y="3478213"/>
            <a:ext cx="0" cy="192881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5" name="Line 169"/>
          <p:cNvSpPr>
            <a:spLocks noChangeShapeType="1"/>
          </p:cNvSpPr>
          <p:nvPr/>
        </p:nvSpPr>
        <p:spPr bwMode="auto">
          <a:xfrm flipV="1">
            <a:off x="2982913" y="5402263"/>
            <a:ext cx="1260475" cy="0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6" name="Line 170"/>
          <p:cNvSpPr>
            <a:spLocks noChangeShapeType="1"/>
          </p:cNvSpPr>
          <p:nvPr/>
        </p:nvSpPr>
        <p:spPr bwMode="auto">
          <a:xfrm flipH="1">
            <a:off x="1614488" y="2149475"/>
            <a:ext cx="4876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7" name="Line 171"/>
          <p:cNvSpPr>
            <a:spLocks noChangeShapeType="1"/>
          </p:cNvSpPr>
          <p:nvPr/>
        </p:nvSpPr>
        <p:spPr bwMode="auto">
          <a:xfrm flipV="1">
            <a:off x="6681788" y="3363913"/>
            <a:ext cx="103188" cy="3175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8" name="Line 172"/>
          <p:cNvSpPr>
            <a:spLocks noChangeShapeType="1"/>
          </p:cNvSpPr>
          <p:nvPr/>
        </p:nvSpPr>
        <p:spPr bwMode="auto">
          <a:xfrm rot="16200000" flipH="1" flipV="1">
            <a:off x="6042025" y="2636837"/>
            <a:ext cx="1470025" cy="1588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19" name="Line 173"/>
          <p:cNvSpPr>
            <a:spLocks noChangeShapeType="1"/>
          </p:cNvSpPr>
          <p:nvPr/>
        </p:nvSpPr>
        <p:spPr bwMode="auto">
          <a:xfrm>
            <a:off x="1524000" y="1901825"/>
            <a:ext cx="5257800" cy="0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820" name="Line 174"/>
          <p:cNvSpPr>
            <a:spLocks noChangeShapeType="1"/>
          </p:cNvSpPr>
          <p:nvPr/>
        </p:nvSpPr>
        <p:spPr bwMode="auto">
          <a:xfrm rot="16200000" flipH="1" flipV="1">
            <a:off x="1444625" y="1985962"/>
            <a:ext cx="169863" cy="1588"/>
          </a:xfrm>
          <a:prstGeom prst="line">
            <a:avLst/>
          </a:prstGeom>
          <a:noFill/>
          <a:ln w="12700">
            <a:solidFill>
              <a:srgbClr val="EB7500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pSp>
        <p:nvGrpSpPr>
          <p:cNvPr id="3" name="Группа 2"/>
          <p:cNvGrpSpPr/>
          <p:nvPr/>
        </p:nvGrpSpPr>
        <p:grpSpPr>
          <a:xfrm>
            <a:off x="4114800" y="2692400"/>
            <a:ext cx="360363" cy="2174875"/>
            <a:chOff x="4114800" y="2692400"/>
            <a:chExt cx="360363" cy="2174875"/>
          </a:xfrm>
        </p:grpSpPr>
        <p:sp>
          <p:nvSpPr>
            <p:cNvPr id="28821" name="Rectangle 175"/>
            <p:cNvSpPr>
              <a:spLocks noChangeArrowheads="1"/>
            </p:cNvSpPr>
            <p:nvPr/>
          </p:nvSpPr>
          <p:spPr bwMode="auto">
            <a:xfrm>
              <a:off x="4176713" y="3505200"/>
              <a:ext cx="258763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>
                  <a:solidFill>
                    <a:srgbClr val="0000FF"/>
                  </a:solidFill>
                  <a:latin typeface="Arial" charset="0"/>
                </a:rPr>
                <a:t>R4</a:t>
              </a:r>
              <a:endParaRPr lang="en-US" sz="1000" b="1" dirty="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22" name="Rectangle 176"/>
            <p:cNvSpPr>
              <a:spLocks noChangeArrowheads="1"/>
            </p:cNvSpPr>
            <p:nvPr/>
          </p:nvSpPr>
          <p:spPr bwMode="auto">
            <a:xfrm>
              <a:off x="4176713" y="3810000"/>
              <a:ext cx="258763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R5</a:t>
              </a:r>
              <a:endParaRPr lang="en-US" sz="10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24" name="Rectangle 178"/>
            <p:cNvSpPr>
              <a:spLocks noChangeArrowheads="1"/>
            </p:cNvSpPr>
            <p:nvPr/>
          </p:nvSpPr>
          <p:spPr bwMode="auto">
            <a:xfrm>
              <a:off x="4203700" y="4622800"/>
              <a:ext cx="225425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27</a:t>
              </a:r>
              <a:endParaRPr lang="en-US" sz="10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25" name="Rectangle 179"/>
            <p:cNvSpPr>
              <a:spLocks noChangeArrowheads="1"/>
            </p:cNvSpPr>
            <p:nvPr/>
          </p:nvSpPr>
          <p:spPr bwMode="auto">
            <a:xfrm>
              <a:off x="4268788" y="2692400"/>
              <a:ext cx="112713" cy="244475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>
                  <a:solidFill>
                    <a:srgbClr val="0000FF"/>
                  </a:solidFill>
                  <a:latin typeface="Arial" charset="0"/>
                </a:rPr>
                <a:t>8</a:t>
              </a:r>
            </a:p>
          </p:txBody>
        </p:sp>
        <p:sp>
          <p:nvSpPr>
            <p:cNvPr id="28828" name="Rectangle 182"/>
            <p:cNvSpPr>
              <a:spLocks noChangeArrowheads="1"/>
            </p:cNvSpPr>
            <p:nvPr/>
          </p:nvSpPr>
          <p:spPr bwMode="auto">
            <a:xfrm>
              <a:off x="4114800" y="2971800"/>
              <a:ext cx="360363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 err="1">
                  <a:solidFill>
                    <a:srgbClr val="0000FF"/>
                  </a:solidFill>
                  <a:latin typeface="Arial" charset="0"/>
                </a:rPr>
                <a:t>beq</a:t>
              </a:r>
              <a:endParaRPr lang="en-US" sz="1600" b="1" dirty="0">
                <a:latin typeface="Courier New" pitchFamily="49" charset="0"/>
              </a:endParaRPr>
            </a:p>
          </p:txBody>
        </p:sp>
      </p:grpSp>
      <p:grpSp>
        <p:nvGrpSpPr>
          <p:cNvPr id="6" name="Группа 5"/>
          <p:cNvGrpSpPr/>
          <p:nvPr/>
        </p:nvGrpSpPr>
        <p:grpSpPr>
          <a:xfrm>
            <a:off x="1066800" y="2717800"/>
            <a:ext cx="1731963" cy="1211421"/>
            <a:chOff x="1066800" y="2717800"/>
            <a:chExt cx="1731963" cy="1211421"/>
          </a:xfrm>
        </p:grpSpPr>
        <p:sp>
          <p:nvSpPr>
            <p:cNvPr id="28826" name="Rectangle 180"/>
            <p:cNvSpPr>
              <a:spLocks noChangeArrowheads="1"/>
            </p:cNvSpPr>
            <p:nvPr/>
          </p:nvSpPr>
          <p:spPr bwMode="auto">
            <a:xfrm>
              <a:off x="2501900" y="2717800"/>
              <a:ext cx="225425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>
                  <a:solidFill>
                    <a:srgbClr val="0000FF"/>
                  </a:solidFill>
                  <a:latin typeface="Arial" charset="0"/>
                </a:rPr>
                <a:t>12</a:t>
              </a:r>
            </a:p>
          </p:txBody>
        </p:sp>
        <p:sp>
          <p:nvSpPr>
            <p:cNvPr id="28827" name="Rectangle 181"/>
            <p:cNvSpPr>
              <a:spLocks noChangeArrowheads="1"/>
            </p:cNvSpPr>
            <p:nvPr/>
          </p:nvSpPr>
          <p:spPr bwMode="auto">
            <a:xfrm>
              <a:off x="1066800" y="3683000"/>
              <a:ext cx="227626" cy="246221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 smtClean="0">
                  <a:solidFill>
                    <a:srgbClr val="0000FF"/>
                  </a:solidFill>
                  <a:latin typeface="Arial" charset="0"/>
                </a:rPr>
                <a:t>12</a:t>
              </a:r>
              <a:endParaRPr lang="en-US" sz="1600" b="1" dirty="0">
                <a:solidFill>
                  <a:srgbClr val="0000FF"/>
                </a:solidFill>
                <a:latin typeface="Arial" charset="0"/>
              </a:endParaRPr>
            </a:p>
          </p:txBody>
        </p:sp>
        <p:sp>
          <p:nvSpPr>
            <p:cNvPr id="28829" name="Rectangle 183"/>
            <p:cNvSpPr>
              <a:spLocks noChangeArrowheads="1"/>
            </p:cNvSpPr>
            <p:nvPr/>
          </p:nvSpPr>
          <p:spPr bwMode="auto">
            <a:xfrm>
              <a:off x="2438400" y="2971800"/>
              <a:ext cx="360363" cy="244475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>
                  <a:solidFill>
                    <a:srgbClr val="0000FF"/>
                  </a:solidFill>
                  <a:latin typeface="Arial" charset="0"/>
                </a:rPr>
                <a:t>and</a:t>
              </a:r>
              <a:endParaRPr lang="en-US" sz="1600" b="1" dirty="0">
                <a:latin typeface="Courier New" pitchFamily="49" charset="0"/>
              </a:endParaRPr>
            </a:p>
          </p:txBody>
        </p:sp>
      </p:grpSp>
      <p:grpSp>
        <p:nvGrpSpPr>
          <p:cNvPr id="5" name="Группа 4"/>
          <p:cNvGrpSpPr/>
          <p:nvPr/>
        </p:nvGrpSpPr>
        <p:grpSpPr>
          <a:xfrm>
            <a:off x="4330700" y="3505200"/>
            <a:ext cx="3117850" cy="2738438"/>
            <a:chOff x="4330700" y="3505200"/>
            <a:chExt cx="3117850" cy="2738438"/>
          </a:xfrm>
        </p:grpSpPr>
        <p:sp>
          <p:nvSpPr>
            <p:cNvPr id="28677" name="Text Box 5"/>
            <p:cNvSpPr txBox="1">
              <a:spLocks noChangeArrowheads="1"/>
            </p:cNvSpPr>
            <p:nvPr/>
          </p:nvSpPr>
          <p:spPr bwMode="auto">
            <a:xfrm>
              <a:off x="4330700" y="5876925"/>
              <a:ext cx="31178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800" b="1">
                  <a:solidFill>
                    <a:srgbClr val="0000FF"/>
                  </a:solidFill>
                  <a:latin typeface="Arial" charset="0"/>
                </a:rPr>
                <a:t>Calculate branch condition</a:t>
              </a:r>
              <a:endParaRPr lang="en-US" b="1">
                <a:solidFill>
                  <a:srgbClr val="0000FF"/>
                </a:solidFill>
                <a:latin typeface="Arial" charset="0"/>
              </a:endParaRPr>
            </a:p>
          </p:txBody>
        </p:sp>
        <p:sp>
          <p:nvSpPr>
            <p:cNvPr id="28823" name="Rectangle 177"/>
            <p:cNvSpPr>
              <a:spLocks noChangeArrowheads="1"/>
            </p:cNvSpPr>
            <p:nvPr/>
          </p:nvSpPr>
          <p:spPr bwMode="auto">
            <a:xfrm>
              <a:off x="5240338" y="3505200"/>
              <a:ext cx="169863" cy="609600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4000" b="1" dirty="0">
                  <a:solidFill>
                    <a:srgbClr val="0000FF"/>
                  </a:solidFill>
                  <a:latin typeface="Arial" charset="0"/>
                </a:rPr>
                <a:t>-</a:t>
              </a:r>
              <a:endParaRPr lang="en-US" sz="1000" b="1" dirty="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8830" name="Line 184"/>
            <p:cNvSpPr>
              <a:spLocks noChangeShapeType="1"/>
            </p:cNvSpPr>
            <p:nvPr/>
          </p:nvSpPr>
          <p:spPr bwMode="auto">
            <a:xfrm flipH="1" flipV="1">
              <a:off x="5410200" y="4038600"/>
              <a:ext cx="457200" cy="1905000"/>
            </a:xfrm>
            <a:prstGeom prst="line">
              <a:avLst/>
            </a:prstGeom>
            <a:noFill/>
            <a:ln w="28575">
              <a:solidFill>
                <a:srgbClr val="3366FF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4" name="Группа 3"/>
          <p:cNvGrpSpPr/>
          <p:nvPr/>
        </p:nvGrpSpPr>
        <p:grpSpPr>
          <a:xfrm>
            <a:off x="3733800" y="2133600"/>
            <a:ext cx="2724150" cy="762000"/>
            <a:chOff x="3733800" y="2133600"/>
            <a:chExt cx="2724150" cy="762000"/>
          </a:xfrm>
        </p:grpSpPr>
        <p:sp>
          <p:nvSpPr>
            <p:cNvPr id="28831" name="Text Box 185"/>
            <p:cNvSpPr txBox="1">
              <a:spLocks noChangeArrowheads="1"/>
            </p:cNvSpPr>
            <p:nvPr/>
          </p:nvSpPr>
          <p:spPr bwMode="auto">
            <a:xfrm>
              <a:off x="3733800" y="2133600"/>
              <a:ext cx="2724150" cy="366713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800" b="1">
                  <a:solidFill>
                    <a:srgbClr val="0000FF"/>
                  </a:solidFill>
                  <a:latin typeface="Arial" charset="0"/>
                </a:rPr>
                <a:t>Calculate branch target</a:t>
              </a:r>
              <a:endParaRPr lang="en-US" b="1">
                <a:solidFill>
                  <a:srgbClr val="0000FF"/>
                </a:solidFill>
                <a:latin typeface="Arial" charset="0"/>
              </a:endParaRPr>
            </a:p>
          </p:txBody>
        </p:sp>
        <p:sp>
          <p:nvSpPr>
            <p:cNvPr id="28832" name="Line 186"/>
            <p:cNvSpPr>
              <a:spLocks noChangeShapeType="1"/>
            </p:cNvSpPr>
            <p:nvPr/>
          </p:nvSpPr>
          <p:spPr bwMode="auto">
            <a:xfrm>
              <a:off x="5029200" y="2514600"/>
              <a:ext cx="152400" cy="381000"/>
            </a:xfrm>
            <a:prstGeom prst="line">
              <a:avLst/>
            </a:prstGeom>
            <a:noFill/>
            <a:ln w="28575">
              <a:solidFill>
                <a:srgbClr val="3366FF"/>
              </a:solidFill>
              <a:round/>
              <a:headEnd type="none" w="sm" len="sm"/>
              <a:tailEnd type="stealth" w="med" len="lg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" name="Прямоугольник 1"/>
          <p:cNvSpPr/>
          <p:nvPr/>
        </p:nvSpPr>
        <p:spPr>
          <a:xfrm>
            <a:off x="2743200" y="829270"/>
            <a:ext cx="6553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if(R4 - R5 == 0)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then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(PC + 4) +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SignExt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(27)*4; 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else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PC+4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7044080"/>
      </p:ext>
    </p:extLst>
  </p:cSld>
  <p:clrMapOvr>
    <a:masterClrMapping/>
  </p:clrMapOvr>
  <p:transition advTm="39264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86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6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8675" grpId="0"/>
      <p:bldP spid="28676" grpId="0"/>
    </p:bldLst>
  </p:timing>
  <p:extLst mod="1">
    <p:ext uri="{3A86A75C-4F4B-4683-9AE1-C65F6400EC91}">
      <p14:laserTraceLst xmlns:p14="http://schemas.microsoft.com/office/powerpoint/2010/main">
        <p14:tracePtLst>
          <p14:tracePt t="28665" x="2847975" y="4545013"/>
          <p14:tracePt t="28676" x="2884488" y="4564063"/>
          <p14:tracePt t="28688" x="2911475" y="4572000"/>
          <p14:tracePt t="28701" x="2928938" y="4598988"/>
          <p14:tracePt t="28743" x="2938463" y="4608513"/>
          <p14:tracePt t="28755" x="2973388" y="4625975"/>
          <p14:tracePt t="28768" x="3036888" y="4652963"/>
          <p14:tracePt t="28784" x="3089275" y="4679950"/>
          <p14:tracePt t="28800" x="3133725" y="4697413"/>
          <p14:tracePt t="28817" x="3197225" y="4697413"/>
          <p14:tracePt t="28834" x="3276600" y="4714875"/>
          <p14:tracePt t="28850" x="3348038" y="4714875"/>
          <p14:tracePt t="28867" x="3473450" y="4714875"/>
          <p14:tracePt t="28885" x="3741738" y="4706938"/>
          <p14:tracePt t="28900" x="3938588" y="4670425"/>
          <p14:tracePt t="28917" x="4143375" y="4598988"/>
          <p14:tracePt t="28934" x="4375150" y="4527550"/>
          <p14:tracePt t="28950" x="4633913" y="4421188"/>
          <p14:tracePt t="28967" x="4884738" y="4313238"/>
          <p14:tracePt t="28985" x="5089525" y="4170363"/>
          <p14:tracePt t="29001" x="5259388" y="4054475"/>
          <p14:tracePt t="29017" x="5483225" y="3894138"/>
          <p14:tracePt t="29034" x="5697538" y="3706813"/>
          <p14:tracePt t="29050" x="5849938" y="3571875"/>
          <p14:tracePt t="29067" x="5921375" y="3509963"/>
          <p14:tracePt t="29084" x="5956300" y="3455988"/>
          <p14:tracePt t="29100" x="5973763" y="3429000"/>
          <p14:tracePt t="29103" x="5983288" y="3411538"/>
          <p14:tracePt t="29117" x="5992813" y="3402013"/>
          <p14:tracePt t="29134" x="6000750" y="3394075"/>
          <p14:tracePt t="29244" x="6000750" y="3384550"/>
          <p14:tracePt t="29254" x="6027738" y="3375025"/>
          <p14:tracePt t="29268" x="6064250" y="3375025"/>
          <p14:tracePt t="29284" x="6072188" y="3375025"/>
          <p14:tracePt t="29301" x="6089650" y="3375025"/>
          <p14:tracePt t="29318" x="6099175" y="3375025"/>
          <p14:tracePt t="29334" x="6126163" y="3375025"/>
          <p14:tracePt t="29352" x="6135688" y="3375025"/>
          <p14:tracePt t="29369" x="6161088" y="3394075"/>
          <p14:tracePt t="29386" x="6180138" y="3411538"/>
          <p14:tracePt t="29401" x="6188075" y="3438525"/>
          <p14:tracePt t="29418" x="6188075" y="3446463"/>
          <p14:tracePt t="29435" x="6188075" y="3455988"/>
          <p14:tracePt t="29463" x="6207125" y="3455988"/>
          <p14:tracePt t="29487" x="6207125" y="3465513"/>
          <p14:tracePt t="29504" x="6207125" y="3492500"/>
          <p14:tracePt t="29514" x="6207125" y="3500438"/>
          <p14:tracePt t="29522" x="6207125" y="3509963"/>
          <p14:tracePt t="29534" x="6207125" y="3517900"/>
          <p14:tracePt t="29550" x="6207125" y="3527425"/>
          <p14:tracePt t="51105" x="6215063" y="3536950"/>
          <p14:tracePt t="51127" x="6224588" y="3544888"/>
          <p14:tracePt t="51138" x="6224588" y="3563938"/>
          <p14:tracePt t="51153" x="6232525" y="3571875"/>
          <p14:tracePt t="51170" x="6251575" y="3589338"/>
          <p14:tracePt t="51187" x="6259513" y="3589338"/>
          <p14:tracePt t="51206" x="6286500" y="3598863"/>
          <p14:tracePt t="51221" x="6296025" y="3608388"/>
          <p14:tracePt t="51308" x="6303963" y="3616325"/>
          <p14:tracePt t="51319" x="6303963" y="3643313"/>
          <p14:tracePt t="51336" x="6313488" y="3670300"/>
          <p14:tracePt t="51353" x="6313488" y="3687763"/>
          <p14:tracePt t="51370" x="6313488" y="3706813"/>
          <p14:tracePt t="51386" x="6303963" y="3724275"/>
          <p14:tracePt t="51403" x="6296025" y="3741738"/>
          <p14:tracePt t="51420" x="6269038" y="3768725"/>
          <p14:tracePt t="51437" x="6251575" y="3786188"/>
          <p14:tracePt t="51453" x="6224588" y="3805238"/>
          <p14:tracePt t="51471" x="6099175" y="3849688"/>
          <p14:tracePt t="51487" x="6027738" y="3876675"/>
          <p14:tracePt t="51503" x="5929313" y="3902075"/>
          <p14:tracePt t="51520" x="5830888" y="3929063"/>
          <p14:tracePt t="51537" x="5741988" y="3956050"/>
          <p14:tracePt t="51553" x="5707063" y="3965575"/>
          <p14:tracePt t="51570" x="5680075" y="3973513"/>
          <p14:tracePt t="51586" x="5653088" y="3983038"/>
          <p14:tracePt t="51606" x="5616575" y="3992563"/>
          <p14:tracePt t="51621" x="5589588" y="4000500"/>
          <p14:tracePt t="51637" x="5572125" y="4019550"/>
          <p14:tracePt t="51653" x="5564188" y="4019550"/>
          <p14:tracePt t="51670" x="5545138" y="4027488"/>
          <p14:tracePt t="51686" x="5537200" y="4027488"/>
          <p14:tracePt t="52044" x="5446713" y="4098925"/>
          <p14:tracePt t="52055" x="5295900" y="4233863"/>
          <p14:tracePt t="52071" x="4867275" y="4500563"/>
          <p14:tracePt t="52087" x="4537075" y="4625975"/>
          <p14:tracePt t="52103" x="4456113" y="4652963"/>
          <p14:tracePt t="52106" x="4446588" y="4652963"/>
          <p14:tracePt t="52120" x="4446588" y="4662488"/>
          <p14:tracePt t="52159" x="4438650" y="4679950"/>
          <p14:tracePt t="52176" x="4402138" y="4697413"/>
          <p14:tracePt t="52186" x="4394200" y="4706938"/>
          <p14:tracePt t="52204" x="4375150" y="4733925"/>
          <p14:tracePt t="52221" x="4313238" y="4751388"/>
          <p14:tracePt t="52237" x="4214813" y="4778375"/>
          <p14:tracePt t="52254" x="4081463" y="4830763"/>
          <p14:tracePt t="52271" x="4071938" y="4911725"/>
          <p14:tracePt t="52303" x="4062413" y="4911725"/>
          <p14:tracePt t="52320" x="4062413" y="4876800"/>
          <p14:tracePt t="52337" x="4062413" y="4849813"/>
          <p14:tracePt t="52353" x="4062413" y="4751388"/>
          <p14:tracePt t="52371" x="4081463" y="4635500"/>
          <p14:tracePt t="52387" x="4089400" y="4608513"/>
          <p14:tracePt t="52403" x="4116388" y="4581525"/>
          <p14:tracePt t="52436" x="4116388" y="4554538"/>
          <p14:tracePt t="52453" x="4133850" y="4492625"/>
          <p14:tracePt t="52470" x="4179888" y="4411663"/>
          <p14:tracePt t="52486" x="4214813" y="4330700"/>
          <p14:tracePt t="52503" x="4268788" y="4251325"/>
          <p14:tracePt t="52519" x="4340225" y="4125913"/>
          <p14:tracePt t="52536" x="4394200" y="4044950"/>
          <p14:tracePt t="52553" x="4438650" y="4010025"/>
          <p14:tracePt t="52569" x="4465638" y="3992563"/>
          <p14:tracePt t="52586" x="4483100" y="3973513"/>
          <p14:tracePt t="52603" x="4500563" y="3948113"/>
          <p14:tracePt t="52620" x="4510088" y="3938588"/>
          <p14:tracePt t="52715" x="4510088" y="3929063"/>
          <p14:tracePt t="53132" x="4510088" y="3938588"/>
          <p14:tracePt t="53143" x="4491038" y="3973513"/>
          <p14:tracePt t="53155" x="4419600" y="4071938"/>
          <p14:tracePt t="53171" x="4322763" y="4197350"/>
          <p14:tracePt t="53188" x="4241800" y="4286250"/>
          <p14:tracePt t="53204" x="4160838" y="4349750"/>
          <p14:tracePt t="53221" x="4108450" y="4402138"/>
          <p14:tracePt t="53237" x="4054475" y="4465638"/>
          <p14:tracePt t="53253" x="4017963" y="4519613"/>
          <p14:tracePt t="53270" x="3990975" y="4581525"/>
          <p14:tracePt t="53287" x="3946525" y="4635500"/>
          <p14:tracePt t="53303" x="3919538" y="4670425"/>
          <p14:tracePt t="53319" x="3902075" y="4697413"/>
          <p14:tracePt t="53336" x="3884613" y="4714875"/>
          <p14:tracePt t="53353" x="3867150" y="4733925"/>
          <p14:tracePt t="53370" x="3840163" y="4751388"/>
          <p14:tracePt t="53386" x="3813175" y="4778375"/>
          <p14:tracePt t="53403" x="3751263" y="4813300"/>
          <p14:tracePt t="53420" x="3687763" y="4830763"/>
          <p14:tracePt t="53436" x="3643313" y="4857750"/>
          <p14:tracePt t="53453" x="3616325" y="4867275"/>
          <p14:tracePt t="53470" x="3598863" y="4876800"/>
          <p14:tracePt t="53486" x="3589338" y="4876800"/>
          <p14:tracePt t="53503" x="3581400" y="4876800"/>
          <p14:tracePt t="53538" x="3562350" y="4876800"/>
          <p14:tracePt t="53549" x="3544888" y="4894263"/>
          <p14:tracePt t="53562" x="3527425" y="4902200"/>
          <p14:tracePt t="53573" x="3517900" y="4902200"/>
          <p14:tracePt t="53587" x="3500438" y="4902200"/>
          <p14:tracePt t="53603" x="3490913" y="4902200"/>
          <p14:tracePt t="53639" x="3490913" y="4911725"/>
          <p14:tracePt t="53678" x="3527425" y="4902200"/>
          <p14:tracePt t="53688" x="3536950" y="4894263"/>
          <p14:tracePt t="53704" x="3589338" y="4876800"/>
          <p14:tracePt t="53721" x="3687763" y="4849813"/>
          <p14:tracePt t="53737" x="3822700" y="4813300"/>
          <p14:tracePt t="53755" x="3983038" y="4778375"/>
          <p14:tracePt t="53772" x="4081463" y="4751388"/>
          <p14:tracePt t="53787" x="4125913" y="4724400"/>
          <p14:tracePt t="53803" x="4160838" y="4714875"/>
          <p14:tracePt t="53820" x="4179888" y="4697413"/>
          <p14:tracePt t="53837" x="4214813" y="4679950"/>
          <p14:tracePt t="53853" x="4232275" y="4679950"/>
          <p14:tracePt t="53870" x="4268788" y="4670425"/>
          <p14:tracePt t="53887" x="4330700" y="4670425"/>
          <p14:tracePt t="53903" x="4402138" y="4662488"/>
          <p14:tracePt t="53921" x="4446588" y="4643438"/>
          <p14:tracePt t="53937" x="4465638" y="4643438"/>
          <p14:tracePt t="54094" x="4456113" y="4643438"/>
          <p14:tracePt t="54106" x="4446588" y="4643438"/>
          <p14:tracePt t="54121" x="4419600" y="4662488"/>
          <p14:tracePt t="54137" x="4340225" y="4687888"/>
          <p14:tracePt t="54154" x="4259263" y="4714875"/>
          <p14:tracePt t="54171" x="4125913" y="4751388"/>
          <p14:tracePt t="54187" x="4044950" y="4778375"/>
          <p14:tracePt t="54203" x="3973513" y="4786313"/>
          <p14:tracePt t="54220" x="3894138" y="4786313"/>
          <p14:tracePt t="54237" x="3830638" y="4805363"/>
          <p14:tracePt t="54253" x="3768725" y="4805363"/>
          <p14:tracePt t="54270" x="3751263" y="4805363"/>
          <p14:tracePt t="54287" x="3732213" y="4805363"/>
          <p14:tracePt t="54304" x="3705225" y="4813300"/>
          <p14:tracePt t="54320" x="3660775" y="4822825"/>
          <p14:tracePt t="54337" x="3616325" y="4849813"/>
          <p14:tracePt t="54354" x="3554413" y="4849813"/>
          <p14:tracePt t="54370" x="3527425" y="4857750"/>
          <p14:tracePt t="54387" x="3490913" y="4857750"/>
          <p14:tracePt t="54404" x="3482975" y="4857750"/>
          <p14:tracePt t="54532" x="3482975" y="4849813"/>
          <p14:tracePt t="54757" x="3482975" y="4840288"/>
          <p14:tracePt t="54781" x="3482975" y="4822825"/>
          <p14:tracePt t="54798" x="3482975" y="4813300"/>
          <p14:tracePt t="54809" x="3482975" y="4805363"/>
          <p14:tracePt t="54820" x="3482975" y="4786313"/>
          <p14:tracePt t="54837" x="3490913" y="4778375"/>
          <p14:tracePt t="54854" x="3500438" y="4751388"/>
          <p14:tracePt t="54870" x="3509963" y="4733925"/>
          <p14:tracePt t="54887" x="3536950" y="4714875"/>
          <p14:tracePt t="54904" x="3544888" y="4697413"/>
          <p14:tracePt t="54922" x="3562350" y="4662488"/>
          <p14:tracePt t="54937" x="3571875" y="4643438"/>
          <p14:tracePt t="54953" x="3581400" y="4625975"/>
          <p14:tracePt t="54971" x="3598863" y="4616450"/>
          <p14:tracePt t="54987" x="3598863" y="4598988"/>
          <p14:tracePt t="55004" x="3608388" y="4591050"/>
          <p14:tracePt t="55021" x="3608388" y="4572000"/>
          <p14:tracePt t="55038" x="3616325" y="4554538"/>
          <p14:tracePt t="55056" x="3625850" y="4519613"/>
          <p14:tracePt t="55073" x="3643313" y="4500563"/>
          <p14:tracePt t="55088" x="3652838" y="4483100"/>
          <p14:tracePt t="55103" x="3679825" y="4456113"/>
          <p14:tracePt t="55120" x="3697288" y="4438650"/>
          <p14:tracePt t="55137" x="3714750" y="4411663"/>
          <p14:tracePt t="55153" x="3741738" y="4357688"/>
          <p14:tracePt t="55170" x="3795713" y="4322763"/>
          <p14:tracePt t="55188" x="3894138" y="4259263"/>
          <p14:tracePt t="55204" x="3990975" y="4214813"/>
          <p14:tracePt t="55221" x="4044950" y="4187825"/>
          <p14:tracePt t="55237" x="4062413" y="4179888"/>
          <p14:tracePt t="55290" x="4071938" y="4179888"/>
          <p14:tracePt t="55314" x="4081463" y="4170363"/>
          <p14:tracePt t="55346" x="4089400" y="4170363"/>
          <p14:tracePt t="55357" x="4089400" y="4162425"/>
          <p14:tracePt t="55462" x="4081463" y="4152900"/>
          <p14:tracePt t="55473" x="4071938" y="4143375"/>
          <p14:tracePt t="55488" x="4054475" y="4116388"/>
          <p14:tracePt t="55504" x="4027488" y="4108450"/>
          <p14:tracePt t="55521" x="4017963" y="4098925"/>
          <p14:tracePt t="55537" x="4010025" y="4098925"/>
          <p14:tracePt t="55554" x="4010025" y="4090988"/>
          <p14:tracePt t="55570" x="4000500" y="4081463"/>
          <p14:tracePt t="55588" x="3990975" y="4071938"/>
          <p14:tracePt t="55604" x="3983038" y="4071938"/>
          <p14:tracePt t="55620" x="3965575" y="4044950"/>
          <p14:tracePt t="55636" x="3965575" y="4037013"/>
          <p14:tracePt t="55653" x="3956050" y="4027488"/>
          <p14:tracePt t="55670" x="3956050" y="4019550"/>
          <p14:tracePt t="55711" x="3956050" y="4010025"/>
          <p14:tracePt t="55744" x="3956050" y="4000500"/>
          <p14:tracePt t="55760" x="3956050" y="3992563"/>
          <p14:tracePt t="57451" x="3983038" y="3973513"/>
          <p14:tracePt t="57467" x="4143375" y="3894138"/>
          <p14:tracePt t="57478" x="4224338" y="3849688"/>
          <p14:tracePt t="57487" x="4286250" y="3805238"/>
          <p14:tracePt t="57503" x="4313238" y="3786188"/>
          <p14:tracePt t="57520" x="4322763" y="3786188"/>
          <p14:tracePt t="57592" x="4322763" y="3778250"/>
          <p14:tracePt t="57608" x="4313238" y="3759200"/>
          <p14:tracePt t="57623" x="4259263" y="3687763"/>
          <p14:tracePt t="57638" x="4241800" y="3670300"/>
          <p14:tracePt t="57654" x="4214813" y="3652838"/>
          <p14:tracePt t="57671" x="4187825" y="3625850"/>
          <p14:tracePt t="57687" x="4160838" y="3616325"/>
          <p14:tracePt t="57704" x="4160838" y="3608388"/>
          <p14:tracePt t="57739" x="4143375" y="3608388"/>
          <p14:tracePt t="57748" x="4133850" y="3608388"/>
          <p14:tracePt t="57757" x="4125913" y="3616325"/>
          <p14:tracePt t="57770" x="4116388" y="3625850"/>
          <p14:tracePt t="57787" x="4081463" y="3652838"/>
          <p14:tracePt t="57804" x="4071938" y="3652838"/>
          <p14:tracePt t="57897" x="4089400" y="3662363"/>
          <p14:tracePt t="57907" x="4108450" y="3670300"/>
          <p14:tracePt t="57921" x="4205288" y="3670300"/>
          <p14:tracePt t="57938" x="4295775" y="3670300"/>
          <p14:tracePt t="57955" x="4375150" y="3652838"/>
          <p14:tracePt t="57971" x="4394200" y="3643313"/>
          <p14:tracePt t="57988" x="4402138" y="3635375"/>
          <p14:tracePt t="58068" x="4394200" y="3635375"/>
          <p14:tracePt t="58079" x="4375150" y="3635375"/>
          <p14:tracePt t="58090" x="4357688" y="3635375"/>
          <p14:tracePt t="58105" x="4303713" y="3662363"/>
          <p14:tracePt t="58121" x="4286250" y="3679825"/>
          <p14:tracePt t="58138" x="4268788" y="3714750"/>
          <p14:tracePt t="58154" x="4259263" y="3733800"/>
          <p14:tracePt t="58171" x="4251325" y="3751263"/>
          <p14:tracePt t="58187" x="4224338" y="3805238"/>
          <p14:tracePt t="58204" x="4214813" y="3830638"/>
          <p14:tracePt t="58221" x="4214813" y="3876675"/>
          <p14:tracePt t="58237" x="4205288" y="3911600"/>
          <p14:tracePt t="58254" x="4205288" y="3929063"/>
          <p14:tracePt t="58271" x="4187825" y="3965575"/>
          <p14:tracePt t="58288" x="4179888" y="3983038"/>
          <p14:tracePt t="58305" x="4170363" y="4000500"/>
          <p14:tracePt t="58321" x="4160838" y="4019550"/>
          <p14:tracePt t="58338" x="4152900" y="4019550"/>
          <p14:tracePt t="58413" x="4152900" y="4010025"/>
          <p14:tracePt t="58426" x="4152900" y="4000500"/>
          <p14:tracePt t="58438" x="4170363" y="3983038"/>
          <p14:tracePt t="58454" x="4197350" y="3965575"/>
          <p14:tracePt t="58471" x="4224338" y="3938588"/>
          <p14:tracePt t="58487" x="4276725" y="3911600"/>
          <p14:tracePt t="58504" x="4295775" y="3902075"/>
          <p14:tracePt t="58804" x="4330700" y="3902075"/>
          <p14:tracePt t="58815" x="4367213" y="3902075"/>
          <p14:tracePt t="58827" x="4402138" y="3911600"/>
          <p14:tracePt t="58837" x="4500563" y="3911600"/>
          <p14:tracePt t="58854" x="4572000" y="3902075"/>
          <p14:tracePt t="58871" x="4633913" y="3876675"/>
          <p14:tracePt t="58887" x="4714875" y="3849688"/>
          <p14:tracePt t="58904" x="4768850" y="3830638"/>
          <p14:tracePt t="58921" x="4776788" y="3830638"/>
          <p14:tracePt t="58937" x="4786313" y="3830638"/>
          <p14:tracePt t="58993" x="4786313" y="3822700"/>
          <p14:tracePt t="59004" x="4795838" y="3822700"/>
          <p14:tracePt t="59021" x="4803775" y="3813175"/>
          <p14:tracePt t="59055" x="4813300" y="3795713"/>
          <p14:tracePt t="59071" x="4848225" y="3786188"/>
          <p14:tracePt t="59087" x="4867275" y="3786188"/>
          <p14:tracePt t="59098" x="4867275" y="3778250"/>
          <p14:tracePt t="59111" x="4884738" y="3778250"/>
          <p14:tracePt t="59141" x="4894263" y="3778250"/>
          <p14:tracePt t="59152" x="4902200" y="3778250"/>
          <p14:tracePt t="59181" x="4911725" y="3778250"/>
          <p14:tracePt t="59219" x="4921250" y="3778250"/>
          <p14:tracePt t="59230" x="4929188" y="3778250"/>
          <p14:tracePt t="59243" x="4956175" y="3768725"/>
          <p14:tracePt t="59255" x="4965700" y="3768725"/>
          <p14:tracePt t="59271" x="4973638" y="3768725"/>
          <p14:tracePt t="59288" x="4983163" y="3768725"/>
          <p14:tracePt t="59305" x="5018088" y="3759200"/>
          <p14:tracePt t="59321" x="5072063" y="3733800"/>
          <p14:tracePt t="59338" x="5108575" y="3724275"/>
          <p14:tracePt t="59355" x="5126038" y="3724275"/>
          <p14:tracePt t="59371" x="5153025" y="3714750"/>
          <p14:tracePt t="59387" x="5170488" y="3697288"/>
          <p14:tracePt t="59404" x="5187950" y="3687763"/>
          <p14:tracePt t="59421" x="5207000" y="3670300"/>
          <p14:tracePt t="59438" x="5232400" y="3662363"/>
          <p14:tracePt t="59454" x="5251450" y="3643313"/>
          <p14:tracePt t="59471" x="5268913" y="3616325"/>
          <p14:tracePt t="59487" x="5278438" y="3608388"/>
          <p14:tracePt t="59504" x="5295900" y="3608388"/>
          <p14:tracePt t="59837" x="5286375" y="3608388"/>
          <p14:tracePt t="59853" x="5278438" y="3608388"/>
          <p14:tracePt t="59865" x="5268913" y="3608388"/>
          <p14:tracePt t="59877" x="5241925" y="3608388"/>
          <p14:tracePt t="59888" x="5207000" y="3625850"/>
          <p14:tracePt t="59904" x="5180013" y="3635375"/>
          <p14:tracePt t="59921" x="5160963" y="3643313"/>
          <p14:tracePt t="59939" x="5116513" y="3652838"/>
          <p14:tracePt t="59954" x="5099050" y="3652838"/>
          <p14:tracePt t="59971" x="5089525" y="3652838"/>
          <p14:tracePt t="59987" x="5072063" y="3662363"/>
          <p14:tracePt t="60004" x="5045075" y="3662363"/>
          <p14:tracePt t="60021" x="5027613" y="3662363"/>
          <p14:tracePt t="60038" x="5018088" y="3662363"/>
          <p14:tracePt t="60054" x="5010150" y="3662363"/>
          <p14:tracePt t="60183" x="5018088" y="3652838"/>
          <p14:tracePt t="60194" x="5027613" y="3643313"/>
          <p14:tracePt t="60205" x="5054600" y="3625850"/>
          <p14:tracePt t="60221" x="5072063" y="3625850"/>
          <p14:tracePt t="60237" x="5081588" y="3625850"/>
          <p14:tracePt t="60254" x="5089525" y="3625850"/>
          <p14:tracePt t="60271" x="5108575" y="3625850"/>
          <p14:tracePt t="60288" x="5135563" y="3635375"/>
          <p14:tracePt t="60305" x="5160963" y="3635375"/>
          <p14:tracePt t="60323" x="5197475" y="3635375"/>
          <p14:tracePt t="60338" x="5207000" y="3635375"/>
          <p14:tracePt t="60355" x="5224463" y="3635375"/>
          <p14:tracePt t="60372" x="5232400" y="3635375"/>
          <p14:tracePt t="60388" x="5251450" y="3643313"/>
          <p14:tracePt t="60405" x="5268913" y="3662363"/>
          <p14:tracePt t="60422" x="5268913" y="3670300"/>
          <p14:tracePt t="60439" x="5278438" y="3687763"/>
          <p14:tracePt t="60455" x="5278438" y="3697288"/>
          <p14:tracePt t="60503" x="5286375" y="3706813"/>
          <p14:tracePt t="60518" x="5295900" y="3714750"/>
          <p14:tracePt t="60527" x="5303838" y="3724275"/>
          <p14:tracePt t="60537" x="5313363" y="3733800"/>
          <p14:tracePt t="60554" x="5322888" y="3741738"/>
          <p14:tracePt t="60571" x="5349875" y="3759200"/>
          <p14:tracePt t="60588" x="5357813" y="3768725"/>
          <p14:tracePt t="60604" x="5367338" y="3778250"/>
          <p14:tracePt t="60621" x="5375275" y="3786188"/>
          <p14:tracePt t="60638" x="5384800" y="3795713"/>
          <p14:tracePt t="60682" x="5394325" y="3805238"/>
          <p14:tracePt t="60699" x="5411788" y="3813175"/>
          <p14:tracePt t="60707" x="5421313" y="3830638"/>
          <p14:tracePt t="60721" x="5429250" y="3849688"/>
          <p14:tracePt t="60738" x="5438775" y="3857625"/>
          <p14:tracePt t="60754" x="5438775" y="3867150"/>
          <p14:tracePt t="60771" x="5446713" y="3876675"/>
          <p14:tracePt t="60787" x="5446713" y="3884613"/>
          <p14:tracePt t="60808" x="5456238" y="3884613"/>
          <p14:tracePt t="60821" x="5456238" y="3894138"/>
          <p14:tracePt t="60903" x="5465763" y="3911600"/>
          <p14:tracePt t="60941" x="5473700" y="3911600"/>
          <p14:tracePt t="61396" x="5473700" y="3902075"/>
          <p14:tracePt t="61406" x="5473700" y="3884613"/>
          <p14:tracePt t="61422" x="5446713" y="3786188"/>
          <p14:tracePt t="61438" x="5394325" y="3697288"/>
          <p14:tracePt t="61454" x="5313363" y="3509963"/>
          <p14:tracePt t="61471" x="5180013" y="3179763"/>
          <p14:tracePt t="61489" x="4956175" y="2465388"/>
          <p14:tracePt t="61504" x="4911725" y="2017713"/>
          <p14:tracePt t="61521" x="4921250" y="1589088"/>
          <p14:tracePt t="61538" x="4911725" y="1160463"/>
          <p14:tracePt t="61554" x="4751388" y="741363"/>
          <p14:tracePt t="61571" x="4500563" y="393700"/>
          <p14:tracePt t="61588" x="4330700" y="125413"/>
          <p14:tracePt t="61604" x="4232275" y="0"/>
          <p14:tracePt t="61621" x="4125913" y="0"/>
          <p14:tracePt t="61638" x="4116388" y="0"/>
          <p14:tracePt t="61654" x="4108450" y="0"/>
          <p14:tracePt t="61671" x="4098925" y="0"/>
          <p14:tracePt t="61688" x="4071938" y="0"/>
          <p14:tracePt t="61704" x="4054475" y="0"/>
          <p14:tracePt t="61721" x="4037013" y="0"/>
          <p14:tracePt t="61738" x="4017963" y="0"/>
          <p14:tracePt t="61785" x="4010025" y="0"/>
          <p14:tracePt t="61793" x="4000500" y="26988"/>
          <p14:tracePt t="61805" x="3956050" y="61913"/>
          <p14:tracePt t="61822" x="3875088" y="152400"/>
          <p14:tracePt t="61838" x="3795713" y="214313"/>
          <p14:tracePt t="61856" x="3732213" y="241300"/>
          <p14:tracePt t="61874" x="3679825" y="268288"/>
          <p14:tracePt t="61888" x="3652838" y="268288"/>
          <p14:tracePt t="61905" x="3643313" y="268288"/>
          <p14:tracePt t="61922" x="3633788" y="268288"/>
          <p14:tracePt t="61943" x="3625850" y="276225"/>
          <p14:tracePt t="61959" x="3616325" y="285750"/>
          <p14:tracePt t="61972" x="3589338" y="303213"/>
          <p14:tracePt t="61988" x="3581400" y="322263"/>
          <p14:tracePt t="62004" x="3581400" y="347663"/>
          <p14:tracePt t="62021" x="3581400" y="374650"/>
          <p14:tracePt t="62038" x="3598863" y="438150"/>
          <p14:tracePt t="62054" x="3633788" y="482600"/>
          <p14:tracePt t="62071" x="3705225" y="554038"/>
          <p14:tracePt t="62088" x="3786188" y="608013"/>
          <p14:tracePt t="62104" x="3867150" y="660400"/>
          <p14:tracePt t="62121" x="3946525" y="714375"/>
          <p14:tracePt t="62123" x="3983038" y="723900"/>
          <p14:tracePt t="62140" x="4027488" y="750888"/>
          <p14:tracePt t="62155" x="4081463" y="768350"/>
          <p14:tracePt t="62172" x="4098925" y="768350"/>
          <p14:tracePt t="62188" x="4116388" y="758825"/>
          <p14:tracePt t="62205" x="4143375" y="741363"/>
          <p14:tracePt t="62222" x="4160838" y="723900"/>
          <p14:tracePt t="62239" x="4187825" y="669925"/>
          <p14:tracePt t="62255" x="4214813" y="633413"/>
          <p14:tracePt t="62271" x="4224338" y="598488"/>
          <p14:tracePt t="62288" x="4224338" y="571500"/>
          <p14:tracePt t="62304" x="4224338" y="509588"/>
          <p14:tracePt t="62321" x="4205288" y="428625"/>
          <p14:tracePt t="62338" x="4170363" y="384175"/>
          <p14:tracePt t="62354" x="4133850" y="357188"/>
          <p14:tracePt t="62371" x="4071938" y="347663"/>
          <p14:tracePt t="62389" x="3973513" y="366713"/>
          <p14:tracePt t="62405" x="3902075" y="428625"/>
          <p14:tracePt t="62422" x="3840163" y="527050"/>
          <p14:tracePt t="62438" x="3786188" y="714375"/>
          <p14:tracePt t="62454" x="3751263" y="1027113"/>
          <p14:tracePt t="62472" x="3759200" y="1411288"/>
          <p14:tracePt t="62488" x="3857625" y="1795463"/>
          <p14:tracePt t="62505" x="4687888" y="2660650"/>
          <p14:tracePt t="62522" x="5616575" y="3517900"/>
          <p14:tracePt t="62539" x="6394450" y="4054475"/>
          <p14:tracePt t="62555" x="6778625" y="4251325"/>
          <p14:tracePt t="62572" x="6946900" y="4357688"/>
          <p14:tracePt t="62589" x="7010400" y="4394200"/>
          <p14:tracePt t="62605" x="7018338" y="4402138"/>
          <p14:tracePt t="62622" x="7027863" y="4402138"/>
          <p14:tracePt t="62779" x="7018338" y="4394200"/>
          <p14:tracePt t="62787" x="6983413" y="4340225"/>
          <p14:tracePt t="62794" x="6929438" y="4278313"/>
          <p14:tracePt t="62804" x="6867525" y="4233863"/>
          <p14:tracePt t="62821" x="6786563" y="4152900"/>
          <p14:tracePt t="62837" x="6707188" y="4081463"/>
          <p14:tracePt t="62854" x="6589713" y="4000500"/>
          <p14:tracePt t="62870" x="6384925" y="3938588"/>
          <p14:tracePt t="62890" x="6072188" y="3813175"/>
          <p14:tracePt t="62906" x="5857875" y="3724275"/>
          <p14:tracePt t="62922" x="5724525" y="3670300"/>
          <p14:tracePt t="62939" x="5643563" y="3643313"/>
          <p14:tracePt t="62955" x="5608638" y="3616325"/>
          <p14:tracePt t="62972" x="5589588" y="3608388"/>
          <p14:tracePt t="63037" x="5581650" y="3608388"/>
          <p14:tracePt t="63048" x="5564188" y="3608388"/>
          <p14:tracePt t="63060" x="5545138" y="3616325"/>
          <p14:tracePt t="63071" x="5537200" y="3625850"/>
          <p14:tracePt t="63088" x="5518150" y="3643313"/>
          <p14:tracePt t="63104" x="5500688" y="3652838"/>
          <p14:tracePt t="63121" x="5483225" y="3662363"/>
          <p14:tracePt t="63138" x="5473700" y="3662363"/>
          <p14:tracePt t="63172" x="5473700" y="3670300"/>
          <p14:tracePt t="63188" x="5473700" y="3679825"/>
          <p14:tracePt t="63204" x="5473700" y="3687763"/>
          <p14:tracePt t="63226" x="5473700" y="3697288"/>
          <p14:tracePt t="63236" x="5473700" y="3714750"/>
          <p14:tracePt t="63255" x="5473700" y="3733800"/>
          <p14:tracePt t="63274" x="5492750" y="3751263"/>
          <p14:tracePt t="63305" x="5500688" y="3751263"/>
          <p14:tracePt t="63321" x="5500688" y="3759200"/>
          <p14:tracePt t="63338" x="5510213" y="3768725"/>
          <p14:tracePt t="63355" x="5518150" y="3768725"/>
          <p14:tracePt t="63375" x="5527675" y="3778250"/>
          <p14:tracePt t="63389" x="5545138" y="3778250"/>
          <p14:tracePt t="63405" x="5545138" y="3795713"/>
          <p14:tracePt t="63423" x="5554663" y="3795713"/>
          <p14:tracePt t="63439" x="5572125" y="3805238"/>
          <p14:tracePt t="63455" x="5589588" y="3813175"/>
          <p14:tracePt t="63471" x="5599113" y="3822700"/>
          <p14:tracePt t="63489" x="5608638" y="3822700"/>
          <p14:tracePt t="63524" x="5616575" y="3822700"/>
          <p14:tracePt t="63658" x="5626100" y="3822700"/>
          <p14:tracePt t="63669" x="5643563" y="3830638"/>
          <p14:tracePt t="63680" x="5653088" y="3840163"/>
          <p14:tracePt t="63692" x="5661025" y="3840163"/>
          <p14:tracePt t="63704" x="5680075" y="3840163"/>
          <p14:tracePt t="63721" x="5715000" y="3840163"/>
          <p14:tracePt t="63738" x="5724525" y="3840163"/>
          <p14:tracePt t="63754" x="5741988" y="3840163"/>
          <p14:tracePt t="63774" x="5759450" y="3840163"/>
          <p14:tracePt t="63788" x="5778500" y="3849688"/>
          <p14:tracePt t="63805" x="5786438" y="3849688"/>
          <p14:tracePt t="63821" x="5795963" y="3849688"/>
          <p14:tracePt t="63884" x="5803900" y="3867150"/>
          <p14:tracePt t="63899" x="5813425" y="3867150"/>
          <p14:tracePt t="63911" x="5822950" y="3867150"/>
          <p14:tracePt t="63922" x="5830888" y="3876675"/>
          <p14:tracePt t="63938" x="5840413" y="3876675"/>
          <p14:tracePt t="63955" x="5857875" y="3884613"/>
          <p14:tracePt t="63971" x="5867400" y="3884613"/>
          <p14:tracePt t="63988" x="5875338" y="3884613"/>
          <p14:tracePt t="64009" x="5884863" y="3884613"/>
          <p14:tracePt t="64055" x="5894388" y="3884613"/>
          <p14:tracePt t="64071" x="5902325" y="3884613"/>
          <p14:tracePt t="64079" x="5911850" y="3894138"/>
          <p14:tracePt t="64095" x="5929313" y="3894138"/>
          <p14:tracePt t="64125" x="5938838" y="3894138"/>
          <p14:tracePt t="64172" x="5946775" y="3894138"/>
          <p14:tracePt t="64187" x="5956300" y="3894138"/>
          <p14:tracePt t="64195" x="5965825" y="3894138"/>
          <p14:tracePt t="64219" x="5973763" y="3894138"/>
          <p14:tracePt t="64392" x="5983288" y="3894138"/>
          <p14:tracePt t="64526" x="6000750" y="3894138"/>
          <p14:tracePt t="64784" x="6010275" y="3894138"/>
          <p14:tracePt t="64795" x="6010275" y="3902075"/>
          <p14:tracePt t="64838" x="6027738" y="3902075"/>
          <p14:tracePt t="64878" x="6037263" y="3902075"/>
          <p14:tracePt t="64956" x="6045200" y="3902075"/>
          <p14:tracePt t="65034" x="6064250" y="3902075"/>
          <p14:tracePt t="65045" x="6072188" y="3902075"/>
          <p14:tracePt t="65066" x="6081713" y="3902075"/>
          <p14:tracePt t="65080" x="6089650" y="3902075"/>
          <p14:tracePt t="65104" x="6099175" y="3902075"/>
          <p14:tracePt t="65116" x="6108700" y="3902075"/>
          <p14:tracePt t="65136" x="6116638" y="3902075"/>
          <p14:tracePt t="65148" x="6116638" y="3894138"/>
          <p14:tracePt t="65159" x="6126163" y="3894138"/>
          <p14:tracePt t="65480" x="6143625" y="3894138"/>
          <p14:tracePt t="65491" x="6153150" y="3894138"/>
          <p14:tracePt t="65505" x="6161088" y="3884613"/>
          <p14:tracePt t="65522" x="6170613" y="3876675"/>
          <p14:tracePt t="65539" x="6180138" y="3876675"/>
          <p14:tracePt t="65582" x="6188075" y="3876675"/>
          <p14:tracePt t="65622" x="6197600" y="3876675"/>
          <p14:tracePt t="65816" x="6215063" y="3876675"/>
          <p14:tracePt t="65832" x="6224588" y="3857625"/>
          <p14:tracePt t="65843" x="6232525" y="3857625"/>
          <p14:tracePt t="65934" x="6242050" y="3857625"/>
          <p14:tracePt t="65950" x="6251575" y="3849688"/>
          <p14:tracePt t="65966" x="6259513" y="3849688"/>
          <p14:tracePt t="65997" x="6269038" y="3840163"/>
          <p14:tracePt t="66060" x="6286500" y="3830638"/>
          <p14:tracePt t="66071" x="6296025" y="3830638"/>
          <p14:tracePt t="66089" x="6303963" y="3813175"/>
          <p14:tracePt t="66146" x="6313488" y="3805238"/>
          <p14:tracePt t="66157" x="6313488" y="3786188"/>
          <p14:tracePt t="66172" x="6323013" y="3768725"/>
          <p14:tracePt t="66188" x="6323013" y="3751263"/>
          <p14:tracePt t="66205" x="6323013" y="3733800"/>
          <p14:tracePt t="66222" x="6330950" y="3724275"/>
          <p14:tracePt t="66238" x="6330950" y="3697288"/>
          <p14:tracePt t="66255" x="6330950" y="3679825"/>
          <p14:tracePt t="66271" x="6340475" y="3670300"/>
          <p14:tracePt t="66288" x="6340475" y="3652838"/>
          <p14:tracePt t="66305" x="6340475" y="3625850"/>
          <p14:tracePt t="66321" x="6340475" y="3608388"/>
          <p14:tracePt t="66339" x="6340475" y="3581400"/>
          <p14:tracePt t="66356" x="6340475" y="3554413"/>
          <p14:tracePt t="66371" x="6340475" y="3536950"/>
          <p14:tracePt t="66388" x="6340475" y="3527425"/>
          <p14:tracePt t="66405" x="6340475" y="3509963"/>
          <p14:tracePt t="66422" x="6340475" y="3482975"/>
          <p14:tracePt t="66438" x="6340475" y="3473450"/>
          <p14:tracePt t="66455" x="6340475" y="3455988"/>
          <p14:tracePt t="66471" x="6330950" y="3446463"/>
          <p14:tracePt t="66490" x="6330950" y="3411538"/>
          <p14:tracePt t="66506" x="6323013" y="3394075"/>
          <p14:tracePt t="66522" x="6323013" y="3375025"/>
          <p14:tracePt t="66539" x="6323013" y="3367088"/>
          <p14:tracePt t="66556" x="6323013" y="3357563"/>
          <p14:tracePt t="66572" x="6323013" y="3340100"/>
          <p14:tracePt t="66654" x="6323013" y="3357563"/>
          <p14:tracePt t="66665" x="6323013" y="3384550"/>
          <p14:tracePt t="66678" x="6323013" y="3402013"/>
          <p14:tracePt t="66690" x="6323013" y="3411538"/>
          <p14:tracePt t="66706" x="6323013" y="3429000"/>
          <p14:tracePt t="66724" x="6323013" y="3465513"/>
          <p14:tracePt t="66740" x="6323013" y="3482975"/>
          <p14:tracePt t="66756" x="6340475" y="3517900"/>
          <p14:tracePt t="66773" x="6340475" y="3536950"/>
          <p14:tracePt t="66789" x="6340475" y="3554413"/>
          <p14:tracePt t="66806" x="6340475" y="3571875"/>
          <p14:tracePt t="66821" x="6330950" y="3598863"/>
          <p14:tracePt t="66838" x="6313488" y="3616325"/>
          <p14:tracePt t="66855" x="6303963" y="3625850"/>
          <p14:tracePt t="66872" x="6278563" y="3643313"/>
          <p14:tracePt t="66888" x="6251575" y="3643313"/>
          <p14:tracePt t="66905" x="6224588" y="3643313"/>
          <p14:tracePt t="66922" x="6180138" y="3643313"/>
          <p14:tracePt t="66939" x="6135688" y="3643313"/>
          <p14:tracePt t="66955" x="6054725" y="3643313"/>
          <p14:tracePt t="66972" x="6010275" y="3635375"/>
          <p14:tracePt t="66988" x="5973763" y="3635375"/>
          <p14:tracePt t="67006" x="5929313" y="3616325"/>
          <p14:tracePt t="67022" x="5902325" y="3608388"/>
          <p14:tracePt t="67039" x="5875338" y="3589338"/>
          <p14:tracePt t="67056" x="5857875" y="3581400"/>
          <p14:tracePt t="67072" x="5840413" y="3571875"/>
          <p14:tracePt t="67088" x="5813425" y="3571875"/>
          <p14:tracePt t="67105" x="5803900" y="3571875"/>
          <p14:tracePt t="67122" x="5795963" y="3571875"/>
          <p14:tracePt t="67138" x="5778500" y="3571875"/>
          <p14:tracePt t="67155" x="5768975" y="3571875"/>
          <p14:tracePt t="67172" x="5741988" y="3571875"/>
          <p14:tracePt t="67188" x="5724525" y="3589338"/>
          <p14:tracePt t="67205" x="5715000" y="3608388"/>
          <p14:tracePt t="67224" x="5697538" y="3643313"/>
          <p14:tracePt t="67238" x="5697538" y="3652838"/>
          <p14:tracePt t="67256" x="5680075" y="3679825"/>
          <p14:tracePt t="67271" x="5680075" y="3706813"/>
          <p14:tracePt t="67288" x="5680075" y="3724275"/>
          <p14:tracePt t="67306" x="5680075" y="3733800"/>
          <p14:tracePt t="67322" x="5680075" y="3741738"/>
          <p14:tracePt t="67356" x="5680075" y="3759200"/>
          <p14:tracePt t="67374" x="5697538" y="3786188"/>
          <p14:tracePt t="67405" x="5724525" y="3805238"/>
          <p14:tracePt t="67422" x="5732463" y="3813175"/>
          <p14:tracePt t="67438" x="5759450" y="3822700"/>
          <p14:tracePt t="67455" x="5778500" y="3822700"/>
          <p14:tracePt t="67471" x="5795963" y="3822700"/>
          <p14:tracePt t="67488" x="5822950" y="3822700"/>
          <p14:tracePt t="67505" x="5857875" y="3813175"/>
          <p14:tracePt t="67521" x="5911850" y="3795713"/>
          <p14:tracePt t="67539" x="5929313" y="3778250"/>
          <p14:tracePt t="67555" x="5992813" y="3768725"/>
          <p14:tracePt t="67572" x="6037263" y="3751263"/>
          <p14:tracePt t="67588" x="6054725" y="3741738"/>
          <p14:tracePt t="67605" x="6064250" y="3741738"/>
          <p14:tracePt t="67622" x="6081713" y="3741738"/>
          <p14:tracePt t="67638" x="6089650" y="3733800"/>
          <p14:tracePt t="67656" x="6108700" y="3724275"/>
          <p14:tracePt t="67672" x="6126163" y="3714750"/>
          <p14:tracePt t="67688" x="6153150" y="3714750"/>
          <p14:tracePt t="67705" x="6161088" y="3706813"/>
          <p14:tracePt t="67722" x="6180138" y="3706813"/>
          <p14:tracePt t="67739" x="6197600" y="3687763"/>
          <p14:tracePt t="67756" x="6232525" y="3670300"/>
          <p14:tracePt t="67772" x="6251575" y="3662363"/>
          <p14:tracePt t="67788" x="6251575" y="3643313"/>
          <p14:tracePt t="67805" x="6269038" y="3625850"/>
          <p14:tracePt t="67822" x="6269038" y="3598863"/>
          <p14:tracePt t="67838" x="6286500" y="3581400"/>
          <p14:tracePt t="67855" x="6303963" y="3563938"/>
          <p14:tracePt t="67872" x="6303963" y="3536950"/>
          <p14:tracePt t="67888" x="6313488" y="3517900"/>
          <p14:tracePt t="67905" x="6313488" y="3500438"/>
          <p14:tracePt t="67922" x="6313488" y="3482975"/>
          <p14:tracePt t="67938" x="6313488" y="3455988"/>
          <p14:tracePt t="67955" x="6313488" y="3446463"/>
          <p14:tracePt t="67972" x="6313488" y="3438525"/>
          <p14:tracePt t="67992" x="6313488" y="3429000"/>
          <p14:tracePt t="68009" x="6313488" y="3421063"/>
          <p14:tracePt t="68148" x="6323013" y="3421063"/>
          <p14:tracePt t="68164" x="6330950" y="3455988"/>
          <p14:tracePt t="68172" x="6340475" y="3465513"/>
          <p14:tracePt t="68188" x="6367463" y="3500438"/>
          <p14:tracePt t="68205" x="6375400" y="3517900"/>
          <p14:tracePt t="68221" x="6375400" y="3536950"/>
          <p14:tracePt t="68239" x="6375400" y="3554413"/>
          <p14:tracePt t="68256" x="6384925" y="3581400"/>
          <p14:tracePt t="68273" x="6384925" y="3616325"/>
          <p14:tracePt t="68291" x="6384925" y="3643313"/>
          <p14:tracePt t="68306" x="6384925" y="3662363"/>
          <p14:tracePt t="68322" x="6384925" y="3679825"/>
          <p14:tracePt t="68338" x="6367463" y="3697288"/>
          <p14:tracePt t="68355" x="6340475" y="3724275"/>
          <p14:tracePt t="68372" x="6323013" y="3741738"/>
          <p14:tracePt t="68390" x="6296025" y="3759200"/>
          <p14:tracePt t="68407" x="6269038" y="3768725"/>
          <p14:tracePt t="68424" x="6251575" y="3786188"/>
          <p14:tracePt t="68439" x="6232525" y="3805238"/>
          <p14:tracePt t="68456" x="6197600" y="3813175"/>
          <p14:tracePt t="68472" x="6170613" y="3822700"/>
          <p14:tracePt t="68488" x="6135688" y="3822700"/>
          <p14:tracePt t="68505" x="6099175" y="3822700"/>
          <p14:tracePt t="68522" x="6081713" y="3822700"/>
          <p14:tracePt t="68539" x="6054725" y="3813175"/>
          <p14:tracePt t="68555" x="6018213" y="3813175"/>
          <p14:tracePt t="68572" x="6000750" y="3813175"/>
          <p14:tracePt t="68588" x="5965825" y="3813175"/>
          <p14:tracePt t="68605" x="5946775" y="3813175"/>
          <p14:tracePt t="68622" x="5929313" y="3805238"/>
          <p14:tracePt t="68639" x="5911850" y="3795713"/>
          <p14:tracePt t="68656" x="5884863" y="3795713"/>
          <p14:tracePt t="68672" x="5867400" y="3795713"/>
          <p14:tracePt t="68689" x="5849938" y="3786188"/>
          <p14:tracePt t="68705" x="5822950" y="3786188"/>
          <p14:tracePt t="68722" x="5803900" y="3786188"/>
          <p14:tracePt t="68739" x="5786438" y="3786188"/>
          <p14:tracePt t="68979" x="5795963" y="3786188"/>
          <p14:tracePt t="68989" x="5830888" y="3786188"/>
          <p14:tracePt t="69006" x="5867400" y="3786188"/>
          <p14:tracePt t="69023" x="5894388" y="3786188"/>
          <p14:tracePt t="69039" x="5921375" y="3786188"/>
          <p14:tracePt t="69056" x="5956300" y="3786188"/>
          <p14:tracePt t="69072" x="5983288" y="3786188"/>
          <p14:tracePt t="69088" x="6000750" y="3786188"/>
          <p14:tracePt t="69105" x="6018213" y="3786188"/>
          <p14:tracePt t="69122" x="6037263" y="3786188"/>
          <p14:tracePt t="69139" x="6054725" y="3786188"/>
          <p14:tracePt t="69155" x="6064250" y="3786188"/>
          <p14:tracePt t="69172" x="6089650" y="3786188"/>
          <p14:tracePt t="69189" x="6099175" y="3768725"/>
          <p14:tracePt t="69206" x="6116638" y="3759200"/>
          <p14:tracePt t="69222" x="6135688" y="3759200"/>
          <p14:tracePt t="69239" x="6143625" y="3751263"/>
          <p14:tracePt t="69255" x="6153150" y="3741738"/>
          <p14:tracePt t="69272" x="6170613" y="3733800"/>
          <p14:tracePt t="69289" x="6188075" y="3733800"/>
          <p14:tracePt t="69307" x="6215063" y="3724275"/>
          <p14:tracePt t="69323" x="6232525" y="3697288"/>
          <p14:tracePt t="69339" x="6242050" y="3679825"/>
          <p14:tracePt t="69357" x="6251575" y="3662363"/>
          <p14:tracePt t="69373" x="6259513" y="3643313"/>
          <p14:tracePt t="69389" x="6278563" y="3625850"/>
          <p14:tracePt t="69406" x="6286500" y="3616325"/>
          <p14:tracePt t="69425" x="6296025" y="3581400"/>
          <p14:tracePt t="69441" x="6296025" y="3554413"/>
          <p14:tracePt t="69456" x="6296025" y="3536950"/>
          <p14:tracePt t="69473" x="6296025" y="3517900"/>
          <p14:tracePt t="69489" x="6296025" y="3500438"/>
          <p14:tracePt t="69506" x="6296025" y="3473450"/>
          <p14:tracePt t="69522" x="6296025" y="3465513"/>
          <p14:tracePt t="69538" x="6296025" y="3455988"/>
          <p14:tracePt t="69556" x="6296025" y="3446463"/>
          <p14:tracePt t="69611" x="6296025" y="3438525"/>
          <p14:tracePt t="69683" x="6303963" y="3438525"/>
          <p14:tracePt t="69693" x="6313488" y="3438525"/>
          <p14:tracePt t="69707" x="6330950" y="3438525"/>
          <p14:tracePt t="69723" x="6350000" y="3438525"/>
          <p14:tracePt t="69739" x="6357938" y="3438525"/>
          <p14:tracePt t="69756" x="6357938" y="3446463"/>
          <p14:tracePt t="69772" x="6375400" y="3455988"/>
          <p14:tracePt t="69789" x="6394450" y="3473450"/>
          <p14:tracePt t="69805" x="6402388" y="3492500"/>
          <p14:tracePt t="70057" x="6402388" y="3482975"/>
          <p14:tracePt t="70067" x="6394450" y="3473450"/>
          <p14:tracePt t="70081" x="6375400" y="3455988"/>
          <p14:tracePt t="70092" x="6367463" y="3446463"/>
          <p14:tracePt t="70106" x="6357938" y="3446463"/>
          <p14:tracePt t="70174" x="6340475" y="3446463"/>
          <p14:tracePt t="70190" x="6330950" y="3455988"/>
          <p14:tracePt t="70206" x="6323013" y="3455988"/>
          <p14:tracePt t="70230" x="6323013" y="3465513"/>
          <p14:tracePt t="70235" x="6313488" y="3492500"/>
          <p14:tracePt t="70243" x="6303963" y="3500438"/>
          <p14:tracePt t="70255" x="6296025" y="3509963"/>
          <p14:tracePt t="70271" x="6278563" y="3527425"/>
          <p14:tracePt t="70288" x="6278563" y="3554413"/>
          <p14:tracePt t="70305" x="6278563" y="3571875"/>
          <p14:tracePt t="70322" x="6278563" y="3589338"/>
          <p14:tracePt t="70339" x="6278563" y="3625850"/>
          <p14:tracePt t="70356" x="6278563" y="3643313"/>
          <p14:tracePt t="70373" x="6278563" y="3662363"/>
          <p14:tracePt t="70389" x="6278563" y="3670300"/>
          <p14:tracePt t="70405" x="6278563" y="3679825"/>
          <p14:tracePt t="70423" x="6278563" y="3697288"/>
          <p14:tracePt t="70457" x="6269038" y="3706813"/>
          <p14:tracePt t="70464" x="6259513" y="3714750"/>
          <p14:tracePt t="70472" x="6242050" y="3724275"/>
          <p14:tracePt t="70489" x="6207125" y="3751263"/>
          <p14:tracePt t="70505" x="6188075" y="3768725"/>
          <p14:tracePt t="70523" x="6135688" y="3778250"/>
          <p14:tracePt t="70539" x="6116638" y="3786188"/>
          <p14:tracePt t="70556" x="6099175" y="3786188"/>
          <p14:tracePt t="70572" x="6081713" y="3786188"/>
          <p14:tracePt t="70589" x="6010275" y="3786188"/>
          <p14:tracePt t="70605" x="5992813" y="3795713"/>
          <p14:tracePt t="70622" x="5956300" y="3795713"/>
          <p14:tracePt t="70639" x="5929313" y="3795713"/>
          <p14:tracePt t="70656" x="5867400" y="3795713"/>
          <p14:tracePt t="70673" x="5822950" y="3813175"/>
          <p14:tracePt t="70689" x="5795963" y="3813175"/>
          <p14:tracePt t="70707" x="5759450" y="3822700"/>
          <p14:tracePt t="70722" x="5751513" y="3822700"/>
          <p14:tracePt t="70739" x="5741988" y="3822700"/>
          <p14:tracePt t="70755" x="5724525" y="3822700"/>
          <p14:tracePt t="70772" x="5697538" y="3822700"/>
          <p14:tracePt t="70789" x="5670550" y="3822700"/>
          <p14:tracePt t="70805" x="5643563" y="3830638"/>
          <p14:tracePt t="70822" x="5572125" y="3830638"/>
          <p14:tracePt t="70842" x="5500688" y="3857625"/>
          <p14:tracePt t="70857" x="5483225" y="3867150"/>
          <p14:tracePt t="70873" x="5456238" y="3876675"/>
          <p14:tracePt t="70949" x="5456238" y="3884613"/>
          <p14:tracePt t="70989" x="5456238" y="3894138"/>
          <p14:tracePt t="71005" x="5473700" y="3894138"/>
          <p14:tracePt t="71016" x="5492750" y="3894138"/>
          <p14:tracePt t="71029" x="5518150" y="3884613"/>
          <p14:tracePt t="71040" x="5537200" y="3884613"/>
          <p14:tracePt t="71056" x="5599113" y="3857625"/>
          <p14:tracePt t="71073" x="5680075" y="3857625"/>
          <p14:tracePt t="71091" x="5751513" y="3830638"/>
          <p14:tracePt t="71108" x="5768975" y="3830638"/>
          <p14:tracePt t="71177" x="5768975" y="3822700"/>
          <p14:tracePt t="71201" x="5768975" y="3813175"/>
          <p14:tracePt t="71215" x="5732463" y="3805238"/>
          <p14:tracePt t="71228" x="5715000" y="3805238"/>
          <p14:tracePt t="71240" x="5653088" y="3805238"/>
          <p14:tracePt t="71256" x="5589588" y="3805238"/>
          <p14:tracePt t="71272" x="5527675" y="3805238"/>
          <p14:tracePt t="71289" x="5483225" y="3805238"/>
          <p14:tracePt t="71305" x="5465763" y="3805238"/>
          <p14:tracePt t="71322" x="5429250" y="3805238"/>
          <p14:tracePt t="71339" x="5411788" y="3813175"/>
          <p14:tracePt t="71356" x="5402263" y="3813175"/>
          <p14:tracePt t="71395" x="5402263" y="3822700"/>
          <p14:tracePt t="71427" x="5411788" y="3822700"/>
          <p14:tracePt t="71438" x="5429250" y="3822700"/>
          <p14:tracePt t="71456" x="5492750" y="3822700"/>
          <p14:tracePt t="71473" x="5572125" y="3840163"/>
          <p14:tracePt t="71489" x="5670550" y="3840163"/>
          <p14:tracePt t="71506" x="5688013" y="3849688"/>
          <p14:tracePt t="71523" x="5697538" y="3849688"/>
          <p14:tracePt t="71539" x="5707063" y="3849688"/>
          <p14:tracePt t="71631" x="5707063" y="3840163"/>
          <p14:tracePt t="71642" x="5707063" y="3830638"/>
          <p14:tracePt t="71656" x="5697538" y="3805238"/>
          <p14:tracePt t="71673" x="5670550" y="3805238"/>
          <p14:tracePt t="71689" x="5626100" y="3805238"/>
          <p14:tracePt t="71706" x="5564188" y="3805238"/>
          <p14:tracePt t="71723" x="5500688" y="3822700"/>
          <p14:tracePt t="71739" x="5465763" y="3830638"/>
          <p14:tracePt t="71756" x="5456238" y="3840163"/>
          <p14:tracePt t="71818" x="5456238" y="3867150"/>
          <p14:tracePt t="71827" x="5456238" y="3894138"/>
          <p14:tracePt t="71842" x="5483225" y="3921125"/>
          <p14:tracePt t="71857" x="5500688" y="3948113"/>
          <p14:tracePt t="71873" x="5518150" y="3965575"/>
          <p14:tracePt t="71889" x="5537200" y="3973513"/>
          <p14:tracePt t="71906" x="5572125" y="3973513"/>
          <p14:tracePt t="71922" x="5608638" y="3965575"/>
          <p14:tracePt t="71939" x="5670550" y="3948113"/>
          <p14:tracePt t="71956" x="5741988" y="3921125"/>
          <p14:tracePt t="71972" x="5813425" y="3894138"/>
          <p14:tracePt t="71989" x="5830888" y="3876675"/>
          <p14:tracePt t="72005" x="5857875" y="3849688"/>
          <p14:tracePt t="72022" x="5857875" y="3822700"/>
          <p14:tracePt t="72040" x="5857875" y="3778250"/>
          <p14:tracePt t="72056" x="5857875" y="3733800"/>
          <p14:tracePt t="72072" x="5840413" y="3714750"/>
          <p14:tracePt t="72089" x="5813425" y="3697288"/>
          <p14:tracePt t="72107" x="5778500" y="3662363"/>
          <p14:tracePt t="72122" x="5741988" y="3643313"/>
          <p14:tracePt t="72139" x="5707063" y="3616325"/>
          <p14:tracePt t="72156" x="5688013" y="3616325"/>
          <p14:tracePt t="72173" x="5643563" y="3616325"/>
          <p14:tracePt t="72189" x="5599113" y="3635375"/>
          <p14:tracePt t="72205" x="5545138" y="3662363"/>
          <p14:tracePt t="72222" x="5500688" y="3687763"/>
          <p14:tracePt t="72239" x="5473700" y="3706813"/>
          <p14:tracePt t="72257" x="5446713" y="3724275"/>
          <p14:tracePt t="72272" x="5438775" y="3733800"/>
          <p14:tracePt t="72289" x="5429250" y="3759200"/>
          <p14:tracePt t="72306" x="5429250" y="3778250"/>
          <p14:tracePt t="72323" x="5429250" y="3795713"/>
          <p14:tracePt t="72339" x="5438775" y="3830638"/>
          <p14:tracePt t="72358" x="5465763" y="3857625"/>
          <p14:tracePt t="72373" x="5527675" y="3884613"/>
          <p14:tracePt t="72390" x="5589588" y="3894138"/>
          <p14:tracePt t="72406" x="5670550" y="3894138"/>
          <p14:tracePt t="72425" x="5732463" y="3876675"/>
          <p14:tracePt t="72440" x="5768975" y="3857625"/>
          <p14:tracePt t="72457" x="5786438" y="3849688"/>
          <p14:tracePt t="72473" x="5795963" y="3830638"/>
          <p14:tracePt t="72491" x="5795963" y="3805238"/>
          <p14:tracePt t="72508" x="5803900" y="3786188"/>
          <p14:tracePt t="72523" x="5803900" y="3751263"/>
          <p14:tracePt t="72540" x="5795963" y="3724275"/>
          <p14:tracePt t="72556" x="5778500" y="3697288"/>
          <p14:tracePt t="72573" x="5759450" y="3679825"/>
          <p14:tracePt t="72589" x="5707063" y="3652838"/>
          <p14:tracePt t="72607" x="5661025" y="3643313"/>
          <p14:tracePt t="72610" x="5626100" y="3643313"/>
          <p14:tracePt t="72623" x="5599113" y="3643313"/>
          <p14:tracePt t="72639" x="5527675" y="3670300"/>
          <p14:tracePt t="72656" x="5483225" y="3687763"/>
          <p14:tracePt t="72673" x="5465763" y="3706813"/>
          <p14:tracePt t="72689" x="5446713" y="3714750"/>
          <p14:tracePt t="72724" x="5438775" y="3724275"/>
          <p14:tracePt t="72741" x="5438775" y="3733800"/>
          <p14:tracePt t="72752" x="5438775" y="3751263"/>
          <p14:tracePt t="72764" x="5438775" y="3768725"/>
          <p14:tracePt t="72776" x="5438775" y="3786188"/>
          <p14:tracePt t="72790" x="5465763" y="3813175"/>
          <p14:tracePt t="72806" x="5483225" y="3849688"/>
          <p14:tracePt t="72823" x="5500688" y="3867150"/>
          <p14:tracePt t="72840" x="5527675" y="3884613"/>
          <p14:tracePt t="72856" x="5545138" y="3894138"/>
          <p14:tracePt t="72873" x="5564188" y="3902075"/>
          <p14:tracePt t="72889" x="5608638" y="3902075"/>
          <p14:tracePt t="72906" x="5643563" y="3902075"/>
          <p14:tracePt t="72922" x="5661025" y="3884613"/>
          <p14:tracePt t="72939" x="5680075" y="3867150"/>
          <p14:tracePt t="72955" x="5697538" y="3849688"/>
          <p14:tracePt t="72972" x="5724525" y="3840163"/>
          <p14:tracePt t="72989" x="5732463" y="3813175"/>
          <p14:tracePt t="73006" x="5732463" y="3795713"/>
          <p14:tracePt t="73022" x="5732463" y="3759200"/>
          <p14:tracePt t="73039" x="5732463" y="3733800"/>
          <p14:tracePt t="73055" x="5707063" y="3714750"/>
          <p14:tracePt t="73072" x="5688013" y="3697288"/>
          <p14:tracePt t="73089" x="5670550" y="3670300"/>
          <p14:tracePt t="73105" x="5635625" y="3652838"/>
          <p14:tracePt t="73122" x="5599113" y="3643313"/>
          <p14:tracePt t="73124" x="5589588" y="3635375"/>
          <p14:tracePt t="73139" x="5572125" y="3635375"/>
          <p14:tracePt t="73155" x="5527675" y="3635375"/>
          <p14:tracePt t="73172" x="5483225" y="3652838"/>
          <p14:tracePt t="73189" x="5446713" y="3679825"/>
          <p14:tracePt t="73205" x="5429250" y="3687763"/>
          <p14:tracePt t="73222" x="5411788" y="3706813"/>
          <p14:tracePt t="73264" x="5411788" y="3714750"/>
          <p14:tracePt t="73280" x="5394325" y="3724275"/>
          <p14:tracePt t="73289" x="5394325" y="3751263"/>
          <p14:tracePt t="73305" x="5394325" y="3768725"/>
          <p14:tracePt t="73322" x="5402263" y="3805238"/>
          <p14:tracePt t="73339" x="5411788" y="3822700"/>
          <p14:tracePt t="73406" x="5421313" y="3830638"/>
          <p14:tracePt t="73422" x="5429250" y="3840163"/>
          <p14:tracePt t="73428" x="5438775" y="3849688"/>
          <p14:tracePt t="73439" x="5446713" y="3849688"/>
          <p14:tracePt t="73455" x="5465763" y="3867150"/>
          <p14:tracePt t="73472" x="5473700" y="3876675"/>
          <p14:tracePt t="73489" x="5483225" y="3876675"/>
          <p14:tracePt t="73506" x="5492750" y="3884613"/>
          <p14:tracePt t="73522" x="5510213" y="3894138"/>
          <p14:tracePt t="73539" x="5518150" y="3902075"/>
          <p14:tracePt t="73555" x="5545138" y="3902075"/>
          <p14:tracePt t="73572" x="5572125" y="3902075"/>
          <p14:tracePt t="73589" x="5589588" y="3902075"/>
          <p14:tracePt t="73605" x="5608638" y="3902075"/>
          <p14:tracePt t="73852" x="5616575" y="3894138"/>
          <p14:tracePt t="73860" x="5626100" y="3876675"/>
          <p14:tracePt t="73872" x="5635625" y="3867150"/>
          <p14:tracePt t="73889" x="5670550" y="3849688"/>
          <p14:tracePt t="73906" x="5724525" y="3822700"/>
          <p14:tracePt t="73922" x="5759450" y="3813175"/>
          <p14:tracePt t="73939" x="5803900" y="3813175"/>
          <p14:tracePt t="73955" x="5822950" y="3813175"/>
          <p14:tracePt t="73972" x="5857875" y="3805238"/>
          <p14:tracePt t="73989" x="5875338" y="3795713"/>
          <p14:tracePt t="74005" x="5894388" y="3795713"/>
          <p14:tracePt t="74022" x="5921375" y="3786188"/>
          <p14:tracePt t="74039" x="5938838" y="3768725"/>
          <p14:tracePt t="74055" x="5965825" y="3751263"/>
          <p14:tracePt t="74072" x="6000750" y="3741738"/>
          <p14:tracePt t="74089" x="6018213" y="3741738"/>
          <p14:tracePt t="74105" x="6027738" y="3741738"/>
          <p14:tracePt t="74122" x="6054725" y="3741738"/>
          <p14:tracePt t="74139" x="6064250" y="3741738"/>
          <p14:tracePt t="74155" x="6072188" y="3741738"/>
          <p14:tracePt t="74172" x="6081713" y="3741738"/>
          <p14:tracePt t="74189" x="6099175" y="3751263"/>
          <p14:tracePt t="74206" x="6116638" y="3751263"/>
          <p14:tracePt t="74222" x="6135688" y="3759200"/>
          <p14:tracePt t="74239" x="6143625" y="3768725"/>
          <p14:tracePt t="74256" x="6161088" y="3768725"/>
          <p14:tracePt t="74272" x="6170613" y="3768725"/>
          <p14:tracePt t="74305" x="6197600" y="3768725"/>
          <p14:tracePt t="74322" x="6224588" y="3759200"/>
          <p14:tracePt t="74339" x="6232525" y="3751263"/>
          <p14:tracePt t="74355" x="6242050" y="3741738"/>
          <p14:tracePt t="74372" x="6269038" y="3733800"/>
          <p14:tracePt t="74389" x="6278563" y="3706813"/>
          <p14:tracePt t="74406" x="6296025" y="3697288"/>
          <p14:tracePt t="74423" x="6303963" y="3679825"/>
          <p14:tracePt t="74439" x="6303963" y="3670300"/>
          <p14:tracePt t="74456" x="6313488" y="3652838"/>
          <p14:tracePt t="74472" x="6323013" y="3625850"/>
          <p14:tracePt t="74489" x="6323013" y="3608388"/>
          <p14:tracePt t="74506" x="6340475" y="3589338"/>
          <p14:tracePt t="74522" x="6340475" y="3571875"/>
          <p14:tracePt t="74539" x="6340475" y="3544888"/>
          <p14:tracePt t="74556" x="6330950" y="3509963"/>
          <p14:tracePt t="74572" x="6330950" y="3482975"/>
          <p14:tracePt t="74589" x="6323013" y="3465513"/>
          <p14:tracePt t="74605" x="6323013" y="3446463"/>
          <p14:tracePt t="74622" x="6323013" y="3438525"/>
          <p14:tracePt t="74639" x="6323013" y="3421063"/>
          <p14:tracePt t="74790" x="6340475" y="3421063"/>
          <p14:tracePt t="74798" x="6350000" y="3421063"/>
          <p14:tracePt t="74806" x="6357938" y="3421063"/>
          <p14:tracePt t="74822" x="6375400" y="3421063"/>
          <p14:tracePt t="74839" x="6394450" y="3421063"/>
          <p14:tracePt t="74916" x="6411913" y="3429000"/>
          <p14:tracePt t="74932" x="6411913" y="3438525"/>
          <p14:tracePt t="74938" x="6421438" y="3438525"/>
          <p14:tracePt t="74954" x="6429375" y="3438525"/>
          <p14:tracePt t="75104" x="6429375" y="3411538"/>
          <p14:tracePt t="75112" x="6429375" y="3394075"/>
          <p14:tracePt t="75122" x="6411913" y="3367088"/>
          <p14:tracePt t="75139" x="6394450" y="3330575"/>
          <p14:tracePt t="75156" x="6367463" y="3286125"/>
          <p14:tracePt t="75173" x="6350000" y="3259138"/>
          <p14:tracePt t="75189" x="6350000" y="3241675"/>
          <p14:tracePt t="75206" x="6323013" y="3187700"/>
          <p14:tracePt t="75222" x="6303963" y="3170238"/>
          <p14:tracePt t="75239" x="6286500" y="3143250"/>
          <p14:tracePt t="75256" x="6278563" y="3125788"/>
          <p14:tracePt t="75272" x="6278563" y="3108325"/>
          <p14:tracePt t="75289" x="6278563" y="3089275"/>
          <p14:tracePt t="75306" x="6259513" y="3063875"/>
          <p14:tracePt t="75322" x="6259513" y="3054350"/>
          <p14:tracePt t="75339" x="6259513" y="3044825"/>
          <p14:tracePt t="75458" x="6269038" y="3071813"/>
          <p14:tracePt t="75468" x="6269038" y="3081338"/>
          <p14:tracePt t="75481" x="6278563" y="3098800"/>
          <p14:tracePt t="75489" x="6286500" y="3116263"/>
          <p14:tracePt t="75506" x="6286500" y="3135313"/>
          <p14:tracePt t="75522" x="6286500" y="3152775"/>
          <p14:tracePt t="75539" x="6296025" y="3170238"/>
          <p14:tracePt t="75556" x="6303963" y="3197225"/>
          <p14:tracePt t="75573" x="6340475" y="3224213"/>
          <p14:tracePt t="75589" x="6350000" y="3241675"/>
          <p14:tracePt t="75606" x="6357938" y="3268663"/>
          <p14:tracePt t="75622" x="6367463" y="3278188"/>
          <p14:tracePt t="75639" x="6375400" y="3286125"/>
          <p14:tracePt t="75656" x="6384925" y="3295650"/>
          <p14:tracePt t="75673" x="6411913" y="3303588"/>
          <p14:tracePt t="75689" x="6429375" y="3313113"/>
          <p14:tracePt t="75709" x="6446838" y="3322638"/>
          <p14:tracePt t="75723" x="6456363" y="3322638"/>
          <p14:tracePt t="75746" x="6465888" y="3322638"/>
          <p14:tracePt t="75840" x="6465888" y="3340100"/>
          <p14:tracePt t="75856" x="6465888" y="3349625"/>
          <p14:tracePt t="75867" x="6456363" y="3357563"/>
          <p14:tracePt t="75878" x="6456363" y="3367088"/>
          <p14:tracePt t="75896" x="6456363" y="3375025"/>
          <p14:tracePt t="75907" x="6446838" y="3384550"/>
          <p14:tracePt t="75923" x="6446838" y="3411538"/>
          <p14:tracePt t="75939" x="6446838" y="3429000"/>
          <p14:tracePt t="75956" x="6446838" y="3438525"/>
          <p14:tracePt t="75974" x="6446838" y="3446463"/>
          <p14:tracePt t="75989" x="6446838" y="3465513"/>
          <p14:tracePt t="76023" x="6456363" y="3473450"/>
          <p14:tracePt t="76039" x="6465888" y="3492500"/>
          <p14:tracePt t="76056" x="6492875" y="3492500"/>
          <p14:tracePt t="76072" x="6510338" y="3492500"/>
          <p14:tracePt t="76090" x="6537325" y="3492500"/>
          <p14:tracePt t="76107" x="6554788" y="3492500"/>
          <p14:tracePt t="76123" x="6564313" y="3492500"/>
          <p14:tracePt t="76139" x="6572250" y="3492500"/>
          <p14:tracePt t="76156" x="6581775" y="3492500"/>
          <p14:tracePt t="76173" x="6589713" y="3492500"/>
          <p14:tracePt t="76189" x="6599238" y="3492500"/>
          <p14:tracePt t="76206" x="6626225" y="3492500"/>
          <p14:tracePt t="76223" x="6643688" y="3482975"/>
          <p14:tracePt t="76239" x="6653213" y="3482975"/>
          <p14:tracePt t="76256" x="6661150" y="3482975"/>
          <p14:tracePt t="76272" x="6670675" y="3482975"/>
          <p14:tracePt t="76306" x="6680200" y="3482975"/>
          <p14:tracePt t="76323" x="6707188" y="3473450"/>
          <p14:tracePt t="76341" x="6715125" y="3473450"/>
          <p14:tracePt t="76450" x="6724650" y="3465513"/>
          <p14:tracePt t="76466" x="6732588" y="3455988"/>
          <p14:tracePt t="76477" x="6732588" y="3446463"/>
          <p14:tracePt t="76490" x="6742113" y="3429000"/>
          <p14:tracePt t="76507" x="6751638" y="3402013"/>
          <p14:tracePt t="76523" x="6751638" y="3394075"/>
          <p14:tracePt t="76540" x="6751638" y="3375025"/>
          <p14:tracePt t="76557" x="6751638" y="3357563"/>
          <p14:tracePt t="76573" x="6751638" y="3330575"/>
          <p14:tracePt t="76589" x="6751638" y="3313113"/>
          <p14:tracePt t="76607" x="6751638" y="3286125"/>
          <p14:tracePt t="76624" x="6751638" y="3259138"/>
          <p14:tracePt t="76640" x="6751638" y="3232150"/>
          <p14:tracePt t="76657" x="6751638" y="3214688"/>
          <p14:tracePt t="76673" x="6751638" y="3187700"/>
          <p14:tracePt t="76690" x="6751638" y="3170238"/>
          <p14:tracePt t="76707" x="6751638" y="3152775"/>
          <p14:tracePt t="76724" x="6742113" y="3116263"/>
          <p14:tracePt t="76740" x="6732588" y="3098800"/>
          <p14:tracePt t="76756" x="6724650" y="3081338"/>
          <p14:tracePt t="76772" x="6724650" y="3063875"/>
          <p14:tracePt t="76789" x="6724650" y="3036888"/>
          <p14:tracePt t="76806" x="6724650" y="3017838"/>
          <p14:tracePt t="76822" x="6715125" y="3000375"/>
          <p14:tracePt t="76839" x="6707188" y="2973388"/>
          <p14:tracePt t="76856" x="6707188" y="2946400"/>
          <p14:tracePt t="76873" x="6688138" y="2911475"/>
          <p14:tracePt t="76889" x="6688138" y="2894013"/>
          <p14:tracePt t="76906" x="6688138" y="2874963"/>
          <p14:tracePt t="76922" x="6688138" y="2857500"/>
          <p14:tracePt t="76939" x="6680200" y="2830513"/>
          <p14:tracePt t="76956" x="6680200" y="2813050"/>
          <p14:tracePt t="76974" x="6680200" y="2795588"/>
          <p14:tracePt t="76990" x="6680200" y="2751138"/>
          <p14:tracePt t="77007" x="6680200" y="2714625"/>
          <p14:tracePt t="77023" x="6680200" y="2697163"/>
          <p14:tracePt t="77039" x="6680200" y="2679700"/>
          <p14:tracePt t="77056" x="6680200" y="2660650"/>
          <p14:tracePt t="77073" x="6697663" y="2635250"/>
          <p14:tracePt t="77090" x="6697663" y="2608263"/>
          <p14:tracePt t="77106" x="6715125" y="2571750"/>
          <p14:tracePt t="77123" x="6724650" y="2544763"/>
          <p14:tracePt t="77140" x="6742113" y="2517775"/>
          <p14:tracePt t="77156" x="6751638" y="2500313"/>
          <p14:tracePt t="77173" x="6769100" y="2482850"/>
          <p14:tracePt t="77190" x="6769100" y="2465388"/>
          <p14:tracePt t="77206" x="6769100" y="2438400"/>
          <p14:tracePt t="77223" x="6778625" y="2411413"/>
          <p14:tracePt t="77240" x="6778625" y="2366963"/>
          <p14:tracePt t="77256" x="6786563" y="2330450"/>
          <p14:tracePt t="77273" x="6796088" y="2312988"/>
          <p14:tracePt t="77289" x="6796088" y="2286000"/>
          <p14:tracePt t="77306" x="6813550" y="2251075"/>
          <p14:tracePt t="77323" x="6823075" y="2206625"/>
          <p14:tracePt t="77340" x="6823075" y="2179638"/>
          <p14:tracePt t="77356" x="6823075" y="2160588"/>
          <p14:tracePt t="77373" x="6823075" y="2143125"/>
          <p14:tracePt t="77390" x="6823075" y="2116138"/>
          <p14:tracePt t="77406" x="6813550" y="2098675"/>
          <p14:tracePt t="77423" x="6786563" y="2081213"/>
          <p14:tracePt t="77440" x="6778625" y="2063750"/>
          <p14:tracePt t="77456" x="6759575" y="2036763"/>
          <p14:tracePt t="77473" x="6751638" y="2017713"/>
          <p14:tracePt t="77490" x="6742113" y="2000250"/>
          <p14:tracePt t="77506" x="6707188" y="1965325"/>
          <p14:tracePt t="77523" x="6688138" y="1946275"/>
          <p14:tracePt t="77540" x="6670675" y="1928813"/>
          <p14:tracePt t="77556" x="6643688" y="1911350"/>
          <p14:tracePt t="77573" x="6626225" y="1893888"/>
          <p14:tracePt t="77590" x="6599238" y="1874838"/>
          <p14:tracePt t="77609" x="6564313" y="1866900"/>
          <p14:tracePt t="77624" x="6545263" y="1857375"/>
          <p14:tracePt t="77640" x="6527800" y="1857375"/>
          <p14:tracePt t="77656" x="6500813" y="1857375"/>
          <p14:tracePt t="77673" x="6483350" y="1857375"/>
          <p14:tracePt t="77690" x="6465888" y="1849438"/>
          <p14:tracePt t="77706" x="6446838" y="1830388"/>
          <p14:tracePt t="77723" x="6411913" y="1830388"/>
          <p14:tracePt t="77740" x="6367463" y="1822450"/>
          <p14:tracePt t="77757" x="6330950" y="1822450"/>
          <p14:tracePt t="77773" x="6313488" y="1812925"/>
          <p14:tracePt t="77790" x="6303963" y="1803400"/>
          <p14:tracePt t="77806" x="6286500" y="1803400"/>
          <p14:tracePt t="77823" x="6269038" y="1795463"/>
          <p14:tracePt t="77840" x="6232525" y="1785938"/>
          <p14:tracePt t="77857" x="6207125" y="1785938"/>
          <p14:tracePt t="77874" x="6180138" y="1785938"/>
          <p14:tracePt t="77890" x="6161088" y="1785938"/>
          <p14:tracePt t="77906" x="6126163" y="1785938"/>
          <p14:tracePt t="77923" x="6064250" y="1785938"/>
          <p14:tracePt t="77940" x="6018213" y="1785938"/>
          <p14:tracePt t="77956" x="5992813" y="1795463"/>
          <p14:tracePt t="77973" x="5956300" y="1795463"/>
          <p14:tracePt t="77990" x="5929313" y="1795463"/>
          <p14:tracePt t="78007" x="5867400" y="1803400"/>
          <p14:tracePt t="78024" x="5822950" y="1822450"/>
          <p14:tracePt t="78040" x="5759450" y="1830388"/>
          <p14:tracePt t="78057" x="5724525" y="1839913"/>
          <p14:tracePt t="78074" x="5707063" y="1857375"/>
          <p14:tracePt t="78090" x="5635625" y="1857375"/>
          <p14:tracePt t="78107" x="5572125" y="1857375"/>
          <p14:tracePt t="78124" x="5527675" y="1866900"/>
          <p14:tracePt t="78140" x="5483225" y="1866900"/>
          <p14:tracePt t="78157" x="5465763" y="1866900"/>
          <p14:tracePt t="78175" x="5446713" y="1866900"/>
          <p14:tracePt t="78190" x="5411788" y="1849438"/>
          <p14:tracePt t="78206" x="5367338" y="1849438"/>
          <p14:tracePt t="78223" x="5330825" y="1839913"/>
          <p14:tracePt t="78240" x="5295900" y="1830388"/>
          <p14:tracePt t="78258" x="5259388" y="1803400"/>
          <p14:tracePt t="78274" x="5232400" y="1795463"/>
          <p14:tracePt t="78289" x="5214938" y="1785938"/>
          <p14:tracePt t="78306" x="5207000" y="1785938"/>
          <p14:tracePt t="78323" x="5187950" y="1776413"/>
          <p14:tracePt t="78340" x="5160963" y="1776413"/>
          <p14:tracePt t="78356" x="5143500" y="1776413"/>
          <p14:tracePt t="78373" x="5126038" y="1768475"/>
          <p14:tracePt t="78389" x="5089525" y="1768475"/>
          <p14:tracePt t="78406" x="5054600" y="1768475"/>
          <p14:tracePt t="78423" x="5018088" y="1768475"/>
          <p14:tracePt t="78439" x="5000625" y="1768475"/>
          <p14:tracePt t="78456" x="4983163" y="1768475"/>
          <p14:tracePt t="78472" x="4946650" y="1768475"/>
          <p14:tracePt t="78489" x="4911725" y="1768475"/>
          <p14:tracePt t="78506" x="4884738" y="1768475"/>
          <p14:tracePt t="78523" x="4830763" y="1768475"/>
          <p14:tracePt t="78539" x="4795838" y="1776413"/>
          <p14:tracePt t="78556" x="4724400" y="1795463"/>
          <p14:tracePt t="78572" x="4660900" y="1803400"/>
          <p14:tracePt t="78589" x="4608513" y="1830388"/>
          <p14:tracePt t="78606" x="4589463" y="1830388"/>
          <p14:tracePt t="78623" x="4581525" y="1839913"/>
          <p14:tracePt t="78639" x="4562475" y="1839913"/>
          <p14:tracePt t="78656" x="4518025" y="1849438"/>
          <p14:tracePt t="78673" x="4500563" y="1849438"/>
          <p14:tracePt t="78689" x="4465638" y="1857375"/>
          <p14:tracePt t="78707" x="4384675" y="1884363"/>
          <p14:tracePt t="78724" x="4295775" y="1911350"/>
          <p14:tracePt t="78742" x="4160838" y="1955800"/>
          <p14:tracePt t="78758" x="4108450" y="1965325"/>
          <p14:tracePt t="78775" x="4089400" y="1965325"/>
          <p14:tracePt t="78790" x="4062413" y="1965325"/>
          <p14:tracePt t="78807" x="4017963" y="1965325"/>
          <p14:tracePt t="78824" x="3973513" y="1965325"/>
          <p14:tracePt t="78840" x="3919538" y="1965325"/>
          <p14:tracePt t="78856" x="3840163" y="1938338"/>
          <p14:tracePt t="78873" x="3768725" y="1920875"/>
          <p14:tracePt t="78890" x="3670300" y="1893888"/>
          <p14:tracePt t="78907" x="3554413" y="1884363"/>
          <p14:tracePt t="78924" x="3490913" y="1866900"/>
          <p14:tracePt t="78940" x="3465513" y="1866900"/>
          <p14:tracePt t="78956" x="3438525" y="1857375"/>
          <p14:tracePt t="78973" x="3419475" y="1857375"/>
          <p14:tracePt t="79015" x="3411538" y="1857375"/>
          <p14:tracePt t="79031" x="3402013" y="1857375"/>
          <p14:tracePt t="79040" x="3367088" y="1849438"/>
          <p14:tracePt t="79056" x="3303588" y="1839913"/>
          <p14:tracePt t="79073" x="3286125" y="1822450"/>
          <p14:tracePt t="79089" x="3259138" y="1803400"/>
          <p14:tracePt t="79106" x="3232150" y="1803400"/>
          <p14:tracePt t="79123" x="3179763" y="1776413"/>
          <p14:tracePt t="79140" x="3160713" y="1768475"/>
          <p14:tracePt t="79156" x="3143250" y="1768475"/>
          <p14:tracePt t="79174" x="3108325" y="1768475"/>
          <p14:tracePt t="79189" x="3081338" y="1768475"/>
          <p14:tracePt t="79206" x="3062288" y="1768475"/>
          <p14:tracePt t="79223" x="3000375" y="1768475"/>
          <p14:tracePt t="79239" x="2955925" y="1768475"/>
          <p14:tracePt t="79256" x="2911475" y="1768475"/>
          <p14:tracePt t="79273" x="2847975" y="1768475"/>
          <p14:tracePt t="79289" x="2776538" y="1768475"/>
          <p14:tracePt t="79306" x="2705100" y="1768475"/>
          <p14:tracePt t="79323" x="2660650" y="1768475"/>
          <p14:tracePt t="79339" x="2598738" y="1768475"/>
          <p14:tracePt t="79356" x="2517775" y="1768475"/>
          <p14:tracePt t="79373" x="2465388" y="1768475"/>
          <p14:tracePt t="79389" x="2411413" y="1758950"/>
          <p14:tracePt t="79406" x="2357438" y="1758950"/>
          <p14:tracePt t="79426" x="2286000" y="1731963"/>
          <p14:tracePt t="79440" x="2251075" y="1724025"/>
          <p14:tracePt t="79457" x="2187575" y="1724025"/>
          <p14:tracePt t="79474" x="2170113" y="1724025"/>
          <p14:tracePt t="79490" x="2152650" y="1724025"/>
          <p14:tracePt t="79507" x="2116138" y="1724025"/>
          <p14:tracePt t="79524" x="2089150" y="1724025"/>
          <p14:tracePt t="79540" x="2062163" y="1724025"/>
          <p14:tracePt t="79557" x="2036763" y="1724025"/>
          <p14:tracePt t="79574" x="2017713" y="1724025"/>
          <p14:tracePt t="79590" x="1982788" y="1724025"/>
          <p14:tracePt t="79607" x="1919288" y="1741488"/>
          <p14:tracePt t="79624" x="1857375" y="1751013"/>
          <p14:tracePt t="79641" x="1822450" y="1768475"/>
          <p14:tracePt t="79659" x="1768475" y="1795463"/>
          <p14:tracePt t="79674" x="1751013" y="1822450"/>
          <p14:tracePt t="79690" x="1741488" y="1822450"/>
          <p14:tracePt t="79706" x="1724025" y="1830388"/>
          <p14:tracePt t="79723" x="1714500" y="1839913"/>
          <p14:tracePt t="79740" x="1697038" y="1857375"/>
          <p14:tracePt t="79757" x="1679575" y="1874838"/>
          <p14:tracePt t="79773" x="1670050" y="1901825"/>
          <p14:tracePt t="79790" x="1652588" y="1920875"/>
          <p14:tracePt t="79806" x="1643063" y="1938338"/>
          <p14:tracePt t="79824" x="1633538" y="1965325"/>
          <p14:tracePt t="79840" x="1633538" y="1982788"/>
          <p14:tracePt t="79857" x="1633538" y="2009775"/>
          <p14:tracePt t="79874" x="1633538" y="2044700"/>
          <p14:tracePt t="79890" x="1652588" y="2089150"/>
          <p14:tracePt t="79908" x="1652588" y="2160588"/>
          <p14:tracePt t="79926" x="1652588" y="2179638"/>
          <p14:tracePt t="79940" x="1652588" y="2197100"/>
          <p14:tracePt t="79957" x="1652588" y="2206625"/>
          <p14:tracePt t="79974" x="1643063" y="2232025"/>
          <p14:tracePt t="79991" x="1625600" y="2251075"/>
          <p14:tracePt t="80007" x="1616075" y="2259013"/>
          <p14:tracePt t="80024" x="1608138" y="2278063"/>
          <p14:tracePt t="80041" x="1598613" y="2295525"/>
          <p14:tracePt t="80153" x="1598613" y="2286000"/>
          <p14:tracePt t="80167" x="1589088" y="2268538"/>
          <p14:tracePt t="80179" x="1571625" y="2241550"/>
          <p14:tracePt t="80191" x="1562100" y="2224088"/>
          <p14:tracePt t="80207" x="1544638" y="2206625"/>
          <p14:tracePt t="80224" x="1544638" y="2179638"/>
          <p14:tracePt t="80241" x="1536700" y="2179638"/>
          <p14:tracePt t="80261" x="1536700" y="2170113"/>
          <p14:tracePt t="80363" x="1517650" y="2170113"/>
          <p14:tracePt t="80373" x="1517650" y="2197100"/>
          <p14:tracePt t="80391" x="1517650" y="2214563"/>
          <p14:tracePt t="80408" x="1517650" y="2232025"/>
          <p14:tracePt t="80425" x="1517650" y="2241550"/>
          <p14:tracePt t="80527" x="1527175" y="2224088"/>
          <p14:tracePt t="80538" x="1536700" y="2197100"/>
          <p14:tracePt t="80549" x="1554163" y="2160588"/>
          <p14:tracePt t="80562" x="1562100" y="2125663"/>
          <p14:tracePt t="80575" x="1571625" y="2108200"/>
          <p14:tracePt t="80738" x="1571625" y="2125663"/>
          <p14:tracePt t="80749" x="1571625" y="2152650"/>
          <p14:tracePt t="80763" x="1554163" y="2197100"/>
          <p14:tracePt t="80773" x="1554163" y="2206625"/>
          <p14:tracePt t="80790" x="1554163" y="2232025"/>
          <p14:tracePt t="80807" x="1554163" y="2241550"/>
          <p14:tracePt t="81013" x="1554163" y="2232025"/>
          <p14:tracePt t="81176" x="1554163" y="2251075"/>
          <p14:tracePt t="81184" x="1544638" y="2295525"/>
          <p14:tracePt t="81193" x="1544638" y="2349500"/>
          <p14:tracePt t="81209" x="1509713" y="2482850"/>
          <p14:tracePt t="81224" x="1509713" y="2625725"/>
          <p14:tracePt t="81240" x="1509713" y="2778125"/>
          <p14:tracePt t="81257" x="1509713" y="2849563"/>
          <p14:tracePt t="81273" x="1509713" y="2911475"/>
          <p14:tracePt t="81290" x="1517650" y="2946400"/>
          <p14:tracePt t="81306" x="1527175" y="2965450"/>
          <p14:tracePt t="81324" x="1544638" y="2982913"/>
          <p14:tracePt t="81340" x="1554163" y="3000375"/>
          <p14:tracePt t="81356" x="1562100" y="3017838"/>
          <p14:tracePt t="81373" x="1589088" y="3027363"/>
          <p14:tracePt t="81390" x="1598613" y="3036888"/>
          <p14:tracePt t="81406" x="1608138" y="3044825"/>
          <p14:tracePt t="81423" x="1616075" y="3044825"/>
          <p14:tracePt t="81456" x="1625600" y="3054350"/>
          <p14:tracePt t="81474" x="1670050" y="3071813"/>
          <p14:tracePt t="81490" x="1704975" y="3089275"/>
          <p14:tracePt t="81506" x="1724025" y="3089275"/>
          <p14:tracePt t="81523" x="1741488" y="3098800"/>
          <p14:tracePt t="81540" x="1758950" y="3098800"/>
          <p14:tracePt t="81556" x="1795463" y="3098800"/>
          <p14:tracePt t="81573" x="1830388" y="3098800"/>
          <p14:tracePt t="81590" x="1911350" y="3081338"/>
          <p14:tracePt t="81606" x="1990725" y="3054350"/>
          <p14:tracePt t="81624" x="2036763" y="3044825"/>
          <p14:tracePt t="81641" x="2071688" y="3017838"/>
          <p14:tracePt t="81658" x="2098675" y="3009900"/>
          <p14:tracePt t="81675" x="2133600" y="3000375"/>
          <p14:tracePt t="81691" x="2170113" y="2992438"/>
          <p14:tracePt t="81707" x="2187575" y="2973388"/>
          <p14:tracePt t="81724" x="2232025" y="2938463"/>
          <p14:tracePt t="81740" x="2251075" y="2921000"/>
          <p14:tracePt t="81757" x="2268538" y="2911475"/>
          <p14:tracePt t="81773" x="2286000" y="2901950"/>
          <p14:tracePt t="81791" x="2312988" y="2901950"/>
          <p14:tracePt t="81807" x="2322513" y="2884488"/>
          <p14:tracePt t="81823" x="2330450" y="2884488"/>
          <p14:tracePt t="81840" x="2339975" y="2867025"/>
          <p14:tracePt t="81857" x="2357438" y="2840038"/>
          <p14:tracePt t="81873" x="2384425" y="2813050"/>
          <p14:tracePt t="81890" x="2401888" y="2795588"/>
          <p14:tracePt t="81907" x="2411413" y="2768600"/>
          <p14:tracePt t="81924" x="2411413" y="2741613"/>
          <p14:tracePt t="81940" x="2411413" y="2724150"/>
          <p14:tracePt t="81957" x="2411413" y="2706688"/>
          <p14:tracePt t="81974" x="2393950" y="2670175"/>
          <p14:tracePt t="81990" x="2374900" y="2652713"/>
          <p14:tracePt t="82007" x="2347913" y="2635250"/>
          <p14:tracePt t="82023" x="2312988" y="2598738"/>
          <p14:tracePt t="82040" x="2251075" y="2544763"/>
          <p14:tracePt t="82057" x="2187575" y="2517775"/>
          <p14:tracePt t="82073" x="2125663" y="2492375"/>
          <p14:tracePt t="82090" x="2081213" y="2492375"/>
          <p14:tracePt t="82107" x="2027238" y="2482850"/>
          <p14:tracePt t="82123" x="2000250" y="2473325"/>
          <p14:tracePt t="82140" x="1938338" y="2455863"/>
          <p14:tracePt t="82157" x="1893888" y="2455863"/>
          <p14:tracePt t="82173" x="1812925" y="2455863"/>
          <p14:tracePt t="82190" x="1785938" y="2455863"/>
          <p14:tracePt t="82207" x="1758950" y="2455863"/>
          <p14:tracePt t="82224" x="1731963" y="2455863"/>
          <p14:tracePt t="82240" x="1714500" y="2455863"/>
          <p14:tracePt t="82257" x="1679575" y="2455863"/>
          <p14:tracePt t="82273" x="1660525" y="2446338"/>
          <p14:tracePt t="82290" x="1652588" y="2446338"/>
          <p14:tracePt t="82323" x="1625600" y="2438400"/>
          <p14:tracePt t="82340" x="1608138" y="2438400"/>
          <p14:tracePt t="82356" x="1598613" y="2428875"/>
          <p14:tracePt t="82375" x="1571625" y="2411413"/>
          <p14:tracePt t="82391" x="1544638" y="2384425"/>
          <p14:tracePt t="82407" x="1536700" y="2384425"/>
          <p14:tracePt t="82424" x="1536700" y="2374900"/>
          <p14:tracePt t="82440" x="1527175" y="2357438"/>
          <p14:tracePt t="82457" x="1527175" y="2339975"/>
          <p14:tracePt t="82475" x="1527175" y="2295525"/>
          <p14:tracePt t="82490" x="1527175" y="2278063"/>
          <p14:tracePt t="82507" x="1517650" y="2259013"/>
          <p14:tracePt t="82523" x="1517650" y="2232025"/>
          <p14:tracePt t="82540" x="1509713" y="2224088"/>
          <p14:tracePt t="82557" x="1509713" y="2214563"/>
          <p14:tracePt t="82574" x="1490663" y="2197100"/>
          <p14:tracePt t="82590" x="1465263" y="2187575"/>
          <p14:tracePt t="82607" x="1446213" y="2170113"/>
          <p14:tracePt t="82625" x="1401763" y="2170113"/>
          <p14:tracePt t="82640" x="1339850" y="2160588"/>
          <p14:tracePt t="82657" x="1268413" y="2160588"/>
          <p14:tracePt t="82674" x="1187450" y="2160588"/>
          <p14:tracePt t="82690" x="1143000" y="2160588"/>
          <p14:tracePt t="82707" x="1125538" y="2160588"/>
          <p14:tracePt t="82724" x="1098550" y="2160588"/>
          <p14:tracePt t="82740" x="1054100" y="2197100"/>
          <p14:tracePt t="82757" x="1009650" y="2214563"/>
          <p14:tracePt t="82774" x="928688" y="2259013"/>
          <p14:tracePt t="82790" x="847725" y="2312988"/>
          <p14:tracePt t="82807" x="803275" y="2330450"/>
          <p14:tracePt t="82824" x="776288" y="2357438"/>
          <p14:tracePt t="82840" x="758825" y="2374900"/>
          <p14:tracePt t="82857" x="750888" y="2411413"/>
          <p14:tracePt t="82875" x="731838" y="2492375"/>
          <p14:tracePt t="82890" x="723900" y="2571750"/>
          <p14:tracePt t="82907" x="714375" y="2616200"/>
          <p14:tracePt t="82924" x="687388" y="2652713"/>
          <p14:tracePt t="82940" x="687388" y="2679700"/>
          <p14:tracePt t="82957" x="679450" y="2714625"/>
          <p14:tracePt t="82974" x="679450" y="2759075"/>
          <p14:tracePt t="82990" x="679450" y="2803525"/>
          <p14:tracePt t="83007" x="679450" y="2840038"/>
          <p14:tracePt t="83024" x="679450" y="2884488"/>
          <p14:tracePt t="83040" x="679450" y="2928938"/>
          <p14:tracePt t="83057" x="679450" y="2992438"/>
          <p14:tracePt t="83074" x="696913" y="3054350"/>
          <p14:tracePt t="83090" x="714375" y="3116263"/>
          <p14:tracePt t="83107" x="723900" y="3187700"/>
          <p14:tracePt t="83125" x="723900" y="3259138"/>
          <p14:tracePt t="83141" x="731838" y="3295650"/>
          <p14:tracePt t="83157" x="741363" y="3322638"/>
          <p14:tracePt t="83174" x="741363" y="3357563"/>
          <p14:tracePt t="83190" x="758825" y="3402013"/>
          <p14:tracePt t="83207" x="768350" y="3438525"/>
          <p14:tracePt t="83224" x="776288" y="3482975"/>
          <p14:tracePt t="83240" x="785813" y="3517900"/>
          <p14:tracePt t="83257" x="812800" y="3563938"/>
          <p14:tracePt t="83274" x="839788" y="3608388"/>
          <p14:tracePt t="83290" x="847725" y="3625850"/>
          <p14:tracePt t="83307" x="857250" y="3643313"/>
          <p14:tracePt t="83324" x="866775" y="3652838"/>
          <p14:tracePt t="83340" x="874713" y="3670300"/>
          <p14:tracePt t="83357" x="893763" y="3679825"/>
          <p14:tracePt t="83375" x="982663" y="3706813"/>
          <p14:tracePt t="83390" x="1062038" y="3714750"/>
          <p14:tracePt t="83407" x="1133475" y="3741738"/>
          <p14:tracePt t="83424" x="1214438" y="3741738"/>
          <p14:tracePt t="83441" x="1295400" y="3733800"/>
          <p14:tracePt t="83457" x="1339850" y="3714750"/>
          <p14:tracePt t="83474" x="1357313" y="3706813"/>
          <p14:tracePt t="83490" x="1366838" y="3687763"/>
          <p14:tracePt t="83507" x="1384300" y="3687763"/>
          <p14:tracePt t="83524" x="1419225" y="3679825"/>
          <p14:tracePt t="83540" x="1473200" y="3670300"/>
          <p14:tracePt t="83557" x="1562100" y="3643313"/>
          <p14:tracePt t="83574" x="1679575" y="3581400"/>
          <p14:tracePt t="83590" x="1812925" y="3554413"/>
          <p14:tracePt t="83607" x="1955800" y="3473450"/>
          <p14:tracePt t="83625" x="2276475" y="3313113"/>
          <p14:tracePt t="83640" x="2527300" y="3224213"/>
          <p14:tracePt t="83657" x="2822575" y="3135313"/>
          <p14:tracePt t="83674" x="3098800" y="3063875"/>
          <p14:tracePt t="83691" x="3276600" y="3009900"/>
          <p14:tracePt t="83707" x="3384550" y="2982913"/>
          <p14:tracePt t="83724" x="3482975" y="2955925"/>
          <p14:tracePt t="83741" x="3544888" y="2928938"/>
          <p14:tracePt t="83759" x="3660775" y="2894013"/>
          <p14:tracePt t="83775" x="3795713" y="2867025"/>
          <p14:tracePt t="83790" x="3983038" y="2778125"/>
          <p14:tracePt t="83807" x="4214813" y="2706688"/>
          <p14:tracePt t="83824" x="4465638" y="2652713"/>
          <p14:tracePt t="83840" x="4705350" y="2598738"/>
          <p14:tracePt t="83857" x="4956175" y="2581275"/>
          <p14:tracePt t="83874" x="5197475" y="2581275"/>
          <p14:tracePt t="83890" x="5510213" y="2589213"/>
          <p14:tracePt t="83907" x="5643563" y="2625725"/>
          <p14:tracePt t="83924" x="5707063" y="2643188"/>
          <p14:tracePt t="83940" x="5715000" y="2643188"/>
          <p14:tracePt t="84190" x="5724525" y="2679700"/>
          <p14:tracePt t="84200" x="5741988" y="2724150"/>
          <p14:tracePt t="84213" x="5795963" y="2786063"/>
          <p14:tracePt t="84224" x="5822950" y="2813050"/>
          <p14:tracePt t="84240" x="5884863" y="2849563"/>
          <p14:tracePt t="84257" x="5946775" y="2874963"/>
          <p14:tracePt t="84275" x="6000750" y="2911475"/>
          <p14:tracePt t="84291" x="6037263" y="2928938"/>
          <p14:tracePt t="84307" x="6072188" y="2955925"/>
          <p14:tracePt t="84324" x="6089650" y="2965450"/>
          <p14:tracePt t="84340" x="6099175" y="2973388"/>
          <p14:tracePt t="84357" x="6108700" y="2973388"/>
          <p14:tracePt t="84374" x="6126163" y="2982913"/>
          <p14:tracePt t="84390" x="6135688" y="2982913"/>
          <p14:tracePt t="84526" x="6143625" y="2992438"/>
          <p14:tracePt t="84536" x="6153150" y="3000375"/>
          <p14:tracePt t="84548" x="6161088" y="3000375"/>
          <p14:tracePt t="84560" x="6170613" y="3009900"/>
          <p14:tracePt t="84574" x="6197600" y="3027363"/>
          <p14:tracePt t="84590" x="6215063" y="3044825"/>
          <p14:tracePt t="84607" x="6232525" y="3063875"/>
          <p14:tracePt t="84623" x="6251575" y="3081338"/>
          <p14:tracePt t="84641" x="6259513" y="3098800"/>
          <p14:tracePt t="84658" x="6278563" y="3098800"/>
          <p14:tracePt t="84675" x="6286500" y="3098800"/>
          <p14:tracePt t="84690" x="6296025" y="3108325"/>
          <p14:tracePt t="84707" x="6313488" y="3108325"/>
          <p14:tracePt t="84724" x="6330950" y="3108325"/>
          <p14:tracePt t="84740" x="6357938" y="3108325"/>
          <p14:tracePt t="84757" x="6375400" y="3089275"/>
          <p14:tracePt t="84774" x="6402388" y="3071813"/>
          <p14:tracePt t="84790" x="6429375" y="3054350"/>
          <p14:tracePt t="84807" x="6446838" y="3044825"/>
          <p14:tracePt t="84823" x="6456363" y="3036888"/>
          <p14:tracePt t="84840" x="6473825" y="3017838"/>
          <p14:tracePt t="84971" x="6492875" y="3009900"/>
          <p14:tracePt t="84983" x="6492875" y="3000375"/>
          <p14:tracePt t="84996" x="6492875" y="2992438"/>
          <p14:tracePt t="85007" x="6500813" y="2992438"/>
          <p14:tracePt t="85024" x="6500813" y="2982913"/>
          <p14:tracePt t="85041" x="6510338" y="2973388"/>
          <p14:tracePt t="85057" x="6510338" y="2955925"/>
          <p14:tracePt t="85074" x="6510338" y="2938463"/>
          <p14:tracePt t="85091" x="6518275" y="2921000"/>
          <p14:tracePt t="85107" x="6518275" y="2901950"/>
          <p14:tracePt t="85124" x="6518275" y="2894013"/>
          <p14:tracePt t="85141" x="6527800" y="2867025"/>
          <p14:tracePt t="85157" x="6527800" y="2849563"/>
          <p14:tracePt t="85175" x="6527800" y="2822575"/>
          <p14:tracePt t="85191" x="6527800" y="2813050"/>
          <p14:tracePt t="85253" x="6518275" y="2813050"/>
          <p14:tracePt t="85265" x="6492875" y="2822575"/>
          <p14:tracePt t="85278" x="6411913" y="2849563"/>
          <p14:tracePt t="85291" x="6375400" y="2867025"/>
          <p14:tracePt t="85307" x="6251575" y="2901950"/>
          <p14:tracePt t="85324" x="6207125" y="2928938"/>
          <p14:tracePt t="85340" x="6170613" y="2938463"/>
          <p14:tracePt t="85357" x="6143625" y="2955925"/>
          <p14:tracePt t="85374" x="6089650" y="2982913"/>
          <p14:tracePt t="85393" x="5992813" y="3017838"/>
          <p14:tracePt t="85409" x="5911850" y="3044825"/>
          <p14:tracePt t="85426" x="5849938" y="3071813"/>
          <p14:tracePt t="85441" x="5768975" y="3081338"/>
          <p14:tracePt t="85458" x="5741988" y="3089275"/>
          <p14:tracePt t="85475" x="5688013" y="3108325"/>
          <p14:tracePt t="85491" x="5626100" y="3116263"/>
          <p14:tracePt t="85508" x="5564188" y="3135313"/>
          <p14:tracePt t="85524" x="5500688" y="3143250"/>
          <p14:tracePt t="85541" x="5438775" y="3170238"/>
          <p14:tracePt t="85557" x="5330825" y="3187700"/>
          <p14:tracePt t="85574" x="5214938" y="3206750"/>
          <p14:tracePt t="85590" x="5180013" y="3224213"/>
          <p14:tracePt t="85607" x="5160963" y="3224213"/>
          <p14:tracePt t="85624" x="5153025" y="3232150"/>
          <p14:tracePt t="85700" x="5143500" y="3241675"/>
          <p14:tracePt t="85710" x="5135563" y="3251200"/>
          <p14:tracePt t="85725" x="5116513" y="3259138"/>
          <p14:tracePt t="85741" x="5099050" y="3268663"/>
          <p14:tracePt t="85775" x="5089525" y="3278188"/>
          <p14:tracePt t="85794" x="5081588" y="3295650"/>
          <p14:tracePt t="85811" x="5072063" y="3303588"/>
          <p14:tracePt t="85826" x="5064125" y="3322638"/>
          <p14:tracePt t="85840" x="5045075" y="3340100"/>
          <p14:tracePt t="85857" x="5018088" y="3367088"/>
          <p14:tracePt t="85874" x="5010150" y="3384550"/>
          <p14:tracePt t="85891" x="5000625" y="3402013"/>
          <p14:tracePt t="85907" x="4983163" y="3411538"/>
          <p14:tracePt t="85924" x="4956175" y="3429000"/>
          <p14:tracePt t="85941" x="4929188" y="3465513"/>
          <p14:tracePt t="85957" x="4911725" y="3500438"/>
          <p14:tracePt t="85974" x="4884738" y="3544888"/>
          <p14:tracePt t="85990" x="4857750" y="3608388"/>
          <p14:tracePt t="86007" x="4830763" y="3687763"/>
          <p14:tracePt t="86024" x="4803775" y="3768725"/>
          <p14:tracePt t="86041" x="4776788" y="3840163"/>
          <p14:tracePt t="86057" x="4768850" y="3921125"/>
          <p14:tracePt t="86075" x="4732338" y="4027488"/>
          <p14:tracePt t="86091" x="4705350" y="4071938"/>
          <p14:tracePt t="86107" x="4697413" y="4116388"/>
          <p14:tracePt t="86124" x="4697413" y="4143375"/>
          <p14:tracePt t="86141" x="4679950" y="4162425"/>
          <p14:tracePt t="86157" x="4679950" y="4179888"/>
          <p14:tracePt t="86174" x="4670425" y="4197350"/>
          <p14:tracePt t="86191" x="4670425" y="4233863"/>
          <p14:tracePt t="86276" x="4679950" y="4206875"/>
          <p14:tracePt t="86285" x="4687888" y="4170363"/>
          <p14:tracePt t="86294" x="4697413" y="4125913"/>
          <p14:tracePt t="86309" x="4724400" y="4054475"/>
          <p14:tracePt t="86325" x="4751388" y="3992563"/>
          <p14:tracePt t="86341" x="4751388" y="3894138"/>
          <p14:tracePt t="86357" x="4751388" y="3786188"/>
          <p14:tracePt t="86374" x="4751388" y="3679825"/>
          <p14:tracePt t="86391" x="4751388" y="3608388"/>
          <p14:tracePt t="86407" x="4751388" y="3554413"/>
          <p14:tracePt t="86425" x="4751388" y="3536950"/>
          <p14:tracePt t="86441" x="4751388" y="3517900"/>
          <p14:tracePt t="86457" x="4751388" y="3482975"/>
          <p14:tracePt t="86474" x="4768850" y="3465513"/>
          <p14:tracePt t="86491" x="4795838" y="3446463"/>
          <p14:tracePt t="86507" x="4813300" y="3421063"/>
          <p14:tracePt t="86524" x="4830763" y="3402013"/>
          <p14:tracePt t="86541" x="4884738" y="3375025"/>
          <p14:tracePt t="86557" x="4929188" y="3357563"/>
          <p14:tracePt t="86575" x="5018088" y="3322638"/>
          <p14:tracePt t="86590" x="5081588" y="3303588"/>
          <p14:tracePt t="86607" x="5116513" y="3295650"/>
          <p14:tracePt t="86623" x="5160963" y="3278188"/>
          <p14:tracePt t="86640" x="5207000" y="3268663"/>
          <p14:tracePt t="86657" x="5268913" y="3259138"/>
          <p14:tracePt t="86674" x="5313363" y="3259138"/>
          <p14:tracePt t="86690" x="5349875" y="3251200"/>
          <p14:tracePt t="86707" x="5367338" y="3232150"/>
          <p14:tracePt t="86724" x="5394325" y="3224213"/>
          <p14:tracePt t="86740" x="5421313" y="3214688"/>
          <p14:tracePt t="86757" x="5465763" y="3214688"/>
          <p14:tracePt t="86774" x="5492750" y="3214688"/>
          <p14:tracePt t="86790" x="5527675" y="3206750"/>
          <p14:tracePt t="86809" x="5599113" y="3206750"/>
          <p14:tracePt t="86826" x="5626100" y="3206750"/>
          <p14:tracePt t="86842" x="5688013" y="3197225"/>
          <p14:tracePt t="86858" x="5732463" y="3197225"/>
          <p14:tracePt t="86875" x="5795963" y="3170238"/>
          <p14:tracePt t="86891" x="5840413" y="3170238"/>
          <p14:tracePt t="86908" x="5894388" y="3152775"/>
          <p14:tracePt t="86924" x="5921375" y="3152775"/>
          <p14:tracePt t="86941" x="5938838" y="3143250"/>
          <p14:tracePt t="86957" x="5956300" y="3135313"/>
          <p14:tracePt t="86975" x="6000750" y="3125788"/>
          <p14:tracePt t="86991" x="6064250" y="3098800"/>
          <p14:tracePt t="87008" x="6135688" y="3089275"/>
          <p14:tracePt t="87025" x="6188075" y="3071813"/>
          <p14:tracePt t="87041" x="6215063" y="3071813"/>
          <p14:tracePt t="87057" x="6224588" y="3071813"/>
          <p14:tracePt t="87374" x="6215063" y="3071813"/>
          <p14:tracePt t="87384" x="6207125" y="3071813"/>
          <p14:tracePt t="87396" x="6188075" y="3081338"/>
          <p14:tracePt t="87408" x="6153150" y="3089275"/>
          <p14:tracePt t="87426" x="6072188" y="3116263"/>
          <p14:tracePt t="87441" x="5983288" y="3143250"/>
          <p14:tracePt t="87459" x="5813425" y="3170238"/>
          <p14:tracePt t="87476" x="5707063" y="3179763"/>
          <p14:tracePt t="87491" x="5581650" y="3179763"/>
          <p14:tracePt t="87508" x="5384800" y="3179763"/>
          <p14:tracePt t="87524" x="5126038" y="3170238"/>
          <p14:tracePt t="87540" x="4857750" y="3152775"/>
          <p14:tracePt t="87557" x="4572000" y="3135313"/>
          <p14:tracePt t="87574" x="4205288" y="3116263"/>
          <p14:tracePt t="87590" x="3894138" y="3098800"/>
          <p14:tracePt t="87607" x="3455988" y="3027363"/>
          <p14:tracePt t="87624" x="3214688" y="3027363"/>
          <p14:tracePt t="87641" x="2973388" y="3054350"/>
          <p14:tracePt t="87658" x="2813050" y="3081338"/>
          <p14:tracePt t="87675" x="2724150" y="3108325"/>
          <p14:tracePt t="87691" x="2643188" y="3125788"/>
          <p14:tracePt t="87707" x="2571750" y="3135313"/>
          <p14:tracePt t="87725" x="2482850" y="3125788"/>
          <p14:tracePt t="87741" x="2446338" y="3098800"/>
          <p14:tracePt t="87758" x="2428875" y="3081338"/>
          <p14:tracePt t="87774" x="2411413" y="3063875"/>
          <p14:tracePt t="87791" x="2393950" y="3036888"/>
          <p14:tracePt t="87807" x="2366963" y="3027363"/>
          <p14:tracePt t="87824" x="2339975" y="3017838"/>
          <p14:tracePt t="87841" x="2276475" y="3017838"/>
          <p14:tracePt t="87857" x="2232025" y="3017838"/>
          <p14:tracePt t="87874" x="2160588" y="3009900"/>
          <p14:tracePt t="87891" x="2143125" y="2992438"/>
          <p14:tracePt t="87925" x="2133600" y="2982913"/>
          <p14:tracePt t="87941" x="2133600" y="2965450"/>
          <p14:tracePt t="87957" x="2133600" y="2955925"/>
          <p14:tracePt t="87975" x="2133600" y="2938463"/>
          <p14:tracePt t="87992" x="2152650" y="2928938"/>
          <p14:tracePt t="88007" x="2170113" y="2911475"/>
          <p14:tracePt t="88024" x="2205038" y="2911475"/>
          <p14:tracePt t="88041" x="2251075" y="2911475"/>
          <p14:tracePt t="88057" x="2312988" y="2911475"/>
          <p14:tracePt t="88074" x="2419350" y="2911475"/>
          <p14:tracePt t="88091" x="2527300" y="2884488"/>
          <p14:tracePt t="88107" x="2633663" y="2857500"/>
          <p14:tracePt t="88125" x="2751138" y="2822575"/>
          <p14:tracePt t="88141" x="2795588" y="2795588"/>
          <p14:tracePt t="88157" x="2822575" y="2786063"/>
          <p14:tracePt t="88174" x="2847975" y="2786063"/>
          <p14:tracePt t="88191" x="2884488" y="2786063"/>
          <p14:tracePt t="88207" x="2928938" y="2786063"/>
          <p14:tracePt t="88225" x="2990850" y="2786063"/>
          <p14:tracePt t="88242" x="3071813" y="2786063"/>
          <p14:tracePt t="88258" x="3170238" y="2759075"/>
          <p14:tracePt t="88274" x="3259138" y="2732088"/>
          <p14:tracePt t="88290" x="3367088" y="2706688"/>
          <p14:tracePt t="88307" x="3465513" y="2687638"/>
          <p14:tracePt t="88324" x="3509963" y="2697163"/>
          <p14:tracePt t="88341" x="3517900" y="2706688"/>
          <p14:tracePt t="88357" x="3527425" y="2724150"/>
          <p14:tracePt t="88375" x="3544888" y="2751138"/>
          <p14:tracePt t="88407" x="3554413" y="2759075"/>
          <p14:tracePt t="88424" x="3562350" y="2759075"/>
          <p14:tracePt t="88462" x="3571875" y="2768600"/>
          <p14:tracePt t="88472" x="3581400" y="2778125"/>
          <p14:tracePt t="88492" x="3598863" y="2795588"/>
          <p14:tracePt t="88508" x="3625850" y="2822575"/>
          <p14:tracePt t="88525" x="3643313" y="2840038"/>
          <p14:tracePt t="88541" x="3660775" y="2849563"/>
          <p14:tracePt t="88558" x="3679825" y="2849563"/>
          <p14:tracePt t="88574" x="3714750" y="2849563"/>
          <p14:tracePt t="88591" x="3732213" y="2849563"/>
          <p14:tracePt t="88608" x="3768725" y="2840038"/>
          <p14:tracePt t="88625" x="3795713" y="2840038"/>
          <p14:tracePt t="88641" x="3857625" y="2822575"/>
          <p14:tracePt t="88658" x="3902075" y="2822575"/>
          <p14:tracePt t="88674" x="3929063" y="2822575"/>
          <p14:tracePt t="88691" x="3956050" y="2822575"/>
          <p14:tracePt t="88708" x="3973513" y="2822575"/>
          <p14:tracePt t="88724" x="3990975" y="2813050"/>
          <p14:tracePt t="88741" x="4010025" y="2813050"/>
          <p14:tracePt t="88758" x="4037013" y="2803525"/>
          <p14:tracePt t="88774" x="4054475" y="2803525"/>
          <p14:tracePt t="88791" x="4071938" y="2803525"/>
          <p14:tracePt t="88808" x="4098925" y="2803525"/>
          <p14:tracePt t="88824" x="4116388" y="2803525"/>
          <p14:tracePt t="88841" x="4133850" y="2803525"/>
          <p14:tracePt t="88858" x="4152900" y="2803525"/>
          <p14:tracePt t="88876" x="4214813" y="2803525"/>
          <p14:tracePt t="88892" x="4259263" y="2803525"/>
          <p14:tracePt t="88908" x="4330700" y="2795588"/>
          <p14:tracePt t="88924" x="4411663" y="2778125"/>
          <p14:tracePt t="88941" x="4473575" y="2778125"/>
          <p14:tracePt t="88958" x="4500563" y="2778125"/>
          <p14:tracePt t="88974" x="4527550" y="2778125"/>
          <p14:tracePt t="88991" x="4545013" y="2778125"/>
          <p14:tracePt t="89008" x="4562475" y="2786063"/>
          <p14:tracePt t="89024" x="4581525" y="2786063"/>
          <p14:tracePt t="89041" x="4598988" y="2803525"/>
          <p14:tracePt t="89058" x="4608513" y="2813050"/>
          <p14:tracePt t="89074" x="4625975" y="2822575"/>
          <p14:tracePt t="89091" x="4643438" y="2840038"/>
          <p14:tracePt t="89108" x="4670425" y="2857500"/>
          <p14:tracePt t="89125" x="4697413" y="2884488"/>
          <p14:tracePt t="89142" x="4714875" y="2894013"/>
          <p14:tracePt t="89158" x="4724400" y="2901950"/>
          <p14:tracePt t="89175" x="4741863" y="2911475"/>
          <p14:tracePt t="89191" x="4751388" y="2921000"/>
          <p14:tracePt t="89208" x="4751388" y="2928938"/>
          <p14:tracePt t="89224" x="4768850" y="2938463"/>
          <p14:tracePt t="89241" x="4776788" y="2955925"/>
          <p14:tracePt t="89258" x="4786313" y="2965450"/>
          <p14:tracePt t="89275" x="4822825" y="2982913"/>
          <p14:tracePt t="89291" x="4840288" y="2982913"/>
          <p14:tracePt t="89308" x="4848225" y="2982913"/>
          <p14:tracePt t="89324" x="4857750" y="2982913"/>
          <p14:tracePt t="89346" x="4867275" y="2982913"/>
          <p14:tracePt t="89383" x="4875213" y="2982913"/>
          <p14:tracePt t="89494" x="4867275" y="2982913"/>
          <p14:tracePt t="89505" x="4848225" y="2982913"/>
          <p14:tracePt t="89516" x="4822825" y="2982913"/>
          <p14:tracePt t="89527" x="4776788" y="2982913"/>
          <p14:tracePt t="89543" x="4741863" y="2955925"/>
          <p14:tracePt t="89558" x="4679950" y="2928938"/>
          <p14:tracePt t="89575" x="4598988" y="2911475"/>
          <p14:tracePt t="89591" x="4510088" y="2884488"/>
          <p14:tracePt t="89607" x="4429125" y="2857500"/>
          <p14:tracePt t="89624" x="4348163" y="2857500"/>
          <p14:tracePt t="89642" x="4224338" y="2857500"/>
          <p14:tracePt t="89657" x="4143375" y="2857500"/>
          <p14:tracePt t="89674" x="4098925" y="2857500"/>
          <p14:tracePt t="89691" x="4017963" y="2830513"/>
          <p14:tracePt t="89709" x="3938588" y="2803525"/>
          <p14:tracePt t="89725" x="3867150" y="2803525"/>
          <p14:tracePt t="89741" x="3768725" y="2822575"/>
          <p14:tracePt t="89758" x="3687763" y="2849563"/>
          <p14:tracePt t="89774" x="3616325" y="2857500"/>
          <p14:tracePt t="89791" x="3562350" y="2884488"/>
          <p14:tracePt t="89807" x="3527425" y="2884488"/>
          <p14:tracePt t="89824" x="3517900" y="2884488"/>
          <p14:tracePt t="89857" x="3509963" y="2884488"/>
          <p14:tracePt t="89964" x="3536950" y="2901950"/>
          <p14:tracePt t="89975" x="3544888" y="2911475"/>
          <p14:tracePt t="89992" x="3571875" y="2921000"/>
          <p14:tracePt t="90008" x="3608388" y="2946400"/>
          <p14:tracePt t="90027" x="3652838" y="2965450"/>
          <p14:tracePt t="90042" x="3660775" y="2973388"/>
          <p14:tracePt t="90246" x="3660775" y="2965450"/>
          <p14:tracePt t="90257" x="3652838" y="2955925"/>
          <p14:tracePt t="90277" x="3589338" y="2921000"/>
          <p14:tracePt t="90292" x="3562350" y="2921000"/>
          <p14:tracePt t="90308" x="3544888" y="2911475"/>
          <p14:tracePt t="90324" x="3517900" y="2911475"/>
          <p14:tracePt t="90341" x="3500438" y="2911475"/>
          <p14:tracePt t="90357" x="3473450" y="2901950"/>
          <p14:tracePt t="90374" x="3438525" y="2894013"/>
          <p14:tracePt t="90391" x="3394075" y="2874963"/>
          <p14:tracePt t="90408" x="3313113" y="2874963"/>
          <p14:tracePt t="90425" x="3179763" y="2874963"/>
          <p14:tracePt t="90441" x="3108325" y="2894013"/>
          <p14:tracePt t="90458" x="3009900" y="2921000"/>
          <p14:tracePt t="90474" x="2938463" y="2921000"/>
          <p14:tracePt t="90492" x="2857500" y="2938463"/>
          <p14:tracePt t="90508" x="2795588" y="2938463"/>
          <p14:tracePt t="90525" x="2732088" y="2938463"/>
          <p14:tracePt t="90543" x="2660650" y="2946400"/>
          <p14:tracePt t="90559" x="2608263" y="2946400"/>
          <p14:tracePt t="90575" x="2544763" y="2946400"/>
          <p14:tracePt t="90592" x="2509838" y="2946400"/>
          <p14:tracePt t="90608" x="2482850" y="2938463"/>
          <p14:tracePt t="90625" x="2455863" y="2928938"/>
          <p14:tracePt t="90628" x="2446338" y="2928938"/>
          <p14:tracePt t="90642" x="2438400" y="2911475"/>
          <p14:tracePt t="90659" x="2419350" y="2911475"/>
          <p14:tracePt t="90675" x="2411413" y="2911475"/>
          <p14:tracePt t="90691" x="2393950" y="2911475"/>
          <p14:tracePt t="90973" x="2401888" y="2911475"/>
          <p14:tracePt t="90984" x="2411413" y="2921000"/>
          <p14:tracePt t="90999" x="2438400" y="2938463"/>
          <p14:tracePt t="91008" x="2446338" y="2946400"/>
          <p14:tracePt t="91025" x="2465388" y="2955925"/>
          <p14:tracePt t="91041" x="2482850" y="2955925"/>
          <p14:tracePt t="91058" x="2500313" y="2955925"/>
          <p14:tracePt t="91075" x="2544763" y="2955925"/>
          <p14:tracePt t="91092" x="2571750" y="2955925"/>
          <p14:tracePt t="91109" x="2598738" y="2955925"/>
          <p14:tracePt t="91125" x="2616200" y="2955925"/>
          <p14:tracePt t="91141" x="2633663" y="2955925"/>
          <p14:tracePt t="91158" x="2643188" y="2955925"/>
          <p14:tracePt t="91175" x="2670175" y="2955925"/>
          <p14:tracePt t="91192" x="2697163" y="2938463"/>
          <p14:tracePt t="91208" x="2732088" y="2911475"/>
          <p14:tracePt t="91225" x="2768600" y="2901950"/>
          <p14:tracePt t="91242" x="2795588" y="2894013"/>
          <p14:tracePt t="91258" x="2813050" y="2884488"/>
          <p14:tracePt t="91274" x="2840038" y="2884488"/>
          <p14:tracePt t="91291" x="2847975" y="2884488"/>
          <p14:tracePt t="91356" x="2857500" y="2884488"/>
          <p14:tracePt t="91365" x="2867025" y="2884488"/>
          <p14:tracePt t="91381" x="2874963" y="2894013"/>
          <p14:tracePt t="91391" x="2884488" y="2894013"/>
          <p14:tracePt t="91408" x="2901950" y="2894013"/>
          <p14:tracePt t="91499" x="2911475" y="2894013"/>
          <p14:tracePt t="91513" x="2919413" y="2894013"/>
          <p14:tracePt t="91525" x="2928938" y="2894013"/>
          <p14:tracePt t="91542" x="2946400" y="2894013"/>
          <p14:tracePt t="91558" x="2973388" y="2894013"/>
          <p14:tracePt t="91577" x="3000375" y="2894013"/>
          <p14:tracePt t="91593" x="3017838" y="2894013"/>
          <p14:tracePt t="91608" x="3027363" y="2894013"/>
          <p14:tracePt t="91679" x="3044825" y="2894013"/>
          <p14:tracePt t="91689" x="3062288" y="2884488"/>
          <p14:tracePt t="91708" x="3108325" y="2867025"/>
          <p14:tracePt t="91725" x="3125788" y="2867025"/>
          <p14:tracePt t="91742" x="3143250" y="2867025"/>
          <p14:tracePt t="91759" x="3179763" y="2867025"/>
          <p14:tracePt t="91776" x="3197225" y="2867025"/>
          <p14:tracePt t="91791" x="3224213" y="2867025"/>
          <p14:tracePt t="91807" x="3241675" y="2857500"/>
          <p14:tracePt t="91825" x="3259138" y="2857500"/>
          <p14:tracePt t="91843" x="3276600" y="2857500"/>
          <p14:tracePt t="91859" x="3286125" y="2857500"/>
          <p14:tracePt t="91874" x="3303588" y="2857500"/>
          <p14:tracePt t="91891" x="3322638" y="2857500"/>
          <p14:tracePt t="91908" x="3340100" y="2857500"/>
          <p14:tracePt t="91925" x="3357563" y="2857500"/>
          <p14:tracePt t="91941" x="3384550" y="2857500"/>
          <p14:tracePt t="91958" x="3402013" y="2857500"/>
          <p14:tracePt t="91975" x="3419475" y="2849563"/>
          <p14:tracePt t="91992" x="3455988" y="2849563"/>
          <p14:tracePt t="92008" x="3473450" y="2849563"/>
          <p14:tracePt t="92025" x="3490913" y="2849563"/>
          <p14:tracePt t="92041" x="3527425" y="2849563"/>
          <p14:tracePt t="92058" x="3544888" y="2849563"/>
          <p14:tracePt t="92075" x="3562350" y="2849563"/>
          <p14:tracePt t="92092" x="3589338" y="2849563"/>
          <p14:tracePt t="92108" x="3608388" y="2849563"/>
          <p14:tracePt t="92125" x="3625850" y="2840038"/>
          <p14:tracePt t="92141" x="3652838" y="2830513"/>
          <p14:tracePt t="92158" x="3670300" y="2830513"/>
          <p14:tracePt t="92175" x="3687763" y="2822575"/>
          <p14:tracePt t="92191" x="3724275" y="2813050"/>
          <p14:tracePt t="92208" x="3751263" y="2795588"/>
          <p14:tracePt t="92225" x="3795713" y="2778125"/>
          <p14:tracePt t="92241" x="3813175" y="2768600"/>
          <p14:tracePt t="92258" x="3840163" y="2751138"/>
          <p14:tracePt t="92274" x="3848100" y="2751138"/>
          <p14:tracePt t="92291" x="3867150" y="2751138"/>
          <p14:tracePt t="92308" x="3875088" y="2751138"/>
          <p14:tracePt t="92326" x="3911600" y="2759075"/>
          <p14:tracePt t="92342" x="3929063" y="2778125"/>
          <p14:tracePt t="92358" x="3938588" y="2786063"/>
          <p14:tracePt t="92375" x="3946525" y="2786063"/>
          <p14:tracePt t="92391" x="3956050" y="2803525"/>
          <p14:tracePt t="92408" x="3973513" y="2813050"/>
          <p14:tracePt t="92425" x="3983038" y="2822575"/>
          <p14:tracePt t="92441" x="3990975" y="2840038"/>
          <p14:tracePt t="92458" x="3990975" y="2849563"/>
          <p14:tracePt t="92531" x="4000500" y="2857500"/>
          <p14:tracePt t="92542" x="4000500" y="2867025"/>
          <p14:tracePt t="92559" x="4010025" y="2884488"/>
          <p14:tracePt t="92575" x="4010025" y="2894013"/>
          <p14:tracePt t="92591" x="4017963" y="2894013"/>
          <p14:tracePt t="92625" x="4037013" y="2901950"/>
          <p14:tracePt t="92642" x="4062413" y="2911475"/>
          <p14:tracePt t="92658" x="4081463" y="2921000"/>
          <p14:tracePt t="92675" x="4098925" y="2921000"/>
          <p14:tracePt t="92691" x="4125913" y="2921000"/>
          <p14:tracePt t="92708" x="4143375" y="2921000"/>
          <p14:tracePt t="92726" x="4152900" y="2921000"/>
          <p14:tracePt t="92937" x="4160838" y="2921000"/>
          <p14:tracePt t="92969" x="4170363" y="2921000"/>
          <p14:tracePt t="92980" x="4179888" y="2921000"/>
          <p14:tracePt t="92993" x="4205288" y="2921000"/>
          <p14:tracePt t="93009" x="4224338" y="2921000"/>
          <p14:tracePt t="93025" x="4241800" y="2921000"/>
          <p14:tracePt t="93042" x="4251325" y="2921000"/>
          <p14:tracePt t="93059" x="4276725" y="2921000"/>
          <p14:tracePt t="93075" x="4286250" y="2921000"/>
          <p14:tracePt t="93091" x="4295775" y="2921000"/>
          <p14:tracePt t="93109" x="4303713" y="2921000"/>
          <p14:tracePt t="93125" x="4313238" y="2921000"/>
          <p14:tracePt t="93142" x="4322763" y="2911475"/>
          <p14:tracePt t="93267" x="4330700" y="2911475"/>
          <p14:tracePt t="93278" x="4348163" y="2911475"/>
          <p14:tracePt t="93291" x="4367213" y="2911475"/>
          <p14:tracePt t="93308" x="4384675" y="2911475"/>
          <p14:tracePt t="93325" x="4394200" y="2911475"/>
          <p14:tracePt t="93375" x="4402138" y="2911475"/>
          <p14:tracePt t="93477" x="4402138" y="2921000"/>
          <p14:tracePt t="93501" x="4419600" y="2921000"/>
          <p14:tracePt t="93517" x="4429125" y="2921000"/>
          <p14:tracePt t="93550" x="4438650" y="2921000"/>
          <p14:tracePt t="93563" x="4446588" y="2921000"/>
          <p14:tracePt t="93575" x="4456113" y="2921000"/>
          <p14:tracePt t="93591" x="4473575" y="2911475"/>
          <p14:tracePt t="93608" x="4500563" y="2894013"/>
          <p14:tracePt t="93625" x="4510088" y="2874963"/>
          <p14:tracePt t="93642" x="4527550" y="2857500"/>
          <p14:tracePt t="94385" x="4537075" y="2857500"/>
          <p14:tracePt t="94410" x="4545013" y="2857500"/>
          <p14:tracePt t="94426" x="4554538" y="2857500"/>
          <p14:tracePt t="94438" x="4554538" y="2867025"/>
          <p14:tracePt t="94455" x="4572000" y="2884488"/>
          <p14:tracePt t="94463" x="4572000" y="2894013"/>
          <p14:tracePt t="94475" x="4572000" y="2901950"/>
          <p14:tracePt t="94492" x="4572000" y="2921000"/>
          <p14:tracePt t="94508" x="4572000" y="2938463"/>
          <p14:tracePt t="94525" x="4572000" y="2982913"/>
          <p14:tracePt t="94542" x="4554538" y="3054350"/>
          <p14:tracePt t="94558" x="4527550" y="3108325"/>
          <p14:tracePt t="94575" x="4518025" y="3125788"/>
          <p14:tracePt t="94592" x="4500563" y="3143250"/>
          <p14:tracePt t="94608" x="4491038" y="3170238"/>
          <p14:tracePt t="94625" x="4473575" y="3187700"/>
          <p14:tracePt t="94627" x="4465638" y="3197225"/>
          <p14:tracePt t="94643" x="4456113" y="3214688"/>
          <p14:tracePt t="94658" x="4429125" y="3278188"/>
          <p14:tracePt t="94675" x="4394200" y="3375025"/>
          <p14:tracePt t="94692" x="4367213" y="3455988"/>
          <p14:tracePt t="94709" x="4340225" y="3563938"/>
          <p14:tracePt t="94725" x="4322763" y="3687763"/>
          <p14:tracePt t="94742" x="4313238" y="3805238"/>
          <p14:tracePt t="94758" x="4286250" y="3911600"/>
          <p14:tracePt t="94775" x="4268788" y="3992563"/>
          <p14:tracePt t="94793" x="4259263" y="4071938"/>
          <p14:tracePt t="94808" x="4259263" y="4108450"/>
          <p14:tracePt t="94825" x="4232275" y="4125913"/>
          <p14:tracePt t="94842" x="4224338" y="4162425"/>
          <p14:tracePt t="94858" x="4187825" y="4233863"/>
          <p14:tracePt t="94875" x="4152900" y="4295775"/>
          <p14:tracePt t="94893" x="4081463" y="4411663"/>
          <p14:tracePt t="94908" x="4054475" y="4465638"/>
          <p14:tracePt t="94926" x="4037013" y="4483100"/>
          <p14:tracePt t="94942" x="4017963" y="4500563"/>
          <p14:tracePt t="94959" x="4010025" y="4519613"/>
          <p14:tracePt t="94975" x="4000500" y="4527550"/>
          <p14:tracePt t="94991" x="3990975" y="4545013"/>
          <p14:tracePt t="95008" x="3973513" y="4554538"/>
          <p14:tracePt t="95025" x="3956050" y="4572000"/>
          <p14:tracePt t="95042" x="3929063" y="4608513"/>
          <p14:tracePt t="95058" x="3902075" y="4625975"/>
          <p14:tracePt t="95075" x="3894138" y="4643438"/>
          <p14:tracePt t="95091" x="3894138" y="4670425"/>
          <p14:tracePt t="95108" x="3884613" y="4679950"/>
          <p14:tracePt t="95125" x="3875088" y="4687888"/>
          <p14:tracePt t="95142" x="3875088" y="4697413"/>
          <p14:tracePt t="95160" x="3857625" y="4714875"/>
          <p14:tracePt t="95176" x="3848100" y="4741863"/>
          <p14:tracePt t="95192" x="3822700" y="4751388"/>
          <p14:tracePt t="95208" x="3795713" y="4768850"/>
          <p14:tracePt t="95225" x="3732213" y="4795838"/>
          <p14:tracePt t="95242" x="3697288" y="4822825"/>
          <p14:tracePt t="95259" x="3643313" y="4840288"/>
          <p14:tracePt t="95275" x="3616325" y="4867275"/>
          <p14:tracePt t="95292" x="3589338" y="4867275"/>
          <p14:tracePt t="95309" x="3581400" y="4867275"/>
          <p14:tracePt t="95396" x="3616325" y="4849813"/>
          <p14:tracePt t="95406" x="3625850" y="4840288"/>
          <p14:tracePt t="95427" x="3679825" y="4805363"/>
          <p14:tracePt t="95442" x="3714750" y="4795838"/>
          <p14:tracePt t="95459" x="3732213" y="4786313"/>
          <p14:tracePt t="95475" x="3768725" y="4778375"/>
          <p14:tracePt t="95492" x="3813175" y="4778375"/>
          <p14:tracePt t="95508" x="3857625" y="4759325"/>
          <p14:tracePt t="95525" x="3911600" y="4751388"/>
          <p14:tracePt t="95543" x="3983038" y="4751388"/>
          <p14:tracePt t="95558" x="4010025" y="4751388"/>
          <p14:tracePt t="95575" x="4027488" y="4759325"/>
          <p14:tracePt t="95592" x="4054475" y="4759325"/>
          <p14:tracePt t="95608" x="4071938" y="4768850"/>
          <p14:tracePt t="95625" x="4116388" y="4768850"/>
          <p14:tracePt t="95642" x="4133850" y="4786313"/>
          <p14:tracePt t="95658" x="4170363" y="4786313"/>
          <p14:tracePt t="95675" x="4187825" y="4795838"/>
          <p14:tracePt t="95692" x="4205288" y="4795838"/>
          <p14:tracePt t="95708" x="4232275" y="4795838"/>
          <p14:tracePt t="95725" x="4251325" y="4795838"/>
          <p14:tracePt t="95742" x="4268788" y="4795838"/>
          <p14:tracePt t="95759" x="4286250" y="4795838"/>
          <p14:tracePt t="95775" x="4313238" y="4805363"/>
          <p14:tracePt t="95793" x="4348163" y="4822825"/>
          <p14:tracePt t="95809" x="4384675" y="4822825"/>
          <p14:tracePt t="95825" x="4419600" y="4822825"/>
          <p14:tracePt t="95842" x="4465638" y="4813300"/>
          <p14:tracePt t="95859" x="4483100" y="4813300"/>
          <p14:tracePt t="95876" x="4500563" y="4805363"/>
          <p14:tracePt t="95908" x="4527550" y="4805363"/>
          <p14:tracePt t="95925" x="4545013" y="4786313"/>
          <p14:tracePt t="95942" x="4572000" y="4786313"/>
          <p14:tracePt t="95958" x="4598988" y="4786313"/>
          <p14:tracePt t="95975" x="4598988" y="4778375"/>
          <p14:tracePt t="95992" x="4608513" y="4778375"/>
          <p14:tracePt t="96009" x="4616450" y="4778375"/>
          <p14:tracePt t="96026" x="4633913" y="4778375"/>
          <p14:tracePt t="96044" x="4705350" y="4759325"/>
          <p14:tracePt t="96059" x="4724400" y="4759325"/>
          <p14:tracePt t="96076" x="4741863" y="4741863"/>
          <p14:tracePt t="96092" x="4759325" y="4741863"/>
          <p14:tracePt t="96109" x="4759325" y="4733925"/>
          <p14:tracePt t="96126" x="4768850" y="4733925"/>
          <p14:tracePt t="96142" x="4786313" y="4724400"/>
          <p14:tracePt t="96159" x="4803775" y="4706938"/>
          <p14:tracePt t="96178" x="4830763" y="4697413"/>
          <p14:tracePt t="96194" x="4840288" y="4687888"/>
          <p14:tracePt t="96209" x="4848225" y="4662488"/>
          <p14:tracePt t="96226" x="4848225" y="4652963"/>
          <p14:tracePt t="96242" x="4848225" y="4643438"/>
          <p14:tracePt t="96258" x="4857750" y="4625975"/>
          <p14:tracePt t="96275" x="4857750" y="4616450"/>
          <p14:tracePt t="96292" x="4857750" y="4608513"/>
          <p14:tracePt t="96309" x="4857750" y="4572000"/>
          <p14:tracePt t="96325" x="4857750" y="4554538"/>
          <p14:tracePt t="96342" x="4857750" y="4537075"/>
          <p14:tracePt t="96358" x="4857750" y="4510088"/>
          <p14:tracePt t="96375" x="4857750" y="4492625"/>
          <p14:tracePt t="96392" x="4857750" y="4473575"/>
          <p14:tracePt t="96409" x="4857750" y="4448175"/>
          <p14:tracePt t="96428" x="4857750" y="4421188"/>
          <p14:tracePt t="96443" x="4830763" y="4384675"/>
          <p14:tracePt t="96459" x="4813300" y="4340225"/>
          <p14:tracePt t="96475" x="4803775" y="4322763"/>
          <p14:tracePt t="96492" x="4795838" y="4305300"/>
          <p14:tracePt t="96509" x="4795838" y="4286250"/>
          <p14:tracePt t="96525" x="4795838" y="4259263"/>
          <p14:tracePt t="96542" x="4795838" y="4241800"/>
          <p14:tracePt t="96559" x="4795838" y="4224338"/>
          <p14:tracePt t="96575" x="4795838" y="4187825"/>
          <p14:tracePt t="96593" x="4795838" y="4170363"/>
          <p14:tracePt t="96609" x="4795838" y="4152900"/>
          <p14:tracePt t="96626" x="4795838" y="4125913"/>
          <p14:tracePt t="96642" x="4786313" y="4108450"/>
          <p14:tracePt t="96659" x="4786313" y="4090988"/>
          <p14:tracePt t="96676" x="4786313" y="4071938"/>
          <p14:tracePt t="96693" x="4786313" y="4027488"/>
          <p14:tracePt t="96709" x="4786313" y="4010025"/>
          <p14:tracePt t="96725" x="4786313" y="3983038"/>
          <p14:tracePt t="96742" x="4786313" y="3973513"/>
          <p14:tracePt t="96759" x="4786313" y="3956050"/>
          <p14:tracePt t="96775" x="4786313" y="3938588"/>
          <p14:tracePt t="96792" x="4786313" y="3911600"/>
          <p14:tracePt t="96809" x="4786313" y="3894138"/>
          <p14:tracePt t="96825" x="4768850" y="3876675"/>
          <p14:tracePt t="96842" x="4759325" y="3830638"/>
          <p14:tracePt t="96859" x="4759325" y="3813175"/>
          <p14:tracePt t="96875" x="4759325" y="3805238"/>
          <p14:tracePt t="96892" x="4759325" y="3786188"/>
          <p14:tracePt t="96909" x="4759325" y="3768725"/>
          <p14:tracePt t="96927" x="4759325" y="3759200"/>
          <p14:tracePt t="96942" x="4759325" y="3751263"/>
          <p14:tracePt t="96968" x="4759325" y="3741738"/>
          <p14:tracePt t="96980" x="4759325" y="3733800"/>
          <p14:tracePt t="96993" x="4759325" y="3724275"/>
          <p14:tracePt t="97009" x="4751388" y="3697288"/>
          <p14:tracePt t="97026" x="4751388" y="3679825"/>
          <p14:tracePt t="97043" x="4751388" y="3662363"/>
          <p14:tracePt t="97059" x="4751388" y="3643313"/>
          <p14:tracePt t="97078" x="4751388" y="3608388"/>
          <p14:tracePt t="97092" x="4751388" y="3598863"/>
          <p14:tracePt t="97109" x="4751388" y="3581400"/>
          <p14:tracePt t="97125" x="4751388" y="3571875"/>
          <p14:tracePt t="97142" x="4751388" y="3544888"/>
          <p14:tracePt t="97159" x="4751388" y="3527425"/>
          <p14:tracePt t="97175" x="4751388" y="3509963"/>
          <p14:tracePt t="97192" x="4751388" y="3500438"/>
          <p14:tracePt t="97209" x="4751388" y="3473450"/>
          <p14:tracePt t="97304" x="4751388" y="3465513"/>
          <p14:tracePt t="97314" x="4751388" y="3455988"/>
          <p14:tracePt t="97398" x="4732338" y="3492500"/>
          <p14:tracePt t="97408" x="4714875" y="3536950"/>
          <p14:tracePt t="97425" x="4643438" y="3652838"/>
          <p14:tracePt t="97442" x="4518025" y="3822700"/>
          <p14:tracePt t="97459" x="4411663" y="4019550"/>
          <p14:tracePt t="97475" x="4384675" y="4098925"/>
          <p14:tracePt t="97492" x="4357688" y="4152900"/>
          <p14:tracePt t="97509" x="4348163" y="4170363"/>
          <p14:tracePt t="97525" x="4330700" y="4187825"/>
          <p14:tracePt t="97542" x="4313238" y="4206875"/>
          <p14:tracePt t="97559" x="4286250" y="4233863"/>
          <p14:tracePt t="97575" x="4268788" y="4251325"/>
          <p14:tracePt t="97593" x="4224338" y="4286250"/>
          <p14:tracePt t="97609" x="4205288" y="4305300"/>
          <p14:tracePt t="97625" x="4187825" y="4322763"/>
          <p14:tracePt t="97642" x="4160838" y="4340225"/>
          <p14:tracePt t="97659" x="4143375" y="4367213"/>
          <p14:tracePt t="97676" x="4133850" y="4376738"/>
          <p14:tracePt t="97741" x="4125913" y="4376738"/>
          <p14:tracePt t="97757" x="4089400" y="4384675"/>
          <p14:tracePt t="97765" x="4081463" y="4394200"/>
          <p14:tracePt t="97775" x="4054475" y="4411663"/>
          <p14:tracePt t="97792" x="3973513" y="4429125"/>
          <p14:tracePt t="97809" x="3902075" y="4456113"/>
          <p14:tracePt t="97825" x="3822700" y="4483100"/>
          <p14:tracePt t="97842" x="3705225" y="4527550"/>
          <p14:tracePt t="97859" x="3670300" y="4537075"/>
          <p14:tracePt t="97875" x="3652838" y="4545013"/>
          <p14:tracePt t="97921" x="3633788" y="4554538"/>
          <p14:tracePt t="97929" x="3625850" y="4581525"/>
          <p14:tracePt t="97942" x="3625850" y="4591050"/>
          <p14:tracePt t="97959" x="3616325" y="4608513"/>
          <p14:tracePt t="97976" x="3608388" y="4635500"/>
          <p14:tracePt t="97992" x="3608388" y="4687888"/>
          <p14:tracePt t="98009" x="3625850" y="4759325"/>
          <p14:tracePt t="98025" x="3652838" y="4830763"/>
          <p14:tracePt t="98042" x="3670300" y="4876800"/>
          <p14:tracePt t="98059" x="3705225" y="4911725"/>
          <p14:tracePt t="98075" x="3732213" y="4948238"/>
          <p14:tracePt t="98093" x="3751263" y="4973638"/>
          <p14:tracePt t="98141" x="3776663" y="4983163"/>
          <p14:tracePt t="98149" x="3786188" y="4983163"/>
          <p14:tracePt t="98159" x="3795713" y="4983163"/>
          <p14:tracePt t="98176" x="3813175" y="4983163"/>
          <p14:tracePt t="98192" x="3848100" y="4983163"/>
          <p14:tracePt t="98209" x="3867150" y="4973638"/>
          <p14:tracePt t="98225" x="3884613" y="4956175"/>
          <p14:tracePt t="98243" x="3938588" y="4921250"/>
          <p14:tracePt t="98259" x="3965575" y="4902200"/>
          <p14:tracePt t="98275" x="3983038" y="4867275"/>
          <p14:tracePt t="98292" x="4010025" y="4822825"/>
          <p14:tracePt t="98310" x="4027488" y="4786313"/>
          <p14:tracePt t="98326" x="4054475" y="4741863"/>
          <p14:tracePt t="98344" x="4062413" y="4687888"/>
          <p14:tracePt t="98360" x="4054475" y="4643438"/>
          <p14:tracePt t="98377" x="4027488" y="4591050"/>
          <p14:tracePt t="98393" x="4010025" y="4572000"/>
          <p14:tracePt t="98410" x="4000500" y="4554538"/>
          <p14:tracePt t="98427" x="3983038" y="4527550"/>
          <p14:tracePt t="98442" x="3965575" y="4519613"/>
          <p14:tracePt t="98459" x="3946525" y="4510088"/>
          <p14:tracePt t="98478" x="3911600" y="4510088"/>
          <p14:tracePt t="98494" x="3894138" y="4510088"/>
          <p14:tracePt t="98509" x="3875088" y="4527550"/>
          <p14:tracePt t="98526" x="3840163" y="4554538"/>
          <p14:tracePt t="98543" x="3822700" y="4572000"/>
          <p14:tracePt t="98559" x="3786188" y="4598988"/>
          <p14:tracePt t="98576" x="3759200" y="4616450"/>
          <p14:tracePt t="98593" x="3732213" y="4635500"/>
          <p14:tracePt t="98609" x="3714750" y="4652963"/>
          <p14:tracePt t="98704" x="3714750" y="4670425"/>
          <p14:tracePt t="98720" x="3714750" y="4687888"/>
          <p14:tracePt t="98731" x="3724275" y="4724400"/>
          <p14:tracePt t="98744" x="3732213" y="4778375"/>
          <p14:tracePt t="98760" x="3751263" y="4805363"/>
          <p14:tracePt t="98776" x="3776663" y="4830763"/>
          <p14:tracePt t="98792" x="3795713" y="4849813"/>
          <p14:tracePt t="98809" x="3813175" y="4884738"/>
          <p14:tracePt t="98826" x="3840163" y="4902200"/>
          <p14:tracePt t="98842" x="3857625" y="4921250"/>
          <p14:tracePt t="98859" x="3867150" y="4929188"/>
          <p14:tracePt t="98876" x="3884613" y="4965700"/>
          <p14:tracePt t="98893" x="3902075" y="4973638"/>
          <p14:tracePt t="98909" x="3929063" y="4973638"/>
          <p14:tracePt t="98926" x="3946525" y="4973638"/>
          <p14:tracePt t="98942" x="3965575" y="4973638"/>
          <p14:tracePt t="98976" x="3990975" y="4948238"/>
          <p14:tracePt t="98993" x="4017963" y="4894263"/>
          <p14:tracePt t="99009" x="4044950" y="4830763"/>
          <p14:tracePt t="99026" x="4071938" y="4786313"/>
          <p14:tracePt t="99043" x="4071938" y="4741863"/>
          <p14:tracePt t="99060" x="4062413" y="4679950"/>
          <p14:tracePt t="99076" x="4037013" y="4616450"/>
          <p14:tracePt t="99092" x="4027488" y="4581525"/>
          <p14:tracePt t="99109" x="4017963" y="4554538"/>
          <p14:tracePt t="99125" x="4010025" y="4537075"/>
          <p14:tracePt t="99128" x="4010025" y="4527550"/>
          <p14:tracePt t="99142" x="3983038" y="4519613"/>
          <p14:tracePt t="99159" x="3965575" y="4500563"/>
          <p14:tracePt t="99175" x="3946525" y="4492625"/>
          <p14:tracePt t="99192" x="3929063" y="4465638"/>
          <p14:tracePt t="99209" x="3894138" y="4456113"/>
          <p14:tracePt t="99225" x="3875088" y="4456113"/>
          <p14:tracePt t="99243" x="3848100" y="4456113"/>
          <p14:tracePt t="99260" x="3830638" y="4456113"/>
          <p14:tracePt t="99275" x="3813175" y="4473575"/>
          <p14:tracePt t="99292" x="3795713" y="4492625"/>
          <p14:tracePt t="99309" x="3768725" y="4510088"/>
          <p14:tracePt t="99326" x="3751263" y="4519613"/>
          <p14:tracePt t="99359" x="3741738" y="4519613"/>
          <p14:tracePt t="99377" x="3724275" y="4545013"/>
          <p14:tracePt t="99394" x="3705225" y="4572000"/>
          <p14:tracePt t="99409" x="3705225" y="4591050"/>
          <p14:tracePt t="99427" x="3714750" y="4662488"/>
          <p14:tracePt t="99442" x="3776663" y="4741863"/>
          <p14:tracePt t="99459" x="3857625" y="4795838"/>
          <p14:tracePt t="99476" x="3911600" y="4822825"/>
          <p14:tracePt t="99494" x="3990975" y="4822825"/>
          <p14:tracePt t="99510" x="4037013" y="4822825"/>
          <p14:tracePt t="99526" x="4098925" y="4822825"/>
          <p14:tracePt t="99543" x="4170363" y="4795838"/>
          <p14:tracePt t="99559" x="4232275" y="4768850"/>
          <p14:tracePt t="99576" x="4295775" y="4759325"/>
          <p14:tracePt t="99592" x="4357688" y="4741863"/>
          <p14:tracePt t="99609" x="4429125" y="4733925"/>
          <p14:tracePt t="99628" x="4562475" y="4687888"/>
          <p14:tracePt t="99645" x="4679950" y="4662488"/>
          <p14:tracePt t="99660" x="4751388" y="4662488"/>
          <p14:tracePt t="99677" x="4786313" y="4662488"/>
          <p14:tracePt t="99693" x="4795838" y="4662488"/>
          <p14:tracePt t="99710" x="4803775" y="4662488"/>
          <p14:tracePt t="99727" x="4822825" y="4670425"/>
          <p14:tracePt t="99743" x="4840288" y="4687888"/>
          <p14:tracePt t="99760" x="4840288" y="4697413"/>
          <p14:tracePt t="99776" x="4848225" y="4697413"/>
          <p14:tracePt t="99800" x="4857750" y="4697413"/>
          <p14:tracePt t="99809" x="4867275" y="4679950"/>
          <p14:tracePt t="99826" x="4875213" y="4652963"/>
          <p14:tracePt t="99842" x="4884738" y="4635500"/>
          <p14:tracePt t="99859" x="4884738" y="4608513"/>
          <p14:tracePt t="99876" x="4884738" y="4591050"/>
          <p14:tracePt t="99894" x="4884738" y="4564063"/>
          <p14:tracePt t="99909" x="4884738" y="4519613"/>
          <p14:tracePt t="99926" x="4867275" y="4492625"/>
          <p14:tracePt t="99942" x="4848225" y="4421188"/>
          <p14:tracePt t="99959" x="4830763" y="4357688"/>
          <p14:tracePt t="99976" x="4803775" y="4295775"/>
          <p14:tracePt t="99992" x="4776788" y="4241800"/>
          <p14:tracePt t="100009" x="4751388" y="4197350"/>
          <p14:tracePt t="100026" x="4732338" y="4152900"/>
          <p14:tracePt t="100042" x="4714875" y="4116388"/>
          <p14:tracePt t="100059" x="4687888" y="4090988"/>
          <p14:tracePt t="100076" x="4687888" y="4054475"/>
          <p14:tracePt t="100092" x="4679950" y="3992563"/>
          <p14:tracePt t="100109" x="4679950" y="3965575"/>
          <p14:tracePt t="100126" x="4679950" y="3929063"/>
          <p14:tracePt t="100128" x="4660900" y="3911600"/>
          <p14:tracePt t="100144" x="4652963" y="3857625"/>
          <p14:tracePt t="100160" x="4652963" y="3795713"/>
          <p14:tracePt t="100176" x="4652963" y="3751263"/>
          <p14:tracePt t="100192" x="4652963" y="3733800"/>
          <p14:tracePt t="100209" x="4652963" y="3714750"/>
          <p14:tracePt t="100226" x="4660900" y="3706813"/>
          <p14:tracePt t="100243" x="4660900" y="3679825"/>
          <p14:tracePt t="100259" x="4660900" y="3662363"/>
          <p14:tracePt t="100275" x="4670425" y="3643313"/>
          <p14:tracePt t="100292" x="4697413" y="3608388"/>
          <p14:tracePt t="100308" x="4714875" y="3589338"/>
          <p14:tracePt t="100325" x="4724400" y="3571875"/>
          <p14:tracePt t="100342" x="4732338" y="3554413"/>
          <p14:tracePt t="100359" x="4741863" y="3536950"/>
          <p14:tracePt t="100375" x="4741863" y="3527425"/>
          <p14:tracePt t="100392" x="4741863" y="3517900"/>
          <p14:tracePt t="100409" x="4768850" y="3500438"/>
          <p14:tracePt t="100425" x="4786313" y="3482975"/>
          <p14:tracePt t="100442" x="4803775" y="3455988"/>
          <p14:tracePt t="100459" x="4830763" y="3438525"/>
          <p14:tracePt t="100475" x="4848225" y="3402013"/>
          <p14:tracePt t="100492" x="4867275" y="3375025"/>
          <p14:tracePt t="100509" x="4894263" y="3357563"/>
          <p14:tracePt t="100525" x="4902200" y="3357563"/>
          <p14:tracePt t="100615" x="4911725" y="3340100"/>
          <p14:tracePt t="100626" x="4921250" y="3330575"/>
          <p14:tracePt t="100645" x="4938713" y="3313113"/>
          <p14:tracePt t="100660" x="4965700" y="3295650"/>
          <p14:tracePt t="100677" x="4983163" y="3286125"/>
          <p14:tracePt t="100693" x="5000625" y="3259138"/>
          <p14:tracePt t="100710" x="5018088" y="3251200"/>
          <p14:tracePt t="100726" x="5054600" y="3251200"/>
          <p14:tracePt t="100742" x="5072063" y="3241675"/>
          <p14:tracePt t="100759" x="5099050" y="3232150"/>
          <p14:tracePt t="100776" x="5116513" y="3232150"/>
          <p14:tracePt t="100794" x="5170488" y="3206750"/>
          <p14:tracePt t="100810" x="5214938" y="3187700"/>
          <p14:tracePt t="100826" x="5232400" y="3179763"/>
          <p14:tracePt t="100842" x="5259388" y="3170238"/>
          <p14:tracePt t="100859" x="5268913" y="3160713"/>
          <p14:tracePt t="100876" x="5278438" y="3143250"/>
          <p14:tracePt t="100892" x="5295900" y="3125788"/>
          <p14:tracePt t="100910" x="5322888" y="3108325"/>
          <p14:tracePt t="100926" x="5349875" y="3098800"/>
          <p14:tracePt t="100942" x="5367338" y="3089275"/>
          <p14:tracePt t="100959" x="5384800" y="3071813"/>
          <p14:tracePt t="100975" x="5411788" y="3071813"/>
          <p14:tracePt t="100993" x="5429250" y="3071813"/>
          <p14:tracePt t="101028" x="5456238" y="3071813"/>
          <p14:tracePt t="101045" x="5465763" y="3071813"/>
          <p14:tracePt t="101060" x="5492750" y="3071813"/>
          <p14:tracePt t="101077" x="5500688" y="3071813"/>
          <p14:tracePt t="101092" x="5510213" y="3081338"/>
          <p14:tracePt t="101130" x="5518150" y="3081338"/>
          <p14:tracePt t="101161" x="5527675" y="3089275"/>
          <p14:tracePt t="101170" x="5527675" y="3098800"/>
          <p14:tracePt t="101192" x="5537200" y="3098800"/>
          <p14:tracePt t="101209" x="5554663" y="3108325"/>
          <p14:tracePt t="101224" x="5564188" y="3108325"/>
          <p14:tracePt t="101236" x="5572125" y="3108325"/>
          <p14:tracePt t="101248" x="5589588" y="3108325"/>
          <p14:tracePt t="101262" x="5608638" y="3108325"/>
          <p14:tracePt t="101292" x="5635625" y="3108325"/>
          <p14:tracePt t="101310" x="5670550" y="3108325"/>
          <p14:tracePt t="101326" x="5715000" y="3108325"/>
          <p14:tracePt t="101342" x="5768975" y="3108325"/>
          <p14:tracePt t="101360" x="5786438" y="3108325"/>
          <p14:tracePt t="101443" x="5778500" y="3108325"/>
          <p14:tracePt t="101453" x="5759450" y="3116263"/>
          <p14:tracePt t="101465" x="5751513" y="3116263"/>
          <p14:tracePt t="101476" x="5724525" y="3125788"/>
          <p14:tracePt t="101492" x="5697538" y="3125788"/>
          <p14:tracePt t="101509" x="5680075" y="3135313"/>
          <p14:tracePt t="101526" x="5661025" y="3135313"/>
          <p14:tracePt t="101543" x="5626100" y="3152775"/>
          <p14:tracePt t="101560" x="5608638" y="3152775"/>
          <p14:tracePt t="101576" x="5581650" y="3152775"/>
          <p14:tracePt t="101592" x="5554663" y="3152775"/>
          <p14:tracePt t="101609" x="5545138" y="3152775"/>
          <p14:tracePt t="101702" x="5545138" y="3143250"/>
          <p14:tracePt t="101717" x="5572125" y="3135313"/>
          <p14:tracePt t="101728" x="5589588" y="3135313"/>
          <p14:tracePt t="101743" x="5616575" y="3125788"/>
          <p14:tracePt t="101760" x="5643563" y="3125788"/>
          <p14:tracePt t="101777" x="5661025" y="3125788"/>
          <p14:tracePt t="101795" x="5688013" y="3135313"/>
          <p14:tracePt t="101810" x="5707063" y="3135313"/>
          <p14:tracePt t="101826" x="5715000" y="3135313"/>
          <p14:tracePt t="101842" x="5732463" y="3135313"/>
          <p14:tracePt t="101859" x="5759450" y="3135313"/>
          <p14:tracePt t="101876" x="5778500" y="3125788"/>
          <p14:tracePt t="101893" x="5795963" y="3125788"/>
          <p14:tracePt t="101909" x="5822950" y="3125788"/>
          <p14:tracePt t="101926" x="5840413" y="3135313"/>
          <p14:tracePt t="101944" x="5867400" y="3152775"/>
          <p14:tracePt t="101960" x="5884863" y="3152775"/>
          <p14:tracePt t="101976" x="5911850" y="3152775"/>
          <p14:tracePt t="101993" x="5929313" y="3152775"/>
          <p14:tracePt t="102009" x="5946775" y="3152775"/>
          <p14:tracePt t="102026" x="5973763" y="3152775"/>
          <p14:tracePt t="102043" x="5983288" y="3152775"/>
          <p14:tracePt t="102257" x="5992813" y="3152775"/>
          <p14:tracePt t="102267" x="6000750" y="3152775"/>
          <p14:tracePt t="102281" x="6018213" y="3143250"/>
          <p14:tracePt t="102292" x="6027738" y="3143250"/>
          <p14:tracePt t="102309" x="6045200" y="3143250"/>
          <p14:tracePt t="103205" x="6054725" y="3135313"/>
          <p14:tracePt t="103216" x="6072188" y="3125788"/>
          <p14:tracePt t="103228" x="6089650" y="3116263"/>
          <p14:tracePt t="103243" x="6108700" y="3116263"/>
          <p14:tracePt t="103407" x="6116638" y="3116263"/>
          <p14:tracePt t="103423" x="6126163" y="3108325"/>
          <p14:tracePt t="103435" x="6135688" y="3108325"/>
          <p14:tracePt t="103447" x="6153150" y="3098800"/>
          <p14:tracePt t="103460" x="6161088" y="3081338"/>
          <p14:tracePt t="103476" x="6180138" y="3081338"/>
          <p14:tracePt t="103493" x="6188075" y="3071813"/>
          <p14:tracePt t="103697" x="6197600" y="3063875"/>
          <p14:tracePt t="103707" x="6207125" y="3063875"/>
          <p14:tracePt t="103727" x="6224588" y="3063875"/>
          <p14:tracePt t="103743" x="6251575" y="3063875"/>
          <p14:tracePt t="103760" x="6269038" y="3071813"/>
          <p14:tracePt t="103776" x="6286500" y="3071813"/>
          <p14:tracePt t="103793" x="6303963" y="3071813"/>
          <p14:tracePt t="103809" x="6323013" y="3089275"/>
          <p14:tracePt t="103877" x="6330950" y="3089275"/>
          <p14:tracePt t="103941" x="6340475" y="3089275"/>
          <p14:tracePt t="103986" x="6350000" y="3081338"/>
          <p14:tracePt t="104003" x="6357938" y="3071813"/>
          <p14:tracePt t="104014" x="6367463" y="3063875"/>
          <p14:tracePt t="104027" x="6375400" y="3063875"/>
          <p14:tracePt t="104105" x="6402388" y="3054350"/>
          <p14:tracePt t="104127" x="6411913" y="3044825"/>
          <p14:tracePt t="104739" x="6411913" y="3036888"/>
          <p14:tracePt t="104750" x="6411913" y="3017838"/>
          <p14:tracePt t="105787" x="6411913" y="3009900"/>
          <p14:tracePt t="105798" x="6402388" y="3009900"/>
          <p14:tracePt t="105813" x="6402388" y="3000375"/>
          <p14:tracePt t="105833" x="6402388" y="2992438"/>
          <p14:tracePt t="106663" x="6402388" y="3017838"/>
          <p14:tracePt t="106674" x="6402388" y="3054350"/>
          <p14:tracePt t="106685" x="6402388" y="3071813"/>
          <p14:tracePt t="106697" x="6384925" y="3125788"/>
          <p14:tracePt t="106712" x="6367463" y="3170238"/>
          <p14:tracePt t="106726" x="6330950" y="3206750"/>
          <p14:tracePt t="106743" x="6296025" y="3241675"/>
          <p14:tracePt t="106760" x="6286500" y="3251200"/>
          <p14:tracePt t="106828" x="6286500" y="3259138"/>
          <p14:tracePt t="106838" x="6286500" y="3268663"/>
          <p14:tracePt t="106851" x="6296025" y="3295650"/>
          <p14:tracePt t="106863" x="6303963" y="3303588"/>
          <p14:tracePt t="106876" x="6323013" y="3313113"/>
          <p14:tracePt t="106893" x="6350000" y="3322638"/>
          <p14:tracePt t="106910" x="6357938" y="3322638"/>
          <p14:tracePt t="106927" x="6367463" y="3330575"/>
          <p14:tracePt t="106943" x="6384925" y="3349625"/>
          <p14:tracePt t="106961" x="6421438" y="3384550"/>
          <p14:tracePt t="106977" x="6438900" y="3402013"/>
          <p14:tracePt t="106994" x="6456363" y="3402013"/>
          <p14:tracePt t="107011" x="6483350" y="3402013"/>
          <p14:tracePt t="107026" x="6500813" y="3402013"/>
          <p14:tracePt t="107043" x="6510338" y="3402013"/>
          <p14:tracePt t="107060" x="6518275" y="3411538"/>
          <p14:tracePt t="107078" x="6527800" y="3411538"/>
          <p14:tracePt t="107093" x="6537325" y="3411538"/>
          <p14:tracePt t="107110" x="6564313" y="3411538"/>
          <p14:tracePt t="107127" x="6581775" y="3402013"/>
          <p14:tracePt t="107143" x="6589713" y="3402013"/>
          <p14:tracePt t="107179" x="6599238" y="3394075"/>
          <p14:tracePt t="107196" x="6608763" y="3384550"/>
          <p14:tracePt t="107206" x="6616700" y="3375025"/>
          <p14:tracePt t="107219" x="6643688" y="3357563"/>
          <p14:tracePt t="107231" x="6653213" y="3357563"/>
          <p14:tracePt t="107244" x="6670675" y="3349625"/>
          <p14:tracePt t="107261" x="6680200" y="3340100"/>
          <p14:tracePt t="107277" x="6688138" y="3330575"/>
          <p14:tracePt t="107376" x="6707188" y="3330575"/>
          <p14:tracePt t="107386" x="6715125" y="3330575"/>
          <p14:tracePt t="107398" x="6724650" y="3322638"/>
          <p14:tracePt t="107410" x="6732588" y="3322638"/>
          <p14:tracePt t="107427" x="6751638" y="3313113"/>
          <p14:tracePt t="107443" x="6778625" y="3303588"/>
          <p14:tracePt t="107461" x="6796088" y="3268663"/>
          <p14:tracePt t="107477" x="6813550" y="3251200"/>
          <p14:tracePt t="107493" x="6823075" y="3241675"/>
          <p14:tracePt t="107510" x="6823075" y="3214688"/>
          <p14:tracePt t="107527" x="6831013" y="3187700"/>
          <p14:tracePt t="107543" x="6831013" y="3116263"/>
          <p14:tracePt t="107560" x="6850063" y="3036888"/>
          <p14:tracePt t="107576" x="6850063" y="2973388"/>
          <p14:tracePt t="107593" x="6850063" y="2928938"/>
          <p14:tracePt t="107610" x="6850063" y="2894013"/>
          <p14:tracePt t="107626" x="6850063" y="2874963"/>
          <p14:tracePt t="107643" x="6850063" y="2857500"/>
          <p14:tracePt t="107660" x="6850063" y="2813050"/>
          <p14:tracePt t="107676" x="6831013" y="2759075"/>
          <p14:tracePt t="107693" x="6804025" y="2687638"/>
          <p14:tracePt t="107711" x="6778625" y="2571750"/>
          <p14:tracePt t="107727" x="6751638" y="2492375"/>
          <p14:tracePt t="107743" x="6742113" y="2455863"/>
          <p14:tracePt t="107760" x="6732588" y="2438400"/>
          <p14:tracePt t="107776" x="6724650" y="2420938"/>
          <p14:tracePt t="107793" x="6724650" y="2393950"/>
          <p14:tracePt t="107810" x="6707188" y="2374900"/>
          <p14:tracePt t="107826" x="6680200" y="2330450"/>
          <p14:tracePt t="107843" x="6670675" y="2295525"/>
          <p14:tracePt t="107860" x="6643688" y="2251075"/>
          <p14:tracePt t="107876" x="6608763" y="2187575"/>
          <p14:tracePt t="107893" x="6589713" y="2170113"/>
          <p14:tracePt t="107909" x="6572250" y="2152650"/>
          <p14:tracePt t="107926" x="6537325" y="2125663"/>
          <p14:tracePt t="107943" x="6473825" y="2089150"/>
          <p14:tracePt t="107960" x="6394450" y="2054225"/>
          <p14:tracePt t="107977" x="6259513" y="2027238"/>
          <p14:tracePt t="107994" x="6153150" y="2009775"/>
          <p14:tracePt t="108010" x="6045200" y="2009775"/>
          <p14:tracePt t="108027" x="5938838" y="1982788"/>
          <p14:tracePt t="108043" x="5830888" y="1955800"/>
          <p14:tracePt t="108060" x="5732463" y="1928813"/>
          <p14:tracePt t="108076" x="5653088" y="1901825"/>
          <p14:tracePt t="108093" x="5589588" y="1874838"/>
          <p14:tracePt t="108110" x="5518150" y="1849438"/>
          <p14:tracePt t="108127" x="5483225" y="1830388"/>
          <p14:tracePt t="108143" x="5438775" y="1812925"/>
          <p14:tracePt t="108160" x="5394325" y="1803400"/>
          <p14:tracePt t="108176" x="5330825" y="1795463"/>
          <p14:tracePt t="108193" x="5251450" y="1795463"/>
          <p14:tracePt t="108210" x="5160963" y="1795463"/>
          <p14:tracePt t="108227" x="5010150" y="1768475"/>
          <p14:tracePt t="108243" x="4938713" y="1768475"/>
          <p14:tracePt t="108260" x="4857750" y="1768475"/>
          <p14:tracePt t="108276" x="4751388" y="1768475"/>
          <p14:tracePt t="108293" x="4589463" y="1768475"/>
          <p14:tracePt t="108310" x="4438650" y="1768475"/>
          <p14:tracePt t="108326" x="4322763" y="1785938"/>
          <p14:tracePt t="108343" x="4179888" y="1812925"/>
          <p14:tracePt t="108361" x="4010025" y="1839913"/>
          <p14:tracePt t="108377" x="3938588" y="1839913"/>
          <p14:tracePt t="108393" x="3857625" y="1830388"/>
          <p14:tracePt t="108411" x="3759200" y="1803400"/>
          <p14:tracePt t="108428" x="3687763" y="1785938"/>
          <p14:tracePt t="108444" x="3608388" y="1776413"/>
          <p14:tracePt t="108461" x="3517900" y="1776413"/>
          <p14:tracePt t="108479" x="3419475" y="1776413"/>
          <p14:tracePt t="108494" x="3394075" y="1785938"/>
          <p14:tracePt t="108510" x="3303588" y="1785938"/>
          <p14:tracePt t="108526" x="3251200" y="1785938"/>
          <p14:tracePt t="108543" x="3170238" y="1785938"/>
          <p14:tracePt t="108560" x="3081338" y="1803400"/>
          <p14:tracePt t="108576" x="2965450" y="1830388"/>
          <p14:tracePt t="108593" x="2857500" y="1857375"/>
          <p14:tracePt t="108610" x="2751138" y="1884363"/>
          <p14:tracePt t="108626" x="2598738" y="1911350"/>
          <p14:tracePt t="108643" x="2509838" y="1928813"/>
          <p14:tracePt t="108659" x="2401888" y="1938338"/>
          <p14:tracePt t="108676" x="2322513" y="1955800"/>
          <p14:tracePt t="108693" x="2224088" y="1965325"/>
          <p14:tracePt t="108710" x="2152650" y="1965325"/>
          <p14:tracePt t="108726" x="2108200" y="1965325"/>
          <p14:tracePt t="108743" x="2071688" y="1965325"/>
          <p14:tracePt t="108759" x="2017713" y="1973263"/>
          <p14:tracePt t="108776" x="2000250" y="1973263"/>
          <p14:tracePt t="108793" x="1982788" y="1973263"/>
          <p14:tracePt t="108809" x="1965325" y="1973263"/>
          <p14:tracePt t="108826" x="1946275" y="1973263"/>
          <p14:tracePt t="108843" x="1928813" y="1973263"/>
          <p14:tracePt t="108859" x="1893888" y="1973263"/>
          <p14:tracePt t="108876" x="1866900" y="1973263"/>
          <p14:tracePt t="108893" x="1839913" y="1973263"/>
          <p14:tracePt t="108909" x="1822450" y="1973263"/>
          <p14:tracePt t="108926" x="1803400" y="1973263"/>
          <p14:tracePt t="108943" x="1776413" y="1965325"/>
          <p14:tracePt t="108959" x="1758950" y="1965325"/>
          <p14:tracePt t="108976" x="1741488" y="1965325"/>
          <p14:tracePt t="108993" x="1724025" y="1955800"/>
          <p14:tracePt t="109010" x="1697038" y="1955800"/>
          <p14:tracePt t="109026" x="1670050" y="1955800"/>
          <p14:tracePt t="109043" x="1660525" y="1955800"/>
          <p14:tracePt t="109060" x="1643063" y="1955800"/>
          <p14:tracePt t="109093" x="1625600" y="1955800"/>
          <p14:tracePt t="109109" x="1616075" y="1965325"/>
          <p14:tracePt t="109127" x="1589088" y="2098675"/>
          <p14:tracePt t="109143" x="1589088" y="2179638"/>
          <p14:tracePt t="109159" x="1581150" y="2241550"/>
          <p14:tracePt t="109176" x="1581150" y="2259013"/>
          <p14:tracePt t="109193" x="1581150" y="2268538"/>
          <p14:tracePt t="109286" x="1571625" y="2268538"/>
          <p14:tracePt t="109297" x="1571625" y="2259013"/>
          <p14:tracePt t="109311" x="1571625" y="2187575"/>
          <p14:tracePt t="109328" x="1571625" y="2125663"/>
          <p14:tracePt t="109344" x="1571625" y="2089150"/>
          <p14:tracePt t="109361" x="1571625" y="2071688"/>
          <p14:tracePt t="109377" x="1571625" y="2054225"/>
          <p14:tracePt t="109480" x="1554163" y="2081213"/>
          <p14:tracePt t="109493" x="1554163" y="2098675"/>
          <p14:tracePt t="109513" x="1544638" y="2135188"/>
          <p14:tracePt t="109638" x="1536700" y="2135188"/>
          <p14:tracePt t="109652" x="1536700" y="2108200"/>
          <p14:tracePt t="109663" x="1536700" y="2089150"/>
          <p14:tracePt t="109677" x="1536700" y="2063750"/>
          <p14:tracePt t="109786" x="1536700" y="2081213"/>
          <p14:tracePt t="109797" x="1536700" y="2089150"/>
          <p14:tracePt t="109811" x="1536700" y="2098675"/>
          <p14:tracePt t="109904" x="1544638" y="2098675"/>
          <p14:tracePt t="109920" x="1562100" y="2108200"/>
          <p14:tracePt t="109934" x="1571625" y="2116138"/>
          <p14:tracePt t="109945" x="1581150" y="2125663"/>
          <p14:tracePt t="109961" x="1589088" y="2125663"/>
          <p14:tracePt t="109977" x="1625600" y="2143125"/>
          <p14:tracePt t="109993" x="1652588" y="2143125"/>
          <p14:tracePt t="110011" x="1751013" y="2143125"/>
          <p14:tracePt t="110027" x="1795463" y="2143125"/>
          <p14:tracePt t="110043" x="1822450" y="2160588"/>
          <p14:tracePt t="110060" x="1839913" y="2160588"/>
          <p14:tracePt t="110077" x="1847850" y="2160588"/>
          <p14:tracePt t="110121" x="1857375" y="2160588"/>
          <p14:tracePt t="110153" x="1866900" y="2160588"/>
          <p14:tracePt t="110162" x="1884363" y="2160588"/>
          <p14:tracePt t="110178" x="1901825" y="2160588"/>
          <p14:tracePt t="110193" x="1919288" y="2160588"/>
          <p14:tracePt t="110210" x="1919288" y="2152650"/>
          <p14:tracePt t="110240" x="1928813" y="2152650"/>
          <p14:tracePt t="110255" x="1938338" y="2152650"/>
          <p14:tracePt t="110264" x="1946275" y="2152650"/>
          <p14:tracePt t="110278" x="1973263" y="2160588"/>
          <p14:tracePt t="110294" x="1990725" y="2160588"/>
          <p14:tracePt t="110686" x="1982788" y="2160588"/>
          <p14:tracePt t="110696" x="1973263" y="2160588"/>
          <p14:tracePt t="110711" x="1946275" y="2160588"/>
          <p14:tracePt t="110727" x="1938338" y="2160588"/>
          <p14:tracePt t="110744" x="1928813" y="2160588"/>
          <p14:tracePt t="110777" x="1919288" y="2160588"/>
          <p14:tracePt t="110794" x="1911350" y="2160588"/>
          <p14:tracePt t="110810" x="1874838" y="2160588"/>
          <p14:tracePt t="110827" x="1866900" y="2160588"/>
          <p14:tracePt t="110843" x="1847850" y="2160588"/>
          <p14:tracePt t="110860" x="1830388" y="2160588"/>
          <p14:tracePt t="110877" x="1803400" y="2160588"/>
          <p14:tracePt t="110894" x="1795463" y="2160588"/>
          <p14:tracePt t="110984" x="1785938" y="2160588"/>
          <p14:tracePt t="110998" x="1776413" y="2160588"/>
          <p14:tracePt t="111014" x="1768475" y="2160588"/>
          <p14:tracePt t="111101" x="1758950" y="2160588"/>
          <p14:tracePt t="111118" x="1751013" y="2160588"/>
          <p14:tracePt t="111130" x="1731963" y="2160588"/>
          <p14:tracePt t="111144" x="1724025" y="2160588"/>
          <p14:tracePt t="111160" x="1714500" y="2160588"/>
          <p14:tracePt t="111179" x="1704975" y="2160588"/>
          <p14:tracePt t="111194" x="1697038" y="2152650"/>
          <p14:tracePt t="111227" x="1687513" y="2152650"/>
          <p14:tracePt t="111280" x="1679575" y="2152650"/>
          <p14:tracePt t="111288" x="1670050" y="2152650"/>
          <p14:tracePt t="111296" x="1652588" y="2152650"/>
          <p14:tracePt t="111312" x="1643063" y="2152650"/>
          <p14:tracePt t="111336" x="1633538" y="2152650"/>
          <p14:tracePt t="111357" x="1625600" y="2152650"/>
          <p14:tracePt t="111365" x="1616075" y="2152650"/>
          <p14:tracePt t="111398" x="1608138" y="2152650"/>
          <p14:tracePt t="111461" x="1598613" y="2160588"/>
          <p14:tracePt t="111476" x="1581150" y="2170113"/>
          <p14:tracePt t="111488" x="1571625" y="2179638"/>
          <p14:tracePt t="111501" x="1554163" y="2197100"/>
          <p14:tracePt t="111512" x="1544638" y="2206625"/>
          <p14:tracePt t="111528" x="1536700" y="2232025"/>
          <p14:tracePt t="111563" x="1536700" y="2241550"/>
          <p14:tracePt t="111573" x="1527175" y="2241550"/>
          <p14:tracePt t="111584" x="1527175" y="2251075"/>
          <p14:tracePt t="111594" x="1509713" y="2259013"/>
          <p14:tracePt t="111610" x="1509713" y="2268538"/>
          <p14:tracePt t="111627" x="1500188" y="2278063"/>
          <p14:tracePt t="111643" x="1490663" y="2303463"/>
          <p14:tracePt t="111660" x="1490663" y="2312988"/>
          <p14:tracePt t="111677" x="1482725" y="2330450"/>
          <p14:tracePt t="111693" x="1482725" y="2339975"/>
          <p14:tracePt t="111710" x="1465263" y="2374900"/>
          <p14:tracePt t="111727" x="1455738" y="2384425"/>
          <p14:tracePt t="111853" x="1438275" y="2384425"/>
          <p14:tracePt t="111876" x="1428750" y="2384425"/>
          <p14:tracePt t="111888" x="1419225" y="2384425"/>
          <p14:tracePt t="111899" x="1411288" y="2384425"/>
          <p14:tracePt t="111911" x="1401763" y="2374900"/>
          <p14:tracePt t="111927" x="1393825" y="2357438"/>
          <p14:tracePt t="111943" x="1384300" y="2349500"/>
          <p14:tracePt t="111960" x="1357313" y="2339975"/>
          <p14:tracePt t="111977" x="1330325" y="2312988"/>
          <p14:tracePt t="111993" x="1322388" y="2312988"/>
          <p14:tracePt t="112027" x="1312863" y="2303463"/>
          <p14:tracePt t="112043" x="1303338" y="2303463"/>
          <p14:tracePt t="112060" x="1276350" y="2303463"/>
          <p14:tracePt t="112077" x="1268413" y="2303463"/>
          <p14:tracePt t="112094" x="1258888" y="2303463"/>
          <p14:tracePt t="112110" x="1250950" y="2303463"/>
          <p14:tracePt t="112128" x="1241425" y="2303463"/>
          <p14:tracePt t="112144" x="1214438" y="2303463"/>
          <p14:tracePt t="112160" x="1204913" y="2303463"/>
          <p14:tracePt t="112177" x="1196975" y="2303463"/>
          <p14:tracePt t="112193" x="1179513" y="2303463"/>
          <p14:tracePt t="112210" x="1169988" y="2312988"/>
          <p14:tracePt t="112227" x="1133475" y="2330450"/>
          <p14:tracePt t="112243" x="1116013" y="2349500"/>
          <p14:tracePt t="112260" x="1054100" y="2374900"/>
          <p14:tracePt t="112277" x="1009650" y="2401888"/>
          <p14:tracePt t="112293" x="973138" y="2420938"/>
          <p14:tracePt t="112310" x="938213" y="2446338"/>
          <p14:tracePt t="112328" x="911225" y="2465388"/>
          <p14:tracePt t="112343" x="884238" y="2465388"/>
          <p14:tracePt t="112360" x="874713" y="2473325"/>
          <p14:tracePt t="112376" x="866775" y="2492375"/>
          <p14:tracePt t="112393" x="857250" y="2492375"/>
          <p14:tracePt t="112410" x="847725" y="2509838"/>
          <p14:tracePt t="112445" x="839788" y="2536825"/>
          <p14:tracePt t="112460" x="830263" y="2554288"/>
          <p14:tracePt t="112478" x="812800" y="2571750"/>
          <p14:tracePt t="112493" x="812800" y="2581275"/>
          <p14:tracePt t="112510" x="812800" y="2589213"/>
          <p14:tracePt t="112526" x="812800" y="2598738"/>
          <p14:tracePt t="112572" x="812800" y="2608263"/>
          <p14:tracePt t="112583" x="812800" y="2625725"/>
          <p14:tracePt t="112594" x="822325" y="2635250"/>
          <p14:tracePt t="112610" x="822325" y="2643188"/>
          <p14:tracePt t="112633" x="822325" y="2652713"/>
          <p14:tracePt t="112649" x="830263" y="2652713"/>
          <p14:tracePt t="112687" x="830263" y="2660650"/>
          <p14:tracePt t="112814" x="830263" y="2670175"/>
          <p14:tracePt t="112831" x="830263" y="2679700"/>
          <p14:tracePt t="112860" x="830263" y="2697163"/>
          <p14:tracePt t="112885" x="839788" y="2706688"/>
          <p14:tracePt t="112895" x="839788" y="2714625"/>
          <p14:tracePt t="112917" x="839788" y="2724150"/>
          <p14:tracePt t="112933" x="839788" y="2732088"/>
          <p14:tracePt t="112947" x="839788" y="2741613"/>
          <p14:tracePt t="112978" x="839788" y="2751138"/>
          <p14:tracePt t="112986" x="839788" y="2768600"/>
          <p14:tracePt t="113035" x="839788" y="2778125"/>
          <p14:tracePt t="113056" x="839788" y="2786063"/>
          <p14:tracePt t="113080" x="839788" y="2795588"/>
          <p14:tracePt t="113104" x="839788" y="2803525"/>
          <p14:tracePt t="113112" x="839788" y="2813050"/>
          <p14:tracePt t="113127" x="839788" y="2822575"/>
          <p14:tracePt t="113144" x="839788" y="2849563"/>
          <p14:tracePt t="113160" x="839788" y="2867025"/>
          <p14:tracePt t="113177" x="839788" y="2874963"/>
          <p14:tracePt t="113194" x="839788" y="2884488"/>
          <p14:tracePt t="113210" x="839788" y="2894013"/>
          <p14:tracePt t="113228" x="839788" y="2921000"/>
          <p14:tracePt t="113244" x="847725" y="2928938"/>
          <p14:tracePt t="113261" x="847725" y="2938463"/>
          <p14:tracePt t="113314" x="847725" y="2946400"/>
          <p14:tracePt t="113330" x="847725" y="2955925"/>
          <p14:tracePt t="113457" x="847725" y="2965450"/>
          <p14:tracePt t="113479" x="857250" y="2973388"/>
          <p14:tracePt t="113495" x="857250" y="2992438"/>
          <p14:tracePt t="113505" x="857250" y="3000375"/>
          <p14:tracePt t="113519" x="857250" y="3009900"/>
          <p14:tracePt t="113551" x="857250" y="3017838"/>
          <p14:tracePt t="113567" x="857250" y="3027363"/>
          <p14:tracePt t="113604" x="857250" y="3036888"/>
          <p14:tracePt t="113620" x="866775" y="3044825"/>
          <p14:tracePt t="113745" x="866775" y="3071813"/>
          <p14:tracePt t="113761" x="866775" y="3081338"/>
          <p14:tracePt t="113772" x="866775" y="3089275"/>
          <p14:tracePt t="113784" x="866775" y="3098800"/>
          <p14:tracePt t="113794" x="866775" y="3108325"/>
          <p14:tracePt t="113811" x="866775" y="3116263"/>
          <p14:tracePt t="113827" x="866775" y="3135313"/>
          <p14:tracePt t="113862" x="866775" y="3143250"/>
          <p14:tracePt t="113878" x="866775" y="3152775"/>
          <p14:tracePt t="113894" x="866775" y="3160713"/>
          <p14:tracePt t="113910" x="866775" y="3170238"/>
          <p14:tracePt t="113948" x="866775" y="3179763"/>
          <p14:tracePt t="114011" x="866775" y="3187700"/>
          <p14:tracePt t="114028" x="866775" y="3206750"/>
          <p14:tracePt t="114039" x="866775" y="3214688"/>
          <p14:tracePt t="114058" x="866775" y="3224213"/>
          <p14:tracePt t="114481" x="866775" y="3241675"/>
          <p14:tracePt t="114497" x="866775" y="3251200"/>
          <p14:tracePt t="114513" x="866775" y="3268663"/>
          <p14:tracePt t="114536" x="866775" y="3278188"/>
          <p14:tracePt t="114550" x="866775" y="3286125"/>
          <p14:tracePt t="114590" x="866775" y="3295650"/>
          <p14:tracePt t="114598" x="866775" y="3303588"/>
          <p14:tracePt t="114614" x="866775" y="3313113"/>
          <p14:tracePt t="114627" x="866775" y="3322638"/>
          <p14:tracePt t="114644" x="866775" y="3349625"/>
          <p14:tracePt t="114660" x="866775" y="3367088"/>
          <p14:tracePt t="114677" x="866775" y="3375025"/>
          <p14:tracePt t="114694" x="866775" y="3394075"/>
          <p14:tracePt t="114710" x="866775" y="3421063"/>
          <p14:tracePt t="114727" x="857250" y="3438525"/>
          <p14:tracePt t="114744" x="857250" y="3455988"/>
          <p14:tracePt t="114760" x="847725" y="3473450"/>
          <p14:tracePt t="114777" x="847725" y="3509963"/>
          <p14:tracePt t="114794" x="847725" y="3517900"/>
          <p14:tracePt t="114811" x="847725" y="3536950"/>
          <p14:tracePt t="114828" x="847725" y="3563938"/>
          <p14:tracePt t="114845" x="847725" y="3581400"/>
          <p14:tracePt t="114878" x="847725" y="3589338"/>
          <p14:tracePt t="114894" x="847725" y="3598863"/>
          <p14:tracePt t="114919" x="847725" y="3608388"/>
          <p14:tracePt t="114927" x="847725" y="3616325"/>
          <p14:tracePt t="114944" x="847725" y="3643313"/>
          <p14:tracePt t="114961" x="847725" y="3662363"/>
          <p14:tracePt t="114977" x="847725" y="3679825"/>
          <p14:tracePt t="114994" x="857250" y="3697288"/>
          <p14:tracePt t="115011" x="866775" y="3714750"/>
          <p14:tracePt t="115028" x="901700" y="3724275"/>
          <p14:tracePt t="115044" x="919163" y="3724275"/>
          <p14:tracePt t="115061" x="938213" y="3724275"/>
          <p14:tracePt t="115077" x="955675" y="3724275"/>
          <p14:tracePt t="115094" x="982663" y="3724275"/>
          <p14:tracePt t="115111" x="1000125" y="3724275"/>
          <p14:tracePt t="115127" x="1017588" y="3724275"/>
          <p14:tracePt t="115130" x="1027113" y="3724275"/>
          <p14:tracePt t="115144" x="1044575" y="3724275"/>
          <p14:tracePt t="115161" x="1062038" y="3706813"/>
          <p14:tracePt t="115177" x="1108075" y="3687763"/>
          <p14:tracePt t="115194" x="1152525" y="3662363"/>
          <p14:tracePt t="115211" x="1196975" y="3643313"/>
          <p14:tracePt t="115227" x="1223963" y="3635375"/>
          <p14:tracePt t="115244" x="1231900" y="3635375"/>
          <p14:tracePt t="115263" x="1241425" y="3635375"/>
          <p14:tracePt t="115286" x="1250950" y="3635375"/>
          <p14:tracePt t="115318" x="1258888" y="3635375"/>
          <p14:tracePt t="115405" x="1268413" y="3616325"/>
          <p14:tracePt t="115416" x="1276350" y="3608388"/>
          <p14:tracePt t="115429" x="1303338" y="3589338"/>
          <p14:tracePt t="115444" x="1312863" y="3581400"/>
          <p14:tracePt t="115461" x="1312863" y="3563938"/>
          <p14:tracePt t="115478" x="1312863" y="3517900"/>
          <p14:tracePt t="115494" x="1268413" y="3446463"/>
          <p14:tracePt t="115511" x="1250950" y="3411538"/>
          <p14:tracePt t="115528" x="1214438" y="3384550"/>
          <p14:tracePt t="115544" x="1204913" y="3375025"/>
          <p14:tracePt t="115561" x="1196975" y="3367088"/>
          <p14:tracePt t="115577" x="1187450" y="3367088"/>
          <p14:tracePt t="115594" x="1169988" y="3367088"/>
          <p14:tracePt t="115611" x="1133475" y="3367088"/>
          <p14:tracePt t="115628" x="1098550" y="3384550"/>
          <p14:tracePt t="115644" x="1062038" y="3411538"/>
          <p14:tracePt t="115661" x="1044575" y="3429000"/>
          <p14:tracePt t="115678" x="1017588" y="3446463"/>
          <p14:tracePt t="115733" x="1017588" y="3465513"/>
          <p14:tracePt t="115745" x="1000125" y="3500438"/>
          <p14:tracePt t="115761" x="982663" y="3563938"/>
          <p14:tracePt t="115777" x="965200" y="3625850"/>
          <p14:tracePt t="115794" x="955675" y="3697288"/>
          <p14:tracePt t="115811" x="938213" y="3724275"/>
          <p14:tracePt t="115827" x="928688" y="3759200"/>
          <p14:tracePt t="115844" x="928688" y="3795713"/>
          <p14:tracePt t="115861" x="919163" y="3813175"/>
          <p14:tracePt t="115877" x="919163" y="3830638"/>
          <p14:tracePt t="115894" x="911225" y="3857625"/>
          <p14:tracePt t="115911" x="911225" y="3876675"/>
          <p14:tracePt t="115929" x="911225" y="3902075"/>
          <p14:tracePt t="115944" x="911225" y="3929063"/>
          <p14:tracePt t="115961" x="919163" y="3938588"/>
          <p14:tracePt t="115977" x="919163" y="3956050"/>
          <p14:tracePt t="115994" x="946150" y="3973513"/>
          <p14:tracePt t="116011" x="946150" y="3983038"/>
          <p14:tracePt t="116028" x="965200" y="3992563"/>
          <p14:tracePt t="116044" x="973138" y="3992563"/>
          <p14:tracePt t="116061" x="982663" y="4010025"/>
          <p14:tracePt t="116141" x="990600" y="4010025"/>
          <p14:tracePt t="116155" x="1027113" y="4010025"/>
          <p14:tracePt t="116171" x="1036638" y="4010025"/>
          <p14:tracePt t="116182" x="1044575" y="4010025"/>
          <p14:tracePt t="116203" x="1054100" y="4010025"/>
          <p14:tracePt t="116227" x="1071563" y="4019550"/>
          <p14:tracePt t="116501" x="1081088" y="4019550"/>
          <p14:tracePt t="116515" x="1089025" y="4000500"/>
          <p14:tracePt t="121596" x="1125538" y="4000500"/>
          <p14:tracePt t="121607" x="1214438" y="4010025"/>
          <p14:tracePt t="121619" x="1347788" y="4027488"/>
          <p14:tracePt t="121630" x="1384300" y="4037013"/>
          <p14:tracePt t="121645" x="1438275" y="4064000"/>
          <p14:tracePt t="121662" x="1455738" y="4071938"/>
          <p14:tracePt t="121678" x="1473200" y="4098925"/>
          <p14:tracePt t="121695" x="1509713" y="4108450"/>
          <p14:tracePt t="121712" x="1589088" y="4108450"/>
          <p14:tracePt t="121728" x="1751013" y="4081463"/>
          <p14:tracePt t="121745" x="1901825" y="4064000"/>
          <p14:tracePt t="121762" x="2009775" y="4054475"/>
          <p14:tracePt t="121778" x="2098675" y="4054475"/>
          <p14:tracePt t="121795" x="2133600" y="4054475"/>
          <p14:tracePt t="121812" x="2152650" y="4054475"/>
          <p14:tracePt t="121829" x="2224088" y="4071938"/>
          <p14:tracePt t="121846" x="2330450" y="4071938"/>
          <p14:tracePt t="121862" x="2473325" y="4071938"/>
          <p14:tracePt t="121878" x="2679700" y="4044950"/>
          <p14:tracePt t="121895" x="2874963" y="4010025"/>
          <p14:tracePt t="121912" x="2973388" y="3983038"/>
          <p14:tracePt t="121928" x="3044825" y="3973513"/>
          <p14:tracePt t="121945" x="3081338" y="3973513"/>
          <p14:tracePt t="121962" x="3179763" y="3973513"/>
          <p14:tracePt t="121978" x="3286125" y="3956050"/>
          <p14:tracePt t="121995" x="3490913" y="3921125"/>
          <p14:tracePt t="122012" x="3759200" y="3884613"/>
          <p14:tracePt t="122028" x="3956050" y="3857625"/>
          <p14:tracePt t="122045" x="4116388" y="3805238"/>
          <p14:tracePt t="122062" x="4205288" y="3778250"/>
          <p14:tracePt t="122080" x="4313238" y="3741738"/>
          <p14:tracePt t="122096" x="4357688" y="3733800"/>
          <p14:tracePt t="122112" x="4394200" y="3706813"/>
          <p14:tracePt t="122128" x="4429125" y="3687763"/>
          <p14:tracePt t="122145" x="4446588" y="3662363"/>
          <p14:tracePt t="122162" x="4510088" y="3643313"/>
          <p14:tracePt t="122178" x="4554538" y="3616325"/>
          <p14:tracePt t="122195" x="4616450" y="3589338"/>
          <p14:tracePt t="122212" x="4679950" y="3563938"/>
          <p14:tracePt t="122228" x="4786313" y="3527425"/>
          <p14:tracePt t="122245" x="4822825" y="3517900"/>
          <p14:tracePt t="122262" x="4840288" y="3509963"/>
          <p14:tracePt t="122278" x="4857750" y="3492500"/>
          <p14:tracePt t="122295" x="4884738" y="3473450"/>
          <p14:tracePt t="122312" x="4902200" y="3455988"/>
          <p14:tracePt t="122330" x="4956175" y="3421063"/>
          <p14:tracePt t="122346" x="5010150" y="3394075"/>
          <p14:tracePt t="122362" x="5054600" y="3375025"/>
          <p14:tracePt t="122378" x="5116513" y="3349625"/>
          <p14:tracePt t="122395" x="5180013" y="3313113"/>
          <p14:tracePt t="122412" x="5241925" y="3286125"/>
          <p14:tracePt t="122428" x="5268913" y="3268663"/>
          <p14:tracePt t="122445" x="5286375" y="3241675"/>
          <p14:tracePt t="122462" x="5303838" y="3224213"/>
          <p14:tracePt t="122479" x="5349875" y="3197225"/>
          <p14:tracePt t="122495" x="5367338" y="3170238"/>
          <p14:tracePt t="122511" x="5384800" y="3152775"/>
          <p14:tracePt t="122528" x="5411788" y="3135313"/>
          <p14:tracePt t="122544" x="5429250" y="3116263"/>
          <p14:tracePt t="122561" x="5446713" y="3089275"/>
          <p14:tracePt t="122578" x="5473700" y="3071813"/>
          <p14:tracePt t="122596" x="5500688" y="3044825"/>
          <p14:tracePt t="122612" x="5518150" y="3017838"/>
          <p14:tracePt t="122629" x="5545138" y="3009900"/>
          <p14:tracePt t="122646" x="5554663" y="3000375"/>
          <p14:tracePt t="122662" x="5572125" y="2982913"/>
          <p14:tracePt t="122678" x="5581650" y="2973388"/>
          <p14:tracePt t="122695" x="5589588" y="2973388"/>
          <p14:tracePt t="122754" x="5599113" y="2946400"/>
          <p14:tracePt t="122765" x="5616575" y="2946400"/>
          <p14:tracePt t="122778" x="5626100" y="2928938"/>
          <p14:tracePt t="122795" x="5635625" y="2911475"/>
          <p14:tracePt t="122812" x="5643563" y="2894013"/>
          <p14:tracePt t="122829" x="5653088" y="2874963"/>
          <p14:tracePt t="122846" x="5688013" y="2867025"/>
          <p14:tracePt t="122862" x="5707063" y="2867025"/>
          <p14:tracePt t="122878" x="5724525" y="2857500"/>
          <p14:tracePt t="122895" x="5741988" y="2857500"/>
          <p14:tracePt t="122912" x="5759450" y="2857500"/>
          <p14:tracePt t="122928" x="5768975" y="2849563"/>
          <p14:tracePt t="122945" x="5778500" y="2849563"/>
          <p14:tracePt t="123152" x="5786438" y="2840038"/>
          <p14:tracePt t="123168" x="5795963" y="2822575"/>
          <p14:tracePt t="123178" x="5803900" y="2813050"/>
          <p14:tracePt t="123195" x="5813425" y="2803525"/>
          <p14:tracePt t="123212" x="5813425" y="2795588"/>
          <p14:tracePt t="123229" x="5822950" y="2786063"/>
          <p14:tracePt t="123246" x="5840413" y="2768600"/>
          <p14:tracePt t="123262" x="5857875" y="2751138"/>
          <p14:tracePt t="123278" x="5857875" y="2732088"/>
          <p14:tracePt t="123295" x="5867400" y="2714625"/>
          <p14:tracePt t="123312" x="5867400" y="2697163"/>
          <p14:tracePt t="123328" x="5867400" y="2679700"/>
          <p14:tracePt t="123458" x="5849938" y="2697163"/>
          <p14:tracePt t="123469" x="5840413" y="2724150"/>
          <p14:tracePt t="123481" x="5803900" y="2751138"/>
          <p14:tracePt t="123497" x="5786438" y="2786063"/>
          <p14:tracePt t="123512" x="5732463" y="2849563"/>
          <p14:tracePt t="123528" x="5680075" y="2921000"/>
          <p14:tracePt t="123545" x="5661025" y="2946400"/>
          <p14:tracePt t="123562" x="5635625" y="3017838"/>
          <p14:tracePt t="123579" x="5599113" y="3063875"/>
          <p14:tracePt t="123595" x="5554663" y="3143250"/>
          <p14:tracePt t="123612" x="5518150" y="3206750"/>
          <p14:tracePt t="123629" x="5465763" y="3313113"/>
          <p14:tracePt t="123647" x="5446713" y="3367088"/>
          <p14:tracePt t="123662" x="5421313" y="3438525"/>
          <p14:tracePt t="123678" x="5394325" y="3500438"/>
          <p14:tracePt t="123695" x="5349875" y="3581400"/>
          <p14:tracePt t="123712" x="5295900" y="3662363"/>
          <p14:tracePt t="123728" x="5224463" y="3786188"/>
          <p14:tracePt t="123746" x="5116513" y="3948113"/>
          <p14:tracePt t="123762" x="5045075" y="4044950"/>
          <p14:tracePt t="123778" x="5010150" y="4125913"/>
          <p14:tracePt t="123795" x="4983163" y="4206875"/>
          <p14:tracePt t="123812" x="4956175" y="4268788"/>
          <p14:tracePt t="123828" x="4929188" y="4330700"/>
          <p14:tracePt t="123845" x="4902200" y="4411663"/>
          <p14:tracePt t="123862" x="4867275" y="4492625"/>
          <p14:tracePt t="123878" x="4840288" y="4564063"/>
          <p14:tracePt t="123896" x="4786313" y="4687888"/>
          <p14:tracePt t="123912" x="4759325" y="4759325"/>
          <p14:tracePt t="123928" x="4724400" y="4840288"/>
          <p14:tracePt t="123945" x="4697413" y="4902200"/>
          <p14:tracePt t="123962" x="4670425" y="4973638"/>
          <p14:tracePt t="123979" x="4643438" y="5019675"/>
          <p14:tracePt t="123996" x="4608513" y="5099050"/>
          <p14:tracePt t="124012" x="4589463" y="5153025"/>
          <p14:tracePt t="124029" x="4562475" y="5197475"/>
          <p14:tracePt t="124045" x="4537075" y="5251450"/>
          <p14:tracePt t="124062" x="4510088" y="5313363"/>
          <p14:tracePt t="124079" x="4483100" y="5394325"/>
          <p14:tracePt t="124095" x="4456113" y="5473700"/>
          <p14:tracePt t="124112" x="4419600" y="5537200"/>
          <p14:tracePt t="124129" x="4402138" y="5572125"/>
          <p14:tracePt t="124131" x="4394200" y="5581650"/>
          <p14:tracePt t="124256" x="4402138" y="5554663"/>
          <p14:tracePt t="124272" x="4500563" y="5411788"/>
          <p14:tracePt t="124280" x="4545013" y="5349875"/>
          <p14:tracePt t="124295" x="4633913" y="5224463"/>
          <p14:tracePt t="124312" x="4732338" y="5099050"/>
          <p14:tracePt t="124328" x="4822825" y="5000625"/>
          <p14:tracePt t="124345" x="4894263" y="4894263"/>
          <p14:tracePt t="124362" x="4973638" y="4795838"/>
          <p14:tracePt t="124380" x="5099050" y="4608513"/>
          <p14:tracePt t="124396" x="5207000" y="4402138"/>
          <p14:tracePt t="124412" x="5286375" y="4259263"/>
          <p14:tracePt t="124428" x="5330825" y="4162425"/>
          <p14:tracePt t="124445" x="5384800" y="4081463"/>
          <p14:tracePt t="124462" x="5402263" y="4000500"/>
          <p14:tracePt t="124479" x="5446713" y="3921125"/>
          <p14:tracePt t="124495" x="5483225" y="3830638"/>
          <p14:tracePt t="124512" x="5572125" y="3662363"/>
          <p14:tracePt t="124530" x="5653088" y="3384550"/>
          <p14:tracePt t="124545" x="5697538" y="3268663"/>
          <p14:tracePt t="124562" x="5724525" y="3187700"/>
          <p14:tracePt t="124579" x="5751513" y="3108325"/>
          <p14:tracePt t="124595" x="5778500" y="3027363"/>
          <p14:tracePt t="124612" x="5803900" y="2965450"/>
          <p14:tracePt t="124629" x="5803900" y="2901950"/>
          <p14:tracePt t="124631" x="5803900" y="2867025"/>
          <p14:tracePt t="124646" x="5813425" y="2795588"/>
          <p14:tracePt t="124662" x="5840413" y="2697163"/>
          <p14:tracePt t="124679" x="5867400" y="2652713"/>
          <p14:tracePt t="124695" x="5884863" y="2625725"/>
          <p14:tracePt t="124712" x="5894388" y="2608263"/>
          <p14:tracePt t="124729" x="5894388" y="2598738"/>
          <p14:tracePt t="124867" x="5875338" y="2625725"/>
          <p14:tracePt t="124878" x="5849938" y="2643188"/>
          <p14:tracePt t="124897" x="5768975" y="2768600"/>
          <p14:tracePt t="124912" x="5680075" y="2849563"/>
          <p14:tracePt t="124928" x="5643563" y="2928938"/>
          <p14:tracePt t="124945" x="5626100" y="2965450"/>
          <p14:tracePt t="124962" x="5599113" y="3009900"/>
          <p14:tracePt t="124978" x="5572125" y="3071813"/>
          <p14:tracePt t="124995" x="5500688" y="3152775"/>
          <p14:tracePt t="125012" x="5429250" y="3278188"/>
          <p14:tracePt t="125029" x="5340350" y="3402013"/>
          <p14:tracePt t="125046" x="5224463" y="3544888"/>
          <p14:tracePt t="125062" x="5170488" y="3625850"/>
          <p14:tracePt t="125078" x="5116513" y="3706813"/>
          <p14:tracePt t="125095" x="5072063" y="3768725"/>
          <p14:tracePt t="125112" x="5054600" y="3830638"/>
          <p14:tracePt t="125128" x="5010150" y="3894138"/>
          <p14:tracePt t="125146" x="4929188" y="4000500"/>
          <p14:tracePt t="125162" x="4894263" y="4081463"/>
          <p14:tracePt t="125179" x="4822825" y="4197350"/>
          <p14:tracePt t="125195" x="4759325" y="4295775"/>
          <p14:tracePt t="125212" x="4732338" y="4376738"/>
          <p14:tracePt t="125229" x="4714875" y="4429125"/>
          <p14:tracePt t="125245" x="4687888" y="4473575"/>
          <p14:tracePt t="125262" x="4660900" y="4519613"/>
          <p14:tracePt t="125279" x="4643438" y="4554538"/>
          <p14:tracePt t="125296" x="4608513" y="4643438"/>
          <p14:tracePt t="125312" x="4589463" y="4662488"/>
          <p14:tracePt t="125329" x="4562475" y="4679950"/>
          <p14:tracePt t="125346" x="4554538" y="4706938"/>
          <p14:tracePt t="125362" x="4545013" y="4724400"/>
          <p14:tracePt t="125378" x="4527550" y="4741863"/>
          <p14:tracePt t="125395" x="4527550" y="4759325"/>
          <p14:tracePt t="125412" x="4518025" y="4778375"/>
          <p14:tracePt t="125883" x="4518025" y="4786313"/>
          <p14:tracePt t="125894" x="4500563" y="4795838"/>
          <p14:tracePt t="125913" x="4491038" y="4813300"/>
          <p14:tracePt t="125930" x="4473575" y="4849813"/>
          <p14:tracePt t="125946" x="4473575" y="4857750"/>
          <p14:tracePt t="125962" x="4473575" y="4867275"/>
          <p14:tracePt t="126063" x="4510088" y="4849813"/>
          <p14:tracePt t="126074" x="4545013" y="4840288"/>
          <p14:tracePt t="126087" x="4625975" y="4813300"/>
          <p14:tracePt t="126098" x="4670425" y="4795838"/>
          <p14:tracePt t="126113" x="4741863" y="4778375"/>
          <p14:tracePt t="126129" x="4822825" y="4751388"/>
          <p14:tracePt t="126146" x="4965700" y="4687888"/>
          <p14:tracePt t="126163" x="5197475" y="4581525"/>
          <p14:tracePt t="126181" x="5643563" y="4429125"/>
          <p14:tracePt t="126197" x="5956300" y="4394200"/>
          <p14:tracePt t="126212" x="6161088" y="4357688"/>
          <p14:tracePt t="126229" x="6286500" y="4357688"/>
          <p14:tracePt t="126245" x="6357938" y="4357688"/>
          <p14:tracePt t="126262" x="6411913" y="4330700"/>
          <p14:tracePt t="126279" x="6438900" y="4313238"/>
          <p14:tracePt t="126297" x="6537325" y="4233863"/>
          <p14:tracePt t="126312" x="6589713" y="4152900"/>
          <p14:tracePt t="126329" x="6635750" y="4098925"/>
          <p14:tracePt t="126346" x="6688138" y="4037013"/>
          <p14:tracePt t="126362" x="6715125" y="3956050"/>
          <p14:tracePt t="126379" x="6759575" y="3867150"/>
          <p14:tracePt t="126395" x="6786563" y="3768725"/>
          <p14:tracePt t="126412" x="6813550" y="3662363"/>
          <p14:tracePt t="126429" x="6831013" y="3527425"/>
          <p14:tracePt t="126446" x="6804025" y="3259138"/>
          <p14:tracePt t="126462" x="6769100" y="3036888"/>
          <p14:tracePt t="126479" x="6742113" y="2874963"/>
          <p14:tracePt t="126495" x="6724650" y="2803525"/>
          <p14:tracePt t="126513" x="6707188" y="2751138"/>
          <p14:tracePt t="126529" x="6680200" y="2732088"/>
          <p14:tracePt t="126545" x="6661150" y="2732088"/>
          <p14:tracePt t="126562" x="6572250" y="2759075"/>
          <p14:tracePt t="126579" x="6500813" y="2786063"/>
          <p14:tracePt t="126595" x="6429375" y="2813050"/>
          <p14:tracePt t="126612" x="6384925" y="2874963"/>
          <p14:tracePt t="126629" x="6330950" y="2955925"/>
          <p14:tracePt t="126645" x="6303963" y="3044825"/>
          <p14:tracePt t="126662" x="6286500" y="3179763"/>
          <p14:tracePt t="126679" x="6286500" y="3421063"/>
          <p14:tracePt t="126696" x="6375400" y="3929063"/>
          <p14:tracePt t="126712" x="6446838" y="4179888"/>
          <p14:tracePt t="126729" x="6492875" y="4340225"/>
          <p14:tracePt t="126746" x="6554788" y="4473575"/>
          <p14:tracePt t="126763" x="6581775" y="4591050"/>
          <p14:tracePt t="126780" x="6626225" y="4697413"/>
          <p14:tracePt t="126796" x="6688138" y="4822825"/>
          <p14:tracePt t="126812" x="6759575" y="4938713"/>
          <p14:tracePt t="126829" x="6884988" y="5064125"/>
          <p14:tracePt t="126845" x="6921500" y="5091113"/>
          <p14:tracePt t="126862" x="6929438" y="5108575"/>
          <p14:tracePt t="126879" x="6938963" y="5116513"/>
          <p14:tracePt t="126896" x="6956425" y="5126038"/>
          <p14:tracePt t="126912" x="6983413" y="5135563"/>
          <p14:tracePt t="126929" x="7000875" y="5143500"/>
          <p14:tracePt t="126946" x="7045325" y="5143500"/>
          <p14:tracePt t="126962" x="7089775" y="5126038"/>
          <p14:tracePt t="126979" x="7153275" y="5072063"/>
          <p14:tracePt t="126995" x="7224713" y="4973638"/>
          <p14:tracePt t="127012" x="7323138" y="4849813"/>
          <p14:tracePt t="127029" x="7412038" y="4724400"/>
          <p14:tracePt t="127046" x="7554913" y="4527550"/>
          <p14:tracePt t="127062" x="7697788" y="4313238"/>
          <p14:tracePt t="127079" x="7840663" y="4054475"/>
          <p14:tracePt t="127096" x="7956550" y="3679825"/>
          <p14:tracePt t="127112" x="7956550" y="3482975"/>
          <p14:tracePt t="127129" x="7929563" y="3303588"/>
          <p14:tracePt t="127146" x="7885113" y="3152775"/>
          <p14:tracePt t="127162" x="7778750" y="2938463"/>
          <p14:tracePt t="127179" x="7680325" y="2768600"/>
          <p14:tracePt t="127197" x="7545388" y="2625725"/>
          <p14:tracePt t="127212" x="7466013" y="2544763"/>
          <p14:tracePt t="127229" x="7385050" y="2500313"/>
          <p14:tracePt t="127245" x="7304088" y="2465388"/>
          <p14:tracePt t="127262" x="7215188" y="2438400"/>
          <p14:tracePt t="127279" x="7116763" y="2411413"/>
          <p14:tracePt t="127296" x="7027863" y="2411413"/>
          <p14:tracePt t="127312" x="6992938" y="2411413"/>
          <p14:tracePt t="127329" x="6983413" y="2411413"/>
          <p14:tracePt t="127346" x="6929438" y="2438400"/>
          <p14:tracePt t="127362" x="6831013" y="2492375"/>
          <p14:tracePt t="127379" x="6707188" y="2563813"/>
          <p14:tracePt t="127396" x="6564313" y="2679700"/>
          <p14:tracePt t="127412" x="6483350" y="2803525"/>
          <p14:tracePt t="127429" x="6456363" y="2911475"/>
          <p14:tracePt t="127446" x="6446838" y="3017838"/>
          <p14:tracePt t="127463" x="6421438" y="3135313"/>
          <p14:tracePt t="127479" x="6394450" y="3232150"/>
          <p14:tracePt t="127496" x="6394450" y="3322638"/>
          <p14:tracePt t="127512" x="6394450" y="3473450"/>
          <p14:tracePt t="127529" x="6446838" y="3670300"/>
          <p14:tracePt t="127545" x="6483350" y="3849688"/>
          <p14:tracePt t="127562" x="6510338" y="3965575"/>
          <p14:tracePt t="127578" x="6537325" y="4071938"/>
          <p14:tracePt t="127596" x="6581775" y="4241800"/>
          <p14:tracePt t="127612" x="6608763" y="4349750"/>
          <p14:tracePt t="127628" x="6635750" y="4456113"/>
          <p14:tracePt t="127645" x="6661150" y="4591050"/>
          <p14:tracePt t="127662" x="6680200" y="4679950"/>
          <p14:tracePt t="127678" x="6697663" y="4759325"/>
          <p14:tracePt t="127695" x="6724650" y="4840288"/>
          <p14:tracePt t="127712" x="6796088" y="4956175"/>
          <p14:tracePt t="127729" x="6850063" y="5054600"/>
          <p14:tracePt t="127745" x="6902450" y="5135563"/>
          <p14:tracePt t="127762" x="6938963" y="5197475"/>
          <p14:tracePt t="127778" x="6965950" y="5224463"/>
          <p14:tracePt t="127796" x="6973888" y="5224463"/>
          <p14:tracePt t="127813" x="6983413" y="5233988"/>
          <p14:tracePt t="127831" x="7045325" y="5233988"/>
          <p14:tracePt t="127847" x="7126288" y="5224463"/>
          <p14:tracePt t="127862" x="7188200" y="5214938"/>
          <p14:tracePt t="127879" x="7224713" y="5197475"/>
          <p14:tracePt t="127896" x="7242175" y="5170488"/>
          <p14:tracePt t="127912" x="7278688" y="5126038"/>
          <p14:tracePt t="127929" x="7350125" y="5027613"/>
          <p14:tracePt t="127946" x="7446963" y="4884738"/>
          <p14:tracePt t="127962" x="7554913" y="4670425"/>
          <p14:tracePt t="127979" x="7670800" y="4402138"/>
          <p14:tracePt t="127996" x="7715250" y="4251325"/>
          <p14:tracePt t="128012" x="7742238" y="4090988"/>
          <p14:tracePt t="128029" x="7742238" y="3948113"/>
          <p14:tracePt t="128046" x="7742238" y="3768725"/>
          <p14:tracePt t="128062" x="7724775" y="3643313"/>
          <p14:tracePt t="128079" x="7724775" y="3589338"/>
          <p14:tracePt t="128096" x="7724775" y="3581400"/>
          <p14:tracePt t="128112" x="7715250" y="3581400"/>
          <p14:tracePt t="128158" x="7680325" y="3608388"/>
          <p14:tracePt t="128167" x="7653338" y="3652838"/>
          <p14:tracePt t="128180" x="7608888" y="3706813"/>
          <p14:tracePt t="128196" x="7564438" y="3768725"/>
          <p14:tracePt t="128213" x="7500938" y="3840163"/>
          <p14:tracePt t="128216" x="7456488" y="3876675"/>
          <p14:tracePt t="128231" x="7394575" y="3948113"/>
          <p14:tracePt t="128246" x="7313613" y="3973513"/>
          <p14:tracePt t="128263" x="7232650" y="4037013"/>
          <p14:tracePt t="128279" x="7116763" y="4116388"/>
          <p14:tracePt t="128296" x="6929438" y="4179888"/>
          <p14:tracePt t="128312" x="6608763" y="4278313"/>
          <p14:tracePt t="128329" x="6224588" y="4330700"/>
          <p14:tracePt t="128347" x="5626100" y="4394200"/>
          <p14:tracePt t="128362" x="5313363" y="4394200"/>
          <p14:tracePt t="128379" x="5153025" y="4357688"/>
          <p14:tracePt t="128396" x="5108575" y="4305300"/>
          <p14:tracePt t="128412" x="5108575" y="4268788"/>
          <p14:tracePt t="128429" x="5143500" y="4251325"/>
          <p14:tracePt t="128446" x="5160963" y="4241800"/>
          <p14:tracePt t="128462" x="5170488" y="4224338"/>
          <p14:tracePt t="128527" x="5197475" y="4206875"/>
          <p14:tracePt t="128535" x="5214938" y="4197350"/>
          <p14:tracePt t="128546" x="5241925" y="4179888"/>
          <p14:tracePt t="128562" x="5286375" y="4143375"/>
          <p14:tracePt t="128579" x="5367338" y="4081463"/>
          <p14:tracePt t="128596" x="5438775" y="4000500"/>
          <p14:tracePt t="128613" x="5537200" y="3840163"/>
          <p14:tracePt t="128629" x="5599113" y="3724275"/>
          <p14:tracePt t="128646" x="5626100" y="3608388"/>
          <p14:tracePt t="128662" x="5670550" y="3473450"/>
          <p14:tracePt t="128679" x="5778500" y="3268663"/>
          <p14:tracePt t="128696" x="5884863" y="3054350"/>
          <p14:tracePt t="128713" x="5983288" y="2840038"/>
          <p14:tracePt t="128729" x="6054725" y="2679700"/>
          <p14:tracePt t="128747" x="6081713" y="2554288"/>
          <p14:tracePt t="128763" x="6072188" y="2517775"/>
          <p14:tracePt t="128779" x="6018213" y="2482850"/>
          <p14:tracePt t="128796" x="5938838" y="2438400"/>
          <p14:tracePt t="128812" x="5857875" y="2411413"/>
          <p14:tracePt t="128829" x="5778500" y="2384425"/>
          <p14:tracePt t="128846" x="5680075" y="2384425"/>
          <p14:tracePt t="128862" x="5545138" y="2393950"/>
          <p14:tracePt t="128879" x="5357813" y="2438400"/>
          <p14:tracePt t="128896" x="5268913" y="2465388"/>
          <p14:tracePt t="128912" x="5187950" y="2492375"/>
          <p14:tracePt t="128929" x="5108575" y="2517775"/>
          <p14:tracePt t="128946" x="5027613" y="2544763"/>
          <p14:tracePt t="128962" x="4956175" y="2571750"/>
          <p14:tracePt t="128979" x="4884738" y="2589213"/>
          <p14:tracePt t="128997" x="4813300" y="2687638"/>
          <p14:tracePt t="129012" x="4741863" y="2768600"/>
          <p14:tracePt t="129029" x="4679950" y="2884488"/>
          <p14:tracePt t="129046" x="4652963" y="2973388"/>
          <p14:tracePt t="129062" x="4633913" y="3054350"/>
          <p14:tracePt t="129079" x="4616450" y="3135313"/>
          <p14:tracePt t="129096" x="4589463" y="3206750"/>
          <p14:tracePt t="129112" x="4581525" y="3303588"/>
          <p14:tracePt t="129129" x="4554538" y="3465513"/>
          <p14:tracePt t="129146" x="4554538" y="3571875"/>
          <p14:tracePt t="129162" x="4554538" y="3679825"/>
          <p14:tracePt t="129179" x="4554538" y="3759200"/>
          <p14:tracePt t="129196" x="4581525" y="3867150"/>
          <p14:tracePt t="129212" x="4608513" y="3973513"/>
          <p14:tracePt t="129229" x="4633913" y="4054475"/>
          <p14:tracePt t="129247" x="4679950" y="4224338"/>
          <p14:tracePt t="129263" x="4705350" y="4357688"/>
          <p14:tracePt t="129279" x="4732338" y="4448175"/>
          <p14:tracePt t="129296" x="4759325" y="4510088"/>
          <p14:tracePt t="129312" x="4786313" y="4591050"/>
          <p14:tracePt t="129329" x="4813300" y="4670425"/>
          <p14:tracePt t="129346" x="4840288" y="4751388"/>
          <p14:tracePt t="129362" x="4875213" y="4840288"/>
          <p14:tracePt t="129379" x="4929188" y="4921250"/>
          <p14:tracePt t="129396" x="4992688" y="4983163"/>
          <p14:tracePt t="129412" x="5010150" y="5010150"/>
          <p14:tracePt t="129429" x="5045075" y="5010150"/>
          <p14:tracePt t="129446" x="5081588" y="5019675"/>
          <p14:tracePt t="129462" x="5099050" y="5019675"/>
          <p14:tracePt t="129479" x="5116513" y="5019675"/>
          <p14:tracePt t="129497" x="5180013" y="5000625"/>
          <p14:tracePt t="129513" x="5207000" y="4983163"/>
          <p14:tracePt t="129530" x="5286375" y="4921250"/>
          <p14:tracePt t="129546" x="5394325" y="4830763"/>
          <p14:tracePt t="129563" x="5581650" y="4687888"/>
          <p14:tracePt t="129580" x="5795963" y="4545013"/>
          <p14:tracePt t="129596" x="5965825" y="4429125"/>
          <p14:tracePt t="129612" x="6054725" y="4322763"/>
          <p14:tracePt t="129629" x="6081713" y="4241800"/>
          <p14:tracePt t="129631" x="6099175" y="4187825"/>
          <p14:tracePt t="129647" x="6126163" y="4098925"/>
          <p14:tracePt t="129662" x="6153150" y="3921125"/>
          <p14:tracePt t="129679" x="6153150" y="3635375"/>
          <p14:tracePt t="129696" x="6126163" y="3384550"/>
          <p14:tracePt t="129712" x="6099175" y="3278188"/>
          <p14:tracePt t="129729" x="6072188" y="3197225"/>
          <p14:tracePt t="129747" x="6027738" y="3108325"/>
          <p14:tracePt t="129763" x="5983288" y="3027363"/>
          <p14:tracePt t="129779" x="5929313" y="2928938"/>
          <p14:tracePt t="129796" x="5795963" y="2786063"/>
          <p14:tracePt t="129812" x="5707063" y="2660650"/>
          <p14:tracePt t="129829" x="5635625" y="2608263"/>
          <p14:tracePt t="129846" x="5616575" y="2581275"/>
          <p14:tracePt t="129862" x="5599113" y="2571750"/>
          <p14:tracePt t="129879" x="5572125" y="2563813"/>
          <p14:tracePt t="129896" x="5510213" y="2563813"/>
          <p14:tracePt t="129913" x="5465763" y="2598738"/>
          <p14:tracePt t="129929" x="5384800" y="2643188"/>
          <p14:tracePt t="129946" x="5322888" y="2679700"/>
          <p14:tracePt t="129963" x="5259388" y="2714625"/>
          <p14:tracePt t="129980" x="5224463" y="2741613"/>
          <p14:tracePt t="129997" x="5197475" y="2759075"/>
          <p14:tracePt t="130013" x="5170488" y="2795588"/>
          <p14:tracePt t="130029" x="5135563" y="2813050"/>
          <p14:tracePt t="130046" x="5116513" y="2830513"/>
          <p14:tracePt t="130062" x="5054600" y="2867025"/>
          <p14:tracePt t="130079" x="4973638" y="2955925"/>
          <p14:tracePt t="130095" x="4884738" y="3054350"/>
          <p14:tracePt t="130112" x="4795838" y="3160713"/>
          <p14:tracePt t="130129" x="4705350" y="3286125"/>
          <p14:tracePt t="130131" x="4670425" y="3367088"/>
          <p14:tracePt t="130146" x="4633913" y="3465513"/>
          <p14:tracePt t="130162" x="4581525" y="3813175"/>
          <p14:tracePt t="130179" x="4572000" y="4037013"/>
          <p14:tracePt t="130195" x="4554538" y="4233863"/>
          <p14:tracePt t="130212" x="4554538" y="4340225"/>
          <p14:tracePt t="130229" x="4581525" y="4448175"/>
          <p14:tracePt t="130245" x="4643438" y="4545013"/>
          <p14:tracePt t="130262" x="4679950" y="4662488"/>
          <p14:tracePt t="130279" x="4741863" y="4849813"/>
          <p14:tracePt t="130295" x="4803775" y="5010150"/>
          <p14:tracePt t="130312" x="4840288" y="5143500"/>
          <p14:tracePt t="130329" x="4875213" y="5241925"/>
          <p14:tracePt t="130345" x="4921250" y="5305425"/>
          <p14:tracePt t="130362" x="4956175" y="5367338"/>
          <p14:tracePt t="130379" x="5037138" y="5421313"/>
          <p14:tracePt t="130396" x="5081588" y="5465763"/>
          <p14:tracePt t="130412" x="5170488" y="5483225"/>
          <p14:tracePt t="130430" x="5207000" y="5483225"/>
          <p14:tracePt t="130447" x="5232400" y="5483225"/>
          <p14:tracePt t="130463" x="5295900" y="5473700"/>
          <p14:tracePt t="130479" x="5375275" y="5448300"/>
          <p14:tracePt t="130496" x="5473700" y="5376863"/>
          <p14:tracePt t="130513" x="5599113" y="5278438"/>
          <p14:tracePt t="130529" x="5680075" y="5197475"/>
          <p14:tracePt t="130546" x="5751513" y="5081588"/>
          <p14:tracePt t="130563" x="5778500" y="5000625"/>
          <p14:tracePt t="130579" x="5786438" y="4894263"/>
          <p14:tracePt t="130596" x="5786438" y="4768850"/>
          <p14:tracePt t="130613" x="5786438" y="4616450"/>
          <p14:tracePt t="130629" x="5786438" y="4492625"/>
          <p14:tracePt t="130631" x="5786438" y="4421188"/>
          <p14:tracePt t="130646" x="5768975" y="4268788"/>
          <p14:tracePt t="130663" x="5741988" y="4116388"/>
          <p14:tracePt t="130679" x="5724525" y="4000500"/>
          <p14:tracePt t="130696" x="5697538" y="3911600"/>
          <p14:tracePt t="130713" x="5670550" y="3813175"/>
          <p14:tracePt t="130730" x="5643563" y="3706813"/>
          <p14:tracePt t="130747" x="5599113" y="3544888"/>
          <p14:tracePt t="130764" x="5518150" y="3429000"/>
          <p14:tracePt t="130782" x="5367338" y="3259138"/>
          <p14:tracePt t="130797" x="5259388" y="3170238"/>
          <p14:tracePt t="130813" x="5207000" y="3098800"/>
          <p14:tracePt t="130829" x="5170488" y="3081338"/>
          <p14:tracePt t="130846" x="5143500" y="3054350"/>
          <p14:tracePt t="130863" x="5081588" y="3036888"/>
          <p14:tracePt t="130879" x="5018088" y="3036888"/>
          <p14:tracePt t="130897" x="4902200" y="3036888"/>
          <p14:tracePt t="130913" x="4822825" y="3054350"/>
          <p14:tracePt t="130930" x="4741863" y="3081338"/>
          <p14:tracePt t="130946" x="4687888" y="3081338"/>
          <p14:tracePt t="130963" x="4633913" y="3098800"/>
          <p14:tracePt t="130979" x="4625975" y="3108325"/>
          <p14:tracePt t="130996" x="4608513" y="3135313"/>
          <p14:tracePt t="131013" x="4581525" y="3197225"/>
          <p14:tracePt t="131029" x="4537075" y="3303588"/>
          <p14:tracePt t="131047" x="4429125" y="3482975"/>
          <p14:tracePt t="131063" x="4384675" y="3625850"/>
          <p14:tracePt t="131079" x="4357688" y="3751263"/>
          <p14:tracePt t="131096" x="4322763" y="3849688"/>
          <p14:tracePt t="131113" x="4295775" y="3948113"/>
          <p14:tracePt t="131129" x="4268788" y="4019550"/>
          <p14:tracePt t="131146" x="4268788" y="4098925"/>
          <p14:tracePt t="131163" x="4241800" y="4241800"/>
          <p14:tracePt t="131179" x="4241800" y="4340225"/>
          <p14:tracePt t="131196" x="4259263" y="4421188"/>
          <p14:tracePt t="131213" x="4268788" y="4438650"/>
          <p14:tracePt t="131229" x="4276725" y="4456113"/>
          <p14:tracePt t="131246" x="4286250" y="4473575"/>
          <p14:tracePt t="131263" x="4286250" y="4483100"/>
          <p14:tracePt t="131279" x="4286250" y="4510088"/>
          <p14:tracePt t="131298" x="4295775" y="4527550"/>
          <p14:tracePt t="131313" x="4295775" y="4545013"/>
          <p14:tracePt t="131400" x="4295775" y="4537075"/>
          <p14:tracePt t="131411" x="4295775" y="4500563"/>
          <p14:tracePt t="131430" x="4276725" y="4268788"/>
          <p14:tracePt t="131447" x="4276725" y="4143375"/>
          <p14:tracePt t="131463" x="4295775" y="3992563"/>
          <p14:tracePt t="131480" x="4313238" y="3902075"/>
          <p14:tracePt t="131497" x="4322763" y="3822700"/>
          <p14:tracePt t="131513" x="4322763" y="3741738"/>
          <p14:tracePt t="131529" x="4322763" y="3652838"/>
          <p14:tracePt t="131547" x="4276725" y="3492500"/>
          <p14:tracePt t="131563" x="4224338" y="3367088"/>
          <p14:tracePt t="131579" x="4170363" y="3286125"/>
          <p14:tracePt t="131596" x="4098925" y="3206750"/>
          <p14:tracePt t="131613" x="4054475" y="3125788"/>
          <p14:tracePt t="131629" x="4010025" y="3081338"/>
          <p14:tracePt t="131646" x="3956050" y="3027363"/>
          <p14:tracePt t="131663" x="3919538" y="2992438"/>
          <p14:tracePt t="131679" x="3884613" y="2938463"/>
          <p14:tracePt t="131696" x="3803650" y="2849563"/>
          <p14:tracePt t="131713" x="3724275" y="2778125"/>
          <p14:tracePt t="131729" x="3608388" y="2741613"/>
          <p14:tracePt t="131746" x="3527425" y="2714625"/>
          <p14:tracePt t="131763" x="3455988" y="2714625"/>
          <p14:tracePt t="131779" x="3375025" y="2714625"/>
          <p14:tracePt t="131797" x="3259138" y="2741613"/>
          <p14:tracePt t="131813" x="3197225" y="2768600"/>
          <p14:tracePt t="131829" x="3160713" y="2786063"/>
          <p14:tracePt t="131846" x="3116263" y="2813050"/>
          <p14:tracePt t="131863" x="3054350" y="2849563"/>
          <p14:tracePt t="131879" x="2982913" y="2928938"/>
          <p14:tracePt t="131896" x="2911475" y="3017838"/>
          <p14:tracePt t="131913" x="2884488" y="3089275"/>
          <p14:tracePt t="131929" x="2847975" y="3187700"/>
          <p14:tracePt t="131947" x="2759075" y="3367088"/>
          <p14:tracePt t="131963" x="2714625" y="3500438"/>
          <p14:tracePt t="131979" x="2652713" y="3616325"/>
          <p14:tracePt t="131996" x="2608263" y="3778250"/>
          <p14:tracePt t="132013" x="2554288" y="3929063"/>
          <p14:tracePt t="132029" x="2527300" y="4090988"/>
          <p14:tracePt t="132047" x="2482850" y="4251325"/>
          <p14:tracePt t="132063" x="2473325" y="4357688"/>
          <p14:tracePt t="132079" x="2473325" y="4465638"/>
          <p14:tracePt t="132096" x="2473325" y="4581525"/>
          <p14:tracePt t="132113" x="2490788" y="4706938"/>
          <p14:tracePt t="132129" x="2517775" y="4822825"/>
          <p14:tracePt t="132146" x="2536825" y="4911725"/>
          <p14:tracePt t="132163" x="2554288" y="4973638"/>
          <p14:tracePt t="132179" x="2571750" y="5037138"/>
          <p14:tracePt t="132197" x="2598738" y="5064125"/>
          <p14:tracePt t="132214" x="2608263" y="5091113"/>
          <p14:tracePt t="132230" x="2643188" y="5108575"/>
          <p14:tracePt t="132247" x="2660650" y="5126038"/>
          <p14:tracePt t="132263" x="2705100" y="5153025"/>
          <p14:tracePt t="132279" x="2759075" y="5162550"/>
          <p14:tracePt t="132296" x="2822575" y="5180013"/>
          <p14:tracePt t="132313" x="2919413" y="5187950"/>
          <p14:tracePt t="132329" x="3000375" y="5214938"/>
          <p14:tracePt t="132346" x="3044825" y="5233988"/>
          <p14:tracePt t="132363" x="3081338" y="5241925"/>
          <p14:tracePt t="132379" x="3125788" y="5251450"/>
          <p14:tracePt t="132396" x="3170238" y="5251450"/>
          <p14:tracePt t="132413" x="3241675" y="5251450"/>
          <p14:tracePt t="132429" x="3348038" y="5251450"/>
          <p14:tracePt t="132446" x="3455988" y="5241925"/>
          <p14:tracePt t="132463" x="3589338" y="5214938"/>
          <p14:tracePt t="132479" x="3625850" y="5197475"/>
          <p14:tracePt t="132496" x="3670300" y="5170488"/>
          <p14:tracePt t="132513" x="3724275" y="5116513"/>
          <p14:tracePt t="132529" x="3795713" y="5019675"/>
          <p14:tracePt t="132546" x="3867150" y="4902200"/>
          <p14:tracePt t="132563" x="3965575" y="4733925"/>
          <p14:tracePt t="132579" x="4125913" y="4394200"/>
          <p14:tracePt t="132596" x="4259263" y="4116388"/>
          <p14:tracePt t="132612" x="4367213" y="3857625"/>
          <p14:tracePt t="132629" x="4438650" y="3652838"/>
          <p14:tracePt t="132646" x="4456113" y="3455988"/>
          <p14:tracePt t="132663" x="4473575" y="3286125"/>
          <p14:tracePt t="132679" x="4446588" y="3125788"/>
          <p14:tracePt t="132696" x="4438650" y="3000375"/>
          <p14:tracePt t="132713" x="4375150" y="2803525"/>
          <p14:tracePt t="132729" x="4295775" y="2660650"/>
          <p14:tracePt t="132746" x="4214813" y="2581275"/>
          <p14:tracePt t="132763" x="4143375" y="2500313"/>
          <p14:tracePt t="132779" x="4125913" y="2482850"/>
          <p14:tracePt t="132796" x="4108450" y="2446338"/>
          <p14:tracePt t="132812" x="4081463" y="2428875"/>
          <p14:tracePt t="132829" x="4062413" y="2411413"/>
          <p14:tracePt t="132846" x="3983038" y="2393950"/>
          <p14:tracePt t="132862" x="3919538" y="2384425"/>
          <p14:tracePt t="132879" x="3840163" y="2384425"/>
          <p14:tracePt t="132896" x="3759200" y="2411413"/>
          <p14:tracePt t="132912" x="3679825" y="2455863"/>
          <p14:tracePt t="132929" x="3598863" y="2517775"/>
          <p14:tracePt t="132946" x="3517900" y="2563813"/>
          <p14:tracePt t="132963" x="3429000" y="2652713"/>
          <p14:tracePt t="132979" x="3402013" y="2706688"/>
          <p14:tracePt t="132996" x="3384550" y="2751138"/>
          <p14:tracePt t="133012" x="3357563" y="2803525"/>
          <p14:tracePt t="133029" x="3322638" y="2840038"/>
          <p14:tracePt t="133046" x="3295650" y="2894013"/>
          <p14:tracePt t="133062" x="3268663" y="2955925"/>
          <p14:tracePt t="133079" x="3241675" y="3017838"/>
          <p14:tracePt t="133096" x="3224213" y="3098800"/>
          <p14:tracePt t="133112" x="3179763" y="3214688"/>
          <p14:tracePt t="133129" x="3152775" y="3295650"/>
          <p14:tracePt t="133146" x="3125788" y="3375025"/>
          <p14:tracePt t="133163" x="3098800" y="3455988"/>
          <p14:tracePt t="133180" x="3071813" y="3536950"/>
          <p14:tracePt t="133199" x="3036888" y="3652838"/>
          <p14:tracePt t="133214" x="3009900" y="3733800"/>
          <p14:tracePt t="133230" x="3000375" y="3805238"/>
          <p14:tracePt t="133247" x="2973388" y="3840163"/>
          <p14:tracePt t="133264" x="2955925" y="3857625"/>
          <p14:tracePt t="133279" x="2946400" y="3876675"/>
          <p14:tracePt t="133296" x="2938463" y="3894138"/>
          <p14:tracePt t="133313" x="2938463" y="3911600"/>
          <p14:tracePt t="133330" x="2928938" y="3921125"/>
          <p14:tracePt t="133346" x="2911475" y="3929063"/>
          <p14:tracePt t="133363" x="2911475" y="3938588"/>
          <p14:tracePt t="133436" x="2911475" y="3929063"/>
          <p14:tracePt t="133448" x="2911475" y="3894138"/>
          <p14:tracePt t="133465" x="2919413" y="3741738"/>
          <p14:tracePt t="133481" x="2928938" y="3635375"/>
          <p14:tracePt t="133497" x="2928938" y="3554413"/>
          <p14:tracePt t="133514" x="2901950" y="3482975"/>
          <p14:tracePt t="133531" x="2867025" y="3402013"/>
          <p14:tracePt t="133547" x="2803525" y="3286125"/>
          <p14:tracePt t="133564" x="2732088" y="3160713"/>
          <p14:tracePt t="133582" x="2652713" y="3044825"/>
          <p14:tracePt t="133598" x="2625725" y="2965450"/>
          <p14:tracePt t="133614" x="2598738" y="2901950"/>
          <p14:tracePt t="133630" x="2571750" y="2849563"/>
          <p14:tracePt t="133647" x="2562225" y="2830513"/>
          <p14:tracePt t="133664" x="2544763" y="2822575"/>
          <p14:tracePt t="133681" x="2527300" y="2813050"/>
          <p14:tracePt t="133697" x="2509838" y="2803525"/>
          <p14:tracePt t="133713" x="2490788" y="2778125"/>
          <p14:tracePt t="133730" x="2455863" y="2741613"/>
          <p14:tracePt t="133746" x="2428875" y="2714625"/>
          <p14:tracePt t="133763" x="2347913" y="2687638"/>
          <p14:tracePt t="133780" x="2295525" y="2670175"/>
          <p14:tracePt t="133796" x="2251075" y="2652713"/>
          <p14:tracePt t="133813" x="2205038" y="2652713"/>
          <p14:tracePt t="133830" x="2143125" y="2660650"/>
          <p14:tracePt t="133847" x="2009775" y="2697163"/>
          <p14:tracePt t="133864" x="1901825" y="2724150"/>
          <p14:tracePt t="133880" x="1822450" y="2751138"/>
          <p14:tracePt t="133896" x="1776413" y="2759075"/>
          <p14:tracePt t="133913" x="1758950" y="2786063"/>
          <p14:tracePt t="133930" x="1731963" y="2795588"/>
          <p14:tracePt t="133946" x="1724025" y="2803525"/>
          <p14:tracePt t="133963" x="1704975" y="2813050"/>
          <p14:tracePt t="133980" x="1633538" y="2849563"/>
          <p14:tracePt t="133997" x="1589088" y="2874963"/>
          <p14:tracePt t="134013" x="1527175" y="2911475"/>
          <p14:tracePt t="134029" x="1446213" y="2982913"/>
          <p14:tracePt t="134046" x="1374775" y="3044825"/>
          <p14:tracePt t="134063" x="1322388" y="3125788"/>
          <p14:tracePt t="134079" x="1285875" y="3160713"/>
          <p14:tracePt t="134096" x="1268413" y="3197225"/>
          <p14:tracePt t="134113" x="1250950" y="3224213"/>
          <p14:tracePt t="134131" x="1223963" y="3295650"/>
          <p14:tracePt t="134147" x="1196975" y="3394075"/>
          <p14:tracePt t="134164" x="1169988" y="3500438"/>
          <p14:tracePt t="134182" x="1133475" y="3635375"/>
          <p14:tracePt t="134197" x="1108075" y="3733800"/>
          <p14:tracePt t="134214" x="1089025" y="3795713"/>
          <p14:tracePt t="134231" x="1071563" y="3867150"/>
          <p14:tracePt t="134247" x="1071563" y="3929063"/>
          <p14:tracePt t="134263" x="1062038" y="3992563"/>
          <p14:tracePt t="134280" x="1062038" y="4064000"/>
          <p14:tracePt t="134296" x="1044575" y="4143375"/>
          <p14:tracePt t="134313" x="1036638" y="4214813"/>
          <p14:tracePt t="134330" x="1017588" y="4278313"/>
          <p14:tracePt t="134346" x="1017588" y="4330700"/>
          <p14:tracePt t="134364" x="1017588" y="4411663"/>
          <p14:tracePt t="134380" x="1017588" y="4473575"/>
          <p14:tracePt t="134396" x="1017588" y="4537075"/>
          <p14:tracePt t="134413" x="1017588" y="4581525"/>
          <p14:tracePt t="134430" x="1027113" y="4625975"/>
          <p14:tracePt t="134446" x="1027113" y="4662488"/>
          <p14:tracePt t="134463" x="1036638" y="4724400"/>
          <p14:tracePt t="134480" x="1062038" y="4768850"/>
          <p14:tracePt t="134496" x="1071563" y="4830763"/>
          <p14:tracePt t="134514" x="1098550" y="4876800"/>
          <p14:tracePt t="134530" x="1108075" y="4894263"/>
          <p14:tracePt t="134546" x="1125538" y="4921250"/>
          <p14:tracePt t="134563" x="1143000" y="4938713"/>
          <p14:tracePt t="134580" x="1169988" y="4956175"/>
          <p14:tracePt t="134596" x="1187450" y="4992688"/>
          <p14:tracePt t="134614" x="1231900" y="5037138"/>
          <p14:tracePt t="134630" x="1250950" y="5045075"/>
          <p14:tracePt t="134646" x="1268413" y="5045075"/>
          <p14:tracePt t="134663" x="1295400" y="5045075"/>
          <p14:tracePt t="134680" x="1322388" y="5045075"/>
          <p14:tracePt t="134696" x="1374775" y="5037138"/>
          <p14:tracePt t="134713" x="1419225" y="5019675"/>
          <p14:tracePt t="134730" x="1482725" y="4948238"/>
          <p14:tracePt t="134747" x="1571625" y="4867275"/>
          <p14:tracePt t="134764" x="1776413" y="4591050"/>
          <p14:tracePt t="134780" x="1928813" y="4286250"/>
          <p14:tracePt t="134796" x="2062163" y="3983038"/>
          <p14:tracePt t="134813" x="2125663" y="3795713"/>
          <p14:tracePt t="134830" x="2143125" y="3670300"/>
          <p14:tracePt t="134846" x="2133600" y="3544888"/>
          <p14:tracePt t="134863" x="2108200" y="3429000"/>
          <p14:tracePt t="134880" x="2081213" y="3286125"/>
          <p14:tracePt t="134896" x="2071688" y="3224213"/>
          <p14:tracePt t="134913" x="2071688" y="3197225"/>
          <p14:tracePt t="134930" x="2054225" y="3179763"/>
          <p14:tracePt t="134947" x="2054225" y="3170238"/>
          <p14:tracePt t="134963" x="2044700" y="3170238"/>
          <p14:tracePt t="134980" x="2027238" y="3160713"/>
          <p14:tracePt t="134996" x="2009775" y="3152775"/>
          <p14:tracePt t="135014" x="1973263" y="3143250"/>
          <p14:tracePt t="135030" x="1965325" y="3135313"/>
          <p14:tracePt t="135046" x="1955800" y="3135313"/>
          <p14:tracePt t="135117" x="1946275" y="3116263"/>
          <p14:tracePt t="135129" x="1938338" y="3116263"/>
          <p14:tracePt t="135147" x="1928813" y="3116263"/>
          <p14:tracePt t="135186" x="1928813" y="3108325"/>
          <p14:tracePt t="135249" x="1911350" y="3108325"/>
          <p14:tracePt t="157683" x="2187575" y="3116263"/>
          <p14:tracePt t="157693" x="2697163" y="3179763"/>
          <p14:tracePt t="157705" x="3536950" y="3303588"/>
          <p14:tracePt t="157717" x="3705225" y="3375025"/>
          <p14:tracePt t="157733" x="3965575" y="3527425"/>
          <p14:tracePt t="157749" x="4089400" y="3616325"/>
          <p14:tracePt t="157766" x="4170363" y="3670300"/>
          <p14:tracePt t="157783" x="4251325" y="3724275"/>
          <p14:tracePt t="157799" x="4384675" y="3822700"/>
          <p14:tracePt t="157816" x="4491038" y="3894138"/>
          <p14:tracePt t="157833" x="4616450" y="3983038"/>
          <p14:tracePt t="157850" x="4714875" y="4071938"/>
          <p14:tracePt t="157867" x="4857750" y="4170363"/>
          <p14:tracePt t="157885" x="5000625" y="4224338"/>
          <p14:tracePt t="157901" x="5064125" y="4251325"/>
          <p14:tracePt t="157917" x="5143500" y="4295775"/>
          <p14:tracePt t="157933" x="5278438" y="4384675"/>
          <p14:tracePt t="157949" x="5518150" y="4492625"/>
          <p14:tracePt t="157966" x="5715000" y="4527550"/>
          <p14:tracePt t="157982" x="5867400" y="4545013"/>
          <p14:tracePt t="157999" x="5965825" y="4537075"/>
          <p14:tracePt t="158016" x="6045200" y="4473575"/>
          <p14:tracePt t="158032" x="6143625" y="4305300"/>
          <p14:tracePt t="158050" x="6330950" y="3849688"/>
          <p14:tracePt t="158067" x="6429375" y="3509963"/>
          <p14:tracePt t="158083" x="6500813" y="3143250"/>
          <p14:tracePt t="158100" x="6537325" y="2849563"/>
          <p14:tracePt t="158117" x="6554788" y="2635250"/>
          <p14:tracePt t="158133" x="6589713" y="2455863"/>
          <p14:tracePt t="158136" x="6599238" y="2401888"/>
          <p14:tracePt t="158151" x="6608763" y="2374900"/>
          <p14:tracePt t="158223" x="6608763" y="2393950"/>
          <p14:tracePt t="158233" x="6545263" y="2527300"/>
          <p14:tracePt t="158251" x="6429375" y="2921000"/>
          <p14:tracePt t="158268" x="6313488" y="3402013"/>
          <p14:tracePt t="158283" x="6296025" y="3482975"/>
          <p14:tracePt t="158300" x="6286500" y="3581400"/>
          <p14:tracePt t="158362" x="6278563" y="3581400"/>
          <p14:tracePt t="158370" x="6259513" y="3473450"/>
          <p14:tracePt t="158383" x="6207125" y="3340100"/>
          <p14:tracePt t="158399" x="6108700" y="3152775"/>
          <p14:tracePt t="158416" x="6010275" y="2992438"/>
          <p14:tracePt t="158432" x="5983288" y="2973388"/>
          <p14:tracePt t="158449" x="5965825" y="2946400"/>
          <p14:tracePt t="158465" x="5956300" y="2938463"/>
          <p14:tracePt t="158559" x="5946775" y="2965450"/>
          <p14:tracePt t="158569" x="5929313" y="3098800"/>
          <p14:tracePt t="158583" x="5867400" y="3500438"/>
          <p14:tracePt t="158600" x="5813425" y="3822700"/>
          <p14:tracePt t="158616" x="5813425" y="3973513"/>
          <p14:tracePt t="158633" x="5813425" y="4064000"/>
          <p14:tracePt t="158649" x="5813425" y="4108450"/>
          <p14:tracePt t="158666" x="5813425" y="4125913"/>
          <p14:tracePt t="158683" x="5813425" y="4135438"/>
          <p14:tracePt t="158722" x="5795963" y="4054475"/>
          <p14:tracePt t="158730" x="5778500" y="3929063"/>
          <p14:tracePt t="158738" x="5778500" y="3830638"/>
          <p14:tracePt t="158749" x="5778500" y="3733800"/>
          <p14:tracePt t="158766" x="5778500" y="3536950"/>
          <p14:tracePt t="158782" x="5778500" y="3394075"/>
          <p14:tracePt t="158800" x="5778500" y="3278188"/>
          <p14:tracePt t="158816" x="5778500" y="3259138"/>
          <p14:tracePt t="158919" x="5778500" y="3286125"/>
          <p14:tracePt t="158930" x="5768975" y="3357563"/>
          <p14:tracePt t="158942" x="5715000" y="3581400"/>
          <p14:tracePt t="158953" x="5697538" y="3679825"/>
          <p14:tracePt t="158966" x="5661025" y="3884613"/>
          <p14:tracePt t="158983" x="5661025" y="4010025"/>
          <p14:tracePt t="158999" x="5653088" y="4116388"/>
          <p14:tracePt t="159016" x="5653088" y="4170363"/>
          <p14:tracePt t="159033" x="5653088" y="4179888"/>
          <p14:tracePt t="159137" x="5653088" y="4162425"/>
          <p14:tracePt t="159489" x="5653088" y="4152900"/>
          <p14:tracePt t="159857" x="5653088" y="4143375"/>
          <p14:tracePt t="159873" x="5653088" y="4135438"/>
          <p14:tracePt t="159905" x="5653088" y="4125913"/>
          <p14:tracePt t="159943" x="5661025" y="4125913"/>
          <p14:tracePt t="167902" x="5661025" y="4090988"/>
          <p14:tracePt t="167913" x="5643563" y="4000500"/>
          <p14:tracePt t="167926" x="5643563" y="3849688"/>
          <p14:tracePt t="167939" x="5626100" y="3795713"/>
          <p14:tracePt t="167951" x="5616575" y="3778250"/>
          <p14:tracePt t="167967" x="5616575" y="3768725"/>
          <p14:tracePt t="167997" x="5616575" y="3697288"/>
          <p14:tracePt t="168008" x="5616575" y="3544888"/>
          <p14:tracePt t="168021" x="5581650" y="3278188"/>
          <p14:tracePt t="168034" x="5527675" y="3179763"/>
          <p14:tracePt t="168050" x="5402263" y="2965450"/>
          <p14:tracePt t="168067" x="5286375" y="2795588"/>
          <p14:tracePt t="168084" x="5259388" y="2751138"/>
          <p14:tracePt t="168101" x="5251450" y="2732088"/>
          <p14:tracePt t="168134" x="5241925" y="2714625"/>
          <p14:tracePt t="168153" x="5224463" y="2697163"/>
          <p14:tracePt t="168169" x="5187950" y="2670175"/>
          <p14:tracePt t="168184" x="5108575" y="2608263"/>
          <p14:tracePt t="168200" x="4983163" y="2517775"/>
          <p14:tracePt t="168217" x="4884738" y="2428875"/>
          <p14:tracePt t="168234" x="4768850" y="2322513"/>
          <p14:tracePt t="168251" x="4679950" y="2197100"/>
          <p14:tracePt t="168267" x="4589463" y="2071688"/>
          <p14:tracePt t="168284" x="4456113" y="1946275"/>
          <p14:tracePt t="168300" x="4340225" y="1866900"/>
          <p14:tracePt t="168318" x="4214813" y="1803400"/>
          <p14:tracePt t="168334" x="4133850" y="1776413"/>
          <p14:tracePt t="168350" x="4062413" y="1751013"/>
          <p14:tracePt t="168367" x="4010025" y="1724025"/>
          <p14:tracePt t="168384" x="3946525" y="1697038"/>
          <p14:tracePt t="168400" x="3867150" y="1670050"/>
          <p14:tracePt t="168418" x="3679825" y="1633538"/>
          <p14:tracePt t="168434" x="3589338" y="1633538"/>
          <p14:tracePt t="168450" x="3509963" y="1608138"/>
          <p14:tracePt t="168467" x="3419475" y="1589088"/>
          <p14:tracePt t="168483" x="3322638" y="1562100"/>
          <p14:tracePt t="168500" x="3214688" y="1554163"/>
          <p14:tracePt t="168517" x="3108325" y="1554163"/>
          <p14:tracePt t="168533" x="2938463" y="1536700"/>
          <p14:tracePt t="168553" x="2633663" y="1465263"/>
          <p14:tracePt t="168568" x="2384425" y="1393825"/>
          <p14:tracePt t="168585" x="2160588" y="1366838"/>
          <p14:tracePt t="168601" x="1847850" y="1339850"/>
          <p14:tracePt t="168618" x="1517650" y="1322388"/>
          <p14:tracePt t="168634" x="1250950" y="1347788"/>
          <p14:tracePt t="168650" x="1000125" y="1366838"/>
          <p14:tracePt t="168667" x="803275" y="1347788"/>
          <p14:tracePt t="168684" x="438150" y="1330325"/>
          <p14:tracePt t="168701" x="223838" y="1312863"/>
          <p14:tracePt t="168717" x="44450" y="1276350"/>
          <p14:tracePt t="168734" x="0" y="1258888"/>
          <p14:tracePt t="168751" x="0" y="1250950"/>
          <p14:tracePt t="168767" x="0" y="1241425"/>
          <p14:tracePt t="169123" x="17463" y="1241425"/>
          <p14:tracePt t="169135" x="71438" y="1268413"/>
          <p14:tracePt t="169151" x="152400" y="1312863"/>
          <p14:tracePt t="169167" x="231775" y="1339850"/>
          <p14:tracePt t="169184" x="303213" y="1347788"/>
          <p14:tracePt t="169201" x="366713" y="1347788"/>
          <p14:tracePt t="169217" x="465138" y="1347788"/>
          <p14:tracePt t="169234" x="527050" y="1347788"/>
          <p14:tracePt t="169250" x="571500" y="1347788"/>
          <p14:tracePt t="169268" x="598488" y="1339850"/>
          <p14:tracePt t="169284" x="642938" y="1322388"/>
          <p14:tracePt t="169300" x="687388" y="1312863"/>
          <p14:tracePt t="169318" x="776288" y="1276350"/>
          <p14:tracePt t="169334" x="822325" y="1250950"/>
          <p14:tracePt t="169350" x="847725" y="1241425"/>
          <p14:tracePt t="169367" x="857250" y="1231900"/>
          <p14:tracePt t="169383" x="866775" y="1231900"/>
          <p14:tracePt t="169436" x="874713" y="1204913"/>
          <p14:tracePt t="169447" x="901700" y="1196975"/>
          <p14:tracePt t="169457" x="928688" y="1169988"/>
          <p14:tracePt t="169467" x="946150" y="1152525"/>
          <p14:tracePt t="169484" x="965200" y="1125538"/>
          <p14:tracePt t="169500" x="973138" y="1116013"/>
          <p14:tracePt t="169517" x="990600" y="1108075"/>
          <p14:tracePt t="169534" x="1009650" y="1089025"/>
          <p14:tracePt t="169550" x="1027113" y="1071563"/>
          <p14:tracePt t="169567" x="1044575" y="1036638"/>
          <p14:tracePt t="169584" x="1062038" y="1017588"/>
          <p14:tracePt t="169600" x="1071563" y="982663"/>
          <p14:tracePt t="169617" x="1081088" y="965200"/>
          <p14:tracePt t="169634" x="1081088" y="946150"/>
          <p14:tracePt t="169650" x="1081088" y="928688"/>
          <p14:tracePt t="169667" x="1081088" y="911225"/>
          <p14:tracePt t="169734" x="1071563" y="901700"/>
          <p14:tracePt t="169748" x="1054100" y="893763"/>
          <p14:tracePt t="169760" x="1036638" y="884238"/>
          <p14:tracePt t="169775" x="1017588" y="874713"/>
          <p14:tracePt t="169789" x="982663" y="874713"/>
          <p14:tracePt t="169800" x="965200" y="874713"/>
          <p14:tracePt t="169817" x="938213" y="874713"/>
          <p14:tracePt t="169834" x="911225" y="884238"/>
          <p14:tracePt t="169850" x="893763" y="901700"/>
          <p14:tracePt t="169868" x="857250" y="919163"/>
          <p14:tracePt t="169884" x="839788" y="938213"/>
          <p14:tracePt t="169901" x="812800" y="946150"/>
          <p14:tracePt t="169934" x="795338" y="955675"/>
          <p14:tracePt t="169951" x="776288" y="955675"/>
          <p14:tracePt t="169967" x="768350" y="965200"/>
          <p14:tracePt t="170030" x="741363" y="990600"/>
          <p14:tracePt t="170038" x="731838" y="1000125"/>
          <p14:tracePt t="170051" x="714375" y="1009650"/>
          <p14:tracePt t="170067" x="687388" y="1027113"/>
          <p14:tracePt t="170084" x="669925" y="1054100"/>
          <p14:tracePt t="170100" x="652463" y="1071563"/>
          <p14:tracePt t="170117" x="652463" y="1081088"/>
          <p14:tracePt t="170134" x="642938" y="1098550"/>
          <p14:tracePt t="170151" x="642938" y="1125538"/>
          <p14:tracePt t="170167" x="642938" y="1143000"/>
          <p14:tracePt t="170184" x="642938" y="1160463"/>
          <p14:tracePt t="170201" x="652463" y="1196975"/>
          <p14:tracePt t="170218" x="669925" y="1223963"/>
          <p14:tracePt t="170234" x="696913" y="1250950"/>
          <p14:tracePt t="170251" x="714375" y="1268413"/>
          <p14:tracePt t="170267" x="731838" y="1285875"/>
          <p14:tracePt t="170284" x="768350" y="1312863"/>
          <p14:tracePt t="170301" x="795338" y="1330325"/>
          <p14:tracePt t="170317" x="822325" y="1347788"/>
          <p14:tracePt t="170334" x="839788" y="1357313"/>
          <p14:tracePt t="170351" x="847725" y="1366838"/>
          <p14:tracePt t="170367" x="866775" y="1384300"/>
          <p14:tracePt t="170384" x="874713" y="1393825"/>
          <p14:tracePt t="170401" x="901700" y="1401763"/>
          <p14:tracePt t="170417" x="919163" y="1411288"/>
          <p14:tracePt t="170539" x="955675" y="1411288"/>
          <p14:tracePt t="170550" x="990600" y="1393825"/>
          <p14:tracePt t="170568" x="1027113" y="1374775"/>
          <p14:tracePt t="170585" x="1071563" y="1347788"/>
          <p14:tracePt t="170603" x="1143000" y="1312863"/>
          <p14:tracePt t="170619" x="1196975" y="1295400"/>
          <p14:tracePt t="170634" x="1214438" y="1285875"/>
          <p14:tracePt t="170651" x="1241425" y="1268413"/>
          <p14:tracePt t="170667" x="1258888" y="1258888"/>
          <p14:tracePt t="170767" x="1268413" y="1241425"/>
          <p14:tracePt t="170778" x="1295400" y="1214438"/>
          <p14:tracePt t="170787" x="1303338" y="1204913"/>
          <p14:tracePt t="170801" x="1312863" y="1179513"/>
          <p14:tracePt t="170818" x="1312863" y="1160463"/>
          <p14:tracePt t="170835" x="1330325" y="1143000"/>
          <p14:tracePt t="170853" x="1330325" y="1098550"/>
          <p14:tracePt t="170870" x="1347788" y="1081088"/>
          <p14:tracePt t="170885" x="1347788" y="1062038"/>
          <p14:tracePt t="170901" x="1347788" y="1036638"/>
          <p14:tracePt t="170918" x="1339850" y="1017588"/>
          <p14:tracePt t="170935" x="1330325" y="1009650"/>
          <p14:tracePt t="170951" x="1322388" y="990600"/>
          <p14:tracePt t="170968" x="1303338" y="965200"/>
          <p14:tracePt t="170985" x="1276350" y="938213"/>
          <p14:tracePt t="171002" x="1258888" y="928688"/>
          <p14:tracePt t="171018" x="1241425" y="911225"/>
          <p14:tracePt t="171035" x="1231900" y="893763"/>
          <p14:tracePt t="171051" x="1223963" y="874713"/>
          <p14:tracePt t="171068" x="1214438" y="874713"/>
          <p14:tracePt t="171085" x="1204913" y="866775"/>
          <p14:tracePt t="171129" x="1187450" y="857250"/>
          <p14:tracePt t="171140" x="1179513" y="857250"/>
          <p14:tracePt t="171229" x="1169988" y="857250"/>
          <p14:tracePt t="171245" x="1152525" y="866775"/>
          <p14:tracePt t="171256" x="1133475" y="893763"/>
          <p14:tracePt t="171268" x="1125538" y="911225"/>
          <p14:tracePt t="171285" x="1116013" y="919163"/>
          <p14:tracePt t="171301" x="1098550" y="946150"/>
          <p14:tracePt t="171317" x="1089025" y="965200"/>
          <p14:tracePt t="171334" x="1089025" y="982663"/>
          <p14:tracePt t="171351" x="1089025" y="1009650"/>
          <p14:tracePt t="171368" x="1089025" y="1036638"/>
          <p14:tracePt t="171384" x="1108075" y="1044575"/>
          <p14:tracePt t="171401" x="1116013" y="1062038"/>
          <p14:tracePt t="171418" x="1116013" y="1089025"/>
          <p14:tracePt t="171435" x="1125538" y="1108075"/>
          <p14:tracePt t="171451" x="1133475" y="1125538"/>
          <p14:tracePt t="171468" x="1133475" y="1143000"/>
          <p14:tracePt t="171484" x="1152525" y="1169988"/>
          <p14:tracePt t="171501" x="1152525" y="1187450"/>
          <p14:tracePt t="171643" x="1152525" y="1179513"/>
          <p14:tracePt t="171654" x="1152525" y="1133475"/>
          <p14:tracePt t="171668" x="1152525" y="1062038"/>
          <p14:tracePt t="171685" x="1133475" y="982663"/>
          <p14:tracePt t="171702" x="1116013" y="919163"/>
          <p14:tracePt t="171717" x="1116013" y="884238"/>
          <p14:tracePt t="171734" x="1108075" y="866775"/>
          <p14:tracePt t="171751" x="1108075" y="847725"/>
          <p14:tracePt t="171901" x="1108075" y="874713"/>
          <p14:tracePt t="171912" x="1108075" y="893763"/>
          <p14:tracePt t="171926" x="1108075" y="938213"/>
          <p14:tracePt t="171937" x="1108075" y="965200"/>
          <p14:tracePt t="171952" x="1108075" y="1000125"/>
          <p14:tracePt t="171968" x="1108075" y="1044575"/>
          <p14:tracePt t="171985" x="1108075" y="1062038"/>
          <p14:tracePt t="172002" x="1108075" y="1108075"/>
          <p14:tracePt t="172019" x="1108075" y="1125538"/>
          <p14:tracePt t="172034" x="1108075" y="1143000"/>
          <p14:tracePt t="172051" x="1108075" y="1169988"/>
          <p14:tracePt t="172143" x="1125538" y="1169988"/>
          <p14:tracePt t="172154" x="1125538" y="1152525"/>
          <p14:tracePt t="172168" x="1125538" y="1108075"/>
          <p14:tracePt t="172185" x="1133475" y="1071563"/>
          <p14:tracePt t="172202" x="1133475" y="1054100"/>
          <p14:tracePt t="172218" x="1133475" y="1017588"/>
          <p14:tracePt t="172236" x="1143000" y="973138"/>
          <p14:tracePt t="172253" x="1143000" y="955675"/>
          <p14:tracePt t="172269" x="1143000" y="946150"/>
          <p14:tracePt t="172285" x="1143000" y="938213"/>
          <p14:tracePt t="172465" x="1143000" y="965200"/>
          <p14:tracePt t="172476" x="1152525" y="1000125"/>
          <p14:tracePt t="172487" x="1152525" y="1036638"/>
          <p14:tracePt t="172504" x="1169988" y="1143000"/>
          <p14:tracePt t="172520" x="1179513" y="1160463"/>
          <p14:tracePt t="172534" x="1179513" y="1179513"/>
          <p14:tracePt t="172551" x="1179513" y="1187450"/>
          <p14:tracePt t="172568" x="1179513" y="1196975"/>
          <p14:tracePt t="172613" x="1179513" y="1214438"/>
          <p14:tracePt t="173129" x="1169988" y="1223963"/>
          <p14:tracePt t="173140" x="1143000" y="1223963"/>
          <p14:tracePt t="173153" x="1116013" y="1241425"/>
          <p14:tracePt t="173169" x="1089025" y="1258888"/>
          <p14:tracePt t="173184" x="1081088" y="1258888"/>
          <p14:tracePt t="173201" x="1071563" y="1258888"/>
          <p14:tracePt t="173460" x="1081088" y="1250950"/>
          <p14:tracePt t="173471" x="1098550" y="1250950"/>
          <p14:tracePt t="173485" x="1125538" y="1231900"/>
          <p14:tracePt t="173502" x="1133475" y="1223963"/>
          <p14:tracePt t="173677" x="1133475" y="1204913"/>
          <p14:tracePt t="173688" x="1116013" y="1204913"/>
          <p14:tracePt t="173702" x="1036638" y="1204913"/>
          <p14:tracePt t="173718" x="965200" y="1204913"/>
          <p14:tracePt t="173734" x="928688" y="1214438"/>
          <p14:tracePt t="173751" x="919163" y="1214438"/>
          <p14:tracePt t="173768" x="911225" y="1214438"/>
          <p14:tracePt t="173928" x="911225" y="1223963"/>
          <p14:tracePt t="173939" x="919163" y="1231900"/>
          <p14:tracePt t="173952" x="946150" y="1241425"/>
          <p14:tracePt t="173969" x="982663" y="1241425"/>
          <p14:tracePt t="173985" x="1027113" y="1231900"/>
          <p14:tracePt t="174001" x="1054100" y="1204913"/>
          <p14:tracePt t="174018" x="1071563" y="1196975"/>
          <p14:tracePt t="174171" x="1071563" y="1187450"/>
          <p14:tracePt t="174182" x="1062038" y="1179513"/>
          <p14:tracePt t="174202" x="1027113" y="1179513"/>
          <p14:tracePt t="174218" x="1000125" y="1179513"/>
          <p14:tracePt t="174235" x="973138" y="1179513"/>
          <p14:tracePt t="174252" x="965200" y="1179513"/>
          <p14:tracePt t="174368" x="965200" y="1187450"/>
          <p14:tracePt t="174378" x="965200" y="1196975"/>
          <p14:tracePt t="174390" x="1017588" y="1214438"/>
          <p14:tracePt t="174402" x="1054100" y="1214438"/>
          <p14:tracePt t="174418" x="1125538" y="1214438"/>
          <p14:tracePt t="174435" x="1179513" y="1214438"/>
          <p14:tracePt t="174452" x="1187450" y="1214438"/>
          <p14:tracePt t="174680" x="1160463" y="1214438"/>
          <p14:tracePt t="174690" x="1125538" y="1223963"/>
          <p14:tracePt t="174704" x="1009650" y="1250950"/>
          <p14:tracePt t="174720" x="946150" y="1268413"/>
          <p14:tracePt t="174735" x="874713" y="1295400"/>
          <p14:tracePt t="174751" x="812800" y="1312863"/>
          <p14:tracePt t="174768" x="785813" y="1330325"/>
          <p14:tracePt t="174892" x="785813" y="1339850"/>
          <p14:tracePt t="174902" x="812800" y="1339850"/>
          <p14:tracePt t="174919" x="847725" y="1339850"/>
          <p14:tracePt t="174935" x="874713" y="1339850"/>
          <p14:tracePt t="174953" x="919163" y="1322388"/>
          <p14:tracePt t="174970" x="965200" y="1303338"/>
          <p14:tracePt t="174985" x="973138" y="1295400"/>
          <p14:tracePt t="175236" x="982663" y="1295400"/>
          <p14:tracePt t="175259" x="990600" y="1276350"/>
          <p14:tracePt t="175273" x="1009650" y="1268413"/>
          <p14:tracePt t="175313" x="1017588" y="1268413"/>
          <p14:tracePt t="175829" x="1027113" y="1268413"/>
          <p14:tracePt t="175837" x="1036638" y="1268413"/>
          <p14:tracePt t="176761" x="1027113" y="1268413"/>
          <p14:tracePt t="176769" x="1017588" y="1258888"/>
          <p14:tracePt t="176785" x="990600" y="1241425"/>
          <p14:tracePt t="176802" x="982663" y="1223963"/>
          <p14:tracePt t="176819" x="982663" y="1196975"/>
          <p14:tracePt t="176836" x="982663" y="1179513"/>
          <p14:tracePt t="176852" x="1009650" y="1160463"/>
          <p14:tracePt t="176870" x="1036638" y="1125538"/>
          <p14:tracePt t="176886" x="1071563" y="1116013"/>
          <p14:tracePt t="176902" x="1081088" y="1108075"/>
          <p14:tracePt t="176918" x="1089025" y="1108075"/>
          <p14:tracePt t="181769" x="1054100" y="1133475"/>
          <p14:tracePt t="181777" x="893763" y="1250950"/>
          <p14:tracePt t="181786" x="714375" y="1411288"/>
          <p14:tracePt t="181802" x="303213" y="1679575"/>
          <p14:tracePt t="181818" x="214313" y="1724025"/>
          <p14:tracePt t="181965" x="223838" y="1741488"/>
          <p14:tracePt t="181971" x="250825" y="1741488"/>
          <p14:tracePt t="181985" x="285750" y="1741488"/>
          <p14:tracePt t="182002" x="366713" y="1724025"/>
          <p14:tracePt t="182018" x="419100" y="1697038"/>
          <p14:tracePt t="182036" x="517525" y="1660525"/>
          <p14:tracePt t="182052" x="588963" y="1625600"/>
          <p14:tracePt t="182068" x="669925" y="1571625"/>
          <p14:tracePt t="182085" x="750888" y="1517650"/>
          <p14:tracePt t="182102" x="874713" y="1438275"/>
          <p14:tracePt t="182119" x="955675" y="1384300"/>
          <p14:tracePt t="182135" x="1000125" y="1347788"/>
          <p14:tracePt t="182152" x="1081088" y="1258888"/>
          <p14:tracePt t="182169" x="1108075" y="1196975"/>
          <p14:tracePt t="182185" x="1133475" y="1143000"/>
          <p14:tracePt t="182202" x="1152525" y="1098550"/>
          <p14:tracePt t="182218" x="1179513" y="1044575"/>
          <p14:tracePt t="182235" x="1196975" y="1027113"/>
          <p14:tracePt t="182252" x="1223963" y="990600"/>
          <p14:tracePt t="182268" x="1241425" y="973138"/>
          <p14:tracePt t="182285" x="1258888" y="973138"/>
          <p14:tracePt t="182332" x="1268413" y="973138"/>
          <p14:tracePt t="182347" x="1276350" y="982663"/>
          <p14:tracePt t="182355" x="1295400" y="1000125"/>
          <p14:tracePt t="182368" x="1295400" y="1009650"/>
          <p14:tracePt t="182385" x="1312863" y="1027113"/>
          <p14:tracePt t="182402" x="1322388" y="1044575"/>
          <p14:tracePt t="182435" x="1330325" y="1054100"/>
          <p14:tracePt t="182452" x="1347788" y="1081088"/>
          <p14:tracePt t="182468" x="1374775" y="1098550"/>
          <p14:tracePt t="182485" x="1393825" y="1116013"/>
          <p14:tracePt t="182502" x="1411288" y="1143000"/>
          <p14:tracePt t="182518" x="1419225" y="1160463"/>
          <p14:tracePt t="182535" x="1446213" y="1179513"/>
          <p14:tracePt t="182552" x="1465263" y="1196975"/>
          <p14:tracePt t="182568" x="1473200" y="1214438"/>
          <p14:tracePt t="182585" x="1482725" y="1214438"/>
          <p14:tracePt t="182602" x="1490663" y="1223963"/>
          <p14:tracePt t="182618" x="1500188" y="1223963"/>
          <p14:tracePt t="182685" x="1517650" y="1223963"/>
          <p14:tracePt t="182716" x="1527175" y="1223963"/>
          <p14:tracePt t="182725" x="1544638" y="1223963"/>
          <p14:tracePt t="182735" x="1554163" y="1223963"/>
          <p14:tracePt t="182752" x="1581150" y="1223963"/>
          <p14:tracePt t="182769" x="1589088" y="1223963"/>
          <p14:tracePt t="182787" x="1608138" y="1223963"/>
          <p14:tracePt t="182802" x="1625600" y="1223963"/>
          <p14:tracePt t="182819" x="1652588" y="1223963"/>
          <p14:tracePt t="182835" x="1660525" y="1223963"/>
          <p14:tracePt t="182852" x="1670050" y="1223963"/>
          <p14:tracePt t="182869" x="1679575" y="1204913"/>
          <p14:tracePt t="182902" x="1687513" y="1204913"/>
          <p14:tracePt t="183265" x="1687513" y="1196975"/>
          <p14:tracePt t="183276" x="1652588" y="1187450"/>
          <p14:tracePt t="183290" x="1589088" y="1160463"/>
          <p14:tracePt t="183303" x="1581150" y="1152525"/>
          <p14:tracePt t="183319" x="1544638" y="1133475"/>
          <p14:tracePt t="183336" x="1500188" y="1116013"/>
          <p14:tracePt t="183352" x="1455738" y="1108075"/>
          <p14:tracePt t="183370" x="1411288" y="1098550"/>
          <p14:tracePt t="183386" x="1366838" y="1098550"/>
          <p14:tracePt t="183403" x="1312863" y="1071563"/>
          <p14:tracePt t="183419" x="1250950" y="1062038"/>
          <p14:tracePt t="183437" x="1169988" y="1036638"/>
          <p14:tracePt t="183452" x="1098550" y="1009650"/>
          <p14:tracePt t="183469" x="1071563" y="990600"/>
          <p14:tracePt t="183486" x="1054100" y="990600"/>
          <p14:tracePt t="183625" x="1054100" y="1000125"/>
          <p14:tracePt t="183636" x="1081088" y="1017588"/>
          <p14:tracePt t="183653" x="1133475" y="1044575"/>
          <p14:tracePt t="183669" x="1160463" y="1054100"/>
          <p14:tracePt t="183687" x="1231900" y="1081088"/>
          <p14:tracePt t="183702" x="1258888" y="1089025"/>
          <p14:tracePt t="183719" x="1285875" y="1089025"/>
          <p14:tracePt t="183736" x="1322388" y="1089025"/>
          <p14:tracePt t="183752" x="1347788" y="1089025"/>
          <p14:tracePt t="183769" x="1374775" y="1098550"/>
          <p14:tracePt t="183785" x="1419225" y="1098550"/>
          <p14:tracePt t="183802" x="1465263" y="1098550"/>
          <p14:tracePt t="183818" x="1500188" y="1089025"/>
          <p14:tracePt t="183835" x="1517650" y="1071563"/>
          <p14:tracePt t="183852" x="1544638" y="1062038"/>
          <p14:tracePt t="183869" x="1562100" y="1054100"/>
          <p14:tracePt t="184158" x="1571625" y="1054100"/>
          <p14:tracePt t="184169" x="1608138" y="1062038"/>
          <p14:tracePt t="184186" x="1679575" y="1081088"/>
          <p14:tracePt t="184203" x="1741488" y="1108075"/>
          <p14:tracePt t="184220" x="1751013" y="1108075"/>
          <p14:tracePt t="184236" x="1758950" y="1116013"/>
          <p14:tracePt t="184275" x="1768475" y="1125538"/>
          <p14:tracePt t="184286" x="1776413" y="1125538"/>
          <p14:tracePt t="184312" x="1785938" y="1125538"/>
          <p14:tracePt t="184321" x="1785938" y="1133475"/>
          <p14:tracePt t="184392" x="1803400" y="1143000"/>
          <p14:tracePt t="184407" x="1812925" y="1160463"/>
          <p14:tracePt t="184420" x="1830388" y="1160463"/>
          <p14:tracePt t="184436" x="1847850" y="1169988"/>
          <p14:tracePt t="184453" x="1884363" y="1187450"/>
          <p14:tracePt t="184469" x="1901825" y="1204913"/>
          <p14:tracePt t="184486" x="1911350" y="1214438"/>
          <p14:tracePt t="184502" x="1919288" y="1214438"/>
          <p14:tracePt t="184519" x="1946275" y="1214438"/>
          <p14:tracePt t="184535" x="1973263" y="1231900"/>
          <p14:tracePt t="184552" x="2000250" y="1231900"/>
          <p14:tracePt t="184569" x="2017713" y="1241425"/>
          <p14:tracePt t="184585" x="2027238" y="1241425"/>
          <p14:tracePt t="184602" x="2044700" y="1241425"/>
          <p14:tracePt t="184620" x="2062163" y="1241425"/>
          <p14:tracePt t="184636" x="2098675" y="1241425"/>
          <p14:tracePt t="184653" x="2133600" y="1241425"/>
          <p14:tracePt t="184670" x="2152650" y="1241425"/>
          <p14:tracePt t="184686" x="2160588" y="1241425"/>
          <p14:tracePt t="184702" x="2170113" y="1241425"/>
          <p14:tracePt t="184719" x="2179638" y="1250950"/>
          <p14:tracePt t="184736" x="2187575" y="1250950"/>
          <p14:tracePt t="184752" x="2205038" y="1258888"/>
          <p14:tracePt t="184769" x="2224088" y="1268413"/>
          <p14:tracePt t="184923" x="2232025" y="1268413"/>
          <p14:tracePt t="185206" x="2241550" y="1268413"/>
          <p14:tracePt t="185216" x="2251075" y="1276350"/>
          <p14:tracePt t="185227" x="2259013" y="1285875"/>
          <p14:tracePt t="185239" x="2286000" y="1312863"/>
          <p14:tracePt t="185254" x="2303463" y="1322388"/>
          <p14:tracePt t="185270" x="2312988" y="1330325"/>
          <p14:tracePt t="185286" x="2322513" y="1339850"/>
          <p14:tracePt t="186310" x="2330450" y="1339850"/>
          <p14:tracePt t="186326" x="2330450" y="1330325"/>
          <p14:tracePt t="186340" x="2330450" y="1322388"/>
          <p14:tracePt t="194285" x="2401888" y="1322388"/>
          <p14:tracePt t="194291" x="2544763" y="1339850"/>
          <p14:tracePt t="194304" x="2714625" y="1339850"/>
          <p14:tracePt t="194320" x="2830513" y="1322388"/>
          <p14:tracePt t="194338" x="2884488" y="1312863"/>
          <p14:tracePt t="194385" x="2894013" y="1312863"/>
          <p14:tracePt t="194401" x="2928938" y="1322388"/>
          <p14:tracePt t="194412" x="2990850" y="1347788"/>
          <p14:tracePt t="194423" x="3044825" y="1374775"/>
          <p14:tracePt t="194438" x="3179763" y="1411288"/>
          <p14:tracePt t="194455" x="3357563" y="1455738"/>
          <p14:tracePt t="194471" x="3562350" y="1490663"/>
          <p14:tracePt t="194488" x="3830638" y="1509713"/>
          <p14:tracePt t="194504" x="3956050" y="1509713"/>
          <p14:tracePt t="194521" x="4089400" y="1500188"/>
          <p14:tracePt t="194538" x="4160838" y="1473200"/>
          <p14:tracePt t="194553" x="4241800" y="1446213"/>
          <p14:tracePt t="194570" x="4303713" y="1428750"/>
          <p14:tracePt t="194587" x="4402138" y="1411288"/>
          <p14:tracePt t="194605" x="4545013" y="1374775"/>
          <p14:tracePt t="194620" x="4643438" y="1347788"/>
          <p14:tracePt t="194637" x="4724400" y="1322388"/>
          <p14:tracePt t="194654" x="4795838" y="1295400"/>
          <p14:tracePt t="194670" x="4894263" y="1268413"/>
          <p14:tracePt t="194687" x="4965700" y="1268413"/>
          <p14:tracePt t="194703" x="5018088" y="1258888"/>
          <p14:tracePt t="194720" x="5045075" y="1258888"/>
          <p14:tracePt t="194737" x="5081588" y="1241425"/>
          <p14:tracePt t="194754" x="5099050" y="1231900"/>
          <p14:tracePt t="194863" x="5089525" y="1231900"/>
          <p14:tracePt t="194874" x="5045075" y="1231900"/>
          <p14:tracePt t="194888" x="4983163" y="1223963"/>
          <p14:tracePt t="194904" x="4902200" y="1196975"/>
          <p14:tracePt t="194920" x="4830763" y="1169988"/>
          <p14:tracePt t="194937" x="4732338" y="1143000"/>
          <p14:tracePt t="194954" x="4625975" y="1116013"/>
          <p14:tracePt t="194971" x="4510088" y="1089025"/>
          <p14:tracePt t="194988" x="4384675" y="1062038"/>
          <p14:tracePt t="195005" x="4322763" y="1062038"/>
          <p14:tracePt t="195021" x="4268788" y="1071563"/>
          <p14:tracePt t="195037" x="4251325" y="1098550"/>
          <p14:tracePt t="195054" x="4241800" y="1098550"/>
          <p14:tracePt t="195070" x="4241800" y="1108075"/>
          <p14:tracePt t="195089" x="4241800" y="1116013"/>
          <p14:tracePt t="195104" x="4268788" y="1143000"/>
          <p14:tracePt t="195120" x="4313238" y="1179513"/>
          <p14:tracePt t="195137" x="4394200" y="1204913"/>
          <p14:tracePt t="195153" x="4527550" y="1241425"/>
          <p14:tracePt t="195170" x="4724400" y="1268413"/>
          <p14:tracePt t="195187" x="4921250" y="1268413"/>
          <p14:tracePt t="195204" x="5160963" y="1258888"/>
          <p14:tracePt t="195220" x="5411788" y="1231900"/>
          <p14:tracePt t="195237" x="5653088" y="1196975"/>
          <p14:tracePt t="195255" x="5911850" y="1143000"/>
          <p14:tracePt t="195270" x="6037263" y="1143000"/>
          <p14:tracePt t="195287" x="6161088" y="1143000"/>
          <p14:tracePt t="195304" x="6269038" y="1152525"/>
          <p14:tracePt t="195320" x="6394450" y="1152525"/>
          <p14:tracePt t="195337" x="6500813" y="1152525"/>
          <p14:tracePt t="195354" x="6732588" y="1116013"/>
          <p14:tracePt t="195370" x="6911975" y="1081088"/>
          <p14:tracePt t="195387" x="7108825" y="1044575"/>
          <p14:tracePt t="195403" x="7286625" y="1017588"/>
          <p14:tracePt t="195420" x="7483475" y="982663"/>
          <p14:tracePt t="195437" x="7732713" y="946150"/>
          <p14:tracePt t="195453" x="7956550" y="928688"/>
          <p14:tracePt t="195470" x="8153400" y="893763"/>
          <p14:tracePt t="195487" x="8350250" y="893763"/>
          <p14:tracePt t="195504" x="8510588" y="893763"/>
          <p14:tracePt t="195520" x="8616950" y="901700"/>
          <p14:tracePt t="195536" x="8724900" y="919163"/>
          <p14:tracePt t="195554" x="8831263" y="946150"/>
          <p14:tracePt t="195570" x="8929688" y="973138"/>
          <p14:tracePt t="195587" x="9010650" y="1000125"/>
          <p14:tracePt t="195604" x="9037638" y="1009650"/>
          <p14:tracePt t="195620" x="9072563" y="1027113"/>
          <p14:tracePt t="195637" x="9090025" y="1036638"/>
          <p14:tracePt t="195654" x="9109075" y="1062038"/>
          <p14:tracePt t="195670" x="9126538" y="1089025"/>
          <p14:tracePt t="195687" x="9136063" y="1133475"/>
          <p14:tracePt t="195703" x="9136063" y="1169988"/>
          <p14:tracePt t="195720" x="9126538" y="1196975"/>
          <p14:tracePt t="195737" x="9109075" y="1223963"/>
          <p14:tracePt t="195754" x="9082088" y="1241425"/>
          <p14:tracePt t="195770" x="9064625" y="1258888"/>
          <p14:tracePt t="195787" x="9037638" y="1285875"/>
          <p14:tracePt t="195803" x="9010650" y="1295400"/>
          <p14:tracePt t="195820" x="8929688" y="1303338"/>
          <p14:tracePt t="195836" x="8850313" y="1322388"/>
          <p14:tracePt t="195855" x="8759825" y="1347788"/>
          <p14:tracePt t="195871" x="8643938" y="1374775"/>
          <p14:tracePt t="195888" x="8466138" y="1401763"/>
          <p14:tracePt t="195904" x="8350250" y="1419225"/>
          <p14:tracePt t="195920" x="8188325" y="1419225"/>
          <p14:tracePt t="195937" x="7966075" y="1438275"/>
          <p14:tracePt t="195954" x="7724775" y="1438275"/>
          <p14:tracePt t="195970" x="7429500" y="1473200"/>
          <p14:tracePt t="195987" x="7116763" y="1509713"/>
          <p14:tracePt t="196005" x="6616700" y="1544638"/>
          <p14:tracePt t="196021" x="6411913" y="1581150"/>
          <p14:tracePt t="196037" x="6215063" y="1598613"/>
          <p14:tracePt t="196054" x="6018213" y="1608138"/>
          <p14:tracePt t="196070" x="5822950" y="1643063"/>
          <p14:tracePt t="196087" x="5626100" y="1660525"/>
          <p14:tracePt t="196104" x="5456238" y="1660525"/>
          <p14:tracePt t="196120" x="5259388" y="1660525"/>
          <p14:tracePt t="196137" x="5037138" y="1652588"/>
          <p14:tracePt t="196139" x="4911725" y="1633538"/>
          <p14:tracePt t="196154" x="4697413" y="1616075"/>
          <p14:tracePt t="196171" x="4446588" y="1581150"/>
          <p14:tracePt t="196187" x="4259263" y="1581150"/>
          <p14:tracePt t="196204" x="4062413" y="1562100"/>
          <p14:tracePt t="196220" x="3929063" y="1536700"/>
          <p14:tracePt t="196237" x="3822700" y="1527175"/>
          <p14:tracePt t="196255" x="3741738" y="1490663"/>
          <p14:tracePt t="196271" x="3732213" y="1473200"/>
          <p14:tracePt t="196288" x="3714750" y="1465263"/>
          <p14:tracePt t="196305" x="3705225" y="1446213"/>
          <p14:tracePt t="196321" x="3679825" y="1428750"/>
          <p14:tracePt t="196338" x="3670300" y="1401763"/>
          <p14:tracePt t="196354" x="3670300" y="1393825"/>
          <p14:tracePt t="196371" x="3697288" y="1393825"/>
          <p14:tracePt t="196387" x="3705225" y="1393825"/>
          <p14:tracePt t="196405" x="3732213" y="1419225"/>
          <p14:tracePt t="196421" x="3768725" y="1428750"/>
          <p14:tracePt t="196438" x="3795713" y="1438275"/>
          <p14:tracePt t="196454" x="3875088" y="1465263"/>
          <p14:tracePt t="196471" x="3983038" y="1490663"/>
          <p14:tracePt t="196487" x="4116388" y="1517650"/>
          <p14:tracePt t="196505" x="4286250" y="1544638"/>
          <p14:tracePt t="196521" x="4411663" y="1562100"/>
          <p14:tracePt t="196538" x="4518025" y="1571625"/>
          <p14:tracePt t="196554" x="4714875" y="1571625"/>
          <p14:tracePt t="196571" x="5000625" y="1571625"/>
          <p14:tracePt t="196587" x="5286375" y="1544638"/>
          <p14:tracePt t="196604" x="5421313" y="1517650"/>
          <p14:tracePt t="196621" x="5518150" y="1490663"/>
          <p14:tracePt t="196640" x="5608638" y="1465263"/>
          <p14:tracePt t="196655" x="5616575" y="1455738"/>
          <p14:tracePt t="196677" x="5626100" y="1455738"/>
          <p14:tracePt t="196726" x="5626100" y="1446213"/>
          <p14:tracePt t="196741" x="5626100" y="1438275"/>
          <p14:tracePt t="196754" x="5599113" y="1428750"/>
          <p14:tracePt t="196771" x="5545138" y="1401763"/>
          <p14:tracePt t="196787" x="5483225" y="1374775"/>
          <p14:tracePt t="196804" x="5402263" y="1366838"/>
          <p14:tracePt t="196820" x="5322888" y="1347788"/>
          <p14:tracePt t="196837" x="5224463" y="1347788"/>
          <p14:tracePt t="196853" x="5143500" y="1347788"/>
          <p14:tracePt t="196870" x="5054600" y="1347788"/>
          <p14:tracePt t="196887" x="4946650" y="1357313"/>
          <p14:tracePt t="196904" x="4759325" y="1357313"/>
          <p14:tracePt t="196922" x="4670425" y="1347788"/>
          <p14:tracePt t="196938" x="4581525" y="1339850"/>
          <p14:tracePt t="196955" x="4483100" y="1322388"/>
          <p14:tracePt t="196971" x="4402138" y="1303338"/>
          <p14:tracePt t="196988" x="4330700" y="1285875"/>
          <p14:tracePt t="197005" x="4251325" y="1285875"/>
          <p14:tracePt t="197022" x="4160838" y="1276350"/>
          <p14:tracePt t="197038" x="4044950" y="1276350"/>
          <p14:tracePt t="197055" x="3965575" y="1276350"/>
          <p14:tracePt t="197071" x="3894138" y="1276350"/>
          <p14:tracePt t="197088" x="3813175" y="1276350"/>
          <p14:tracePt t="197104" x="3741738" y="1276350"/>
          <p14:tracePt t="197121" x="3660775" y="1285875"/>
          <p14:tracePt t="197137" x="3616325" y="1285875"/>
          <p14:tracePt t="197139" x="3608388" y="1285875"/>
          <p14:tracePt t="197155" x="3581400" y="1285875"/>
          <p14:tracePt t="197171" x="3562350" y="1276350"/>
          <p14:tracePt t="197187" x="3544888" y="1268413"/>
          <p14:tracePt t="197204" x="3517900" y="1258888"/>
          <p14:tracePt t="197221" x="3500438" y="1258888"/>
          <p14:tracePt t="197238" x="3490913" y="1250950"/>
          <p14:tracePt t="197255" x="3482975" y="1250950"/>
          <p14:tracePt t="197327" x="3490913" y="1250950"/>
          <p14:tracePt t="197335" x="3500438" y="1258888"/>
          <p14:tracePt t="197343" x="3509963" y="1268413"/>
          <p14:tracePt t="197354" x="3527425" y="1268413"/>
          <p14:tracePt t="197370" x="3581400" y="1295400"/>
          <p14:tracePt t="197387" x="3679825" y="1322388"/>
          <p14:tracePt t="197406" x="3795713" y="1330325"/>
          <p14:tracePt t="197421" x="3902075" y="1330325"/>
          <p14:tracePt t="197437" x="4010025" y="1330325"/>
          <p14:tracePt t="197454" x="4089400" y="1330325"/>
          <p14:tracePt t="197471" x="4143375" y="1330325"/>
          <p14:tracePt t="197487" x="4179888" y="1330325"/>
          <p14:tracePt t="197504" x="4197350" y="1330325"/>
          <p14:tracePt t="197521" x="4224338" y="1330325"/>
          <p14:tracePt t="197537" x="4241800" y="1330325"/>
          <p14:tracePt t="197554" x="4268788" y="1330325"/>
          <p14:tracePt t="197570" x="4303713" y="1330325"/>
          <p14:tracePt t="197648" x="4303713" y="1322388"/>
          <p14:tracePt t="197659" x="4268788" y="1303338"/>
          <p14:tracePt t="197671" x="4152900" y="1276350"/>
          <p14:tracePt t="197688" x="3983038" y="1250950"/>
          <p14:tracePt t="197704" x="3776663" y="1214438"/>
          <p14:tracePt t="197720" x="3581400" y="1223963"/>
          <p14:tracePt t="197738" x="3455988" y="1231900"/>
          <p14:tracePt t="197755" x="3348038" y="1250950"/>
          <p14:tracePt t="197771" x="3268663" y="1250950"/>
          <p14:tracePt t="197788" x="3251200" y="1250950"/>
          <p14:tracePt t="197908" x="3251200" y="1258888"/>
          <p14:tracePt t="197922" x="3268663" y="1268413"/>
          <p14:tracePt t="197933" x="3286125" y="1268413"/>
          <p14:tracePt t="197946" x="3330575" y="1285875"/>
          <p14:tracePt t="197957" x="3384550" y="1285875"/>
          <p14:tracePt t="197971" x="3509963" y="1276350"/>
          <p14:tracePt t="197988" x="3643313" y="1250950"/>
          <p14:tracePt t="198004" x="3795713" y="1231900"/>
          <p14:tracePt t="198021" x="3990975" y="1214438"/>
          <p14:tracePt t="198037" x="4160838" y="1196975"/>
          <p14:tracePt t="198055" x="4276725" y="1169988"/>
          <p14:tracePt t="198071" x="4295775" y="1169988"/>
          <p14:tracePt t="198118" x="4295775" y="1160463"/>
          <p14:tracePt t="198129" x="4286250" y="1152525"/>
          <p14:tracePt t="198143" x="4268788" y="1143000"/>
          <p14:tracePt t="198154" x="4259263" y="1133475"/>
          <p14:tracePt t="198171" x="4170363" y="1108075"/>
          <p14:tracePt t="198187" x="4081463" y="1098550"/>
          <p14:tracePt t="198204" x="3973513" y="1081088"/>
          <p14:tracePt t="198221" x="3848100" y="1089025"/>
          <p14:tracePt t="198237" x="3714750" y="1108075"/>
          <p14:tracePt t="198255" x="3589338" y="1116013"/>
          <p14:tracePt t="198271" x="3490913" y="1143000"/>
          <p14:tracePt t="198288" x="3473450" y="1143000"/>
          <p14:tracePt t="198329" x="3473450" y="1152525"/>
          <p14:tracePt t="198337" x="3482975" y="1152525"/>
          <p14:tracePt t="198345" x="3490913" y="1152525"/>
          <p14:tracePt t="198354" x="3500438" y="1169988"/>
          <p14:tracePt t="198370" x="3589338" y="1179513"/>
          <p14:tracePt t="198387" x="3697288" y="1179513"/>
          <p14:tracePt t="198404" x="3840163" y="1179513"/>
          <p14:tracePt t="198421" x="4037013" y="1179513"/>
          <p14:tracePt t="198437" x="4152900" y="1160463"/>
          <p14:tracePt t="198454" x="4170363" y="1160463"/>
          <p14:tracePt t="198493" x="4160838" y="1152525"/>
          <p14:tracePt t="198504" x="4152900" y="1143000"/>
          <p14:tracePt t="198521" x="4133850" y="1133475"/>
          <p14:tracePt t="198537" x="4062413" y="1125538"/>
          <p14:tracePt t="198555" x="3840163" y="1108075"/>
          <p14:tracePt t="198573" x="3633788" y="1133475"/>
          <p14:tracePt t="198588" x="3482975" y="1160463"/>
          <p14:tracePt t="198605" x="3419475" y="1179513"/>
          <p14:tracePt t="198621" x="3411538" y="1187450"/>
          <p14:tracePt t="198666" x="3446463" y="1187450"/>
          <p14:tracePt t="198674" x="3536950" y="1187450"/>
          <p14:tracePt t="198687" x="3633788" y="1179513"/>
          <p14:tracePt t="198704" x="3956050" y="1143000"/>
          <p14:tracePt t="198721" x="4152900" y="1125538"/>
          <p14:tracePt t="198738" x="4251325" y="1098550"/>
          <p14:tracePt t="198754" x="4276725" y="1089025"/>
          <p14:tracePt t="198790" x="4268788" y="1081088"/>
          <p14:tracePt t="198805" x="4251325" y="1071563"/>
          <p14:tracePt t="198822" x="4187825" y="1071563"/>
          <p14:tracePt t="198837" x="4062413" y="1071563"/>
          <p14:tracePt t="198854" x="3938588" y="1071563"/>
          <p14:tracePt t="198871" x="3822700" y="1108075"/>
          <p14:tracePt t="198888" x="3776663" y="1116013"/>
          <p14:tracePt t="198904" x="3768725" y="1125538"/>
          <p14:tracePt t="198921" x="3768725" y="1133475"/>
          <p14:tracePt t="198937" x="3867150" y="1152525"/>
          <p14:tracePt t="198955" x="4295775" y="1143000"/>
          <p14:tracePt t="198971" x="4562475" y="1108075"/>
          <p14:tracePt t="198988" x="4714875" y="1089025"/>
          <p14:tracePt t="199004" x="4768850" y="1071563"/>
          <p14:tracePt t="199021" x="4768850" y="1062038"/>
          <p14:tracePt t="199037" x="4724400" y="1054100"/>
          <p14:tracePt t="199054" x="4554538" y="1036638"/>
          <p14:tracePt t="199071" x="3983038" y="1044575"/>
          <p14:tracePt t="199087" x="3625850" y="1125538"/>
          <p14:tracePt t="199104" x="3303588" y="1160463"/>
          <p14:tracePt t="199121" x="3152775" y="1179513"/>
          <p14:tracePt t="199137" x="3125788" y="1187450"/>
          <p14:tracePt t="199157" x="3133725" y="1196975"/>
          <p14:tracePt t="199170" x="3143250" y="1214438"/>
          <p14:tracePt t="199187" x="3214688" y="1223963"/>
          <p14:tracePt t="199206" x="3438525" y="1204913"/>
          <p14:tracePt t="199222" x="3571875" y="1187450"/>
          <p14:tracePt t="199238" x="3633788" y="1160463"/>
          <p14:tracePt t="199271" x="3625850" y="1152525"/>
          <p14:tracePt t="199288" x="3589338" y="1152525"/>
          <p14:tracePt t="199305" x="3536950" y="1152525"/>
          <p14:tracePt t="199321" x="3527425" y="1160463"/>
          <p14:tracePt t="199362" x="3554413" y="1179513"/>
          <p14:tracePt t="199373" x="3589338" y="1179513"/>
          <p14:tracePt t="199388" x="3822700" y="1169988"/>
          <p14:tracePt t="199405" x="4116388" y="1133475"/>
          <p14:tracePt t="199421" x="4340225" y="1098550"/>
          <p14:tracePt t="199438" x="4473575" y="1071563"/>
          <p14:tracePt t="199456" x="4518025" y="1044575"/>
          <p14:tracePt t="199472" x="4510088" y="1027113"/>
          <p14:tracePt t="199488" x="4419600" y="1027113"/>
          <p14:tracePt t="199504" x="4259263" y="1027113"/>
          <p14:tracePt t="199521" x="4054475" y="1036638"/>
          <p14:tracePt t="199538" x="3902075" y="1062038"/>
          <p14:tracePt t="199554" x="3768725" y="1089025"/>
          <p14:tracePt t="199571" x="3697288" y="1108075"/>
          <p14:tracePt t="199588" x="3670300" y="1108075"/>
          <p14:tracePt t="199628" x="3697288" y="1116013"/>
          <p14:tracePt t="199638" x="3751263" y="1116013"/>
          <p14:tracePt t="199654" x="3894138" y="1116013"/>
          <p14:tracePt t="199671" x="4000500" y="1116013"/>
          <p14:tracePt t="199688" x="4062413" y="1089025"/>
          <p14:tracePt t="199705" x="4081463" y="1081088"/>
          <p14:tracePt t="199722" x="4062413" y="1054100"/>
          <p14:tracePt t="199738" x="4037013" y="1054100"/>
          <p14:tracePt t="199754" x="3946525" y="1054100"/>
          <p14:tracePt t="199771" x="3768725" y="1062038"/>
          <p14:tracePt t="199788" x="3589338" y="1098550"/>
          <p14:tracePt t="199804" x="3465513" y="1125538"/>
          <p14:tracePt t="199821" x="3411538" y="1143000"/>
          <p14:tracePt t="199854" x="3509963" y="1152525"/>
          <p14:tracePt t="199871" x="3776663" y="1125538"/>
          <p14:tracePt t="199888" x="4116388" y="1081088"/>
          <p14:tracePt t="199904" x="4384675" y="1054100"/>
          <p14:tracePt t="199921" x="4483100" y="1036638"/>
          <p14:tracePt t="199938" x="4483100" y="1027113"/>
          <p14:tracePt t="199956" x="4330700" y="1000125"/>
          <p14:tracePt t="199972" x="4062413" y="1000125"/>
          <p14:tracePt t="199988" x="3813175" y="1044575"/>
          <p14:tracePt t="200004" x="3633788" y="1089025"/>
          <p14:tracePt t="200021" x="3589338" y="1108075"/>
          <p14:tracePt t="200038" x="3581400" y="1108075"/>
          <p14:tracePt t="200054" x="3581400" y="1116013"/>
          <p14:tracePt t="200071" x="3670300" y="1125538"/>
          <p14:tracePt t="200088" x="3902075" y="1125538"/>
          <p14:tracePt t="200105" x="4330700" y="1116013"/>
          <p14:tracePt t="200121" x="4491038" y="1089025"/>
          <p14:tracePt t="200138" x="4500563" y="1071563"/>
          <p14:tracePt t="200154" x="4419600" y="1054100"/>
          <p14:tracePt t="200171" x="4187825" y="1054100"/>
          <p14:tracePt t="200188" x="3902075" y="1062038"/>
          <p14:tracePt t="200206" x="3714750" y="1125538"/>
          <p14:tracePt t="200221" x="3714750" y="1133475"/>
          <p14:tracePt t="200238" x="3724275" y="1160463"/>
          <p14:tracePt t="200254" x="3751263" y="1169988"/>
          <p14:tracePt t="200271" x="3776663" y="1187450"/>
          <p14:tracePt t="200288" x="3786188" y="1196975"/>
          <p14:tracePt t="200304" x="3786188" y="1223963"/>
          <p14:tracePt t="200321" x="3776663" y="1241425"/>
          <p14:tracePt t="200338" x="3759200" y="1250950"/>
          <p14:tracePt t="200356" x="3741738" y="1268413"/>
          <p14:tracePt t="200372" x="3714750" y="1295400"/>
          <p14:tracePt t="200388" x="3670300" y="1312863"/>
          <p14:tracePt t="200404" x="3633788" y="1339850"/>
          <p14:tracePt t="200421" x="3625850" y="1357313"/>
          <p14:tracePt t="200454" x="3625850" y="1366838"/>
          <p14:tracePt t="200472" x="3705225" y="1401763"/>
          <p14:tracePt t="200488" x="3795713" y="1428750"/>
          <p14:tracePt t="200504" x="3911600" y="1455738"/>
          <p14:tracePt t="200521" x="4017963" y="1473200"/>
          <p14:tracePt t="200538" x="4152900" y="1482725"/>
          <p14:tracePt t="200554" x="4340225" y="1482725"/>
          <p14:tracePt t="200571" x="4465638" y="1482725"/>
          <p14:tracePt t="200588" x="4589463" y="1482725"/>
          <p14:tracePt t="200606" x="4795838" y="1465263"/>
          <p14:tracePt t="200622" x="4921250" y="1465263"/>
          <p14:tracePt t="200638" x="5027613" y="1465263"/>
          <p14:tracePt t="200654" x="5116513" y="1465263"/>
          <p14:tracePt t="200671" x="5197475" y="1465263"/>
          <p14:tracePt t="200688" x="5241925" y="1465263"/>
          <p14:tracePt t="200704" x="5286375" y="1465263"/>
          <p14:tracePt t="200721" x="5367338" y="1465263"/>
          <p14:tracePt t="200738" x="5438775" y="1465263"/>
          <p14:tracePt t="200754" x="5446713" y="1465263"/>
          <p14:tracePt t="200793" x="5446713" y="1438275"/>
          <p14:tracePt t="200809" x="5446713" y="1419225"/>
          <p14:tracePt t="200822" x="5438775" y="1393825"/>
          <p14:tracePt t="200840" x="5411788" y="1347788"/>
          <p14:tracePt t="200857" x="5367338" y="1330325"/>
          <p14:tracePt t="200872" x="5286375" y="1303338"/>
          <p14:tracePt t="200889" x="5187950" y="1276350"/>
          <p14:tracePt t="200905" x="5099050" y="1250950"/>
          <p14:tracePt t="200922" x="4992688" y="1231900"/>
          <p14:tracePt t="200938" x="4911725" y="1231900"/>
          <p14:tracePt t="200955" x="4822825" y="1241425"/>
          <p14:tracePt t="200972" x="4759325" y="1241425"/>
          <p14:tracePt t="200988" x="4724400" y="1250950"/>
          <p14:tracePt t="201004" x="4697413" y="1250950"/>
          <p14:tracePt t="201021" x="4660900" y="1250950"/>
          <p14:tracePt t="201038" x="4616450" y="1250950"/>
          <p14:tracePt t="201054" x="4589463" y="1250950"/>
          <p14:tracePt t="201072" x="4554538" y="1250950"/>
          <p14:tracePt t="201088" x="4537075" y="1250950"/>
          <p14:tracePt t="201104" x="4518025" y="1258888"/>
          <p14:tracePt t="201122" x="4483100" y="1295400"/>
          <p14:tracePt t="201138" x="4465638" y="1303338"/>
          <p14:tracePt t="201154" x="4446588" y="1312863"/>
          <p14:tracePt t="201171" x="4419600" y="1330325"/>
          <p14:tracePt t="201188" x="4402138" y="1347788"/>
          <p14:tracePt t="201204" x="4384675" y="1374775"/>
          <p14:tracePt t="201221" x="4375150" y="1393825"/>
          <p14:tracePt t="201238" x="4348163" y="1411288"/>
          <p14:tracePt t="201257" x="4340225" y="1446213"/>
          <p14:tracePt t="201271" x="4340225" y="1465263"/>
          <p14:tracePt t="201288" x="4375150" y="1500188"/>
          <p14:tracePt t="201305" x="4394200" y="1517650"/>
          <p14:tracePt t="201321" x="4419600" y="1536700"/>
          <p14:tracePt t="201338" x="4438650" y="1554163"/>
          <p14:tracePt t="201355" x="4483100" y="1589088"/>
          <p14:tracePt t="201372" x="4518025" y="1598613"/>
          <p14:tracePt t="201388" x="4572000" y="1598613"/>
          <p14:tracePt t="201404" x="4625975" y="1598613"/>
          <p14:tracePt t="201421" x="4643438" y="1581150"/>
          <p14:tracePt t="201438" x="4652963" y="1554163"/>
          <p14:tracePt t="201455" x="4652963" y="1509713"/>
          <p14:tracePt t="201471" x="4652963" y="1455738"/>
          <p14:tracePt t="201488" x="4633913" y="1393825"/>
          <p14:tracePt t="201505" x="4572000" y="1330325"/>
          <p14:tracePt t="201522" x="4527550" y="1303338"/>
          <p14:tracePt t="201538" x="4429125" y="1276350"/>
          <p14:tracePt t="201554" x="4340225" y="1250950"/>
          <p14:tracePt t="201571" x="4286250" y="1223963"/>
          <p14:tracePt t="201588" x="4268788" y="1223963"/>
          <p14:tracePt t="201605" x="4241800" y="1223963"/>
          <p14:tracePt t="201621" x="4232275" y="1223963"/>
          <p14:tracePt t="201638" x="4224338" y="1223963"/>
          <p14:tracePt t="201654" x="4205288" y="1250950"/>
          <p14:tracePt t="201671" x="4187825" y="1276350"/>
          <p14:tracePt t="201688" x="4170363" y="1312863"/>
          <p14:tracePt t="201705" x="4160838" y="1357313"/>
          <p14:tracePt t="201721" x="4160838" y="1393825"/>
          <p14:tracePt t="201738" x="4170363" y="1419225"/>
          <p14:tracePt t="201754" x="4205288" y="1455738"/>
          <p14:tracePt t="201772" x="4313238" y="1490663"/>
          <p14:tracePt t="201789" x="4402138" y="1490663"/>
          <p14:tracePt t="201806" x="4491038" y="1490663"/>
          <p14:tracePt t="201822" x="4598988" y="1473200"/>
          <p14:tracePt t="201839" x="4714875" y="1428750"/>
          <p14:tracePt t="201856" x="4813300" y="1393825"/>
          <p14:tracePt t="201871" x="4848225" y="1366838"/>
          <p14:tracePt t="201888" x="4848225" y="1357313"/>
          <p14:tracePt t="201953" x="4857750" y="1357313"/>
          <p14:tracePt t="201963" x="4894263" y="1357313"/>
          <p14:tracePt t="201975" x="5000625" y="1357313"/>
          <p14:tracePt t="201989" x="5054600" y="1357313"/>
          <p14:tracePt t="202008" x="5180013" y="1347788"/>
          <p14:tracePt t="202022" x="5286375" y="1330325"/>
          <p14:tracePt t="202038" x="5367338" y="1330325"/>
          <p14:tracePt t="202055" x="5446713" y="1330325"/>
          <p14:tracePt t="202071" x="5518150" y="1330325"/>
          <p14:tracePt t="202088" x="5599113" y="1330325"/>
          <p14:tracePt t="202105" x="5670550" y="1330325"/>
          <p14:tracePt t="202121" x="5751513" y="1339850"/>
          <p14:tracePt t="202138" x="5840413" y="1366838"/>
          <p14:tracePt t="202140" x="5902325" y="1374775"/>
          <p14:tracePt t="202155" x="5992813" y="1401763"/>
          <p14:tracePt t="202172" x="6072188" y="1419225"/>
          <p14:tracePt t="202188" x="6135688" y="1446213"/>
          <p14:tracePt t="202205" x="6180138" y="1455738"/>
          <p14:tracePt t="202221" x="6259513" y="1455738"/>
          <p14:tracePt t="202238" x="6303963" y="1465263"/>
          <p14:tracePt t="202255" x="6340475" y="1482725"/>
          <p14:tracePt t="202272" x="6438900" y="1517650"/>
          <p14:tracePt t="202288" x="6545263" y="1527175"/>
          <p14:tracePt t="202305" x="6688138" y="1527175"/>
          <p14:tracePt t="202322" x="6884988" y="1527175"/>
          <p14:tracePt t="202339" x="7081838" y="1527175"/>
          <p14:tracePt t="202355" x="7278688" y="1544638"/>
          <p14:tracePt t="202371" x="7402513" y="1544638"/>
          <p14:tracePt t="202388" x="7545388" y="1562100"/>
          <p14:tracePt t="202405" x="7778750" y="1554163"/>
          <p14:tracePt t="202421" x="7885113" y="1527175"/>
          <p14:tracePt t="202438" x="7993063" y="1500188"/>
          <p14:tracePt t="202455" x="8143875" y="1482725"/>
          <p14:tracePt t="202471" x="8340725" y="1473200"/>
          <p14:tracePt t="202488" x="8474075" y="1455738"/>
          <p14:tracePt t="202505" x="8616950" y="1446213"/>
          <p14:tracePt t="202522" x="8670925" y="1446213"/>
          <p14:tracePt t="202538" x="8680450" y="1446213"/>
          <p14:tracePt t="202634" x="8688388" y="1428750"/>
          <p14:tracePt t="202649" x="8697913" y="1419225"/>
          <p14:tracePt t="202660" x="8707438" y="1411288"/>
          <p14:tracePt t="202673" x="8724900" y="1393825"/>
          <p14:tracePt t="202689" x="8751888" y="1374775"/>
          <p14:tracePt t="202705" x="8751888" y="1330325"/>
          <p14:tracePt t="202721" x="8751888" y="1276350"/>
          <p14:tracePt t="202738" x="8732838" y="1214438"/>
          <p14:tracePt t="202755" x="8707438" y="1152525"/>
          <p14:tracePt t="202772" x="8661400" y="1108075"/>
          <p14:tracePt t="202788" x="8626475" y="1089025"/>
          <p14:tracePt t="202805" x="8599488" y="1062038"/>
          <p14:tracePt t="202821" x="8564563" y="1044575"/>
          <p14:tracePt t="202838" x="8537575" y="1027113"/>
          <p14:tracePt t="202855" x="8518525" y="1000125"/>
          <p14:tracePt t="202872" x="8501063" y="990600"/>
          <p14:tracePt t="202889" x="8483600" y="973138"/>
          <p14:tracePt t="202906" x="8394700" y="938213"/>
          <p14:tracePt t="202922" x="8313738" y="911225"/>
          <p14:tracePt t="202938" x="8207375" y="884238"/>
          <p14:tracePt t="202955" x="8126413" y="857250"/>
          <p14:tracePt t="202971" x="8045450" y="839788"/>
          <p14:tracePt t="202988" x="7956550" y="812800"/>
          <p14:tracePt t="203005" x="7875588" y="803275"/>
          <p14:tracePt t="203021" x="7804150" y="785813"/>
          <p14:tracePt t="203038" x="7608888" y="785813"/>
          <p14:tracePt t="203055" x="7412038" y="785813"/>
          <p14:tracePt t="203072" x="7207250" y="812800"/>
          <p14:tracePt t="203088" x="7010400" y="847725"/>
          <p14:tracePt t="203106" x="6742113" y="884238"/>
          <p14:tracePt t="203122" x="6537325" y="919163"/>
          <p14:tracePt t="203139" x="6340475" y="938213"/>
          <p14:tracePt t="203157" x="6000750" y="965200"/>
          <p14:tracePt t="203173" x="5778500" y="1000125"/>
          <p14:tracePt t="203189" x="5554663" y="1036638"/>
          <p14:tracePt t="203205" x="5384800" y="1054100"/>
          <p14:tracePt t="203222" x="5268913" y="1081088"/>
          <p14:tracePt t="203238" x="5160963" y="1081088"/>
          <p14:tracePt t="203255" x="5072063" y="1081088"/>
          <p14:tracePt t="203271" x="5010150" y="1098550"/>
          <p14:tracePt t="203288" x="4992688" y="1108075"/>
          <p14:tracePt t="203305" x="4946650" y="1108075"/>
          <p14:tracePt t="203321" x="4929188" y="1108075"/>
          <p14:tracePt t="203338" x="4921250" y="1116013"/>
          <p14:tracePt t="203414" x="4921250" y="1125538"/>
          <p14:tracePt t="203422" x="4921250" y="1143000"/>
          <p14:tracePt t="203438" x="4921250" y="1169988"/>
          <p14:tracePt t="203455" x="4921250" y="1223963"/>
          <p14:tracePt t="203471" x="4921250" y="1268413"/>
          <p14:tracePt t="203487" x="4929188" y="1339850"/>
          <p14:tracePt t="203505" x="4946650" y="1401763"/>
          <p14:tracePt t="203522" x="4956175" y="1446213"/>
          <p14:tracePt t="203540" x="5000625" y="1536700"/>
          <p14:tracePt t="203556" x="5018088" y="1581150"/>
          <p14:tracePt t="203572" x="5064125" y="1616075"/>
          <p14:tracePt t="203589" x="5116513" y="1652588"/>
          <p14:tracePt t="203606" x="5180013" y="1679575"/>
          <p14:tracePt t="203622" x="5214938" y="1697038"/>
          <p14:tracePt t="203638" x="5259388" y="1724025"/>
          <p14:tracePt t="203657" x="5375275" y="1758950"/>
          <p14:tracePt t="203673" x="5483225" y="1758950"/>
          <p14:tracePt t="203689" x="5589588" y="1758950"/>
          <p14:tracePt t="203705" x="5751513" y="1724025"/>
          <p14:tracePt t="203722" x="5929313" y="1697038"/>
          <p14:tracePt t="203738" x="6126163" y="1660525"/>
          <p14:tracePt t="203755" x="6375400" y="1625600"/>
          <p14:tracePt t="203771" x="6661150" y="1589088"/>
          <p14:tracePt t="203788" x="6929438" y="1554163"/>
          <p14:tracePt t="203806" x="7161213" y="1536700"/>
          <p14:tracePt t="203822" x="7242175" y="1527175"/>
          <p14:tracePt t="203839" x="7296150" y="1527175"/>
          <p14:tracePt t="203855" x="7358063" y="1527175"/>
          <p14:tracePt t="203871" x="7439025" y="1527175"/>
          <p14:tracePt t="203888" x="7500938" y="1527175"/>
          <p14:tracePt t="203905" x="7554913" y="1527175"/>
          <p14:tracePt t="203923" x="7643813" y="1527175"/>
          <p14:tracePt t="203938" x="7707313" y="1527175"/>
          <p14:tracePt t="203955" x="7759700" y="1527175"/>
          <p14:tracePt t="203971" x="7796213" y="1527175"/>
          <p14:tracePt t="203988" x="7813675" y="1517650"/>
          <p14:tracePt t="204032" x="7823200" y="1517650"/>
          <p14:tracePt t="204048" x="7850188" y="1517650"/>
          <p14:tracePt t="204057" x="7867650" y="1517650"/>
          <p14:tracePt t="204073" x="7894638" y="1517650"/>
          <p14:tracePt t="204088" x="7947025" y="1517650"/>
          <p14:tracePt t="204105" x="8027988" y="1500188"/>
          <p14:tracePt t="204122" x="8089900" y="1490663"/>
          <p14:tracePt t="204138" x="8116888" y="1490663"/>
          <p14:tracePt t="204155" x="8143875" y="1482725"/>
          <p14:tracePt t="204172" x="8170863" y="1465263"/>
          <p14:tracePt t="204188" x="8180388" y="1465263"/>
          <p14:tracePt t="204205" x="8215313" y="1465263"/>
          <p14:tracePt t="204221" x="8242300" y="1455738"/>
          <p14:tracePt t="204238" x="8278813" y="1455738"/>
          <p14:tracePt t="204255" x="8296275" y="1438275"/>
          <p14:tracePt t="204272" x="8304213" y="1438275"/>
          <p14:tracePt t="204385" x="8304213" y="1428750"/>
          <p14:tracePt t="204396" x="8296275" y="1401763"/>
          <p14:tracePt t="204407" x="8251825" y="1366838"/>
          <p14:tracePt t="204422" x="8242300" y="1366838"/>
          <p14:tracePt t="206225" x="8232775" y="1357313"/>
          <p14:tracePt t="206239" x="8197850" y="1330325"/>
          <p14:tracePt t="206250" x="8143875" y="1303338"/>
          <p14:tracePt t="206257" x="8099425" y="1285875"/>
          <p14:tracePt t="206272" x="7993063" y="1295400"/>
          <p14:tracePt t="206288" x="7929563" y="1330325"/>
          <p14:tracePt t="206305" x="7921625" y="1339850"/>
          <p14:tracePt t="206322" x="7912100" y="1339850"/>
          <p14:tracePt t="206349" x="7902575" y="1339850"/>
          <p14:tracePt t="206360" x="7885113" y="1339850"/>
          <p14:tracePt t="206374" x="7813675" y="1330325"/>
          <p14:tracePt t="206389" x="7732713" y="1303338"/>
          <p14:tracePt t="206406" x="7688263" y="1303338"/>
          <p14:tracePt t="206422" x="7670800" y="1312863"/>
          <p14:tracePt t="206438" x="7643813" y="1330325"/>
          <p14:tracePt t="206455" x="7626350" y="1357313"/>
          <p14:tracePt t="206472" x="7608888" y="1357313"/>
          <p14:tracePt t="206488" x="7564438" y="1347788"/>
          <p14:tracePt t="206505" x="7493000" y="1330325"/>
          <p14:tracePt t="206522" x="7412038" y="1303338"/>
          <p14:tracePt t="206540" x="7331075" y="1276350"/>
          <p14:tracePt t="206555" x="7269163" y="1258888"/>
          <p14:tracePt t="206572" x="7251700" y="1258888"/>
          <p14:tracePt t="206588" x="7242175" y="1258888"/>
          <p14:tracePt t="206605" x="7224713" y="1285875"/>
          <p14:tracePt t="206624" x="7188200" y="1303338"/>
          <p14:tracePt t="206671" x="7188200" y="1312863"/>
          <p14:tracePt t="206686" x="7153275" y="1339850"/>
          <p14:tracePt t="206697" x="7116763" y="1347788"/>
          <p14:tracePt t="206710" x="7099300" y="1357313"/>
          <p14:tracePt t="206723" x="7099300" y="1374775"/>
          <p14:tracePt t="206738" x="7081838" y="1384300"/>
          <p14:tracePt t="206755" x="7045325" y="1411288"/>
          <p14:tracePt t="206771" x="7010400" y="1438275"/>
          <p14:tracePt t="206788" x="6965950" y="1455738"/>
          <p14:tracePt t="206805" x="6929438" y="1473200"/>
          <p14:tracePt t="206822" x="6902450" y="1473200"/>
          <p14:tracePt t="206838" x="6884988" y="1473200"/>
          <p14:tracePt t="206855" x="6867525" y="1455738"/>
          <p14:tracePt t="206872" x="6831013" y="1455738"/>
          <p14:tracePt t="206889" x="6813550" y="1455738"/>
          <p14:tracePt t="206906" x="6796088" y="1446213"/>
          <p14:tracePt t="206922" x="6759575" y="1428750"/>
          <p14:tracePt t="206939" x="6732588" y="1401763"/>
          <p14:tracePt t="206955" x="6697663" y="1384300"/>
          <p14:tracePt t="206972" x="6653213" y="1366838"/>
          <p14:tracePt t="206988" x="6626225" y="1347788"/>
          <p14:tracePt t="207005" x="6608763" y="1347788"/>
          <p14:tracePt t="207171" x="6599238" y="1357313"/>
          <p14:tracePt t="207188" x="6564313" y="1374775"/>
          <p14:tracePt t="207199" x="6554788" y="1384300"/>
          <p14:tracePt t="207210" x="6518275" y="1419225"/>
          <p14:tracePt t="207222" x="6510338" y="1455738"/>
          <p14:tracePt t="207239" x="6483350" y="1509713"/>
          <p14:tracePt t="207242" x="6473825" y="1536700"/>
          <p14:tracePt t="207258" x="6465888" y="1554163"/>
          <p14:tracePt t="207273" x="6446838" y="1562100"/>
          <p14:tracePt t="207291" x="6446838" y="1571625"/>
          <p14:tracePt t="207305" x="6438900" y="1581150"/>
          <p14:tracePt t="207322" x="6421438" y="1608138"/>
          <p14:tracePt t="207339" x="6411913" y="1616075"/>
          <p14:tracePt t="207356" x="6411913" y="1625600"/>
          <p14:tracePt t="207578" x="6421438" y="1643063"/>
          <p14:tracePt t="207589" x="6429375" y="1643063"/>
          <p14:tracePt t="207605" x="6456363" y="1643063"/>
          <p14:tracePt t="207622" x="6465888" y="1643063"/>
          <p14:tracePt t="207639" x="6473825" y="1643063"/>
          <p14:tracePt t="207742" x="6500813" y="1616075"/>
          <p14:tracePt t="207753" x="6518275" y="1608138"/>
          <p14:tracePt t="207765" x="6554788" y="1589088"/>
          <p14:tracePt t="207778" x="6564313" y="1571625"/>
          <p14:tracePt t="207789" x="6581775" y="1562100"/>
          <p14:tracePt t="207805" x="6608763" y="1562100"/>
          <p14:tracePt t="207822" x="6626225" y="1562100"/>
          <p14:tracePt t="207838" x="6643688" y="1554163"/>
          <p14:tracePt t="207872" x="6653213" y="1544638"/>
          <p14:tracePt t="207929" x="6661150" y="1544638"/>
          <p14:tracePt t="207937" x="6680200" y="1544638"/>
          <p14:tracePt t="207946" x="6697663" y="1544638"/>
          <p14:tracePt t="207955" x="6724650" y="1544638"/>
          <p14:tracePt t="207971" x="6742113" y="1544638"/>
          <p14:tracePt t="208118" x="6751638" y="1544638"/>
          <p14:tracePt t="208135" x="6778625" y="1536700"/>
          <p14:tracePt t="208147" x="6813550" y="1517650"/>
          <p14:tracePt t="208159" x="6875463" y="1509713"/>
          <p14:tracePt t="208175" x="6938963" y="1482725"/>
          <p14:tracePt t="208189" x="7037388" y="1465263"/>
          <p14:tracePt t="208205" x="7108825" y="1446213"/>
          <p14:tracePt t="208222" x="7161213" y="1419225"/>
          <p14:tracePt t="208238" x="7180263" y="1419225"/>
          <p14:tracePt t="208256" x="7197725" y="1411288"/>
          <p14:tracePt t="208273" x="7259638" y="1393825"/>
          <p14:tracePt t="208289" x="7278688" y="1374775"/>
          <p14:tracePt t="208305" x="7296150" y="1374775"/>
          <p14:tracePt t="208322" x="7313613" y="1366838"/>
          <p14:tracePt t="208338" x="7340600" y="1366838"/>
          <p14:tracePt t="208355" x="7358063" y="1366838"/>
          <p14:tracePt t="208372" x="7375525" y="1366838"/>
          <p14:tracePt t="208388" x="7394575" y="1366838"/>
          <p14:tracePt t="208405" x="7421563" y="1366838"/>
          <p14:tracePt t="208422" x="7429500" y="1366838"/>
          <p14:tracePt t="208658" x="7439025" y="1366838"/>
          <p14:tracePt t="208668" x="7446963" y="1366838"/>
          <p14:tracePt t="208680" x="7456488" y="1366838"/>
          <p14:tracePt t="208691" x="7456488" y="1411288"/>
          <p14:tracePt t="208706" x="7456488" y="1446213"/>
          <p14:tracePt t="208723" x="7466013" y="1455738"/>
          <p14:tracePt t="208739" x="7466013" y="1465263"/>
          <p14:tracePt t="208900" x="7456488" y="1465263"/>
          <p14:tracePt t="208911" x="7421563" y="1446213"/>
          <p14:tracePt t="208924" x="7340600" y="1419225"/>
          <p14:tracePt t="208940" x="7242175" y="1393825"/>
          <p14:tracePt t="208956" x="7135813" y="1393825"/>
          <p14:tracePt t="208973" x="7027863" y="1401763"/>
          <p14:tracePt t="208989" x="6946900" y="1411288"/>
          <p14:tracePt t="209006" x="6875463" y="1428750"/>
          <p14:tracePt t="209022" x="6813550" y="1428750"/>
          <p14:tracePt t="209039" x="6751638" y="1428750"/>
          <p14:tracePt t="209056" x="6715125" y="1428750"/>
          <p14:tracePt t="209072" x="6688138" y="1428750"/>
          <p14:tracePt t="209089" x="6670675" y="1438275"/>
          <p14:tracePt t="209106" x="6635750" y="1446213"/>
          <p14:tracePt t="209122" x="6626225" y="1455738"/>
          <p14:tracePt t="209252" x="6626225" y="1465263"/>
          <p14:tracePt t="209262" x="6635750" y="1482725"/>
          <p14:tracePt t="209276" x="6680200" y="1500188"/>
          <p14:tracePt t="209289" x="6724650" y="1509713"/>
          <p14:tracePt t="209305" x="6813550" y="1536700"/>
          <p14:tracePt t="209324" x="6929438" y="1536700"/>
          <p14:tracePt t="209339" x="7018338" y="1536700"/>
          <p14:tracePt t="209355" x="7116763" y="1536700"/>
          <p14:tracePt t="209372" x="7161213" y="1527175"/>
          <p14:tracePt t="209389" x="7180263" y="1527175"/>
          <p14:tracePt t="211186" x="7180263" y="1536700"/>
          <p14:tracePt t="211198" x="7116763" y="1633538"/>
          <p14:tracePt t="211209" x="6884988" y="1965325"/>
          <p14:tracePt t="211225" x="6510338" y="2357438"/>
          <p14:tracePt t="211240" x="6161088" y="2751138"/>
          <p14:tracePt t="211256" x="5813425" y="3206750"/>
          <p14:tracePt t="211273" x="5492750" y="3635375"/>
          <p14:tracePt t="211289" x="5303838" y="3921125"/>
          <p14:tracePt t="211307" x="5180013" y="4135438"/>
          <p14:tracePt t="211323" x="5081588" y="4278313"/>
          <p14:tracePt t="211340" x="4983163" y="4402138"/>
          <p14:tracePt t="211342" x="4938713" y="4465638"/>
          <p14:tracePt t="211356" x="4911725" y="4500563"/>
          <p14:tracePt t="211373" x="4848225" y="4608513"/>
          <p14:tracePt t="211389" x="4795838" y="4662488"/>
          <p14:tracePt t="211406" x="4759325" y="4706938"/>
          <p14:tracePt t="211422" x="4652963" y="4849813"/>
          <p14:tracePt t="211439" x="4491038" y="5000625"/>
          <p14:tracePt t="211457" x="4367213" y="5135563"/>
          <p14:tracePt t="211474" x="4152900" y="5313363"/>
          <p14:tracePt t="211490" x="4071938" y="5376863"/>
          <p14:tracePt t="211507" x="4044950" y="5394325"/>
          <p14:tracePt t="211539" x="4027488" y="5376863"/>
          <p14:tracePt t="211556" x="3973513" y="5313363"/>
          <p14:tracePt t="211572" x="3946525" y="5233988"/>
          <p14:tracePt t="211589" x="3919538" y="5170488"/>
          <p14:tracePt t="211607" x="3894138" y="5091113"/>
          <p14:tracePt t="211625" x="3857625" y="4973638"/>
          <p14:tracePt t="211640" x="3840163" y="4849813"/>
          <p14:tracePt t="211656" x="3822700" y="4687888"/>
          <p14:tracePt t="211673" x="3822700" y="4598988"/>
          <p14:tracePt t="211690" x="3822700" y="4591050"/>
          <p14:tracePt t="211811" x="3822700" y="4625975"/>
          <p14:tracePt t="211819" x="3822700" y="4662488"/>
          <p14:tracePt t="211827" x="3822700" y="4706938"/>
          <p14:tracePt t="211840" x="3822700" y="4741863"/>
          <p14:tracePt t="211857" x="3822700" y="4786313"/>
          <p14:tracePt t="211873" x="3822700" y="4805363"/>
          <p14:tracePt t="211890" x="3822700" y="4813300"/>
          <p14:tracePt t="211984" x="3822700" y="4768850"/>
          <p14:tracePt t="211995" x="3840163" y="4687888"/>
          <p14:tracePt t="212007" x="3857625" y="4564063"/>
          <p14:tracePt t="212022" x="3867150" y="4500563"/>
          <p14:tracePt t="212039" x="3867150" y="4483100"/>
          <p14:tracePt t="212187" x="3867150" y="4492625"/>
          <p14:tracePt t="212197" x="3884613" y="4545013"/>
          <p14:tracePt t="212211" x="3884613" y="4652963"/>
          <p14:tracePt t="212223" x="3894138" y="4706938"/>
          <p14:tracePt t="212240" x="3894138" y="4786313"/>
          <p14:tracePt t="212256" x="3894138" y="4849813"/>
          <p14:tracePt t="212275" x="3894138" y="4884738"/>
          <p14:tracePt t="212290" x="3894138" y="4911725"/>
          <p14:tracePt t="212366" x="3894138" y="4921250"/>
          <p14:tracePt t="212468" x="3894138" y="4876800"/>
          <p14:tracePt t="212479" x="3894138" y="4830763"/>
          <p14:tracePt t="212494" x="3911600" y="4706938"/>
          <p14:tracePt t="212507" x="3929063" y="4652963"/>
          <p14:tracePt t="212525" x="3938588" y="4537075"/>
          <p14:tracePt t="212540" x="3938588" y="4527550"/>
          <p14:tracePt t="212557" x="3946525" y="4510088"/>
          <p14:tracePt t="212705" x="3946525" y="4527550"/>
          <p14:tracePt t="212715" x="3946525" y="4564063"/>
          <p14:tracePt t="212727" x="3946525" y="4670425"/>
          <p14:tracePt t="212740" x="3946525" y="4724400"/>
          <p14:tracePt t="212759" x="3919538" y="4884738"/>
          <p14:tracePt t="212775" x="3911600" y="4938713"/>
          <p14:tracePt t="212791" x="3911600" y="4956175"/>
          <p14:tracePt t="212955" x="3911600" y="4911725"/>
          <p14:tracePt t="212965" x="3894138" y="4867275"/>
          <p14:tracePt t="212977" x="3894138" y="4813300"/>
          <p14:tracePt t="212990" x="3884613" y="4724400"/>
          <p14:tracePt t="213006" x="3884613" y="4643438"/>
          <p14:tracePt t="213023" x="3884613" y="4591050"/>
          <p14:tracePt t="213040" x="3884613" y="4527550"/>
          <p14:tracePt t="213165" x="3867150" y="4564063"/>
          <p14:tracePt t="213176" x="3867150" y="4598988"/>
          <p14:tracePt t="213190" x="3857625" y="4679950"/>
          <p14:tracePt t="213206" x="3830638" y="4759325"/>
          <p14:tracePt t="213222" x="3803650" y="4840288"/>
          <p14:tracePt t="213239" x="3776663" y="4948238"/>
          <p14:tracePt t="213256" x="3751263" y="5010150"/>
          <p14:tracePt t="213273" x="3751263" y="5045075"/>
          <p14:tracePt t="213478" x="3751263" y="5019675"/>
          <p14:tracePt t="213489" x="3751263" y="4983163"/>
          <p14:tracePt t="213507" x="3751263" y="4948238"/>
          <p14:tracePt t="213523" x="3751263" y="4929188"/>
          <p14:tracePt t="219286" x="3751263" y="4911725"/>
          <p14:tracePt t="219297" x="3751263" y="4894263"/>
          <p14:tracePt t="219307" x="3751263" y="4884738"/>
          <p14:tracePt t="219380" x="3741738" y="4884738"/>
          <p14:tracePt t="219403" x="3741738" y="4876800"/>
          <p14:tracePt t="219559" x="3732213" y="4867275"/>
          <p14:tracePt t="219570" x="3732213" y="4857750"/>
          <p14:tracePt t="219581" x="3724275" y="4849813"/>
          <p14:tracePt t="219593" x="3714750" y="4849813"/>
          <p14:tracePt t="219607" x="3714750" y="4840288"/>
          <p14:tracePt t="219670" x="3705225" y="4822825"/>
          <p14:tracePt t="219692" x="3687763" y="4822825"/>
          <p14:tracePt t="219732" x="3687763" y="4813300"/>
          <p14:tracePt t="219794" x="3679825" y="4813300"/>
          <p14:tracePt t="219858" x="3670300" y="4813300"/>
          <p14:tracePt t="219869" x="3670300" y="4805363"/>
          <p14:tracePt t="220334" x="3697288" y="4805363"/>
          <p14:tracePt t="220344" x="3732213" y="4822825"/>
          <p14:tracePt t="220358" x="3776663" y="4822825"/>
          <p14:tracePt t="220374" x="3857625" y="4822825"/>
          <p14:tracePt t="220390" x="3884613" y="4822825"/>
          <p14:tracePt t="220407" x="3911600" y="4822825"/>
          <p14:tracePt t="220423" x="3919538" y="4822825"/>
          <p14:tracePt t="220440" x="3929063" y="4822825"/>
          <p14:tracePt t="220456" x="3938588" y="4822825"/>
          <p14:tracePt t="220702" x="3938588" y="4813300"/>
          <p14:tracePt t="220712" x="3929063" y="4805363"/>
          <p14:tracePt t="220725" x="3911600" y="4778375"/>
          <p14:tracePt t="220743" x="3884613" y="4768850"/>
          <p14:tracePt t="220758" x="3867150" y="4751388"/>
          <p14:tracePt t="220774" x="3857625" y="4733925"/>
          <p14:tracePt t="220790" x="3840163" y="4706938"/>
          <p14:tracePt t="220807" x="3840163" y="4697413"/>
          <p14:tracePt t="220824" x="3830638" y="4687888"/>
          <p14:tracePt t="220840" x="3803650" y="4679950"/>
          <p14:tracePt t="220858" x="3795713" y="4670425"/>
          <p14:tracePt t="220874" x="3786188" y="4662488"/>
          <p14:tracePt t="220891" x="3776663" y="4643438"/>
          <p14:tracePt t="220907" x="3768725" y="4635500"/>
          <p14:tracePt t="220923" x="3759200" y="4625975"/>
          <p14:tracePt t="220940" x="3732213" y="4616450"/>
          <p14:tracePt t="220957" x="3724275" y="4616450"/>
          <p14:tracePt t="220974" x="3724275" y="4608513"/>
          <p14:tracePt t="220991" x="3697288" y="4591050"/>
          <p14:tracePt t="221007" x="3687763" y="4572000"/>
          <p14:tracePt t="221023" x="3660775" y="4564063"/>
          <p14:tracePt t="221040" x="3643313" y="4554538"/>
          <p14:tracePt t="221057" x="3633788" y="4545013"/>
          <p14:tracePt t="221074" x="3616325" y="4537075"/>
          <p14:tracePt t="221090" x="3598863" y="4537075"/>
          <p14:tracePt t="221107" x="3598863" y="4527550"/>
          <p14:tracePt t="221139" x="3589338" y="4527550"/>
          <p14:tracePt t="221303" x="3581400" y="4527550"/>
          <p14:tracePt t="221319" x="3571875" y="4545013"/>
          <p14:tracePt t="221328" x="3554413" y="4591050"/>
          <p14:tracePt t="221340" x="3554413" y="4608513"/>
          <p14:tracePt t="221357" x="3544888" y="4635500"/>
          <p14:tracePt t="221373" x="3527425" y="4687888"/>
          <p14:tracePt t="221391" x="3517900" y="4706938"/>
          <p14:tracePt t="221408" x="3517900" y="4724400"/>
          <p14:tracePt t="221424" x="3517900" y="4751388"/>
          <p14:tracePt t="221441" x="3517900" y="4759325"/>
          <p14:tracePt t="221458" x="3517900" y="4768850"/>
          <p14:tracePt t="221476" x="3536950" y="4795838"/>
          <p14:tracePt t="221493" x="3562350" y="4822825"/>
          <p14:tracePt t="221508" x="3581400" y="4840288"/>
          <p14:tracePt t="221524" x="3589338" y="4840288"/>
          <p14:tracePt t="221541" x="3608388" y="4849813"/>
          <p14:tracePt t="221573" x="3625850" y="4857750"/>
          <p14:tracePt t="221590" x="3679825" y="4867275"/>
          <p14:tracePt t="221607" x="3732213" y="4884738"/>
          <p14:tracePt t="221624" x="3795713" y="4884738"/>
          <p14:tracePt t="221640" x="3911600" y="4876800"/>
          <p14:tracePt t="221657" x="4010025" y="4849813"/>
          <p14:tracePt t="221673" x="4071938" y="4840288"/>
          <p14:tracePt t="221690" x="4098925" y="4822825"/>
          <p14:tracePt t="221707" x="4152900" y="4805363"/>
          <p14:tracePt t="221723" x="4187825" y="4795838"/>
          <p14:tracePt t="221740" x="4205288" y="4795838"/>
          <p14:tracePt t="221758" x="4214813" y="4795838"/>
          <p14:tracePt t="221774" x="4224338" y="4786313"/>
          <p14:tracePt t="221790" x="4232275" y="4786313"/>
          <p14:tracePt t="225969" x="4205288" y="4795838"/>
          <p14:tracePt t="225980" x="4160838" y="4857750"/>
          <p14:tracePt t="225994" x="4125913" y="4894263"/>
          <p14:tracePt t="226007" x="4116388" y="4902200"/>
          <p14:tracePt t="226063" x="4108450" y="4911725"/>
          <p14:tracePt t="226074" x="4098925" y="4911725"/>
          <p14:tracePt t="226091" x="4062413" y="4911725"/>
          <p14:tracePt t="226109" x="4010025" y="4921250"/>
          <p14:tracePt t="226125" x="3983038" y="4938713"/>
          <p14:tracePt t="226141" x="3919538" y="4938713"/>
          <p14:tracePt t="226158" x="3884613" y="4938713"/>
          <p14:tracePt t="226175" x="3867150" y="4929188"/>
          <p14:tracePt t="226191" x="3857625" y="4929188"/>
          <p14:tracePt t="226208" x="3848100" y="4921250"/>
          <p14:tracePt t="226224" x="3830638" y="4921250"/>
          <p14:tracePt t="226267" x="3822700" y="4911725"/>
          <p14:tracePt t="226283" x="3803650" y="4902200"/>
          <p14:tracePt t="226294" x="3776663" y="4884738"/>
          <p14:tracePt t="226307" x="3732213" y="4884738"/>
          <p14:tracePt t="226324" x="3714750" y="4876800"/>
          <p14:tracePt t="226341" x="3687763" y="4876800"/>
          <p14:tracePt t="226357" x="3670300" y="4876800"/>
          <p14:tracePt t="226431" x="3660775" y="4867275"/>
          <p14:tracePt t="226493" x="3652838" y="4867275"/>
          <p14:tracePt t="227213" x="3643313" y="4857750"/>
          <p14:tracePt t="227229" x="3633788" y="4857750"/>
          <p14:tracePt t="228121" x="3625850" y="4857750"/>
          <p14:tracePt t="228139" x="3608388" y="4849813"/>
          <p14:tracePt t="228159" x="3598863" y="4849813"/>
          <p14:tracePt t="228175" x="3589338" y="4840288"/>
          <p14:tracePt t="228191" x="3589338" y="4830763"/>
          <p14:tracePt t="228207" x="3581400" y="4830763"/>
          <p14:tracePt t="228224" x="3571875" y="4830763"/>
          <p14:tracePt t="228241" x="3571875" y="4822825"/>
          <p14:tracePt t="229052" x="3581400" y="4822825"/>
          <p14:tracePt t="229062" x="3589338" y="4822825"/>
          <p14:tracePt t="229077" x="3616325" y="4830763"/>
          <p14:tracePt t="229092" x="3633788" y="4830763"/>
          <p14:tracePt t="229108" x="3652838" y="4840288"/>
          <p14:tracePt t="229125" x="3679825" y="4840288"/>
          <p14:tracePt t="229141" x="3687763" y="4840288"/>
          <p14:tracePt t="229158" x="3697288" y="4840288"/>
          <p14:tracePt t="229484" x="3705225" y="4840288"/>
          <p14:tracePt t="229494" x="3714750" y="4840288"/>
          <p14:tracePt t="229508" x="3724275" y="4840288"/>
          <p14:tracePt t="229525" x="3751263" y="4840288"/>
          <p14:tracePt t="229726" x="3751263" y="4830763"/>
          <p14:tracePt t="229741" x="3741738" y="4830763"/>
          <p14:tracePt t="229752" x="3741738" y="4822825"/>
          <p14:tracePt t="229765" x="3732213" y="4805363"/>
          <p14:tracePt t="229776" x="3732213" y="4795838"/>
          <p14:tracePt t="229791" x="3724275" y="4778375"/>
          <p14:tracePt t="229808" x="3724275" y="4759325"/>
          <p14:tracePt t="229825" x="3714750" y="4741863"/>
          <p14:tracePt t="229841" x="3714750" y="4706938"/>
          <p14:tracePt t="229858" x="3714750" y="4687888"/>
          <p14:tracePt t="229875" x="3705225" y="4670425"/>
          <p14:tracePt t="229891" x="3705225" y="4643438"/>
          <p14:tracePt t="229909" x="3705225" y="4635500"/>
          <p14:tracePt t="229925" x="3697288" y="4616450"/>
          <p14:tracePt t="229944" x="3687763" y="4598988"/>
          <p14:tracePt t="229976" x="3670300" y="4581525"/>
          <p14:tracePt t="230015" x="3660775" y="4581525"/>
          <p14:tracePt t="230029" x="3652838" y="4581525"/>
          <p14:tracePt t="230041" x="3652838" y="4572000"/>
          <p14:tracePt t="230311" x="3660775" y="4591050"/>
          <p14:tracePt t="230335" x="3679825" y="4591050"/>
          <p14:tracePt t="245875" x="3857625" y="4465638"/>
          <p14:tracePt t="245886" x="4510088" y="4170363"/>
          <p14:tracePt t="245899" x="5875338" y="3473450"/>
          <p14:tracePt t="245910" x="6278563" y="3152775"/>
          <p14:tracePt t="245929" x="7089775" y="2330450"/>
          <p14:tracePt t="245944" x="7313613" y="2081213"/>
          <p14:tracePt t="245961" x="7446963" y="1928813"/>
          <p14:tracePt t="245977" x="7483475" y="1830388"/>
          <p14:tracePt t="245994" x="7500938" y="1758950"/>
          <p14:tracePt t="246010" x="7500938" y="1679575"/>
          <p14:tracePt t="246027" x="7483475" y="1598613"/>
          <p14:tracePt t="246043" x="7421563" y="1562100"/>
          <p14:tracePt t="246060" x="7358063" y="1536700"/>
          <p14:tracePt t="246076" x="7278688" y="1509713"/>
          <p14:tracePt t="246093" x="7126288" y="1366838"/>
          <p14:tracePt t="246110" x="7000875" y="1231900"/>
          <p14:tracePt t="246126" x="6875463" y="1125538"/>
          <p14:tracePt t="246143" x="6707188" y="1044575"/>
          <p14:tracePt t="246160" x="6465888" y="1009650"/>
          <p14:tracePt t="246176" x="6108700" y="1009650"/>
          <p14:tracePt t="246194" x="5510213" y="1054100"/>
          <p14:tracePt t="246210" x="5170488" y="1116013"/>
          <p14:tracePt t="246226" x="4875213" y="1169988"/>
          <p14:tracePt t="246243" x="4554538" y="1276350"/>
          <p14:tracePt t="246260" x="4232275" y="1393825"/>
          <p14:tracePt t="246278" x="4000500" y="1465263"/>
          <p14:tracePt t="246295" x="3902075" y="1509713"/>
          <p14:tracePt t="246310" x="3822700" y="1571625"/>
          <p14:tracePt t="246327" x="3741738" y="1652588"/>
          <p14:tracePt t="246343" x="3616325" y="1785938"/>
          <p14:tracePt t="246360" x="3509963" y="1874838"/>
          <p14:tracePt t="246377" x="3357563" y="1982788"/>
          <p14:tracePt t="246393" x="3259138" y="2071688"/>
          <p14:tracePt t="246410" x="3179763" y="2125663"/>
          <p14:tracePt t="246427" x="3170238" y="2135188"/>
          <p14:tracePt t="246547" x="3179763" y="2125663"/>
          <p14:tracePt t="246558" x="3187700" y="2116138"/>
          <p14:tracePt t="246569" x="3214688" y="2089150"/>
          <p14:tracePt t="246581" x="3251200" y="2071688"/>
          <p14:tracePt t="246595" x="3295650" y="2044700"/>
          <p14:tracePt t="246610" x="3340100" y="2036763"/>
          <p14:tracePt t="246626" x="3384550" y="2027238"/>
          <p14:tracePt t="246643" x="3429000" y="2009775"/>
          <p14:tracePt t="246660" x="3482975" y="2009775"/>
          <p14:tracePt t="246676" x="3500438" y="2009775"/>
          <p14:tracePt t="246693" x="3509963" y="2009775"/>
          <p14:tracePt t="246710" x="3527425" y="2017713"/>
          <p14:tracePt t="246726" x="3536950" y="2017713"/>
          <p14:tracePt t="246743" x="3562350" y="2036763"/>
          <p14:tracePt t="246760" x="3589338" y="2044700"/>
          <p14:tracePt t="246776" x="3616325" y="2054225"/>
          <p14:tracePt t="246793" x="3625850" y="2054225"/>
          <p14:tracePt t="246810" x="3633788" y="2054225"/>
          <p14:tracePt t="246869" x="3643313" y="2054225"/>
          <p14:tracePt t="246879" x="3652838" y="2036763"/>
          <p14:tracePt t="246894" x="3652838" y="2000250"/>
          <p14:tracePt t="246910" x="3652838" y="1965325"/>
          <p14:tracePt t="246926" x="3652838" y="1946275"/>
          <p14:tracePt t="246943" x="3652838" y="1901825"/>
          <p14:tracePt t="246960" x="3643313" y="1884363"/>
          <p14:tracePt t="246977" x="3633788" y="1874838"/>
          <p14:tracePt t="247087" x="3633788" y="1866900"/>
          <p14:tracePt t="247098" x="3660775" y="1866900"/>
          <p14:tracePt t="247111" x="3751263" y="1866900"/>
          <p14:tracePt t="247127" x="3840163" y="1866900"/>
          <p14:tracePt t="247143" x="3919538" y="1884363"/>
          <p14:tracePt t="247160" x="4000500" y="1893888"/>
          <p14:tracePt t="247177" x="4071938" y="1901825"/>
          <p14:tracePt t="247193" x="4152900" y="1920875"/>
          <p14:tracePt t="247210" x="4241800" y="1946275"/>
          <p14:tracePt t="247227" x="4357688" y="1955800"/>
          <p14:tracePt t="247244" x="4438650" y="1973263"/>
          <p14:tracePt t="247261" x="4483100" y="1973263"/>
          <p14:tracePt t="247277" x="4545013" y="1973263"/>
          <p14:tracePt t="247293" x="4608513" y="1955800"/>
          <p14:tracePt t="247309" x="4652963" y="1946275"/>
          <p14:tracePt t="247326" x="4679950" y="1938338"/>
          <p14:tracePt t="247343" x="4697413" y="1938338"/>
          <p14:tracePt t="247487" x="4697413" y="1911350"/>
          <p14:tracePt t="247498" x="4679950" y="1884363"/>
          <p14:tracePt t="247511" x="4660900" y="1866900"/>
          <p14:tracePt t="247527" x="4652963" y="1849438"/>
          <p14:tracePt t="247543" x="4633913" y="1839913"/>
          <p14:tracePt t="247560" x="4625975" y="1822450"/>
          <p14:tracePt t="247577" x="4598988" y="1812925"/>
          <p14:tracePt t="247594" x="4572000" y="1795463"/>
          <p14:tracePt t="247610" x="4554538" y="1785938"/>
          <p14:tracePt t="247627" x="4527550" y="1776413"/>
          <p14:tracePt t="247644" x="4518025" y="1768475"/>
          <p14:tracePt t="247666" x="4510088" y="1768475"/>
          <p14:tracePt t="247807" x="4518025" y="1768475"/>
          <p14:tracePt t="247817" x="4527550" y="1776413"/>
          <p14:tracePt t="247830" x="4554538" y="1785938"/>
          <p14:tracePt t="247861" x="4581525" y="1795463"/>
          <p14:tracePt t="247877" x="4598988" y="1803400"/>
          <p14:tracePt t="247894" x="4660900" y="1803400"/>
          <p14:tracePt t="247911" x="4697413" y="1803400"/>
          <p14:tracePt t="247927" x="4724400" y="1803400"/>
          <p14:tracePt t="247944" x="4751388" y="1803400"/>
          <p14:tracePt t="247961" x="4768850" y="1803400"/>
          <p14:tracePt t="249599" x="4776788" y="1803400"/>
          <p14:tracePt t="249610" x="4822825" y="1795463"/>
          <p14:tracePt t="249627" x="4921250" y="1751013"/>
          <p14:tracePt t="249645" x="4983163" y="1741488"/>
          <p14:tracePt t="249661" x="5000625" y="1731963"/>
          <p14:tracePt t="249677" x="5027613" y="1731963"/>
          <p14:tracePt t="249694" x="5054600" y="1731963"/>
          <p14:tracePt t="249711" x="5072063" y="1731963"/>
          <p14:tracePt t="249728" x="5108575" y="1731963"/>
          <p14:tracePt t="249744" x="5153025" y="1731963"/>
          <p14:tracePt t="249761" x="5232400" y="1731963"/>
          <p14:tracePt t="249777" x="5295900" y="1731963"/>
          <p14:tracePt t="249795" x="5322888" y="1714500"/>
          <p14:tracePt t="249810" x="5330825" y="1714500"/>
          <p14:tracePt t="249881" x="5340350" y="1714500"/>
          <p14:tracePt t="249895" x="5367338" y="1714500"/>
          <p14:tracePt t="249911" x="5375275" y="1724025"/>
          <p14:tracePt t="250013" x="5384800" y="1724025"/>
          <p14:tracePt t="251125" x="5384800" y="1714500"/>
          <p14:tracePt t="251136" x="5375275" y="1704975"/>
          <p14:tracePt t="251147" x="5322888" y="1697038"/>
          <p14:tracePt t="251160" x="5313363" y="1697038"/>
          <p14:tracePt t="251177" x="5286375" y="1687513"/>
          <p14:tracePt t="251195" x="5259388" y="1687513"/>
          <p14:tracePt t="251211" x="5241925" y="1670050"/>
          <p14:tracePt t="251227" x="5232400" y="1670050"/>
          <p14:tracePt t="251244" x="5224463" y="1670050"/>
          <p14:tracePt t="251261" x="5214938" y="1670050"/>
          <p14:tracePt t="251278" x="5207000" y="1660525"/>
          <p14:tracePt t="251352" x="5187950" y="1660525"/>
          <p14:tracePt t="251383" x="5180013" y="1660525"/>
          <p14:tracePt t="251394" x="5170488" y="1660525"/>
          <p14:tracePt t="251411" x="5153025" y="1660525"/>
          <p14:tracePt t="251594" x="5143500" y="1660525"/>
          <p14:tracePt t="251680" x="5153025" y="1660525"/>
          <p14:tracePt t="251690" x="5160963" y="1660525"/>
          <p14:tracePt t="251702" x="5170488" y="1660525"/>
          <p14:tracePt t="251714" x="5197475" y="1687513"/>
          <p14:tracePt t="251728" x="5214938" y="1697038"/>
          <p14:tracePt t="251745" x="5232400" y="1697038"/>
          <p14:tracePt t="251838" x="5232400" y="1704975"/>
          <p14:tracePt t="251852" x="5224463" y="1714500"/>
          <p14:tracePt t="251862" x="5160963" y="1731963"/>
          <p14:tracePt t="251878" x="5000625" y="1758950"/>
          <p14:tracePt t="251894" x="4822825" y="1812925"/>
          <p14:tracePt t="251910" x="4625975" y="1839913"/>
          <p14:tracePt t="251927" x="4419600" y="1874838"/>
          <p14:tracePt t="251944" x="4224338" y="1911350"/>
          <p14:tracePt t="251961" x="3965575" y="1973263"/>
          <p14:tracePt t="251977" x="3867150" y="2000250"/>
          <p14:tracePt t="251993" x="3803650" y="2027238"/>
          <p14:tracePt t="252010" x="3768725" y="2044700"/>
          <p14:tracePt t="252027" x="3751263" y="2071688"/>
          <p14:tracePt t="252044" x="3732213" y="2089150"/>
          <p14:tracePt t="252060" x="3687763" y="2116138"/>
          <p14:tracePt t="252077" x="3633788" y="2152650"/>
          <p14:tracePt t="252094" x="3517900" y="2214563"/>
          <p14:tracePt t="252110" x="3394075" y="2303463"/>
          <p14:tracePt t="252127" x="3251200" y="2401888"/>
          <p14:tracePt t="252144" x="3098800" y="2500313"/>
          <p14:tracePt t="252160" x="2955925" y="2598738"/>
          <p14:tracePt t="252177" x="2840038" y="2652713"/>
          <p14:tracePt t="252194" x="2724150" y="2714625"/>
          <p14:tracePt t="252210" x="2598738" y="2768600"/>
          <p14:tracePt t="252227" x="2536825" y="2803525"/>
          <p14:tracePt t="252244" x="2455863" y="2830513"/>
          <p14:tracePt t="252260" x="2411413" y="2867025"/>
          <p14:tracePt t="252277" x="2374900" y="2894013"/>
          <p14:tracePt t="252294" x="2357438" y="2911475"/>
          <p14:tracePt t="252311" x="2330450" y="2921000"/>
          <p14:tracePt t="252329" x="2322513" y="2921000"/>
          <p14:tracePt t="252384" x="2312988" y="2921000"/>
          <p14:tracePt t="252400" x="2303463" y="2901950"/>
          <p14:tracePt t="252411" x="2295525" y="2894013"/>
          <p14:tracePt t="252428" x="2286000" y="2867025"/>
          <p14:tracePt t="252444" x="2276475" y="2857500"/>
          <p14:tracePt t="252461" x="2276475" y="2849563"/>
          <p14:tracePt t="252551" x="2259013" y="2840038"/>
          <p14:tracePt t="252561" x="2259013" y="2830513"/>
          <p14:tracePt t="252578" x="2241550" y="2822575"/>
          <p14:tracePt t="252595" x="2170113" y="2795588"/>
          <p14:tracePt t="252611" x="2081213" y="2768600"/>
          <p14:tracePt t="252627" x="2000250" y="2759075"/>
          <p14:tracePt t="252644" x="1893888" y="2732088"/>
          <p14:tracePt t="252661" x="1795463" y="2687638"/>
          <p14:tracePt t="252677" x="1704975" y="2660650"/>
          <p14:tracePt t="252694" x="1608138" y="2635250"/>
          <p14:tracePt t="252710" x="1544638" y="2608263"/>
          <p14:tracePt t="252727" x="1500188" y="2598738"/>
          <p14:tracePt t="252745" x="1490663" y="2598738"/>
          <p14:tracePt t="252775" x="1482725" y="2598738"/>
          <p14:tracePt t="252788" x="1465263" y="2608263"/>
          <p14:tracePt t="252802" x="1446213" y="2625725"/>
          <p14:tracePt t="252813" x="1446213" y="2635250"/>
          <p14:tracePt t="252827" x="1438275" y="2635250"/>
          <p14:tracePt t="252861" x="1438275" y="2652713"/>
          <p14:tracePt t="252877" x="1428750" y="2660650"/>
          <p14:tracePt t="252885" x="1419225" y="2697163"/>
          <p14:tracePt t="252894" x="1401763" y="2706688"/>
          <p14:tracePt t="252911" x="1384300" y="2768600"/>
          <p14:tracePt t="252927" x="1357313" y="2795588"/>
          <p14:tracePt t="252944" x="1357313" y="2822575"/>
          <p14:tracePt t="252961" x="1357313" y="2830513"/>
          <p14:tracePt t="253042" x="1357313" y="2840038"/>
          <p14:tracePt t="253058" x="1374775" y="2849563"/>
          <p14:tracePt t="253069" x="1384300" y="2849563"/>
          <p14:tracePt t="253082" x="1411288" y="2849563"/>
          <p14:tracePt t="253097" x="1473200" y="2849563"/>
          <p14:tracePt t="253112" x="1490663" y="2857500"/>
          <p14:tracePt t="253128" x="1517650" y="2857500"/>
          <p14:tracePt t="253145" x="1536700" y="2874963"/>
          <p14:tracePt t="253161" x="1554163" y="2901950"/>
          <p14:tracePt t="253178" x="1581150" y="2921000"/>
          <p14:tracePt t="253195" x="1589088" y="2928938"/>
          <p14:tracePt t="253211" x="1608138" y="2928938"/>
          <p14:tracePt t="253230" x="1625600" y="2938463"/>
          <p14:tracePt t="253410" x="1633538" y="2946400"/>
          <p14:tracePt t="253426" x="1643063" y="2965450"/>
          <p14:tracePt t="253437" x="1660525" y="2965450"/>
          <p14:tracePt t="253448" x="1670050" y="2973388"/>
          <p14:tracePt t="253463" x="1679575" y="2973388"/>
          <p14:tracePt t="253477" x="1687513" y="2982913"/>
          <p14:tracePt t="253495" x="1704975" y="3000375"/>
          <p14:tracePt t="253512" x="1731963" y="3017838"/>
          <p14:tracePt t="253528" x="1751013" y="3044825"/>
          <p14:tracePt t="253544" x="1785938" y="3071813"/>
          <p14:tracePt t="253561" x="1847850" y="3098800"/>
          <p14:tracePt t="253577" x="1928813" y="3125788"/>
          <p14:tracePt t="253594" x="1990725" y="3152775"/>
          <p14:tracePt t="253611" x="2036763" y="3179763"/>
          <p14:tracePt t="253628" x="2071688" y="3197225"/>
          <p14:tracePt t="253644" x="2116138" y="3197225"/>
          <p14:tracePt t="253661" x="2133600" y="3197225"/>
          <p14:tracePt t="253677" x="2143125" y="3197225"/>
          <p14:tracePt t="253966" x="2143125" y="3187700"/>
          <p14:tracePt t="253980" x="2143125" y="3179763"/>
          <p14:tracePt t="253995" x="2143125" y="3160713"/>
          <p14:tracePt t="254012" x="2133600" y="3143250"/>
          <p14:tracePt t="254028" x="2116138" y="3125788"/>
          <p14:tracePt t="254046" x="2089150" y="3108325"/>
          <p14:tracePt t="254062" x="2071688" y="3081338"/>
          <p14:tracePt t="254079" x="2054225" y="3063875"/>
          <p14:tracePt t="254094" x="2027238" y="3054350"/>
          <p14:tracePt t="254111" x="2017713" y="3044825"/>
          <p14:tracePt t="254127" x="2009775" y="3036888"/>
          <p14:tracePt t="254144" x="1990725" y="3009900"/>
          <p14:tracePt t="254161" x="1973263" y="3000375"/>
          <p14:tracePt t="254177" x="1955800" y="3000375"/>
          <p14:tracePt t="254194" x="1938338" y="2992438"/>
          <p14:tracePt t="254211" x="1938338" y="2982913"/>
          <p14:tracePt t="254254" x="1928813" y="2973388"/>
          <p14:tracePt t="254265" x="1919288" y="2973388"/>
          <p14:tracePt t="254278" x="1901825" y="2965450"/>
          <p14:tracePt t="254294" x="1874838" y="2965450"/>
          <p14:tracePt t="254311" x="1866900" y="2965450"/>
          <p14:tracePt t="254327" x="1847850" y="2965450"/>
          <p14:tracePt t="254345" x="1830388" y="2965450"/>
          <p14:tracePt t="254361" x="1803400" y="2965450"/>
          <p14:tracePt t="254378" x="1785938" y="2965450"/>
          <p14:tracePt t="254394" x="1758950" y="2965450"/>
          <p14:tracePt t="254411" x="1731963" y="2973388"/>
          <p14:tracePt t="254427" x="1704975" y="2992438"/>
          <p14:tracePt t="254444" x="1660525" y="3027363"/>
          <p14:tracePt t="254460" x="1608138" y="3063875"/>
          <p14:tracePt t="254477" x="1562100" y="3108325"/>
          <p14:tracePt t="254494" x="1490663" y="3125788"/>
          <p14:tracePt t="254511" x="1419225" y="3197225"/>
          <p14:tracePt t="254527" x="1401763" y="3214688"/>
          <p14:tracePt t="254544" x="1374775" y="3241675"/>
          <p14:tracePt t="254560" x="1339850" y="3295650"/>
          <p14:tracePt t="254577" x="1303338" y="3330575"/>
          <p14:tracePt t="254594" x="1285875" y="3357563"/>
          <p14:tracePt t="254610" x="1258888" y="3394075"/>
          <p14:tracePt t="254627" x="1241425" y="3455988"/>
          <p14:tracePt t="254644" x="1214438" y="3492500"/>
          <p14:tracePt t="254645" x="1204913" y="3509963"/>
          <p14:tracePt t="254661" x="1187450" y="3536950"/>
          <p14:tracePt t="254677" x="1179513" y="3544888"/>
          <p14:tracePt t="254694" x="1160463" y="3554413"/>
          <p14:tracePt t="254794" x="1160463" y="3527425"/>
          <p14:tracePt t="254804" x="1169988" y="3500438"/>
          <p14:tracePt t="254816" x="1179513" y="3482975"/>
          <p14:tracePt t="254828" x="1204913" y="3429000"/>
          <p14:tracePt t="254844" x="1223963" y="3394075"/>
          <p14:tracePt t="254861" x="1250950" y="3375025"/>
          <p14:tracePt t="254880" x="1276350" y="3349625"/>
          <p14:tracePt t="254896" x="1295400" y="3322638"/>
          <p14:tracePt t="254912" x="1303338" y="3322638"/>
          <p14:tracePt t="254928" x="1330325" y="3313113"/>
          <p14:tracePt t="254945" x="1357313" y="3313113"/>
          <p14:tracePt t="254961" x="1384300" y="3313113"/>
          <p14:tracePt t="254977" x="1411288" y="3313113"/>
          <p14:tracePt t="254994" x="1428750" y="3313113"/>
          <p14:tracePt t="255011" x="1455738" y="3313113"/>
          <p14:tracePt t="255028" x="1473200" y="3313113"/>
          <p14:tracePt t="255067" x="1490663" y="3313113"/>
          <p14:tracePt t="255078" x="1500188" y="3313113"/>
          <p14:tracePt t="255095" x="1536700" y="3313113"/>
          <p14:tracePt t="255112" x="1581150" y="3295650"/>
          <p14:tracePt t="255130" x="1687513" y="3251200"/>
          <p14:tracePt t="255145" x="1768475" y="3224213"/>
          <p14:tracePt t="255162" x="1857375" y="3197225"/>
          <p14:tracePt t="255178" x="1973263" y="3170238"/>
          <p14:tracePt t="255194" x="2062163" y="3143250"/>
          <p14:tracePt t="255211" x="2143125" y="3108325"/>
          <p14:tracePt t="255227" x="2205038" y="3081338"/>
          <p14:tracePt t="255244" x="2224088" y="3063875"/>
          <p14:tracePt t="255261" x="2251075" y="3036888"/>
          <p14:tracePt t="255278" x="2268538" y="3027363"/>
          <p14:tracePt t="255294" x="2286000" y="3000375"/>
          <p14:tracePt t="255311" x="2295525" y="2982913"/>
          <p14:tracePt t="255328" x="2322513" y="2946400"/>
          <p14:tracePt t="255344" x="2330450" y="2928938"/>
          <p14:tracePt t="255361" x="2339975" y="2901950"/>
          <p14:tracePt t="255378" x="2339975" y="2884488"/>
          <p14:tracePt t="255396" x="2339975" y="2857500"/>
          <p14:tracePt t="255412" x="2339975" y="2822575"/>
          <p14:tracePt t="255428" x="2312988" y="2786063"/>
          <p14:tracePt t="255444" x="2295525" y="2741613"/>
          <p14:tracePt t="255461" x="2268538" y="2697163"/>
          <p14:tracePt t="255477" x="2241550" y="2643188"/>
          <p14:tracePt t="255494" x="2224088" y="2598738"/>
          <p14:tracePt t="255511" x="2197100" y="2571750"/>
          <p14:tracePt t="255528" x="2179638" y="2554288"/>
          <p14:tracePt t="255545" x="2152650" y="2536825"/>
          <p14:tracePt t="255561" x="2125663" y="2527300"/>
          <p14:tracePt t="255578" x="2116138" y="2517775"/>
          <p14:tracePt t="255594" x="2098675" y="2492375"/>
          <p14:tracePt t="255611" x="2081213" y="2473325"/>
          <p14:tracePt t="255628" x="2054225" y="2455863"/>
          <p14:tracePt t="255646" x="2027238" y="2428875"/>
          <p14:tracePt t="255662" x="1990725" y="2420938"/>
          <p14:tracePt t="255678" x="1946275" y="2420938"/>
          <p14:tracePt t="255694" x="1919288" y="2420938"/>
          <p14:tracePt t="255711" x="1884363" y="2438400"/>
          <p14:tracePt t="255728" x="1847850" y="2446338"/>
          <p14:tracePt t="255744" x="1830388" y="2455863"/>
          <p14:tracePt t="255761" x="1812925" y="2455863"/>
          <p14:tracePt t="255778" x="1795463" y="2455863"/>
          <p14:tracePt t="255795" x="1768475" y="2455863"/>
          <p14:tracePt t="255811" x="1758950" y="2446338"/>
          <p14:tracePt t="255828" x="1741488" y="2438400"/>
          <p14:tracePt t="255844" x="1731963" y="2420938"/>
          <p14:tracePt t="255861" x="1724025" y="2420938"/>
          <p14:tracePt t="255878" x="1704975" y="2420938"/>
          <p14:tracePt t="255894" x="1697038" y="2411413"/>
          <p14:tracePt t="255912" x="1660525" y="2411413"/>
          <p14:tracePt t="255929" x="1633538" y="2411413"/>
          <p14:tracePt t="255945" x="1616075" y="2401888"/>
          <p14:tracePt t="255962" x="1598613" y="2401888"/>
          <p14:tracePt t="255978" x="1571625" y="2393950"/>
          <p14:tracePt t="255995" x="1562100" y="2384425"/>
          <p14:tracePt t="256012" x="1554163" y="2374900"/>
          <p14:tracePt t="256029" x="1527175" y="2349500"/>
          <p14:tracePt t="256047" x="1509713" y="2330450"/>
          <p14:tracePt t="256062" x="1482725" y="2312988"/>
          <p14:tracePt t="256078" x="1465263" y="2295525"/>
          <p14:tracePt t="256094" x="1428750" y="2268538"/>
          <p14:tracePt t="256111" x="1411288" y="2251075"/>
          <p14:tracePt t="256128" x="1374775" y="2241550"/>
          <p14:tracePt t="256144" x="1357313" y="2214563"/>
          <p14:tracePt t="256161" x="1339850" y="2206625"/>
          <p14:tracePt t="256178" x="1303338" y="2197100"/>
          <p14:tracePt t="256194" x="1276350" y="2187575"/>
          <p14:tracePt t="256211" x="1258888" y="2187575"/>
          <p14:tracePt t="256228" x="1223963" y="2187575"/>
          <p14:tracePt t="256244" x="1187450" y="2187575"/>
          <p14:tracePt t="256261" x="1160463" y="2197100"/>
          <p14:tracePt t="256278" x="1133475" y="2206625"/>
          <p14:tracePt t="256296" x="1108075" y="2241550"/>
          <p14:tracePt t="256312" x="1089025" y="2259013"/>
          <p14:tracePt t="256328" x="1071563" y="2268538"/>
          <p14:tracePt t="256344" x="1044575" y="2295525"/>
          <p14:tracePt t="256361" x="1027113" y="2312988"/>
          <p14:tracePt t="256378" x="1009650" y="2330450"/>
          <p14:tracePt t="256395" x="965200" y="2349500"/>
          <p14:tracePt t="256411" x="911225" y="2393950"/>
          <p14:tracePt t="256428" x="847725" y="2455863"/>
          <p14:tracePt t="256444" x="830263" y="2473325"/>
          <p14:tracePt t="256461" x="822325" y="2500313"/>
          <p14:tracePt t="256478" x="822325" y="2527300"/>
          <p14:tracePt t="256494" x="812800" y="2554288"/>
          <p14:tracePt t="256510" x="812800" y="2589213"/>
          <p14:tracePt t="256527" x="812800" y="2652713"/>
          <p14:tracePt t="256544" x="812800" y="2679700"/>
          <p14:tracePt t="256561" x="812800" y="2741613"/>
          <p14:tracePt t="256577" x="812800" y="2768600"/>
          <p14:tracePt t="256594" x="822325" y="2786063"/>
          <p14:tracePt t="256611" x="830263" y="2813050"/>
          <p14:tracePt t="256627" x="830263" y="2830513"/>
          <p14:tracePt t="256644" x="830263" y="2874963"/>
          <p14:tracePt t="256661" x="839788" y="2911475"/>
          <p14:tracePt t="256677" x="839788" y="2955925"/>
          <p14:tracePt t="256694" x="857250" y="3009900"/>
          <p14:tracePt t="256710" x="857250" y="3054350"/>
          <p14:tracePt t="256727" x="847725" y="3135313"/>
          <p14:tracePt t="256744" x="822325" y="3179763"/>
          <p14:tracePt t="256761" x="812800" y="3241675"/>
          <p14:tracePt t="256777" x="812800" y="3286125"/>
          <p14:tracePt t="256794" x="803275" y="3313113"/>
          <p14:tracePt t="256812" x="803275" y="3340100"/>
          <p14:tracePt t="256827" x="803275" y="3357563"/>
          <p14:tracePt t="256844" x="803275" y="3402013"/>
          <p14:tracePt t="256860" x="830263" y="3438525"/>
          <p14:tracePt t="256877" x="839788" y="3473450"/>
          <p14:tracePt t="256894" x="857250" y="3517900"/>
          <p14:tracePt t="256911" x="874713" y="3554413"/>
          <p14:tracePt t="256927" x="893763" y="3571875"/>
          <p14:tracePt t="256944" x="893763" y="3589338"/>
          <p14:tracePt t="256961" x="911225" y="3616325"/>
          <p14:tracePt t="256977" x="928688" y="3635375"/>
          <p14:tracePt t="256994" x="955675" y="3643313"/>
          <p14:tracePt t="257011" x="973138" y="3643313"/>
          <p14:tracePt t="257027" x="1017588" y="3643313"/>
          <p14:tracePt t="257044" x="1098550" y="3643313"/>
          <p14:tracePt t="257062" x="1276350" y="3662363"/>
          <p14:tracePt t="257078" x="1366838" y="3670300"/>
          <p14:tracePt t="257094" x="1384300" y="3670300"/>
          <p14:tracePt t="257196" x="1401763" y="3670300"/>
          <p14:tracePt t="257208" x="1401763" y="3662363"/>
          <p14:tracePt t="257221" x="1419225" y="3598863"/>
          <p14:tracePt t="257232" x="1438275" y="3544888"/>
          <p14:tracePt t="257245" x="1465263" y="3429000"/>
          <p14:tracePt t="257262" x="1490663" y="3340100"/>
          <p14:tracePt t="257279" x="1490663" y="3259138"/>
          <p14:tracePt t="257295" x="1490663" y="3170238"/>
          <p14:tracePt t="257313" x="1482725" y="3036888"/>
          <p14:tracePt t="257328" x="1455738" y="2928938"/>
          <p14:tracePt t="257345" x="1455738" y="2840038"/>
          <p14:tracePt t="257361" x="1473200" y="2759075"/>
          <p14:tracePt t="257378" x="1500188" y="2679700"/>
          <p14:tracePt t="257395" x="1527175" y="2643188"/>
          <p14:tracePt t="257411" x="1544638" y="2616200"/>
          <p14:tracePt t="257428" x="1581150" y="2581275"/>
          <p14:tracePt t="257446" x="1625600" y="2544763"/>
          <p14:tracePt t="257462" x="1652588" y="2527300"/>
          <p14:tracePt t="257478" x="1687513" y="2517775"/>
          <p14:tracePt t="257495" x="1724025" y="2492375"/>
          <p14:tracePt t="257511" x="1751013" y="2473325"/>
          <p14:tracePt t="257528" x="1785938" y="2465388"/>
          <p14:tracePt t="257545" x="1803400" y="2465388"/>
          <p14:tracePt t="257561" x="1830388" y="2465388"/>
          <p14:tracePt t="257578" x="1857375" y="2492375"/>
          <p14:tracePt t="257595" x="1884363" y="2544763"/>
          <p14:tracePt t="257611" x="1911350" y="2589213"/>
          <p14:tracePt t="257628" x="1928813" y="2643188"/>
          <p14:tracePt t="257645" x="1946275" y="2679700"/>
          <p14:tracePt t="257661" x="1946275" y="2697163"/>
          <p14:tracePt t="257678" x="1955800" y="2714625"/>
          <p14:tracePt t="257695" x="1955800" y="2732088"/>
          <p14:tracePt t="257712" x="1965325" y="2759075"/>
          <p14:tracePt t="257728" x="1965325" y="2778125"/>
          <p14:tracePt t="257745" x="1965325" y="2795588"/>
          <p14:tracePt t="257761" x="1973263" y="2813050"/>
          <p14:tracePt t="257778" x="1982788" y="2840038"/>
          <p14:tracePt t="257795" x="1982788" y="2849563"/>
          <p14:tracePt t="257811" x="2000250" y="2857500"/>
          <p14:tracePt t="257828" x="2017713" y="2857500"/>
          <p14:tracePt t="257845" x="2044700" y="2857500"/>
          <p14:tracePt t="257861" x="2062163" y="2857500"/>
          <p14:tracePt t="257878" x="2089150" y="2857500"/>
          <p14:tracePt t="257895" x="2116138" y="2857500"/>
          <p14:tracePt t="257911" x="2197100" y="2857500"/>
          <p14:tracePt t="257928" x="2286000" y="2840038"/>
          <p14:tracePt t="257946" x="2401888" y="2830513"/>
          <p14:tracePt t="257962" x="2482850" y="2803525"/>
          <p14:tracePt t="257978" x="2527300" y="2778125"/>
          <p14:tracePt t="257995" x="2554288" y="2759075"/>
          <p14:tracePt t="258011" x="2562225" y="2732088"/>
          <p14:tracePt t="258028" x="2562225" y="2714625"/>
          <p14:tracePt t="258044" x="2554288" y="2670175"/>
          <p14:tracePt t="258061" x="2536825" y="2608263"/>
          <p14:tracePt t="258078" x="2509838" y="2554288"/>
          <p14:tracePt t="258094" x="2490788" y="2527300"/>
          <p14:tracePt t="258111" x="2455863" y="2492375"/>
          <p14:tracePt t="258128" x="2419350" y="2465388"/>
          <p14:tracePt t="258144" x="2401888" y="2438400"/>
          <p14:tracePt t="258161" x="2384425" y="2438400"/>
          <p14:tracePt t="258177" x="2322513" y="2428875"/>
          <p14:tracePt t="258194" x="2241550" y="2446338"/>
          <p14:tracePt t="258212" x="2089150" y="2482850"/>
          <p14:tracePt t="258227" x="2000250" y="2509838"/>
          <p14:tracePt t="258244" x="1919288" y="2536825"/>
          <p14:tracePt t="258261" x="1839913" y="2554288"/>
          <p14:tracePt t="258278" x="1812925" y="2554288"/>
          <p14:tracePt t="258294" x="1776413" y="2563813"/>
          <p14:tracePt t="258311" x="1768475" y="2563813"/>
          <p14:tracePt t="258327" x="1751013" y="2571750"/>
          <p14:tracePt t="258344" x="1731963" y="2571750"/>
          <p14:tracePt t="258361" x="1714500" y="2571750"/>
          <p14:tracePt t="258377" x="1704975" y="2571750"/>
          <p14:tracePt t="258394" x="1687513" y="2554288"/>
          <p14:tracePt t="258411" x="1660525" y="2544763"/>
          <p14:tracePt t="258427" x="1643063" y="2536825"/>
          <p14:tracePt t="258444" x="1633538" y="2517775"/>
          <p14:tracePt t="258462" x="1633538" y="2492375"/>
          <p14:tracePt t="258478" x="1633538" y="2473325"/>
          <p14:tracePt t="258494" x="1633538" y="2446338"/>
          <p14:tracePt t="258511" x="1633538" y="2428875"/>
          <p14:tracePt t="258529" x="1633538" y="2411413"/>
          <p14:tracePt t="258545" x="1625600" y="2393950"/>
          <p14:tracePt t="258562" x="1625600" y="2366963"/>
          <p14:tracePt t="258579" x="1625600" y="2349500"/>
          <p14:tracePt t="258598" x="1616075" y="2330450"/>
          <p14:tracePt t="258613" x="1608138" y="2312988"/>
          <p14:tracePt t="258629" x="1581150" y="2295525"/>
          <p14:tracePt t="258645" x="1562100" y="2278063"/>
          <p14:tracePt t="258661" x="1544638" y="2259013"/>
          <p14:tracePt t="258678" x="1527175" y="2251075"/>
          <p14:tracePt t="258695" x="1500188" y="2241550"/>
          <p14:tracePt t="258712" x="1465263" y="2224088"/>
          <p14:tracePt t="258728" x="1438275" y="2214563"/>
          <p14:tracePt t="258745" x="1419225" y="2214563"/>
          <p14:tracePt t="258761" x="1411288" y="2206625"/>
          <p14:tracePt t="258778" x="1393825" y="2187575"/>
          <p14:tracePt t="258795" x="1366838" y="2187575"/>
          <p14:tracePt t="258811" x="1347788" y="2187575"/>
          <p14:tracePt t="258828" x="1339850" y="2187575"/>
          <p14:tracePt t="258845" x="1322388" y="2187575"/>
          <p14:tracePt t="258862" x="1285875" y="2187575"/>
          <p14:tracePt t="258878" x="1268413" y="2187575"/>
          <p14:tracePt t="258895" x="1258888" y="2187575"/>
          <p14:tracePt t="258911" x="1241425" y="2187575"/>
          <p14:tracePt t="258945" x="1214438" y="2187575"/>
          <p14:tracePt t="258961" x="1196975" y="2197100"/>
          <p14:tracePt t="258978" x="1152525" y="2224088"/>
          <p14:tracePt t="258994" x="1108075" y="2241550"/>
          <p14:tracePt t="259011" x="1071563" y="2268538"/>
          <p14:tracePt t="259027" x="1036638" y="2286000"/>
          <p14:tracePt t="259044" x="1017588" y="2295525"/>
          <p14:tracePt t="259061" x="1000125" y="2303463"/>
          <p14:tracePt t="259077" x="1000125" y="2322513"/>
          <p14:tracePt t="259094" x="990600" y="2322513"/>
          <p14:tracePt t="259111" x="990600" y="2330450"/>
          <p14:tracePt t="259128" x="955675" y="2357438"/>
          <p14:tracePt t="259144" x="938213" y="2374900"/>
          <p14:tracePt t="259161" x="928688" y="2420938"/>
          <p14:tracePt t="259178" x="901700" y="2455863"/>
          <p14:tracePt t="259195" x="893763" y="2482850"/>
          <p14:tracePt t="259212" x="884238" y="2500313"/>
          <p14:tracePt t="259228" x="874713" y="2517775"/>
          <p14:tracePt t="259245" x="874713" y="2571750"/>
          <p14:tracePt t="259261" x="874713" y="2635250"/>
          <p14:tracePt t="259278" x="874713" y="2670175"/>
          <p14:tracePt t="259294" x="874713" y="2724150"/>
          <p14:tracePt t="259311" x="874713" y="2768600"/>
          <p14:tracePt t="259328" x="884238" y="2803525"/>
          <p14:tracePt t="259345" x="884238" y="2840038"/>
          <p14:tracePt t="259362" x="901700" y="2867025"/>
          <p14:tracePt t="259378" x="911225" y="2911475"/>
          <p14:tracePt t="259395" x="919163" y="2965450"/>
          <p14:tracePt t="259412" x="938213" y="3027363"/>
          <p14:tracePt t="259428" x="938213" y="3044825"/>
          <p14:tracePt t="259445" x="946150" y="3071813"/>
          <p14:tracePt t="259461" x="955675" y="3098800"/>
          <p14:tracePt t="259478" x="955675" y="3108325"/>
          <p14:tracePt t="259495" x="965200" y="3125788"/>
          <p14:tracePt t="259511" x="973138" y="3160713"/>
          <p14:tracePt t="259527" x="1000125" y="3187700"/>
          <p14:tracePt t="259545" x="1009650" y="3206750"/>
          <p14:tracePt t="259561" x="1017588" y="3232150"/>
          <p14:tracePt t="259577" x="1017588" y="3251200"/>
          <p14:tracePt t="259594" x="1036638" y="3268663"/>
          <p14:tracePt t="259611" x="1036638" y="3295650"/>
          <p14:tracePt t="259628" x="1071563" y="3322638"/>
          <p14:tracePt t="259644" x="1089025" y="3340100"/>
          <p14:tracePt t="259661" x="1089025" y="3357563"/>
          <p14:tracePt t="259678" x="1098550" y="3375025"/>
          <p14:tracePt t="259696" x="1116013" y="3375025"/>
          <p14:tracePt t="259712" x="1125538" y="3375025"/>
          <p14:tracePt t="259728" x="1152525" y="3357563"/>
          <p14:tracePt t="259745" x="1187450" y="3295650"/>
          <p14:tracePt t="259763" x="1268413" y="3143250"/>
          <p14:tracePt t="259778" x="1303338" y="3036888"/>
          <p14:tracePt t="259795" x="1357313" y="2911475"/>
          <p14:tracePt t="259811" x="1428750" y="2813050"/>
          <p14:tracePt t="259828" x="1517650" y="2732088"/>
          <p14:tracePt t="259845" x="1562100" y="2660650"/>
          <p14:tracePt t="259863" x="1616075" y="2571750"/>
          <p14:tracePt t="259878" x="1643063" y="2544763"/>
          <p14:tracePt t="259895" x="1652588" y="2482850"/>
          <p14:tracePt t="259911" x="1660525" y="2438400"/>
          <p14:tracePt t="259928" x="1679575" y="2401888"/>
          <p14:tracePt t="259945" x="1697038" y="2366963"/>
          <p14:tracePt t="259962" x="1697038" y="2357438"/>
          <p14:tracePt t="259978" x="1697038" y="2349500"/>
          <p14:tracePt t="259995" x="1697038" y="2339975"/>
          <p14:tracePt t="260011" x="1704975" y="2330450"/>
          <p14:tracePt t="260028" x="1704975" y="2303463"/>
          <p14:tracePt t="260045" x="1704975" y="2295525"/>
          <p14:tracePt t="260061" x="1704975" y="2286000"/>
          <p14:tracePt t="260078" x="1704975" y="2268538"/>
          <p14:tracePt t="260095" x="1704975" y="2251075"/>
          <p14:tracePt t="260112" x="1704975" y="2232025"/>
          <p14:tracePt t="260128" x="1704975" y="2206625"/>
          <p14:tracePt t="260145" x="1697038" y="2187575"/>
          <p14:tracePt t="260161" x="1687513" y="2170113"/>
          <p14:tracePt t="260178" x="1670050" y="2143125"/>
          <p14:tracePt t="260195" x="1643063" y="2135188"/>
          <p14:tracePt t="260211" x="1633538" y="2125663"/>
          <p14:tracePt t="260228" x="1616075" y="2108200"/>
          <p14:tracePt t="260245" x="1608138" y="2098675"/>
          <p14:tracePt t="260278" x="1598613" y="2098675"/>
          <p14:tracePt t="260333" x="1571625" y="2098675"/>
          <p14:tracePt t="260344" x="1562100" y="2098675"/>
          <p14:tracePt t="260362" x="1554163" y="2116138"/>
          <p14:tracePt t="260379" x="1527175" y="2152650"/>
          <p14:tracePt t="260396" x="1509713" y="2179638"/>
          <p14:tracePt t="260412" x="1509713" y="2197100"/>
          <p14:tracePt t="260429" x="1500188" y="2197100"/>
          <p14:tracePt t="260505" x="1500188" y="2187575"/>
          <p14:tracePt t="260516" x="1500188" y="2179638"/>
          <p14:tracePt t="260529" x="1500188" y="2160588"/>
          <p14:tracePt t="260546" x="1509713" y="2160588"/>
          <p14:tracePt t="260631" x="1527175" y="2179638"/>
          <p14:tracePt t="260642" x="1527175" y="2187575"/>
          <p14:tracePt t="260654" x="1527175" y="2214563"/>
          <p14:tracePt t="260666" x="1527175" y="2224088"/>
          <p14:tracePt t="260679" x="1536700" y="2224088"/>
          <p14:tracePt t="260755" x="1544638" y="2197100"/>
          <p14:tracePt t="260766" x="1554163" y="2160588"/>
          <p14:tracePt t="260779" x="1581150" y="2125663"/>
          <p14:tracePt t="260796" x="1581150" y="2116138"/>
          <p14:tracePt t="260906" x="1581150" y="2125663"/>
          <p14:tracePt t="260916" x="1581150" y="2135188"/>
          <p14:tracePt t="260929" x="1581150" y="2143125"/>
          <p14:tracePt t="261045" x="1581150" y="2160588"/>
          <p14:tracePt t="261056" x="1581150" y="2179638"/>
          <p14:tracePt t="261068" x="1581150" y="2187575"/>
          <p14:tracePt t="261078" x="1562100" y="2251075"/>
          <p14:tracePt t="261095" x="1544638" y="2312988"/>
          <p14:tracePt t="261112" x="1527175" y="2339975"/>
          <p14:tracePt t="261128" x="1517650" y="2401888"/>
          <p14:tracePt t="261147" x="1509713" y="2446338"/>
          <p14:tracePt t="261164" x="1509713" y="2465388"/>
          <p14:tracePt t="261179" x="1509713" y="2482850"/>
          <p14:tracePt t="261196" x="1509713" y="2509838"/>
          <p14:tracePt t="261213" x="1509713" y="2527300"/>
          <p14:tracePt t="261229" x="1509713" y="2536825"/>
          <p14:tracePt t="261356" x="1509713" y="2500313"/>
          <p14:tracePt t="261364" x="1527175" y="2473325"/>
          <p14:tracePt t="261379" x="1536700" y="2438400"/>
          <p14:tracePt t="261396" x="1562100" y="2349500"/>
          <p14:tracePt t="261413" x="1562100" y="2322513"/>
          <p14:tracePt t="261428" x="1562100" y="2295525"/>
          <p14:tracePt t="261445" x="1554163" y="2286000"/>
          <p14:tracePt t="261461" x="1554163" y="2278063"/>
          <p14:tracePt t="261506" x="1527175" y="2295525"/>
          <p14:tracePt t="261514" x="1500188" y="2303463"/>
          <p14:tracePt t="261522" x="1490663" y="2312988"/>
          <p14:tracePt t="261529" x="1482725" y="2322513"/>
          <p14:tracePt t="261546" x="1473200" y="2349500"/>
          <p14:tracePt t="261561" x="1465263" y="2366963"/>
          <p14:tracePt t="261578" x="1446213" y="2411413"/>
          <p14:tracePt t="261594" x="1438275" y="2455863"/>
          <p14:tracePt t="261611" x="1428750" y="2509838"/>
          <p14:tracePt t="261628" x="1428750" y="2527300"/>
          <p14:tracePt t="261645" x="1438275" y="2544763"/>
          <p14:tracePt t="261646" x="1446213" y="2554288"/>
          <p14:tracePt t="261661" x="1455738" y="2554288"/>
          <p14:tracePt t="261679" x="1482725" y="2589213"/>
          <p14:tracePt t="261696" x="1500188" y="2589213"/>
          <p14:tracePt t="261712" x="1517650" y="2589213"/>
          <p14:tracePt t="261729" x="1554163" y="2589213"/>
          <p14:tracePt t="261746" x="1571625" y="2589213"/>
          <p14:tracePt t="261762" x="1608138" y="2581275"/>
          <p14:tracePt t="261779" x="1625600" y="2563813"/>
          <p14:tracePt t="261795" x="1643063" y="2554288"/>
          <p14:tracePt t="261812" x="1652588" y="2544763"/>
          <p14:tracePt t="261828" x="1670050" y="2536825"/>
          <p14:tracePt t="261845" x="1679575" y="2509838"/>
          <p14:tracePt t="261861" x="1679575" y="2492375"/>
          <p14:tracePt t="261878" x="1679575" y="2465388"/>
          <p14:tracePt t="261895" x="1679575" y="2438400"/>
          <p14:tracePt t="261914" x="1652588" y="2411413"/>
          <p14:tracePt t="261929" x="1643063" y="2393950"/>
          <p14:tracePt t="261946" x="1625600" y="2366963"/>
          <p14:tracePt t="261962" x="1616075" y="2357438"/>
          <p14:tracePt t="261979" x="1598613" y="2357438"/>
          <p14:tracePt t="261996" x="1562100" y="2357438"/>
          <p14:tracePt t="262012" x="1527175" y="2357438"/>
          <p14:tracePt t="262029" x="1509713" y="2384425"/>
          <p14:tracePt t="262048" x="1482725" y="2411413"/>
          <p14:tracePt t="262062" x="1455738" y="2428875"/>
          <p14:tracePt t="262079" x="1446213" y="2446338"/>
          <p14:tracePt t="262096" x="1438275" y="2455863"/>
          <p14:tracePt t="262112" x="1428750" y="2473325"/>
          <p14:tracePt t="262129" x="1428750" y="2492375"/>
          <p14:tracePt t="262148" x="1446213" y="2536825"/>
          <p14:tracePt t="262164" x="1473200" y="2554288"/>
          <p14:tracePt t="262180" x="1490663" y="2581275"/>
          <p14:tracePt t="262196" x="1500188" y="2598738"/>
          <p14:tracePt t="262212" x="1509713" y="2616200"/>
          <p14:tracePt t="262229" x="1509713" y="2635250"/>
          <p14:tracePt t="262246" x="1517650" y="2652713"/>
          <p14:tracePt t="262262" x="1544638" y="2652713"/>
          <p14:tracePt t="262278" x="1554163" y="2652713"/>
          <p14:tracePt t="262295" x="1562100" y="2652713"/>
          <p14:tracePt t="262327" x="1571625" y="2643188"/>
          <p14:tracePt t="262344" x="1581150" y="2635250"/>
          <p14:tracePt t="262355" x="1589088" y="2625725"/>
          <p14:tracePt t="262365" x="1608138" y="2616200"/>
          <p14:tracePt t="262378" x="1625600" y="2598738"/>
          <p14:tracePt t="262395" x="1643063" y="2571750"/>
          <p14:tracePt t="262413" x="1660525" y="2536825"/>
          <p14:tracePt t="262429" x="1660525" y="2509838"/>
          <p14:tracePt t="262445" x="1660525" y="2492375"/>
          <p14:tracePt t="262462" x="1660525" y="2473325"/>
          <p14:tracePt t="262478" x="1652588" y="2465388"/>
          <p14:tracePt t="262495" x="1643063" y="2455863"/>
          <p14:tracePt t="262512" x="1633538" y="2446338"/>
          <p14:tracePt t="262528" x="1625600" y="2428875"/>
          <p14:tracePt t="262546" x="1598613" y="2411413"/>
          <p14:tracePt t="262563" x="1581150" y="2401888"/>
          <p14:tracePt t="262579" x="1571625" y="2393950"/>
          <p14:tracePt t="262658" x="1562100" y="2393950"/>
          <p14:tracePt t="262668" x="1554163" y="2393950"/>
          <p14:tracePt t="262680" x="1527175" y="2411413"/>
          <p14:tracePt t="262696" x="1509713" y="2438400"/>
          <p14:tracePt t="262712" x="1500188" y="2455863"/>
          <p14:tracePt t="262729" x="1490663" y="2473325"/>
          <p14:tracePt t="262746" x="1490663" y="2492375"/>
          <p14:tracePt t="262762" x="1490663" y="2517775"/>
          <p14:tracePt t="262781" x="1490663" y="2527300"/>
          <p14:tracePt t="262796" x="1500188" y="2536825"/>
          <p14:tracePt t="262813" x="1517650" y="2554288"/>
          <p14:tracePt t="262829" x="1544638" y="2571750"/>
          <p14:tracePt t="262845" x="1554163" y="2589213"/>
          <p14:tracePt t="262862" x="1571625" y="2598738"/>
          <p14:tracePt t="262878" x="1571625" y="2608263"/>
          <p14:tracePt t="262895" x="1581150" y="2616200"/>
          <p14:tracePt t="262912" x="1589088" y="2616200"/>
          <p14:tracePt t="262986" x="1589088" y="2608263"/>
          <p14:tracePt t="262996" x="1589088" y="2598738"/>
          <p14:tracePt t="263012" x="1581150" y="2598738"/>
          <p14:tracePt t="263031" x="1571625" y="2598738"/>
          <p14:tracePt t="263045" x="1562100" y="2616200"/>
          <p14:tracePt t="263063" x="1527175" y="2679700"/>
          <p14:tracePt t="263078" x="1509713" y="2706688"/>
          <p14:tracePt t="263095" x="1482725" y="2768600"/>
          <p14:tracePt t="263112" x="1455738" y="2803525"/>
          <p14:tracePt t="263129" x="1455738" y="2849563"/>
          <p14:tracePt t="263146" x="1455738" y="2911475"/>
          <p14:tracePt t="263149" x="1455738" y="2946400"/>
          <p14:tracePt t="263162" x="1455738" y="2992438"/>
          <p14:tracePt t="263180" x="1455738" y="3081338"/>
          <p14:tracePt t="263181" x="1455738" y="3116263"/>
          <p14:tracePt t="263196" x="1455738" y="3197225"/>
          <p14:tracePt t="263212" x="1446213" y="3259138"/>
          <p14:tracePt t="263228" x="1419225" y="3322638"/>
          <p14:tracePt t="263245" x="1393825" y="3367088"/>
          <p14:tracePt t="263262" x="1384300" y="3421063"/>
          <p14:tracePt t="263279" x="1384300" y="3429000"/>
          <p14:tracePt t="263295" x="1384300" y="3438525"/>
          <p14:tracePt t="263399" x="1384300" y="3402013"/>
          <p14:tracePt t="263407" x="1384300" y="3367088"/>
          <p14:tracePt t="263414" x="1384300" y="3313113"/>
          <p14:tracePt t="263428" x="1384300" y="3259138"/>
          <p14:tracePt t="263445" x="1384300" y="3170238"/>
          <p14:tracePt t="263462" x="1401763" y="3017838"/>
          <p14:tracePt t="263478" x="1428750" y="2938463"/>
          <p14:tracePt t="263495" x="1455738" y="2874963"/>
          <p14:tracePt t="263511" x="1473200" y="2830513"/>
          <p14:tracePt t="263528" x="1509713" y="2803525"/>
          <p14:tracePt t="263545" x="1536700" y="2786063"/>
          <p14:tracePt t="263561" x="1616075" y="2768600"/>
          <p14:tracePt t="263579" x="1731963" y="2741613"/>
          <p14:tracePt t="263595" x="1768475" y="2751138"/>
          <p14:tracePt t="263611" x="1785938" y="2768600"/>
          <p14:tracePt t="263628" x="1803400" y="2786063"/>
          <p14:tracePt t="263645" x="1830388" y="2822575"/>
          <p14:tracePt t="263662" x="1857375" y="2867025"/>
          <p14:tracePt t="263678" x="1874838" y="2901950"/>
          <p14:tracePt t="263695" x="1893888" y="2921000"/>
          <p14:tracePt t="263712" x="1911350" y="2938463"/>
          <p14:tracePt t="263728" x="1938338" y="2973388"/>
          <p14:tracePt t="263745" x="1955800" y="2992438"/>
          <p14:tracePt t="263762" x="1965325" y="3000375"/>
          <p14:tracePt t="263778" x="1982788" y="3009900"/>
          <p14:tracePt t="263795" x="2009775" y="3009900"/>
          <p14:tracePt t="263812" x="2027238" y="3009900"/>
          <p14:tracePt t="263828" x="2081213" y="2992438"/>
          <p14:tracePt t="263845" x="2143125" y="2938463"/>
          <p14:tracePt t="263862" x="2241550" y="2894013"/>
          <p14:tracePt t="263878" x="2339975" y="2840038"/>
          <p14:tracePt t="263895" x="2419350" y="2786063"/>
          <p14:tracePt t="263912" x="2455863" y="2751138"/>
          <p14:tracePt t="263928" x="2482850" y="2732088"/>
          <p14:tracePt t="263945" x="2482850" y="2706688"/>
          <p14:tracePt t="263962" x="2473325" y="2687638"/>
          <p14:tracePt t="263978" x="2419350" y="2643188"/>
          <p14:tracePt t="263996" x="2339975" y="2616200"/>
          <p14:tracePt t="264013" x="2268538" y="2589213"/>
          <p14:tracePt t="264029" x="2197100" y="2563813"/>
          <p14:tracePt t="264045" x="2125663" y="2536825"/>
          <p14:tracePt t="264062" x="2044700" y="2536825"/>
          <p14:tracePt t="264079" x="1884363" y="2563813"/>
          <p14:tracePt t="264095" x="1776413" y="2589213"/>
          <p14:tracePt t="264112" x="1679575" y="2616200"/>
          <p14:tracePt t="264129" x="1616075" y="2635250"/>
          <p14:tracePt t="264146" x="1598613" y="2635250"/>
          <p14:tracePt t="264162" x="1571625" y="2635250"/>
          <p14:tracePt t="264179" x="1554163" y="2616200"/>
          <p14:tracePt t="264195" x="1517650" y="2571750"/>
          <p14:tracePt t="264213" x="1500188" y="2509838"/>
          <p14:tracePt t="264229" x="1482725" y="2482850"/>
          <p14:tracePt t="264246" x="1482725" y="2438400"/>
          <p14:tracePt t="264262" x="1490663" y="2374900"/>
          <p14:tracePt t="264279" x="1490663" y="2330450"/>
          <p14:tracePt t="264295" x="1490663" y="2303463"/>
          <p14:tracePt t="264312" x="1490663" y="2278063"/>
          <p14:tracePt t="264329" x="1465263" y="2259013"/>
          <p14:tracePt t="264346" x="1438275" y="2224088"/>
          <p14:tracePt t="264363" x="1401763" y="2224088"/>
          <p14:tracePt t="264379" x="1330325" y="2232025"/>
          <p14:tracePt t="264396" x="1231900" y="2268538"/>
          <p14:tracePt t="264412" x="1152525" y="2322513"/>
          <p14:tracePt t="264429" x="1054100" y="2393950"/>
          <p14:tracePt t="264446" x="973138" y="2473325"/>
          <p14:tracePt t="264463" x="928688" y="2589213"/>
          <p14:tracePt t="264479" x="901700" y="2660650"/>
          <p14:tracePt t="264495" x="893763" y="2706688"/>
          <p14:tracePt t="264512" x="884238" y="2786063"/>
          <p14:tracePt t="264529" x="884238" y="2874963"/>
          <p14:tracePt t="264546" x="884238" y="2946400"/>
          <p14:tracePt t="264562" x="884238" y="3027363"/>
          <p14:tracePt t="264579" x="884238" y="3098800"/>
          <p14:tracePt t="264598" x="884238" y="3206750"/>
          <p14:tracePt t="264613" x="884238" y="3259138"/>
          <p14:tracePt t="264630" x="884238" y="3322638"/>
          <p14:tracePt t="264645" x="884238" y="3402013"/>
          <p14:tracePt t="264662" x="911225" y="3482975"/>
          <p14:tracePt t="264678" x="946150" y="3517900"/>
          <p14:tracePt t="264695" x="965200" y="3536950"/>
          <p14:tracePt t="264714" x="1000125" y="3589338"/>
          <p14:tracePt t="264730" x="1036638" y="3625850"/>
          <p14:tracePt t="264747" x="1054100" y="3643313"/>
          <p14:tracePt t="264763" x="1081088" y="3670300"/>
          <p14:tracePt t="264779" x="1098550" y="3679825"/>
          <p14:tracePt t="264795" x="1108075" y="3679825"/>
          <p14:tracePt t="264812" x="1125538" y="3679825"/>
          <p14:tracePt t="264829" x="1152525" y="3679825"/>
          <p14:tracePt t="264848" x="1179513" y="3643313"/>
          <p14:tracePt t="264863" x="1196975" y="3625850"/>
          <p14:tracePt t="264879" x="1223963" y="3563938"/>
          <p14:tracePt t="264896" x="1250950" y="3500438"/>
          <p14:tracePt t="264913" x="1276350" y="3438525"/>
          <p14:tracePt t="264929" x="1303338" y="3357563"/>
          <p14:tracePt t="264945" x="1312863" y="3268663"/>
          <p14:tracePt t="264963" x="1330325" y="3108325"/>
          <p14:tracePt t="264979" x="1322388" y="3000375"/>
          <p14:tracePt t="264996" x="1312863" y="2921000"/>
          <p14:tracePt t="265012" x="1312863" y="2857500"/>
          <p14:tracePt t="265029" x="1312863" y="2795588"/>
          <p14:tracePt t="265046" x="1330325" y="2759075"/>
          <p14:tracePt t="265062" x="1357313" y="2741613"/>
          <p14:tracePt t="265079" x="1411288" y="2714625"/>
          <p14:tracePt t="265098" x="1562100" y="2679700"/>
          <p14:tracePt t="265115" x="1670050" y="2652713"/>
          <p14:tracePt t="265129" x="1768475" y="2635250"/>
          <p14:tracePt t="265146" x="1874838" y="2635250"/>
          <p14:tracePt t="265162" x="1982788" y="2635250"/>
          <p14:tracePt t="265179" x="2089150" y="2635250"/>
          <p14:tracePt t="265196" x="2125663" y="2635250"/>
          <p14:tracePt t="265213" x="2133600" y="2679700"/>
          <p14:tracePt t="265230" x="2133600" y="2741613"/>
          <p14:tracePt t="265246" x="2143125" y="2786063"/>
          <p14:tracePt t="265262" x="2143125" y="2822575"/>
          <p14:tracePt t="265279" x="2152650" y="2840038"/>
          <p14:tracePt t="265296" x="2152650" y="2857500"/>
          <p14:tracePt t="265312" x="2152650" y="2874963"/>
          <p14:tracePt t="265328" x="2160588" y="2874963"/>
          <p14:tracePt t="265346" x="2187575" y="2874963"/>
          <p14:tracePt t="265364" x="2214563" y="2884488"/>
          <p14:tracePt t="265379" x="2232025" y="2884488"/>
          <p14:tracePt t="265396" x="2259013" y="2884488"/>
          <p14:tracePt t="265412" x="2286000" y="2867025"/>
          <p14:tracePt t="265429" x="2303463" y="2849563"/>
          <p14:tracePt t="265446" x="2330450" y="2830513"/>
          <p14:tracePt t="265462" x="2347913" y="2813050"/>
          <p14:tracePt t="265479" x="2366963" y="2778125"/>
          <p14:tracePt t="265496" x="2366963" y="2759075"/>
          <p14:tracePt t="265512" x="2366963" y="2741613"/>
          <p14:tracePt t="265529" x="2357438" y="2706688"/>
          <p14:tracePt t="265546" x="2339975" y="2687638"/>
          <p14:tracePt t="265562" x="2259013" y="2635250"/>
          <p14:tracePt t="265579" x="2179638" y="2598738"/>
          <p14:tracePt t="265596" x="2098675" y="2571750"/>
          <p14:tracePt t="265613" x="2017713" y="2554288"/>
          <p14:tracePt t="265629" x="1955800" y="2554288"/>
          <p14:tracePt t="265646" x="1866900" y="2571750"/>
          <p14:tracePt t="265662" x="1768475" y="2598738"/>
          <p14:tracePt t="265679" x="1687513" y="2625725"/>
          <p14:tracePt t="265696" x="1616075" y="2643188"/>
          <p14:tracePt t="265712" x="1589088" y="2652713"/>
          <p14:tracePt t="265729" x="1571625" y="2660650"/>
          <p14:tracePt t="265746" x="1554163" y="2660650"/>
          <p14:tracePt t="265762" x="1527175" y="2660650"/>
          <p14:tracePt t="265779" x="1509713" y="2652713"/>
          <p14:tracePt t="265796" x="1490663" y="2625725"/>
          <p14:tracePt t="265812" x="1482725" y="2598738"/>
          <p14:tracePt t="265829" x="1482725" y="2563813"/>
          <p14:tracePt t="265846" x="1465263" y="2527300"/>
          <p14:tracePt t="265864" x="1465263" y="2500313"/>
          <p14:tracePt t="265879" x="1465263" y="2482850"/>
          <p14:tracePt t="265896" x="1465263" y="2465388"/>
          <p14:tracePt t="265912" x="1465263" y="2428875"/>
          <p14:tracePt t="265929" x="1465263" y="2411413"/>
          <p14:tracePt t="265946" x="1446213" y="2384425"/>
          <p14:tracePt t="265962" x="1428750" y="2366963"/>
          <p14:tracePt t="265979" x="1411288" y="2349500"/>
          <p14:tracePt t="265996" x="1374775" y="2322513"/>
          <p14:tracePt t="266012" x="1258888" y="2322513"/>
          <p14:tracePt t="266029" x="1169988" y="2330450"/>
          <p14:tracePt t="266046" x="1054100" y="2357438"/>
          <p14:tracePt t="266062" x="982663" y="2384425"/>
          <p14:tracePt t="266079" x="911225" y="2411413"/>
          <p14:tracePt t="266096" x="884238" y="2428875"/>
          <p14:tracePt t="266114" x="822325" y="2465388"/>
          <p14:tracePt t="266130" x="803275" y="2482850"/>
          <p14:tracePt t="266146" x="785813" y="2517775"/>
          <p14:tracePt t="266162" x="758825" y="2554288"/>
          <p14:tracePt t="266179" x="731838" y="2625725"/>
          <p14:tracePt t="266196" x="723900" y="2687638"/>
          <p14:tracePt t="266212" x="723900" y="2768600"/>
          <p14:tracePt t="266229" x="741363" y="2857500"/>
          <p14:tracePt t="266246" x="795338" y="2955925"/>
          <p14:tracePt t="266262" x="866775" y="3063875"/>
          <p14:tracePt t="266279" x="928688" y="3143250"/>
          <p14:tracePt t="266296" x="1000125" y="3224213"/>
          <p14:tracePt t="266312" x="1036638" y="3278188"/>
          <p14:tracePt t="266329" x="1054100" y="3313113"/>
          <p14:tracePt t="266346" x="1081088" y="3375025"/>
          <p14:tracePt t="266364" x="1108075" y="3492500"/>
          <p14:tracePt t="266380" x="1108075" y="3544888"/>
          <p14:tracePt t="266397" x="1108075" y="3598863"/>
          <p14:tracePt t="266413" x="1081088" y="3625850"/>
          <p14:tracePt t="266429" x="1071563" y="3662363"/>
          <p14:tracePt t="266446" x="1062038" y="3679825"/>
          <p14:tracePt t="266463" x="1062038" y="3697288"/>
          <p14:tracePt t="266479" x="1054100" y="3697288"/>
          <p14:tracePt t="266544" x="1089025" y="3697288"/>
          <p14:tracePt t="266556" x="1125538" y="3697288"/>
          <p14:tracePt t="266570" x="1223963" y="3687763"/>
          <p14:tracePt t="266584" x="1295400" y="3662363"/>
          <p14:tracePt t="266595" x="1339850" y="3652838"/>
          <p14:tracePt t="266612" x="1374775" y="3635375"/>
          <p14:tracePt t="266654" x="1366838" y="3625850"/>
          <p14:tracePt t="266662" x="1339850" y="3616325"/>
          <p14:tracePt t="266679" x="1285875" y="3589338"/>
          <p14:tracePt t="266696" x="1258888" y="3581400"/>
          <p14:tracePt t="266712" x="1204913" y="3581400"/>
          <p14:tracePt t="266730" x="1187450" y="3581400"/>
          <p14:tracePt t="266747" x="1169988" y="3581400"/>
          <p14:tracePt t="266834" x="1160463" y="3589338"/>
          <p14:tracePt t="266850" x="1143000" y="3625850"/>
          <p14:tracePt t="266866" x="1143000" y="3635375"/>
          <p14:tracePt t="266879" x="1143000" y="3662363"/>
          <p14:tracePt t="266896" x="1160463" y="3679825"/>
          <p14:tracePt t="266912" x="1231900" y="3706813"/>
          <p14:tracePt t="266929" x="1384300" y="3733800"/>
          <p14:tracePt t="266946" x="1633538" y="3768725"/>
          <p14:tracePt t="266963" x="1946275" y="3768725"/>
          <p14:tracePt t="266979" x="2160588" y="3768725"/>
          <p14:tracePt t="266996" x="2251075" y="3751263"/>
          <p14:tracePt t="267013" x="2268538" y="3741738"/>
          <p14:tracePt t="267046" x="2268538" y="3733800"/>
          <p14:tracePt t="267062" x="2259013" y="3714750"/>
          <p14:tracePt t="267074" x="2251075" y="3706813"/>
          <p14:tracePt t="267085" x="2224088" y="3687763"/>
          <p14:tracePt t="267097" x="2170113" y="3670300"/>
          <p14:tracePt t="267112" x="2071688" y="3643313"/>
          <p14:tracePt t="267129" x="1990725" y="3643313"/>
          <p14:tracePt t="267146" x="1884363" y="3652838"/>
          <p14:tracePt t="267162" x="1803400" y="3679825"/>
          <p14:tracePt t="267179" x="1724025" y="3706813"/>
          <p14:tracePt t="267196" x="1643063" y="3733800"/>
          <p14:tracePt t="267212" x="1536700" y="3759200"/>
          <p14:tracePt t="267229" x="1455738" y="3786188"/>
          <p14:tracePt t="267246" x="1446213" y="3795713"/>
          <p14:tracePt t="267262" x="1438275" y="3795713"/>
          <p14:tracePt t="267288" x="1438275" y="3805238"/>
          <p14:tracePt t="267321" x="1438275" y="3813175"/>
          <p14:tracePt t="267331" x="1438275" y="3822700"/>
          <p14:tracePt t="267390" x="1446213" y="3830638"/>
          <p14:tracePt t="267406" x="1455738" y="3840163"/>
          <p14:tracePt t="267424" x="1473200" y="3867150"/>
          <p14:tracePt t="267435" x="1554163" y="3876675"/>
          <p14:tracePt t="267446" x="1608138" y="3876675"/>
          <p14:tracePt t="267462" x="1795463" y="3876675"/>
          <p14:tracePt t="267479" x="2108200" y="3867150"/>
          <p14:tracePt t="267496" x="2446338" y="3830638"/>
          <p14:tracePt t="267512" x="2687638" y="3795713"/>
          <p14:tracePt t="267529" x="3017838" y="3741738"/>
          <p14:tracePt t="267546" x="3089275" y="3733800"/>
          <p14:tracePt t="267599" x="3089275" y="3724275"/>
          <p14:tracePt t="267607" x="3054350" y="3724275"/>
          <p14:tracePt t="267615" x="3017838" y="3724275"/>
          <p14:tracePt t="267629" x="2990850" y="3706813"/>
          <p14:tracePt t="267646" x="2919413" y="3706813"/>
          <p14:tracePt t="267647" x="2884488" y="3706813"/>
          <p14:tracePt t="267662" x="2840038" y="3706813"/>
          <p14:tracePt t="267679" x="2724150" y="3706813"/>
          <p14:tracePt t="267696" x="2616200" y="3714750"/>
          <p14:tracePt t="267712" x="2490788" y="3714750"/>
          <p14:tracePt t="267729" x="2384425" y="3714750"/>
          <p14:tracePt t="267745" x="2268538" y="3714750"/>
          <p14:tracePt t="267762" x="2170113" y="3706813"/>
          <p14:tracePt t="267780" x="2009775" y="3724275"/>
          <p14:tracePt t="267795" x="1911350" y="3751263"/>
          <p14:tracePt t="267812" x="1822450" y="3778250"/>
          <p14:tracePt t="267829" x="1704975" y="3805238"/>
          <p14:tracePt t="267846" x="1633538" y="3830638"/>
          <p14:tracePt t="267862" x="1608138" y="3857625"/>
          <p14:tracePt t="267879" x="1598613" y="3857625"/>
          <p14:tracePt t="267991" x="1598613" y="3867150"/>
          <p14:tracePt t="267999" x="1608138" y="3876675"/>
          <p14:tracePt t="268012" x="1625600" y="3876675"/>
          <p14:tracePt t="268030" x="1652588" y="3902075"/>
          <p14:tracePt t="268046" x="1670050" y="3929063"/>
          <p14:tracePt t="268062" x="1704975" y="3948113"/>
          <p14:tracePt t="268079" x="1795463" y="3956050"/>
          <p14:tracePt t="268095" x="1928813" y="3973513"/>
          <p14:tracePt t="268112" x="2187575" y="3973513"/>
          <p14:tracePt t="268129" x="2616200" y="3965575"/>
          <p14:tracePt t="268146" x="3027363" y="3921125"/>
          <p14:tracePt t="268147" x="3197225" y="3902075"/>
          <p14:tracePt t="268162" x="3411538" y="3867150"/>
          <p14:tracePt t="268179" x="3803650" y="3813175"/>
          <p14:tracePt t="268195" x="3822700" y="3805238"/>
          <p14:tracePt t="268212" x="3822700" y="3795713"/>
          <p14:tracePt t="268229" x="3822700" y="3778250"/>
          <p14:tracePt t="268245" x="3724275" y="3768725"/>
          <p14:tracePt t="268262" x="3616325" y="3778250"/>
          <p14:tracePt t="268279" x="3536950" y="3805238"/>
          <p14:tracePt t="268296" x="3429000" y="3840163"/>
          <p14:tracePt t="268313" x="3402013" y="3849688"/>
          <p14:tracePt t="268329" x="3367088" y="3849688"/>
          <p14:tracePt t="268346" x="3276600" y="3840163"/>
          <p14:tracePt t="268363" x="3187700" y="3830638"/>
          <p14:tracePt t="268379" x="3009900" y="3805238"/>
          <p14:tracePt t="268396" x="2822575" y="3805238"/>
          <p14:tracePt t="268414" x="2509838" y="3805238"/>
          <p14:tracePt t="268430" x="2312988" y="3805238"/>
          <p14:tracePt t="268446" x="2152650" y="3840163"/>
          <p14:tracePt t="268463" x="2044700" y="3849688"/>
          <p14:tracePt t="268479" x="2000250" y="3849688"/>
          <p14:tracePt t="268496" x="1965325" y="3849688"/>
          <p14:tracePt t="268512" x="1955800" y="3849688"/>
          <p14:tracePt t="268549" x="1946275" y="3857625"/>
          <p14:tracePt t="268563" x="1938338" y="3876675"/>
          <p14:tracePt t="268579" x="1928813" y="3884613"/>
          <p14:tracePt t="268641" x="1928813" y="3902075"/>
          <p14:tracePt t="268652" x="1928813" y="3911600"/>
          <p14:tracePt t="268665" x="1946275" y="3938588"/>
          <p14:tracePt t="268681" x="1990725" y="3956050"/>
          <p14:tracePt t="268696" x="2125663" y="3983038"/>
          <p14:tracePt t="268713" x="2232025" y="4010025"/>
          <p14:tracePt t="268729" x="2330450" y="4027488"/>
          <p14:tracePt t="268746" x="2438400" y="4027488"/>
          <p14:tracePt t="268763" x="2490788" y="4027488"/>
          <p14:tracePt t="268814" x="2509838" y="4027488"/>
          <p14:tracePt t="268822" x="2517775" y="4019550"/>
          <p14:tracePt t="268830" x="2517775" y="4010025"/>
          <p14:tracePt t="268845" x="2482850" y="3973513"/>
          <p14:tracePt t="268862" x="2384425" y="3902075"/>
          <p14:tracePt t="268879" x="2232025" y="3786188"/>
          <p14:tracePt t="268895" x="2170113" y="3759200"/>
          <p14:tracePt t="272069" x="2179638" y="3768725"/>
          <p14:tracePt t="272080" x="2232025" y="3813175"/>
          <p14:tracePt t="272097" x="2384425" y="3911600"/>
          <p14:tracePt t="272115" x="2500313" y="3956050"/>
          <p14:tracePt t="272131" x="2581275" y="3983038"/>
          <p14:tracePt t="272147" x="2616200" y="3992563"/>
          <p14:tracePt t="272163" x="2633663" y="4000500"/>
          <p14:tracePt t="272180" x="2652713" y="4000500"/>
          <p14:tracePt t="272196" x="2714625" y="4000500"/>
          <p14:tracePt t="272213" x="2759075" y="3983038"/>
          <p14:tracePt t="272230" x="2822575" y="3973513"/>
          <p14:tracePt t="272246" x="2884488" y="3965575"/>
          <p14:tracePt t="272263" x="2946400" y="3965575"/>
          <p14:tracePt t="272281" x="2973388" y="3965575"/>
          <p14:tracePt t="272296" x="2990850" y="3973513"/>
          <p14:tracePt t="272313" x="3017838" y="3983038"/>
          <p14:tracePt t="272330" x="3062288" y="3983038"/>
          <p14:tracePt t="272346" x="3143250" y="3929063"/>
          <p14:tracePt t="272363" x="3259138" y="3849688"/>
          <p14:tracePt t="272380" x="3490913" y="3652838"/>
          <p14:tracePt t="272397" x="3616325" y="3554413"/>
          <p14:tracePt t="272413" x="3724275" y="3465513"/>
          <p14:tracePt t="272430" x="3751263" y="3402013"/>
          <p14:tracePt t="272447" x="3768725" y="3375025"/>
          <p14:tracePt t="272465" x="3776663" y="3349625"/>
          <p14:tracePt t="272480" x="3803650" y="3330575"/>
          <p14:tracePt t="272496" x="3813175" y="3313113"/>
          <p14:tracePt t="272513" x="3813175" y="3286125"/>
          <p14:tracePt t="272531" x="3822700" y="3259138"/>
          <p14:tracePt t="272547" x="3822700" y="3251200"/>
          <p14:tracePt t="272563" x="3822700" y="3241675"/>
          <p14:tracePt t="276992" x="3813175" y="3295650"/>
          <p14:tracePt t="277003" x="3759200" y="3446463"/>
          <p14:tracePt t="277016" x="3598863" y="3662363"/>
          <p14:tracePt t="277031" x="3375025" y="3884613"/>
          <p14:tracePt t="277047" x="3152775" y="4064000"/>
          <p14:tracePt t="277064" x="2928938" y="4286250"/>
          <p14:tracePt t="277081" x="2679700" y="4581525"/>
          <p14:tracePt t="277097" x="2438400" y="4822825"/>
          <p14:tracePt t="277113" x="2179638" y="4992688"/>
          <p14:tracePt t="277131" x="1874838" y="5170488"/>
          <p14:tracePt t="277147" x="1670050" y="5268913"/>
          <p14:tracePt t="277164" x="1517650" y="5384800"/>
          <p14:tracePt t="277180" x="1374775" y="5483225"/>
          <p14:tracePt t="277197" x="1295400" y="5510213"/>
          <p14:tracePt t="277213" x="1223963" y="5510213"/>
          <p14:tracePt t="277230" x="1089025" y="5492750"/>
          <p14:tracePt t="277247" x="911225" y="5438775"/>
          <p14:tracePt t="277266" x="517525" y="5448300"/>
          <p14:tracePt t="277281" x="169863" y="5564188"/>
          <p14:tracePt t="277298" x="0" y="5618163"/>
          <p14:tracePt t="277314" x="0" y="5662613"/>
          <p14:tracePt t="277331" x="0" y="5670550"/>
          <p14:tracePt t="277347" x="0" y="5653088"/>
          <p14:tracePt t="277364" x="0" y="5626100"/>
          <p14:tracePt t="277382" x="0" y="5599113"/>
          <p14:tracePt t="277398" x="0" y="5581650"/>
          <p14:tracePt t="277414" x="0" y="5572125"/>
          <p14:tracePt t="277438" x="0" y="5554663"/>
          <p14:tracePt t="277453" x="0" y="5546725"/>
          <p14:tracePt t="277467" x="9525" y="5519738"/>
          <p14:tracePt t="277481" x="17463" y="5510213"/>
          <p14:tracePt t="277497" x="36513" y="5483225"/>
          <p14:tracePt t="277513" x="71438" y="5456238"/>
          <p14:tracePt t="277531" x="179388" y="5376863"/>
          <p14:tracePt t="277548" x="258763" y="5305425"/>
          <p14:tracePt t="277564" x="322263" y="5251450"/>
          <p14:tracePt t="277581" x="374650" y="5214938"/>
          <p14:tracePt t="277597" x="393700" y="5197475"/>
          <p14:tracePt t="277614" x="401638" y="5180013"/>
          <p14:tracePt t="277631" x="428625" y="5153025"/>
          <p14:tracePt t="277649" x="446088" y="5126038"/>
          <p14:tracePt t="277664" x="446088" y="5116513"/>
          <p14:tracePt t="277680" x="446088" y="5108575"/>
          <p14:tracePt t="277719" x="455613" y="5091113"/>
          <p14:tracePt t="277734" x="465138" y="5064125"/>
          <p14:tracePt t="277745" x="473075" y="5045075"/>
          <p14:tracePt t="277756" x="473075" y="5037138"/>
          <p14:tracePt t="277764" x="490538" y="5019675"/>
          <p14:tracePt t="277781" x="509588" y="4965700"/>
          <p14:tracePt t="277798" x="527050" y="4902200"/>
          <p14:tracePt t="277814" x="527050" y="4822825"/>
          <p14:tracePt t="277830" x="527050" y="4778375"/>
          <p14:tracePt t="277847" x="527050" y="4759325"/>
          <p14:tracePt t="277864" x="536575" y="4751388"/>
          <p14:tracePt t="278040" x="536575" y="4786313"/>
          <p14:tracePt t="278051" x="536575" y="4805363"/>
          <p14:tracePt t="278064" x="544513" y="4867275"/>
          <p14:tracePt t="278081" x="544513" y="4902200"/>
          <p14:tracePt t="278098" x="544513" y="4921250"/>
          <p14:tracePt t="278114" x="544513" y="4948238"/>
          <p14:tracePt t="278131" x="554038" y="4973638"/>
          <p14:tracePt t="278147" x="554038" y="4992688"/>
          <p14:tracePt t="278164" x="554038" y="5019675"/>
          <p14:tracePt t="278180" x="554038" y="5045075"/>
          <p14:tracePt t="278197" x="561975" y="5064125"/>
          <p14:tracePt t="278214" x="561975" y="5081588"/>
          <p14:tracePt t="278230" x="561975" y="5091113"/>
          <p14:tracePt t="278247" x="561975" y="5116513"/>
          <p14:tracePt t="278264" x="561975" y="5135563"/>
          <p14:tracePt t="278282" x="561975" y="5162550"/>
          <p14:tracePt t="278298" x="561975" y="5187950"/>
          <p14:tracePt t="278314" x="561975" y="5207000"/>
          <p14:tracePt t="278330" x="561975" y="5224463"/>
          <p14:tracePt t="278347" x="561975" y="5241925"/>
          <p14:tracePt t="278364" x="561975" y="5268913"/>
          <p14:tracePt t="278380" x="561975" y="5286375"/>
          <p14:tracePt t="278398" x="561975" y="5295900"/>
          <p14:tracePt t="278414" x="561975" y="5313363"/>
          <p14:tracePt t="278431" x="561975" y="5349875"/>
          <p14:tracePt t="278447" x="561975" y="5376863"/>
          <p14:tracePt t="278464" x="561975" y="5402263"/>
          <p14:tracePt t="278480" x="561975" y="5421313"/>
          <p14:tracePt t="278497" x="561975" y="5429250"/>
          <p14:tracePt t="278514" x="561975" y="5448300"/>
          <p14:tracePt t="278530" x="561975" y="5473700"/>
          <p14:tracePt t="278548" x="554038" y="5500688"/>
          <p14:tracePt t="278564" x="554038" y="5510213"/>
          <p14:tracePt t="278580" x="554038" y="5527675"/>
          <p14:tracePt t="278597" x="544513" y="5554663"/>
          <p14:tracePt t="278614" x="544513" y="5572125"/>
          <p14:tracePt t="278631" x="536575" y="5591175"/>
          <p14:tracePt t="278647" x="536575" y="5618163"/>
          <p14:tracePt t="278649" x="536575" y="5626100"/>
          <p14:tracePt t="278664" x="527050" y="5635625"/>
          <p14:tracePt t="278681" x="517525" y="5662613"/>
          <p14:tracePt t="278697" x="517525" y="5689600"/>
          <p14:tracePt t="278730" x="509588" y="5707063"/>
          <p14:tracePt t="278747" x="509588" y="5724525"/>
          <p14:tracePt t="278764" x="509588" y="5741988"/>
          <p14:tracePt t="278780" x="490538" y="5751513"/>
          <p14:tracePt t="278797" x="490538" y="5778500"/>
          <p14:tracePt t="278814" x="482600" y="5795963"/>
          <p14:tracePt t="278830" x="482600" y="5813425"/>
          <p14:tracePt t="278847" x="482600" y="5840413"/>
          <p14:tracePt t="278864" x="473075" y="5857875"/>
          <p14:tracePt t="278880" x="473075" y="5876925"/>
          <p14:tracePt t="278897" x="473075" y="5884863"/>
          <p14:tracePt t="278914" x="465138" y="5894388"/>
          <p14:tracePt t="279003" x="465138" y="5921375"/>
          <p14:tracePt t="279589" x="465138" y="5876925"/>
          <p14:tracePt t="279599" x="482600" y="5768975"/>
          <p14:tracePt t="279614" x="517525" y="5618163"/>
          <p14:tracePt t="279631" x="544513" y="5537200"/>
          <p14:tracePt t="279647" x="554038" y="5500688"/>
          <p14:tracePt t="279664" x="561975" y="5473700"/>
          <p14:tracePt t="279681" x="561975" y="5456238"/>
          <p14:tracePt t="279698" x="581025" y="5421313"/>
          <p14:tracePt t="279714" x="581025" y="5402263"/>
          <p14:tracePt t="279730" x="598488" y="5384800"/>
          <p14:tracePt t="279747" x="598488" y="5357813"/>
          <p14:tracePt t="279764" x="608013" y="5349875"/>
          <p14:tracePt t="279781" x="608013" y="5340350"/>
          <p14:tracePt t="279797" x="608013" y="5322888"/>
          <p14:tracePt t="279813" x="608013" y="5313363"/>
          <p14:tracePt t="279887" x="608013" y="5278438"/>
          <p14:tracePt t="279898" x="608013" y="5268913"/>
          <p14:tracePt t="279915" x="608013" y="5241925"/>
          <p14:tracePt t="279931" x="608013" y="5224463"/>
          <p14:tracePt t="279947" x="608013" y="5214938"/>
          <p14:tracePt t="279980" x="608013" y="5207000"/>
          <p14:tracePt t="280021" x="608013" y="5197475"/>
          <p14:tracePt t="280605" x="615950" y="5197475"/>
          <p14:tracePt t="280613" x="652463" y="5207000"/>
          <p14:tracePt t="280631" x="741363" y="5224463"/>
          <p14:tracePt t="280647" x="822325" y="5207000"/>
          <p14:tracePt t="280664" x="901700" y="5180013"/>
          <p14:tracePt t="280680" x="965200" y="5162550"/>
          <p14:tracePt t="280697" x="1036638" y="5153025"/>
          <p14:tracePt t="280714" x="1133475" y="5135563"/>
          <p14:tracePt t="280730" x="1241425" y="5126038"/>
          <p14:tracePt t="280747" x="1374775" y="5081588"/>
          <p14:tracePt t="280764" x="1411288" y="5081588"/>
          <p14:tracePt t="280781" x="1428750" y="5081588"/>
          <p14:tracePt t="280797" x="1438275" y="5091113"/>
          <p14:tracePt t="280814" x="1446213" y="5099050"/>
          <p14:tracePt t="280830" x="1465263" y="5116513"/>
          <p14:tracePt t="280848" x="1562100" y="5126038"/>
          <p14:tracePt t="280864" x="1660525" y="5108575"/>
          <p14:tracePt t="280881" x="1751013" y="5099050"/>
          <p14:tracePt t="280897" x="1830388" y="5099050"/>
          <p14:tracePt t="280914" x="1874838" y="5108575"/>
          <p14:tracePt t="280931" x="1911350" y="5126038"/>
          <p14:tracePt t="280947" x="1919288" y="5135563"/>
          <p14:tracePt t="281035" x="1938338" y="5153025"/>
          <p14:tracePt t="281044" x="1946275" y="5170488"/>
          <p14:tracePt t="281052" x="1955800" y="5180013"/>
          <p14:tracePt t="281064" x="1965325" y="5180013"/>
          <p14:tracePt t="281081" x="1973263" y="5187950"/>
          <p14:tracePt t="281098" x="1982788" y="5207000"/>
          <p14:tracePt t="281114" x="2000250" y="5224463"/>
          <p14:tracePt t="281130" x="2009775" y="5241925"/>
          <p14:tracePt t="281147" x="2009775" y="5251450"/>
          <p14:tracePt t="281687" x="2009775" y="5259388"/>
          <p14:tracePt t="281703" x="2009775" y="5268913"/>
          <p14:tracePt t="281718" x="2009775" y="5278438"/>
          <p14:tracePt t="281826" x="2017713" y="5278438"/>
          <p14:tracePt t="281842" x="2027238" y="5278438"/>
          <p14:tracePt t="281851" x="2062163" y="5286375"/>
          <p14:tracePt t="281864" x="2081213" y="5286375"/>
          <p14:tracePt t="281881" x="2133600" y="5305425"/>
          <p14:tracePt t="281898" x="2197100" y="5305425"/>
          <p14:tracePt t="281914" x="2224088" y="5305425"/>
          <p14:tracePt t="281931" x="2241550" y="5305425"/>
          <p14:tracePt t="281948" x="2251075" y="5305425"/>
          <p14:tracePt t="282006" x="2276475" y="5295900"/>
          <p14:tracePt t="282014" x="2286000" y="5286375"/>
          <p14:tracePt t="282032" x="2303463" y="5268913"/>
          <p14:tracePt t="282047" x="2312988" y="5259388"/>
          <p14:tracePt t="282064" x="2330450" y="5241925"/>
          <p14:tracePt t="282081" x="2357438" y="5207000"/>
          <p14:tracePt t="282097" x="2366963" y="5187950"/>
          <p14:tracePt t="282114" x="2374900" y="5162550"/>
          <p14:tracePt t="282132" x="2384425" y="5108575"/>
          <p14:tracePt t="282149" x="2384425" y="5091113"/>
          <p14:tracePt t="282164" x="2384425" y="5072063"/>
          <p14:tracePt t="282181" x="2384425" y="5054600"/>
          <p14:tracePt t="282198" x="2374900" y="5027613"/>
          <p14:tracePt t="282215" x="2366963" y="5010150"/>
          <p14:tracePt t="282231" x="2366963" y="5000625"/>
          <p14:tracePt t="282247" x="2357438" y="4992688"/>
          <p14:tracePt t="282266" x="2347913" y="4992688"/>
          <p14:tracePt t="282282" x="2322513" y="4965700"/>
          <p14:tracePt t="282298" x="2312988" y="4956175"/>
          <p14:tracePt t="282315" x="2295525" y="4948238"/>
          <p14:tracePt t="282331" x="2286000" y="4938713"/>
          <p14:tracePt t="282364" x="2259013" y="4929188"/>
          <p14:tracePt t="282381" x="2232025" y="4929188"/>
          <p14:tracePt t="282399" x="2214563" y="4929188"/>
          <p14:tracePt t="282414" x="2187575" y="4929188"/>
          <p14:tracePt t="282431" x="2170113" y="4929188"/>
          <p14:tracePt t="282447" x="2152650" y="4929188"/>
          <p14:tracePt t="282464" x="2143125" y="4929188"/>
          <p14:tracePt t="282481" x="2133600" y="4929188"/>
          <p14:tracePt t="282497" x="2116138" y="4929188"/>
          <p14:tracePt t="282514" x="2089150" y="4929188"/>
          <p14:tracePt t="282531" x="2071688" y="4938713"/>
          <p14:tracePt t="282547" x="2062163" y="4948238"/>
          <p14:tracePt t="282564" x="2036763" y="4956175"/>
          <p14:tracePt t="282581" x="2027238" y="4973638"/>
          <p14:tracePt t="282597" x="2009775" y="4983163"/>
          <p14:tracePt t="282614" x="2000250" y="5000625"/>
          <p14:tracePt t="282633" x="1990725" y="5019675"/>
          <p14:tracePt t="282650" x="1982788" y="5045075"/>
          <p14:tracePt t="282666" x="1982788" y="5054600"/>
          <p14:tracePt t="282681" x="1982788" y="5064125"/>
          <p14:tracePt t="282703" x="1965325" y="5072063"/>
          <p14:tracePt t="282715" x="1965325" y="5081588"/>
          <p14:tracePt t="282731" x="1965325" y="5099050"/>
          <p14:tracePt t="282748" x="1955800" y="5126038"/>
          <p14:tracePt t="282765" x="1955800" y="5143500"/>
          <p14:tracePt t="282767" x="1955800" y="5153025"/>
          <p14:tracePt t="282781" x="1955800" y="5170488"/>
          <p14:tracePt t="282798" x="1955800" y="5197475"/>
          <p14:tracePt t="282814" x="1955800" y="5207000"/>
          <p14:tracePt t="282847" x="1955800" y="5214938"/>
          <p14:tracePt t="282867" x="1955800" y="5224463"/>
          <p14:tracePt t="282883" x="1973263" y="5241925"/>
          <p14:tracePt t="282898" x="1990725" y="5268913"/>
          <p14:tracePt t="282914" x="2000250" y="5278438"/>
          <p14:tracePt t="282932" x="2017713" y="5295900"/>
          <p14:tracePt t="282948" x="2044700" y="5313363"/>
          <p14:tracePt t="282965" x="2062163" y="5340350"/>
          <p14:tracePt t="282981" x="2081213" y="5357813"/>
          <p14:tracePt t="282998" x="2098675" y="5367338"/>
          <p14:tracePt t="283015" x="2098675" y="5376863"/>
          <p14:tracePt t="283031" x="2116138" y="5376863"/>
          <p14:tracePt t="283048" x="2125663" y="5384800"/>
          <p14:tracePt t="283065" x="2143125" y="5384800"/>
          <p14:tracePt t="283081" x="2160588" y="5402263"/>
          <p14:tracePt t="283098" x="2187575" y="5402263"/>
          <p14:tracePt t="283115" x="2205038" y="5394325"/>
          <p14:tracePt t="283133" x="2232025" y="5376863"/>
          <p14:tracePt t="283150" x="2241550" y="5367338"/>
          <p14:tracePt t="283165" x="2268538" y="5349875"/>
          <p14:tracePt t="283182" x="2276475" y="5322888"/>
          <p14:tracePt t="283198" x="2276475" y="5313363"/>
          <p14:tracePt t="283215" x="2286000" y="5305425"/>
          <p14:tracePt t="283231" x="2286000" y="5286375"/>
          <p14:tracePt t="283248" x="2286000" y="5268913"/>
          <p14:tracePt t="283265" x="2286000" y="5241925"/>
          <p14:tracePt t="283283" x="2286000" y="5224463"/>
          <p14:tracePt t="283298" x="2286000" y="5207000"/>
          <p14:tracePt t="283314" x="2286000" y="5187950"/>
          <p14:tracePt t="283331" x="2276475" y="5162550"/>
          <p14:tracePt t="283348" x="2268538" y="5143500"/>
          <p14:tracePt t="283364" x="2251075" y="5135563"/>
          <p14:tracePt t="283382" x="2251075" y="5126038"/>
          <p14:tracePt t="283399" x="2241550" y="5091113"/>
          <p14:tracePt t="283415" x="2224088" y="5072063"/>
          <p14:tracePt t="283432" x="2214563" y="5054600"/>
          <p14:tracePt t="283448" x="2197100" y="5027613"/>
          <p14:tracePt t="283466" x="2170113" y="5010150"/>
          <p14:tracePt t="283481" x="2160588" y="5000625"/>
          <p14:tracePt t="283681" x="2152650" y="5000625"/>
          <p14:tracePt t="283692" x="2143125" y="5000625"/>
          <p14:tracePt t="283704" x="2133600" y="5010150"/>
          <p14:tracePt t="283717" x="2108200" y="5037138"/>
          <p14:tracePt t="283732" x="2089150" y="5054600"/>
          <p14:tracePt t="283748" x="2081213" y="5064125"/>
          <p14:tracePt t="283767" x="2071688" y="5064125"/>
          <p14:tracePt t="284073" x="2062163" y="5064125"/>
          <p14:tracePt t="284084" x="2054225" y="5054600"/>
          <p14:tracePt t="284098" x="2000250" y="5037138"/>
          <p14:tracePt t="284115" x="1973263" y="5019675"/>
          <p14:tracePt t="284131" x="1928813" y="5010150"/>
          <p14:tracePt t="284148" x="1911350" y="4992688"/>
          <p14:tracePt t="284150" x="1911350" y="4983163"/>
          <p14:tracePt t="287016" x="1919288" y="4973638"/>
          <p14:tracePt t="287027" x="2000250" y="4894263"/>
          <p14:tracePt t="287040" x="2339975" y="4572000"/>
          <p14:tracePt t="287050" x="2455863" y="4421188"/>
          <p14:tracePt t="287065" x="2608263" y="4135438"/>
          <p14:tracePt t="287082" x="2732088" y="3921125"/>
          <p14:tracePt t="287099" x="2776538" y="3768725"/>
          <p14:tracePt t="287115" x="2867025" y="3492500"/>
          <p14:tracePt t="287132" x="3062288" y="2973388"/>
          <p14:tracePt t="287148" x="3170238" y="2741613"/>
          <p14:tracePt t="287165" x="3224213" y="2616200"/>
          <p14:tracePt t="287181" x="3268663" y="2536825"/>
          <p14:tracePt t="287198" x="3295650" y="2473325"/>
          <p14:tracePt t="287215" x="3313113" y="2438400"/>
          <p14:tracePt t="287231" x="3340100" y="2420938"/>
          <p14:tracePt t="287248" x="3357563" y="2393950"/>
          <p14:tracePt t="287266" x="3375025" y="2366963"/>
          <p14:tracePt t="287282" x="3375025" y="2349500"/>
          <p14:tracePt t="287298" x="3394075" y="2330450"/>
          <p14:tracePt t="287315" x="3419475" y="2312988"/>
          <p14:tracePt t="287331" x="3446463" y="2278063"/>
          <p14:tracePt t="287348" x="3482975" y="2241550"/>
          <p14:tracePt t="287365" x="3544888" y="2214563"/>
          <p14:tracePt t="287381" x="3625850" y="2197100"/>
          <p14:tracePt t="287398" x="3741738" y="2206625"/>
          <p14:tracePt t="287415" x="3803650" y="2259013"/>
          <p14:tracePt t="287431" x="3894138" y="2366963"/>
          <p14:tracePt t="287448" x="3990975" y="2492375"/>
          <p14:tracePt t="287465" x="4062413" y="2608263"/>
          <p14:tracePt t="287481" x="4152900" y="2714625"/>
          <p14:tracePt t="287499" x="4259263" y="2840038"/>
          <p14:tracePt t="287515" x="4286250" y="2884488"/>
          <p14:tracePt t="287532" x="4295775" y="2894013"/>
          <p14:tracePt t="287829" x="4303713" y="2894013"/>
          <p14:tracePt t="287836" x="4313238" y="2874963"/>
          <p14:tracePt t="287849" x="4313238" y="2849563"/>
          <p14:tracePt t="287865" x="4330700" y="2830513"/>
          <p14:tracePt t="287868" x="4340225" y="2822575"/>
          <p14:tracePt t="287884" x="4340225" y="2795588"/>
          <p14:tracePt t="287899" x="4357688" y="2751138"/>
          <p14:tracePt t="287916" x="4375150" y="2706688"/>
          <p14:tracePt t="287931" x="4394200" y="2652713"/>
          <p14:tracePt t="287948" x="4419600" y="2589213"/>
          <p14:tracePt t="287965" x="4429125" y="2544763"/>
          <p14:tracePt t="287982" x="4446588" y="2509838"/>
          <p14:tracePt t="287998" x="4446588" y="2492375"/>
          <p14:tracePt t="288016" x="4456113" y="2455863"/>
          <p14:tracePt t="288032" x="4465638" y="2438400"/>
          <p14:tracePt t="288049" x="4465638" y="2420938"/>
          <p14:tracePt t="288066" x="4473575" y="2401888"/>
          <p14:tracePt t="288081" x="4473575" y="2393950"/>
          <p14:tracePt t="288244" x="4473575" y="2374900"/>
          <p14:tracePt t="288255" x="4473575" y="2366963"/>
          <p14:tracePt t="288267" x="4465638" y="2366963"/>
          <p14:tracePt t="288282" x="4429125" y="2366963"/>
          <p14:tracePt t="288298" x="4411663" y="2366963"/>
          <p14:tracePt t="288315" x="4394200" y="2366963"/>
          <p14:tracePt t="288331" x="4384675" y="2366963"/>
          <p14:tracePt t="288349" x="4367213" y="2384425"/>
          <p14:tracePt t="288366" x="4367213" y="2393950"/>
          <p14:tracePt t="288385" x="4367213" y="2401888"/>
          <p14:tracePt t="288690" x="4367213" y="2411413"/>
          <p14:tracePt t="288706" x="4367213" y="2420938"/>
          <p14:tracePt t="288717" x="4367213" y="2428875"/>
          <p14:tracePt t="288732" x="4367213" y="2438400"/>
          <p14:tracePt t="288768" x="4367213" y="2446338"/>
          <p14:tracePt t="288780" x="4367213" y="2465388"/>
          <p14:tracePt t="288956" x="4367213" y="2473325"/>
          <p14:tracePt t="288972" x="4367213" y="2492375"/>
          <p14:tracePt t="288983" x="4367213" y="2500313"/>
          <p14:tracePt t="288999" x="4367213" y="2509838"/>
          <p14:tracePt t="289015" x="4357688" y="2527300"/>
          <p14:tracePt t="289032" x="4357688" y="2536825"/>
          <p14:tracePt t="289048" x="4357688" y="2544763"/>
          <p14:tracePt t="289066" x="4357688" y="2554288"/>
          <p14:tracePt t="289254" x="4357688" y="2563813"/>
          <p14:tracePt t="289265" x="4357688" y="2571750"/>
          <p14:tracePt t="289284" x="4348163" y="2598738"/>
          <p14:tracePt t="289667" x="4348163" y="2608263"/>
          <p14:tracePt t="289675" x="4348163" y="2616200"/>
          <p14:tracePt t="289683" x="4348163" y="2625725"/>
          <p14:tracePt t="289701" x="4340225" y="2635250"/>
          <p14:tracePt t="289966" x="4330700" y="2643188"/>
          <p14:tracePt t="289977" x="4330700" y="2652713"/>
          <p14:tracePt t="289989" x="4330700" y="2679700"/>
          <p14:tracePt t="290004" x="4322763" y="2687638"/>
          <p14:tracePt t="290015" x="4322763" y="2697163"/>
          <p14:tracePt t="290032" x="4322763" y="2706688"/>
          <p14:tracePt t="290048" x="4322763" y="2714625"/>
          <p14:tracePt t="290066" x="4322763" y="2732088"/>
          <p14:tracePt t="290082" x="4322763" y="2751138"/>
          <p14:tracePt t="290098" x="4322763" y="2768600"/>
          <p14:tracePt t="290115" x="4322763" y="2786063"/>
          <p14:tracePt t="290132" x="4313238" y="2803525"/>
          <p14:tracePt t="290149" x="4313238" y="2822575"/>
          <p14:tracePt t="290152" x="4313238" y="2830513"/>
          <p14:tracePt t="290166" x="4313238" y="2840038"/>
          <p14:tracePt t="290183" x="4313238" y="2849563"/>
          <p14:tracePt t="290202" x="4313238" y="2857500"/>
          <p14:tracePt t="290237" x="4313238" y="2867025"/>
          <p14:tracePt t="290245" x="4313238" y="2874963"/>
          <p14:tracePt t="290262" x="4295775" y="2894013"/>
          <p14:tracePt t="290709" x="4295775" y="2884488"/>
          <p14:tracePt t="290719" x="4295775" y="2857500"/>
          <p14:tracePt t="290733" x="4303713" y="2822575"/>
          <p14:tracePt t="290749" x="4303713" y="2795588"/>
          <p14:tracePt t="290765" x="4303713" y="2778125"/>
          <p14:tracePt t="290782" x="4303713" y="2768600"/>
          <p14:tracePt t="290818" x="4313238" y="2768600"/>
          <p14:tracePt t="290873" x="4313238" y="2759075"/>
          <p14:tracePt t="290883" x="4313238" y="2732088"/>
          <p14:tracePt t="291334" x="4313238" y="2741613"/>
          <p14:tracePt t="291351" x="4313238" y="2751138"/>
          <p14:tracePt t="291362" x="4313238" y="2768600"/>
          <p14:tracePt t="291373" x="4313238" y="2778125"/>
          <p14:tracePt t="291383" x="4313238" y="2786063"/>
          <p14:tracePt t="291453" x="4313238" y="2803525"/>
          <p14:tracePt t="291469" x="4313238" y="2813050"/>
          <p14:tracePt t="291483" x="4313238" y="2822575"/>
          <p14:tracePt t="291650" x="4313238" y="2803525"/>
          <p14:tracePt t="291661" x="4313238" y="2786063"/>
          <p14:tracePt t="291673" x="4313238" y="2751138"/>
          <p14:tracePt t="291682" x="4313238" y="2741613"/>
          <p14:tracePt t="291699" x="4313238" y="2732088"/>
          <p14:tracePt t="291867" x="4313238" y="2724150"/>
          <p14:tracePt t="291878" x="4313238" y="2714625"/>
          <p14:tracePt t="291891" x="4313238" y="2687638"/>
          <p14:tracePt t="291903" x="4313238" y="2679700"/>
          <p14:tracePt t="291916" x="4322763" y="2652713"/>
          <p14:tracePt t="291932" x="4322763" y="2625725"/>
          <p14:tracePt t="291949" x="4322763" y="2608263"/>
          <p14:tracePt t="291966" x="4322763" y="2598738"/>
          <p14:tracePt t="292493" x="4322763" y="2608263"/>
          <p14:tracePt t="292504" x="4322763" y="2616200"/>
          <p14:tracePt t="292518" x="4322763" y="2635250"/>
          <p14:tracePt t="292714" x="4322763" y="2643188"/>
          <p14:tracePt t="292724" x="4322763" y="2652713"/>
          <p14:tracePt t="292735" x="4322763" y="2660650"/>
          <p14:tracePt t="292751" x="4322763" y="2679700"/>
          <p14:tracePt t="292767" x="4322763" y="2697163"/>
          <p14:tracePt t="292782" x="4322763" y="2714625"/>
          <p14:tracePt t="292861" x="4322763" y="2724150"/>
          <p14:tracePt t="293065" x="4322763" y="2732088"/>
          <p14:tracePt t="293076" x="4313238" y="2751138"/>
          <p14:tracePt t="293088" x="4313238" y="2786063"/>
          <p14:tracePt t="293100" x="4303713" y="2795588"/>
          <p14:tracePt t="293116" x="4303713" y="2813050"/>
          <p14:tracePt t="293118" x="4303713" y="2830513"/>
          <p14:tracePt t="293133" x="4303713" y="2840038"/>
          <p14:tracePt t="293151" x="4286250" y="2874963"/>
          <p14:tracePt t="293166" x="4286250" y="2884488"/>
          <p14:tracePt t="293182" x="4286250" y="2911475"/>
          <p14:tracePt t="293199" x="4286250" y="2928938"/>
          <p14:tracePt t="293215" x="4286250" y="2946400"/>
          <p14:tracePt t="293232" x="4276725" y="2973388"/>
          <p14:tracePt t="293249" x="4268788" y="3000375"/>
          <p14:tracePt t="293266" x="4259263" y="3044825"/>
          <p14:tracePt t="293283" x="4259263" y="3063875"/>
          <p14:tracePt t="293300" x="4259263" y="3081338"/>
          <p14:tracePt t="293316" x="4259263" y="3108325"/>
          <p14:tracePt t="293332" x="4259263" y="3125788"/>
          <p14:tracePt t="293349" x="4251325" y="3143250"/>
          <p14:tracePt t="293365" x="4251325" y="3170238"/>
          <p14:tracePt t="293382" x="4251325" y="3187700"/>
          <p14:tracePt t="293401" x="4251325" y="3214688"/>
          <p14:tracePt t="293417" x="4251325" y="3241675"/>
          <p14:tracePt t="293433" x="4251325" y="3259138"/>
          <p14:tracePt t="293449" x="4241800" y="3278188"/>
          <p14:tracePt t="293468" x="4241800" y="3295650"/>
          <p14:tracePt t="293482" x="4241800" y="3303588"/>
          <p14:tracePt t="293499" x="4241800" y="3330575"/>
          <p14:tracePt t="293517" x="4241800" y="3349625"/>
          <p14:tracePt t="293532" x="4224338" y="3367088"/>
          <p14:tracePt t="293549" x="4224338" y="3394075"/>
          <p14:tracePt t="293565" x="4224338" y="3411538"/>
          <p14:tracePt t="293583" x="4224338" y="3429000"/>
          <p14:tracePt t="293600" x="4224338" y="3438525"/>
          <p14:tracePt t="293616" x="4214813" y="3446463"/>
          <p14:tracePt t="293632" x="4214813" y="3473450"/>
          <p14:tracePt t="293649" x="4214813" y="3492500"/>
          <p14:tracePt t="293651" x="4214813" y="3500438"/>
          <p14:tracePt t="293667" x="4214813" y="3517900"/>
          <p14:tracePt t="293682" x="4205288" y="3554413"/>
          <p14:tracePt t="293699" x="4205288" y="3571875"/>
          <p14:tracePt t="293715" x="4205288" y="3589338"/>
          <p14:tracePt t="293732" x="4197350" y="3616325"/>
          <p14:tracePt t="293749" x="4197350" y="3635375"/>
          <p14:tracePt t="293766" x="4197350" y="3652838"/>
          <p14:tracePt t="293783" x="4197350" y="3687763"/>
          <p14:tracePt t="293799" x="4197350" y="3697288"/>
          <p14:tracePt t="293816" x="4197350" y="3714750"/>
          <p14:tracePt t="293832" x="4197350" y="3733800"/>
          <p14:tracePt t="293849" x="4197350" y="3759200"/>
          <p14:tracePt t="293866" x="4197350" y="3778250"/>
          <p14:tracePt t="293882" x="4197350" y="3786188"/>
          <p14:tracePt t="293900" x="4197350" y="3822700"/>
          <p14:tracePt t="293917" x="4197350" y="3840163"/>
          <p14:tracePt t="293932" x="4197350" y="3857625"/>
          <p14:tracePt t="293949" x="4197350" y="3876675"/>
          <p14:tracePt t="293966" x="4197350" y="3902075"/>
          <p14:tracePt t="293982" x="4197350" y="3921125"/>
          <p14:tracePt t="293999" x="4197350" y="3938588"/>
          <p14:tracePt t="294016" x="4197350" y="3973513"/>
          <p14:tracePt t="294033" x="4197350" y="4000500"/>
          <p14:tracePt t="294050" x="4205288" y="4037013"/>
          <p14:tracePt t="294066" x="4205288" y="4054475"/>
          <p14:tracePt t="294083" x="4214813" y="4071938"/>
          <p14:tracePt t="294099" x="4232275" y="4108450"/>
          <p14:tracePt t="294115" x="4232275" y="4152900"/>
          <p14:tracePt t="294132" x="4241800" y="4197350"/>
          <p14:tracePt t="294149" x="4241800" y="4241800"/>
          <p14:tracePt t="294152" x="4251325" y="4251325"/>
          <p14:tracePt t="294167" x="4251325" y="4278313"/>
          <p14:tracePt t="294183" x="4251325" y="4286250"/>
          <p14:tracePt t="294199" x="4251325" y="4305300"/>
          <p14:tracePt t="294216" x="4251325" y="4322763"/>
          <p14:tracePt t="294232" x="4251325" y="4357688"/>
          <p14:tracePt t="294249" x="4259263" y="4394200"/>
          <p14:tracePt t="294266" x="4259263" y="4438650"/>
          <p14:tracePt t="294282" x="4259263" y="4465638"/>
          <p14:tracePt t="294299" x="4259263" y="4500563"/>
          <p14:tracePt t="294316" x="4259263" y="4554538"/>
          <p14:tracePt t="294332" x="4259263" y="4591050"/>
          <p14:tracePt t="294350" x="4259263" y="4635500"/>
          <p14:tracePt t="294366" x="4251325" y="4679950"/>
          <p14:tracePt t="294382" x="4251325" y="4714875"/>
          <p14:tracePt t="294399" x="4251325" y="4741863"/>
          <p14:tracePt t="294417" x="4251325" y="4795838"/>
          <p14:tracePt t="294432" x="4251325" y="4849813"/>
          <p14:tracePt t="294450" x="4251325" y="4876800"/>
          <p14:tracePt t="294468" x="4251325" y="4921250"/>
          <p14:tracePt t="294483" x="4251325" y="4938713"/>
          <p14:tracePt t="294499" x="4251325" y="4973638"/>
          <p14:tracePt t="294516" x="4251325" y="4992688"/>
          <p14:tracePt t="294532" x="4251325" y="5019675"/>
          <p14:tracePt t="294549" x="4251325" y="5045075"/>
          <p14:tracePt t="294567" x="4251325" y="5081588"/>
          <p14:tracePt t="294582" x="4251325" y="5099050"/>
          <p14:tracePt t="294599" x="4251325" y="5116513"/>
          <p14:tracePt t="294616" x="4241800" y="5126038"/>
          <p14:tracePt t="294633" x="4241800" y="5153025"/>
          <p14:tracePt t="294650" x="4241800" y="5170488"/>
          <p14:tracePt t="294653" x="4241800" y="5180013"/>
          <p14:tracePt t="294668" x="4224338" y="5197475"/>
          <p14:tracePt t="294683" x="4224338" y="5214938"/>
          <p14:tracePt t="294700" x="4214813" y="5241925"/>
          <p14:tracePt t="294716" x="4205288" y="5259388"/>
          <p14:tracePt t="294732" x="4205288" y="5295900"/>
          <p14:tracePt t="294749" x="4197350" y="5322888"/>
          <p14:tracePt t="294766" x="4197350" y="5340350"/>
          <p14:tracePt t="294782" x="4187825" y="5367338"/>
          <p14:tracePt t="294799" x="4187825" y="5384800"/>
          <p14:tracePt t="294817" x="4187825" y="5411788"/>
          <p14:tracePt t="294833" x="4187825" y="5429250"/>
          <p14:tracePt t="294849" x="4187825" y="5448300"/>
          <p14:tracePt t="294866" x="4187825" y="5456238"/>
          <p14:tracePt t="294900" x="4187825" y="5465763"/>
          <p14:tracePt t="294916" x="4187825" y="5473700"/>
          <p14:tracePt t="294933" x="4187825" y="5483225"/>
          <p14:tracePt t="294957" x="4187825" y="5492750"/>
          <p14:tracePt t="294974" x="4187825" y="5510213"/>
          <p14:tracePt t="294986" x="4187825" y="5519738"/>
          <p14:tracePt t="295000" x="4187825" y="5527675"/>
          <p14:tracePt t="295324" x="4187825" y="5519738"/>
          <p14:tracePt t="295333" x="4187825" y="5500688"/>
          <p14:tracePt t="295341" x="4197350" y="5483225"/>
          <p14:tracePt t="295353" x="4214813" y="5456238"/>
          <p14:tracePt t="295366" x="4224338" y="5421313"/>
          <p14:tracePt t="295383" x="4241800" y="5394325"/>
          <p14:tracePt t="295399" x="4259263" y="5357813"/>
          <p14:tracePt t="295416" x="4268788" y="5340350"/>
          <p14:tracePt t="295432" x="4276725" y="5305425"/>
          <p14:tracePt t="295449" x="4276725" y="5259388"/>
          <p14:tracePt t="295466" x="4286250" y="5207000"/>
          <p14:tracePt t="295482" x="4303713" y="5162550"/>
          <p14:tracePt t="295499" x="4313238" y="5099050"/>
          <p14:tracePt t="295516" x="4340225" y="5027613"/>
          <p14:tracePt t="295532" x="4340225" y="4983163"/>
          <p14:tracePt t="295551" x="4348163" y="4956175"/>
          <p14:tracePt t="295568" x="4348163" y="4921250"/>
          <p14:tracePt t="295583" x="4348163" y="4849813"/>
          <p14:tracePt t="295600" x="4348163" y="4768850"/>
          <p14:tracePt t="295616" x="4357688" y="4697413"/>
          <p14:tracePt t="295633" x="4357688" y="4616450"/>
          <p14:tracePt t="295649" x="4357688" y="4510088"/>
          <p14:tracePt t="295666" x="4367213" y="4402138"/>
          <p14:tracePt t="295683" x="4384675" y="4340225"/>
          <p14:tracePt t="295699" x="4384675" y="4278313"/>
          <p14:tracePt t="295717" x="4384675" y="4162425"/>
          <p14:tracePt t="295732" x="4384675" y="4090988"/>
          <p14:tracePt t="295749" x="4384675" y="4027488"/>
          <p14:tracePt t="295766" x="4375150" y="3965575"/>
          <p14:tracePt t="295783" x="4375150" y="3884613"/>
          <p14:tracePt t="295799" x="4357688" y="3778250"/>
          <p14:tracePt t="295817" x="4340225" y="3616325"/>
          <p14:tracePt t="295833" x="4330700" y="3509963"/>
          <p14:tracePt t="295850" x="4330700" y="3402013"/>
          <p14:tracePt t="295866" x="4330700" y="3303588"/>
          <p14:tracePt t="295883" x="4348163" y="3214688"/>
          <p14:tracePt t="295899" x="4375150" y="3135313"/>
          <p14:tracePt t="295916" x="4384675" y="3027363"/>
          <p14:tracePt t="295932" x="4402138" y="2938463"/>
          <p14:tracePt t="295951" x="4411663" y="2830513"/>
          <p14:tracePt t="295968" x="4411663" y="2803525"/>
          <p14:tracePt t="295983" x="4411663" y="2724150"/>
          <p14:tracePt t="296000" x="4411663" y="2652713"/>
          <p14:tracePt t="296016" x="4411663" y="2571750"/>
          <p14:tracePt t="296032" x="4411663" y="2500313"/>
          <p14:tracePt t="296049" x="4429125" y="2465388"/>
          <p14:tracePt t="296066" x="4429125" y="2438400"/>
          <p14:tracePt t="296210" x="4438650" y="2446338"/>
          <p14:tracePt t="296226" x="4438650" y="2473325"/>
          <p14:tracePt t="296238" x="4446588" y="2536825"/>
          <p14:tracePt t="296250" x="4483100" y="2687638"/>
          <p14:tracePt t="296267" x="4491038" y="2822575"/>
          <p14:tracePt t="296283" x="4491038" y="2928938"/>
          <p14:tracePt t="296300" x="4510088" y="3000375"/>
          <p14:tracePt t="296317" x="4510088" y="3044825"/>
          <p14:tracePt t="296334" x="4510088" y="3081338"/>
          <p14:tracePt t="296350" x="4510088" y="3098800"/>
          <p14:tracePt t="296367" x="4510088" y="3116263"/>
          <p14:tracePt t="296384" x="4510088" y="3143250"/>
          <p14:tracePt t="296399" x="4510088" y="3160713"/>
          <p14:tracePt t="296416" x="4500563" y="3179763"/>
          <p14:tracePt t="296432" x="4500563" y="3197225"/>
          <p14:tracePt t="296449" x="4500563" y="3224213"/>
          <p14:tracePt t="296467" x="4491038" y="3251200"/>
          <p14:tracePt t="296483" x="4491038" y="3268663"/>
          <p14:tracePt t="296499" x="4491038" y="3295650"/>
          <p14:tracePt t="296624" x="4473575" y="3259138"/>
          <p14:tracePt t="296636" x="4465638" y="3214688"/>
          <p14:tracePt t="296650" x="4438650" y="3135313"/>
          <p14:tracePt t="296667" x="4375150" y="3017838"/>
          <p14:tracePt t="296684" x="4322763" y="2901950"/>
          <p14:tracePt t="296699" x="4268788" y="2822575"/>
          <p14:tracePt t="296717" x="4232275" y="2768600"/>
          <p14:tracePt t="296733" x="4224338" y="2741613"/>
          <p14:tracePt t="296803" x="4214813" y="2732088"/>
          <p14:tracePt t="296819" x="4214813" y="2724150"/>
          <p14:tracePt t="296826" x="4197350" y="2714625"/>
          <p14:tracePt t="296834" x="4197350" y="2706688"/>
          <p14:tracePt t="296849" x="4187825" y="2706688"/>
          <p14:tracePt t="296866" x="4187825" y="2697163"/>
          <p14:tracePt t="296952" x="4179888" y="2697163"/>
          <p14:tracePt t="296984" x="4143375" y="2724150"/>
          <p14:tracePt t="296995" x="4081463" y="2768600"/>
          <p14:tracePt t="297008" x="4000500" y="2840038"/>
          <p14:tracePt t="297020" x="3965575" y="2849563"/>
          <p14:tracePt t="297033" x="3902075" y="2884488"/>
          <p14:tracePt t="297049" x="3884613" y="2901950"/>
          <p14:tracePt t="297218" x="3867150" y="2894013"/>
          <p14:tracePt t="297229" x="3795713" y="2894013"/>
          <p14:tracePt t="297242" x="3598863" y="2901950"/>
          <p14:tracePt t="297253" x="3517900" y="2921000"/>
          <p14:tracePt t="297267" x="3429000" y="2928938"/>
          <p14:tracePt t="297283" x="3394075" y="2946400"/>
          <p14:tracePt t="297299" x="3384550" y="2946400"/>
          <p14:tracePt t="297360" x="3411538" y="2982913"/>
          <p14:tracePt t="297370" x="3465513" y="2992438"/>
          <p14:tracePt t="297383" x="3571875" y="2992438"/>
          <p14:tracePt t="297400" x="3679825" y="2973388"/>
          <p14:tracePt t="297417" x="3714750" y="2955925"/>
          <p14:tracePt t="297433" x="3714750" y="2946400"/>
          <p14:tracePt t="297516" x="3705225" y="2928938"/>
          <p14:tracePt t="297523" x="3643313" y="2921000"/>
          <p14:tracePt t="297533" x="3608388" y="2901950"/>
          <p14:tracePt t="297549" x="3571875" y="2894013"/>
          <p14:tracePt t="297566" x="3562350" y="2894013"/>
          <p14:tracePt t="297626" x="3571875" y="2911475"/>
          <p14:tracePt t="297637" x="3616325" y="2911475"/>
          <p14:tracePt t="297650" x="3687763" y="2911475"/>
          <p14:tracePt t="297667" x="3724275" y="2911475"/>
          <p14:tracePt t="297836" x="3732213" y="2921000"/>
          <p14:tracePt t="297847" x="3776663" y="2928938"/>
          <p14:tracePt t="297868" x="3983038" y="2928938"/>
          <p14:tracePt t="297884" x="4133850" y="2911475"/>
          <p14:tracePt t="297900" x="4340225" y="2840038"/>
          <p14:tracePt t="297917" x="4518025" y="2803525"/>
          <p14:tracePt t="297933" x="4670425" y="2778125"/>
          <p14:tracePt t="297951" x="4768850" y="2759075"/>
          <p14:tracePt t="297967" x="4795838" y="2759075"/>
          <p14:tracePt t="297982" x="4813300" y="2759075"/>
          <p14:tracePt t="298220" x="4803775" y="2751138"/>
          <p14:tracePt t="298231" x="4795838" y="2741613"/>
          <p14:tracePt t="298252" x="4714875" y="2741613"/>
          <p14:tracePt t="298268" x="4643438" y="2741613"/>
          <p14:tracePt t="298283" x="4572000" y="2759075"/>
          <p14:tracePt t="298300" x="4545013" y="2759075"/>
          <p14:tracePt t="298316" x="4537075" y="2768600"/>
          <p14:tracePt t="298392" x="4554538" y="2768600"/>
          <p14:tracePt t="298403" x="4572000" y="2778125"/>
          <p14:tracePt t="298417" x="4581525" y="2778125"/>
          <p14:tracePt t="298548" x="4545013" y="2778125"/>
          <p14:tracePt t="298559" x="4518025" y="2778125"/>
          <p14:tracePt t="298570" x="4500563" y="2778125"/>
          <p14:tracePt t="298583" x="4446588" y="2778125"/>
          <p14:tracePt t="298600" x="4429125" y="2778125"/>
          <p14:tracePt t="298617" x="4411663" y="2759075"/>
          <p14:tracePt t="298634" x="4394200" y="2751138"/>
          <p14:tracePt t="298800" x="4384675" y="2741613"/>
          <p14:tracePt t="298816" x="4367213" y="2724150"/>
          <p14:tracePt t="298829" x="4357688" y="2714625"/>
          <p14:tracePt t="298908" x="4348163" y="2706688"/>
          <p14:tracePt t="298924" x="4340225" y="2706688"/>
          <p14:tracePt t="298935" x="4313238" y="2697163"/>
          <p14:tracePt t="298950" x="4268788" y="2670175"/>
          <p14:tracePt t="298966" x="4187825" y="2660650"/>
          <p14:tracePt t="298983" x="4116388" y="2660650"/>
          <p14:tracePt t="299000" x="4098925" y="2660650"/>
          <p14:tracePt t="299018" x="4071938" y="2660650"/>
          <p14:tracePt t="299033" x="4062413" y="2660650"/>
          <p14:tracePt t="299050" x="4054475" y="2670175"/>
          <p14:tracePt t="299066" x="4044950" y="2687638"/>
          <p14:tracePt t="299083" x="4027488" y="2706688"/>
          <p14:tracePt t="299099" x="4000500" y="2732088"/>
          <p14:tracePt t="299116" x="3983038" y="2751138"/>
          <p14:tracePt t="299133" x="3973513" y="2768600"/>
          <p14:tracePt t="299151" x="3965575" y="2795588"/>
          <p14:tracePt t="299154" x="3965575" y="2803525"/>
          <p14:tracePt t="299167" x="3956050" y="2822575"/>
          <p14:tracePt t="299184" x="3956050" y="2840038"/>
          <p14:tracePt t="299200" x="3956050" y="2874963"/>
          <p14:tracePt t="299217" x="3956050" y="2938463"/>
          <p14:tracePt t="299234" x="3956050" y="2982913"/>
          <p14:tracePt t="299250" x="3956050" y="3027363"/>
          <p14:tracePt t="299269" x="3956050" y="3089275"/>
          <p14:tracePt t="299284" x="3956050" y="3152775"/>
          <p14:tracePt t="299300" x="3956050" y="3214688"/>
          <p14:tracePt t="299316" x="3965575" y="3251200"/>
          <p14:tracePt t="299333" x="3965575" y="3268663"/>
          <p14:tracePt t="299349" x="3973513" y="3286125"/>
          <p14:tracePt t="299366" x="3973513" y="3303588"/>
          <p14:tracePt t="299383" x="3973513" y="3322638"/>
          <p14:tracePt t="299400" x="3973513" y="3367088"/>
          <p14:tracePt t="299418" x="3973513" y="3446463"/>
          <p14:tracePt t="299433" x="3973513" y="3482975"/>
          <p14:tracePt t="299450" x="3973513" y="3500438"/>
          <p14:tracePt t="299468" x="3973513" y="3527425"/>
          <p14:tracePt t="299483" x="3973513" y="3554413"/>
          <p14:tracePt t="299499" x="3973513" y="3635375"/>
          <p14:tracePt t="299517" x="3956050" y="3759200"/>
          <p14:tracePt t="299534" x="3929063" y="3840163"/>
          <p14:tracePt t="299550" x="3919538" y="3921125"/>
          <p14:tracePt t="299567" x="3911600" y="3965575"/>
          <p14:tracePt t="299584" x="3894138" y="4000500"/>
          <p14:tracePt t="299600" x="3894138" y="4027488"/>
          <p14:tracePt t="299617" x="3884613" y="4081463"/>
          <p14:tracePt t="299633" x="3884613" y="4125913"/>
          <p14:tracePt t="299650" x="3875088" y="4197350"/>
          <p14:tracePt t="299652" x="3875088" y="4241800"/>
          <p14:tracePt t="299667" x="3857625" y="4313238"/>
          <p14:tracePt t="299684" x="3830638" y="4411663"/>
          <p14:tracePt t="299700" x="3822700" y="4500563"/>
          <p14:tracePt t="299717" x="3822700" y="4581525"/>
          <p14:tracePt t="299733" x="3822700" y="4652963"/>
          <p14:tracePt t="299750" x="3822700" y="4714875"/>
          <p14:tracePt t="299766" x="3822700" y="4733925"/>
          <p14:tracePt t="299784" x="3822700" y="4768850"/>
          <p14:tracePt t="299800" x="3822700" y="4795838"/>
          <p14:tracePt t="299816" x="3822700" y="4822825"/>
          <p14:tracePt t="299832" x="3830638" y="4849813"/>
          <p14:tracePt t="299849" x="3840163" y="4876800"/>
          <p14:tracePt t="299866" x="3848100" y="4894263"/>
          <p14:tracePt t="299883" x="3875088" y="4911725"/>
          <p14:tracePt t="299902" x="3902075" y="4938713"/>
          <p14:tracePt t="299918" x="3919538" y="4973638"/>
          <p14:tracePt t="299934" x="3973513" y="5000625"/>
          <p14:tracePt t="299950" x="4000500" y="5019675"/>
          <p14:tracePt t="299966" x="4027488" y="5027613"/>
          <p14:tracePt t="299983" x="4044950" y="5054600"/>
          <p14:tracePt t="300000" x="4054475" y="5054600"/>
          <p14:tracePt t="300082" x="4062413" y="5064125"/>
          <p14:tracePt t="300098" x="4071938" y="5064125"/>
          <p14:tracePt t="300109" x="4098925" y="5064125"/>
          <p14:tracePt t="300116" x="4108450" y="5064125"/>
          <p14:tracePt t="300133" x="4125913" y="5045075"/>
          <p14:tracePt t="300150" x="4143375" y="5037138"/>
          <p14:tracePt t="300152" x="4160838" y="5027613"/>
          <p14:tracePt t="300167" x="4179888" y="5010150"/>
          <p14:tracePt t="300184" x="4197350" y="4992688"/>
          <p14:tracePt t="300201" x="4232275" y="4965700"/>
          <p14:tracePt t="300217" x="4276725" y="4929188"/>
          <p14:tracePt t="300233" x="4322763" y="4876800"/>
          <p14:tracePt t="300250" x="4348163" y="4857750"/>
          <p14:tracePt t="300266" x="4375150" y="4840288"/>
          <p14:tracePt t="300283" x="4384675" y="4822825"/>
          <p14:tracePt t="300300" x="4402138" y="4813300"/>
          <p14:tracePt t="300316" x="4419600" y="4795838"/>
          <p14:tracePt t="300333" x="4429125" y="4778375"/>
          <p14:tracePt t="300350" x="4456113" y="4768850"/>
          <p14:tracePt t="300367" x="4465638" y="4741863"/>
          <p14:tracePt t="300383" x="4491038" y="4697413"/>
          <p14:tracePt t="300400" x="4510088" y="4652963"/>
          <p14:tracePt t="300416" x="4527550" y="4616450"/>
          <p14:tracePt t="300434" x="4537075" y="4591050"/>
          <p14:tracePt t="300450" x="4554538" y="4554538"/>
          <p14:tracePt t="300468" x="4562475" y="4483100"/>
          <p14:tracePt t="300484" x="4562475" y="4340225"/>
          <p14:tracePt t="300500" x="4537075" y="4143375"/>
          <p14:tracePt t="300517" x="4545013" y="3965575"/>
          <p14:tracePt t="300534" x="4545013" y="3857625"/>
          <p14:tracePt t="300550" x="4545013" y="3786188"/>
          <p14:tracePt t="300569" x="4518025" y="3662363"/>
          <p14:tracePt t="300584" x="4500563" y="3589338"/>
          <p14:tracePt t="300600" x="4491038" y="3527425"/>
          <p14:tracePt t="300617" x="4483100" y="3421063"/>
          <p14:tracePt t="300634" x="4456113" y="3303588"/>
          <p14:tracePt t="300651" x="4419600" y="3197225"/>
          <p14:tracePt t="300654" x="4411663" y="3143250"/>
          <p14:tracePt t="300669" x="4384675" y="3081338"/>
          <p14:tracePt t="300684" x="4375150" y="3044825"/>
          <p14:tracePt t="300700" x="4375150" y="3027363"/>
          <p14:tracePt t="300716" x="4375150" y="2992438"/>
          <p14:tracePt t="300733" x="4375150" y="2946400"/>
          <p14:tracePt t="300750" x="4384675" y="2884488"/>
          <p14:tracePt t="300766" x="4402138" y="2822575"/>
          <p14:tracePt t="300784" x="4402138" y="2786063"/>
          <p14:tracePt t="300800" x="4402138" y="2759075"/>
          <p14:tracePt t="300818" x="4411663" y="2724150"/>
          <p14:tracePt t="300834" x="4411663" y="2697163"/>
          <p14:tracePt t="300850" x="4411663" y="2660650"/>
          <p14:tracePt t="300866" x="4411663" y="2643188"/>
          <p14:tracePt t="300883" x="4402138" y="2635250"/>
          <p14:tracePt t="300900" x="4402138" y="2625725"/>
          <p14:tracePt t="301037" x="4394200" y="2625725"/>
          <p14:tracePt t="301047" x="4375150" y="2635250"/>
          <p14:tracePt t="301059" x="4367213" y="2643188"/>
          <p14:tracePt t="301071" x="4357688" y="2660650"/>
          <p14:tracePt t="301084" x="4340225" y="2687638"/>
          <p14:tracePt t="301100" x="4322763" y="2706688"/>
          <p14:tracePt t="301117" x="4303713" y="2724150"/>
          <p14:tracePt t="301133" x="4295775" y="2741613"/>
          <p14:tracePt t="301150" x="4276725" y="2768600"/>
          <p14:tracePt t="301166" x="4259263" y="2786063"/>
          <p14:tracePt t="301184" x="4224338" y="2857500"/>
          <p14:tracePt t="301201" x="4197350" y="2894013"/>
          <p14:tracePt t="301217" x="4179888" y="2938463"/>
          <p14:tracePt t="301234" x="4152900" y="2955925"/>
          <p14:tracePt t="301250" x="4143375" y="2982913"/>
          <p14:tracePt t="301266" x="4125913" y="3009900"/>
          <p14:tracePt t="301283" x="4098925" y="3044825"/>
          <p14:tracePt t="301300" x="4089400" y="3081338"/>
          <p14:tracePt t="301318" x="4071938" y="3160713"/>
          <p14:tracePt t="301334" x="4044950" y="3224213"/>
          <p14:tracePt t="301350" x="4017963" y="3303588"/>
          <p14:tracePt t="301366" x="4000500" y="3375025"/>
          <p14:tracePt t="301383" x="3990975" y="3455988"/>
          <p14:tracePt t="301401" x="3973513" y="3517900"/>
          <p14:tracePt t="301417" x="3956050" y="3581400"/>
          <p14:tracePt t="301433" x="3956050" y="3643313"/>
          <p14:tracePt t="301450" x="3956050" y="3768725"/>
          <p14:tracePt t="301467" x="3956050" y="3867150"/>
          <p14:tracePt t="301483" x="3956050" y="3956050"/>
          <p14:tracePt t="301500" x="3973513" y="4044950"/>
          <p14:tracePt t="301516" x="3973513" y="4125913"/>
          <p14:tracePt t="301534" x="3983038" y="4206875"/>
          <p14:tracePt t="301551" x="4000500" y="4278313"/>
          <p14:tracePt t="301569" x="4010025" y="4349750"/>
          <p14:tracePt t="301584" x="4017963" y="4429125"/>
          <p14:tracePt t="301600" x="4044950" y="4519613"/>
          <p14:tracePt t="301616" x="4062413" y="4625975"/>
          <p14:tracePt t="301633" x="4071938" y="4733925"/>
          <p14:tracePt t="301651" x="4089400" y="4830763"/>
          <p14:tracePt t="301655" x="4098925" y="4867275"/>
          <p14:tracePt t="301667" x="4098925" y="4902200"/>
          <p14:tracePt t="301684" x="4116388" y="4983163"/>
          <p14:tracePt t="301701" x="4125913" y="5027613"/>
          <p14:tracePt t="301717" x="4152900" y="5091113"/>
          <p14:tracePt t="301733" x="4152900" y="5108575"/>
          <p14:tracePt t="301750" x="4160838" y="5126038"/>
          <p14:tracePt t="301766" x="4170363" y="5153025"/>
          <p14:tracePt t="301783" x="4179888" y="5170488"/>
          <p14:tracePt t="301800" x="4187825" y="5180013"/>
          <p14:tracePt t="301920" x="4197350" y="5180013"/>
          <p14:tracePt t="301928" x="4224338" y="5170488"/>
          <p14:tracePt t="301936" x="4251325" y="5126038"/>
          <p14:tracePt t="301950" x="4286250" y="5099050"/>
          <p14:tracePt t="301967" x="4313238" y="5054600"/>
          <p14:tracePt t="301983" x="4394200" y="4956175"/>
          <p14:tracePt t="302000" x="4429125" y="4911725"/>
          <p14:tracePt t="302016" x="4465638" y="4857750"/>
          <p14:tracePt t="302034" x="4491038" y="4795838"/>
          <p14:tracePt t="302050" x="4527550" y="4714875"/>
          <p14:tracePt t="302067" x="4554538" y="4652963"/>
          <p14:tracePt t="302084" x="4589463" y="4581525"/>
          <p14:tracePt t="302100" x="4598988" y="4537075"/>
          <p14:tracePt t="302116" x="4625975" y="4473575"/>
          <p14:tracePt t="302133" x="4643438" y="4394200"/>
          <p14:tracePt t="302150" x="4643438" y="4305300"/>
          <p14:tracePt t="302167" x="4633913" y="4170363"/>
          <p14:tracePt t="302183" x="4616450" y="4044950"/>
          <p14:tracePt t="302200" x="4608513" y="3938588"/>
          <p14:tracePt t="302217" x="4589463" y="3876675"/>
          <p14:tracePt t="302234" x="4589463" y="3813175"/>
          <p14:tracePt t="302250" x="4581525" y="3786188"/>
          <p14:tracePt t="302266" x="4562475" y="3768725"/>
          <p14:tracePt t="302284" x="4554538" y="3733800"/>
          <p14:tracePt t="302300" x="4545013" y="3697288"/>
          <p14:tracePt t="302317" x="4518025" y="3679825"/>
          <p14:tracePt t="302334" x="4500563" y="3625850"/>
          <p14:tracePt t="302350" x="4473575" y="3581400"/>
          <p14:tracePt t="302367" x="4446588" y="3500438"/>
          <p14:tracePt t="302383" x="4419600" y="3421063"/>
          <p14:tracePt t="302400" x="4411663" y="3340100"/>
          <p14:tracePt t="302417" x="4384675" y="3278188"/>
          <p14:tracePt t="302434" x="4357688" y="3197225"/>
          <p14:tracePt t="302450" x="4330700" y="3152775"/>
          <p14:tracePt t="302468" x="4303713" y="3098800"/>
          <p14:tracePt t="302484" x="4276725" y="3063875"/>
          <p14:tracePt t="302500" x="4259263" y="3044825"/>
          <p14:tracePt t="302517" x="4197350" y="3009900"/>
          <p14:tracePt t="302534" x="4108450" y="2982913"/>
          <p14:tracePt t="302549" x="4010025" y="2955925"/>
          <p14:tracePt t="302566" x="3902075" y="2928938"/>
          <p14:tracePt t="302583" x="3803650" y="2901950"/>
          <p14:tracePt t="302600" x="3660775" y="2884488"/>
          <p14:tracePt t="302617" x="3581400" y="2894013"/>
          <p14:tracePt t="302633" x="3490913" y="2921000"/>
          <p14:tracePt t="302650" x="3411538" y="2921000"/>
          <p14:tracePt t="302667" x="3340100" y="2921000"/>
          <p14:tracePt t="302683" x="3259138" y="2921000"/>
          <p14:tracePt t="302700" x="3187700" y="2921000"/>
          <p14:tracePt t="302717" x="3160713" y="2928938"/>
          <p14:tracePt t="302735" x="3125788" y="2938463"/>
          <p14:tracePt t="302751" x="3089275" y="2946400"/>
          <p14:tracePt t="302767" x="3054350" y="2955925"/>
          <p14:tracePt t="302784" x="3027363" y="2973388"/>
          <p14:tracePt t="302801" x="3000375" y="2982913"/>
          <p14:tracePt t="302817" x="2982913" y="2992438"/>
          <p14:tracePt t="302834" x="2946400" y="2992438"/>
          <p14:tracePt t="302852" x="2830513" y="2955925"/>
          <p14:tracePt t="302867" x="2741613" y="2955925"/>
          <p14:tracePt t="302884" x="2652713" y="2965450"/>
          <p14:tracePt t="302900" x="2554288" y="2982913"/>
          <p14:tracePt t="302917" x="2490788" y="2992438"/>
          <p14:tracePt t="302934" x="2465388" y="3000375"/>
          <p14:tracePt t="302950" x="2428875" y="3000375"/>
          <p14:tracePt t="302967" x="2411413" y="3009900"/>
          <p14:tracePt t="302985" x="2366963" y="3044825"/>
          <p14:tracePt t="303000" x="2330450" y="3063875"/>
          <p14:tracePt t="303017" x="2303463" y="3071813"/>
          <p14:tracePt t="303033" x="2276475" y="3089275"/>
          <p14:tracePt t="303050" x="2259013" y="3098800"/>
          <p14:tracePt t="303067" x="2251075" y="3098800"/>
          <p14:tracePt t="303297" x="2251075" y="3071813"/>
          <p14:tracePt t="303308" x="2251075" y="3063875"/>
          <p14:tracePt t="303322" x="2251075" y="3036888"/>
          <p14:tracePt t="303333" x="2251075" y="3027363"/>
          <p14:tracePt t="303350" x="2251075" y="3009900"/>
          <p14:tracePt t="303367" x="2251075" y="3000375"/>
          <p14:tracePt t="303383" x="2241550" y="2965450"/>
          <p14:tracePt t="303400" x="2224088" y="2955925"/>
          <p14:tracePt t="303417" x="2224088" y="2946400"/>
          <p14:tracePt t="303434" x="2205038" y="2946400"/>
          <p14:tracePt t="303673" x="2214563" y="2946400"/>
          <p14:tracePt t="303689" x="2232025" y="2946400"/>
          <p14:tracePt t="303701" x="2241550" y="2946400"/>
          <p14:tracePt t="303717" x="2276475" y="2965450"/>
          <p14:tracePt t="303735" x="2393950" y="2973388"/>
          <p14:tracePt t="303751" x="2465388" y="2973388"/>
          <p14:tracePt t="303767" x="2544763" y="2973388"/>
          <p14:tracePt t="303784" x="2625725" y="2973388"/>
          <p14:tracePt t="303800" x="2643188" y="2973388"/>
          <p14:tracePt t="303817" x="2652713" y="2973388"/>
          <p14:tracePt t="303902" x="2660650" y="2973388"/>
          <p14:tracePt t="303913" x="2697163" y="2955925"/>
          <p14:tracePt t="303924" x="2776538" y="2946400"/>
          <p14:tracePt t="303935" x="2813050" y="2946400"/>
          <p14:tracePt t="303951" x="2884488" y="2946400"/>
          <p14:tracePt t="303968" x="2965450" y="2946400"/>
          <p14:tracePt t="303983" x="3044825" y="2946400"/>
          <p14:tracePt t="304000" x="3116263" y="2946400"/>
          <p14:tracePt t="304016" x="3232150" y="2928938"/>
          <p14:tracePt t="304033" x="3322638" y="2921000"/>
          <p14:tracePt t="304050" x="3438525" y="2901950"/>
          <p14:tracePt t="304066" x="3527425" y="2894013"/>
          <p14:tracePt t="304083" x="3608388" y="2867025"/>
          <p14:tracePt t="304100" x="3643313" y="2849563"/>
          <p14:tracePt t="304116" x="3660775" y="2830513"/>
          <p14:tracePt t="304133" x="3670300" y="2830513"/>
          <p14:tracePt t="304150" x="3679825" y="2830513"/>
          <p14:tracePt t="304167" x="3697288" y="2830513"/>
          <p14:tracePt t="304183" x="3724275" y="2830513"/>
          <p14:tracePt t="304201" x="3741738" y="2822575"/>
          <p14:tracePt t="304217" x="3776663" y="2822575"/>
          <p14:tracePt t="304234" x="3803650" y="2813050"/>
          <p14:tracePt t="304251" x="3840163" y="2813050"/>
          <p14:tracePt t="304267" x="3867150" y="2813050"/>
          <p14:tracePt t="304284" x="3884613" y="2803525"/>
          <p14:tracePt t="304301" x="3919538" y="2795588"/>
          <p14:tracePt t="304317" x="3965575" y="2778125"/>
          <p14:tracePt t="304334" x="4017963" y="2768600"/>
          <p14:tracePt t="304351" x="4044950" y="2759075"/>
          <p14:tracePt t="304369" x="4071938" y="2751138"/>
          <p14:tracePt t="304385" x="4089400" y="2751138"/>
          <p14:tracePt t="304401" x="4108450" y="2751138"/>
          <p14:tracePt t="304433" x="4116388" y="2751138"/>
          <p14:tracePt t="304450" x="4133850" y="2751138"/>
          <p14:tracePt t="304467" x="4143375" y="2751138"/>
          <p14:tracePt t="304483" x="4152900" y="2751138"/>
          <p14:tracePt t="304518" x="4160838" y="2751138"/>
          <p14:tracePt t="304532" x="4170363" y="2759075"/>
          <p14:tracePt t="304541" x="4179888" y="2759075"/>
          <p14:tracePt t="305654" x="4179888" y="2768600"/>
          <p14:tracePt t="305670" x="4160838" y="2778125"/>
          <p14:tracePt t="305686" x="4125913" y="2786063"/>
          <p14:tracePt t="305702" x="4062413" y="2803525"/>
          <p14:tracePt t="305718" x="3911600" y="2830513"/>
          <p14:tracePt t="305734" x="3660775" y="2867025"/>
          <p14:tracePt t="305750" x="3419475" y="2901950"/>
          <p14:tracePt t="305767" x="3303588" y="2928938"/>
          <p14:tracePt t="305785" x="3170238" y="2955925"/>
          <p14:tracePt t="305800" x="3089275" y="2982913"/>
          <p14:tracePt t="305817" x="2982913" y="3000375"/>
          <p14:tracePt t="305834" x="2894013" y="3000375"/>
          <p14:tracePt t="305851" x="2857500" y="3000375"/>
          <p14:tracePt t="305919" x="2847975" y="3017838"/>
          <p14:tracePt t="305936" x="2840038" y="3017838"/>
          <p14:tracePt t="305946" x="2822575" y="3027363"/>
          <p14:tracePt t="305958" x="2741613" y="3232150"/>
          <p14:tracePt t="305967" x="2687638" y="3402013"/>
          <p14:tracePt t="305984" x="2608263" y="3741738"/>
          <p14:tracePt t="306000" x="2589213" y="3902075"/>
          <p14:tracePt t="306034" x="2581275" y="3948113"/>
          <p14:tracePt t="306287" x="2581275" y="3929063"/>
          <p14:tracePt t="306300" x="2581275" y="3894138"/>
          <p14:tracePt t="306318" x="2339975" y="3867150"/>
          <p14:tracePt t="306334" x="1990725" y="4019550"/>
          <p14:tracePt t="306351" x="1901825" y="4037013"/>
          <p14:tracePt t="306368" x="1839913" y="4044950"/>
          <p14:tracePt t="306384" x="1830388" y="4054475"/>
          <p14:tracePt t="306451" x="1812925" y="4054475"/>
          <p14:tracePt t="306475" x="1803400" y="4054475"/>
          <p14:tracePt t="306489" x="1795463" y="4054475"/>
          <p14:tracePt t="306501" x="1785938" y="4044950"/>
          <p14:tracePt t="306517" x="1776413" y="4044950"/>
          <p14:tracePt t="306534" x="1768475" y="4044950"/>
          <p14:tracePt t="306592" x="1768475" y="4037013"/>
          <p14:tracePt t="306616" x="1768475" y="4027488"/>
          <p14:tracePt t="306632" x="1768475" y="4019550"/>
          <p14:tracePt t="306643" x="1776413" y="3992563"/>
          <p14:tracePt t="306656" x="1795463" y="3911600"/>
          <p14:tracePt t="306670" x="1839913" y="3759200"/>
          <p14:tracePt t="306685" x="1893888" y="3554413"/>
          <p14:tracePt t="306700" x="1955800" y="3375025"/>
          <p14:tracePt t="306718" x="2017713" y="3206750"/>
          <p14:tracePt t="306734" x="2062163" y="3098800"/>
          <p14:tracePt t="306750" x="2089150" y="3036888"/>
          <p14:tracePt t="306767" x="2108200" y="2982913"/>
          <p14:tracePt t="306784" x="2125663" y="2955925"/>
          <p14:tracePt t="306801" x="2125663" y="2921000"/>
          <p14:tracePt t="306817" x="2116138" y="2911475"/>
          <p14:tracePt t="306835" x="2089150" y="2894013"/>
          <p14:tracePt t="306850" x="2081213" y="2874963"/>
          <p14:tracePt t="306867" x="2062163" y="2849563"/>
          <p14:tracePt t="306884" x="2036763" y="2822575"/>
          <p14:tracePt t="306900" x="2017713" y="2795588"/>
          <p14:tracePt t="306917" x="2000250" y="2778125"/>
          <p14:tracePt t="306936" x="1973263" y="2751138"/>
          <p14:tracePt t="306951" x="1965325" y="2724150"/>
          <p14:tracePt t="306968" x="1946275" y="2706688"/>
          <p14:tracePt t="306984" x="1928813" y="2687638"/>
          <p14:tracePt t="307001" x="1901825" y="2679700"/>
          <p14:tracePt t="307018" x="1893888" y="2670175"/>
          <p14:tracePt t="307035" x="1884363" y="2670175"/>
          <p14:tracePt t="307051" x="1866900" y="2670175"/>
          <p14:tracePt t="307070" x="1822450" y="2670175"/>
          <p14:tracePt t="307086" x="1751013" y="2670175"/>
          <p14:tracePt t="307101" x="1704975" y="2679700"/>
          <p14:tracePt t="307117" x="1652588" y="2697163"/>
          <p14:tracePt t="307134" x="1616075" y="2706688"/>
          <p14:tracePt t="307150" x="1589088" y="2714625"/>
          <p14:tracePt t="307167" x="1554163" y="2732088"/>
          <p14:tracePt t="307185" x="1527175" y="2741613"/>
          <p14:tracePt t="307201" x="1500188" y="2751138"/>
          <p14:tracePt t="307218" x="1473200" y="2759075"/>
          <p14:tracePt t="307235" x="1446213" y="2778125"/>
          <p14:tracePt t="307251" x="1428750" y="2803525"/>
          <p14:tracePt t="307268" x="1384300" y="2840038"/>
          <p14:tracePt t="307284" x="1303338" y="2901950"/>
          <p14:tracePt t="307301" x="1223963" y="2955925"/>
          <p14:tracePt t="307320" x="1160463" y="3009900"/>
          <p14:tracePt t="307336" x="1143000" y="3027363"/>
          <p14:tracePt t="307351" x="1133475" y="3036888"/>
          <p14:tracePt t="307368" x="1116013" y="3036888"/>
          <p14:tracePt t="307384" x="1116013" y="3044825"/>
          <p14:tracePt t="307516" x="1108075" y="3054350"/>
          <p14:tracePt t="307526" x="1098550" y="3089275"/>
          <p14:tracePt t="307538" x="1071563" y="3170238"/>
          <p14:tracePt t="307551" x="1062038" y="3214688"/>
          <p14:tracePt t="307568" x="1036638" y="3286125"/>
          <p14:tracePt t="307585" x="1000125" y="3349625"/>
          <p14:tracePt t="307601" x="990600" y="3375025"/>
          <p14:tracePt t="307617" x="982663" y="3402013"/>
          <p14:tracePt t="307633" x="982663" y="3411538"/>
          <p14:tracePt t="307650" x="965200" y="3421063"/>
          <p14:tracePt t="307667" x="965200" y="3455988"/>
          <p14:tracePt t="307684" x="955675" y="3482975"/>
          <p14:tracePt t="307701" x="955675" y="3517900"/>
          <p14:tracePt t="307717" x="955675" y="3536950"/>
          <p14:tracePt t="307756" x="955675" y="3544888"/>
          <p14:tracePt t="307768" x="965200" y="3544888"/>
          <p14:tracePt t="307784" x="990600" y="3571875"/>
          <p14:tracePt t="307801" x="1009650" y="3589338"/>
          <p14:tracePt t="307820" x="1036638" y="3616325"/>
          <p14:tracePt t="307835" x="1062038" y="3625850"/>
          <p14:tracePt t="307851" x="1081088" y="3643313"/>
          <p14:tracePt t="307969" x="1081088" y="3635375"/>
          <p14:tracePt t="307984" x="1071563" y="3625850"/>
          <p14:tracePt t="307995" x="1062038" y="3616325"/>
          <p14:tracePt t="308008" x="1044575" y="3616325"/>
          <p14:tracePt t="308020" x="1036638" y="3608388"/>
          <p14:tracePt t="308034" x="1017588" y="3598863"/>
          <p14:tracePt t="308050" x="1009650" y="3589338"/>
          <p14:tracePt t="308212" x="1009650" y="3581400"/>
          <p14:tracePt t="308223" x="1017588" y="3581400"/>
          <p14:tracePt t="308236" x="1054100" y="3581400"/>
          <p14:tracePt t="308251" x="1098550" y="3581400"/>
          <p14:tracePt t="308267" x="1116013" y="3581400"/>
          <p14:tracePt t="308284" x="1143000" y="3581400"/>
          <p14:tracePt t="308318" x="1143000" y="3589338"/>
          <p14:tracePt t="308344" x="1143000" y="3598863"/>
          <p14:tracePt t="308355" x="1133475" y="3598863"/>
          <p14:tracePt t="308368" x="1116013" y="3598863"/>
          <p14:tracePt t="308385" x="1098550" y="3589338"/>
          <p14:tracePt t="308402" x="1081088" y="3581400"/>
          <p14:tracePt t="308418" x="1054100" y="3581400"/>
          <p14:tracePt t="308434" x="1036638" y="3563938"/>
          <p14:tracePt t="308451" x="1027113" y="3563938"/>
          <p14:tracePt t="308556" x="1027113" y="3571875"/>
          <p14:tracePt t="308567" x="1054100" y="3581400"/>
          <p14:tracePt t="308585" x="1098550" y="3608388"/>
          <p14:tracePt t="308601" x="1133475" y="3625850"/>
          <p14:tracePt t="308618" x="1152525" y="3635375"/>
          <p14:tracePt t="308674" x="1143000" y="3635375"/>
          <p14:tracePt t="308685" x="1125538" y="3635375"/>
          <p14:tracePt t="308701" x="1098550" y="3625850"/>
          <p14:tracePt t="308719" x="1017588" y="3625850"/>
          <p14:tracePt t="308737" x="982663" y="3625850"/>
          <p14:tracePt t="308751" x="973138" y="3625850"/>
          <p14:tracePt t="308797" x="973138" y="3616325"/>
          <p14:tracePt t="308806" x="982663" y="3608388"/>
          <p14:tracePt t="308817" x="990600" y="3608388"/>
          <p14:tracePt t="308834" x="1009650" y="3608388"/>
          <p14:tracePt t="308851" x="1071563" y="3608388"/>
          <p14:tracePt t="308867" x="1169988" y="3608388"/>
          <p14:tracePt t="308884" x="1250950" y="3608388"/>
          <p14:tracePt t="308901" x="1322388" y="3608388"/>
          <p14:tracePt t="308917" x="1357313" y="3616325"/>
          <p14:tracePt t="308977" x="1347788" y="3616325"/>
          <p14:tracePt t="308986" x="1312863" y="3616325"/>
          <p14:tracePt t="309002" x="1276350" y="3616325"/>
          <p14:tracePt t="309017" x="1250950" y="3616325"/>
          <p14:tracePt t="309034" x="1204913" y="3635375"/>
          <p14:tracePt t="309051" x="1169988" y="3635375"/>
          <p14:tracePt t="309067" x="1125538" y="3635375"/>
          <p14:tracePt t="309084" x="1116013" y="3635375"/>
          <p14:tracePt t="309206" x="1125538" y="3635375"/>
          <p14:tracePt t="309217" x="1133475" y="3635375"/>
          <p14:tracePt t="309292" x="1133475" y="3616325"/>
          <p14:tracePt t="309303" x="1125538" y="3616325"/>
          <p14:tracePt t="309318" x="1081088" y="3608388"/>
          <p14:tracePt t="309335" x="1017588" y="3608388"/>
          <p14:tracePt t="309351" x="946150" y="3608388"/>
          <p14:tracePt t="309367" x="884238" y="3608388"/>
          <p14:tracePt t="309384" x="857250" y="3608388"/>
          <p14:tracePt t="309456" x="857250" y="3616325"/>
          <p14:tracePt t="309468" x="866775" y="3635375"/>
          <p14:tracePt t="309487" x="884238" y="3643313"/>
          <p14:tracePt t="309501" x="901700" y="3652838"/>
          <p14:tracePt t="309517" x="938213" y="3662363"/>
          <p14:tracePt t="309534" x="1000125" y="3662363"/>
          <p14:tracePt t="309551" x="1071563" y="3670300"/>
          <p14:tracePt t="309567" x="1179513" y="3670300"/>
          <p14:tracePt t="309584" x="1258888" y="3670300"/>
          <p14:tracePt t="309601" x="1303338" y="3670300"/>
          <p14:tracePt t="309617" x="1322388" y="3670300"/>
          <p14:tracePt t="309635" x="1339850" y="3670300"/>
          <p14:tracePt t="309652" x="1339850" y="3652838"/>
          <p14:tracePt t="309667" x="1347788" y="3635375"/>
          <p14:tracePt t="309684" x="1347788" y="3608388"/>
          <p14:tracePt t="309701" x="1347788" y="3589338"/>
          <p14:tracePt t="309717" x="1347788" y="3571875"/>
          <p14:tracePt t="309734" x="1347788" y="3554413"/>
          <p14:tracePt t="309752" x="1347788" y="3517900"/>
          <p14:tracePt t="309768" x="1347788" y="3500438"/>
          <p14:tracePt t="309784" x="1347788" y="3465513"/>
          <p14:tracePt t="309801" x="1339850" y="3402013"/>
          <p14:tracePt t="309817" x="1312863" y="3340100"/>
          <p14:tracePt t="309834" x="1285875" y="3232150"/>
          <p14:tracePt t="309851" x="1258888" y="3152775"/>
          <p14:tracePt t="309867" x="1231900" y="3071813"/>
          <p14:tracePt t="309885" x="1223963" y="2973388"/>
          <p14:tracePt t="309902" x="1204913" y="2894013"/>
          <p14:tracePt t="309917" x="1204913" y="2840038"/>
          <p14:tracePt t="309934" x="1214438" y="2778125"/>
          <p14:tracePt t="309951" x="1231900" y="2697163"/>
          <p14:tracePt t="309967" x="1250950" y="2635250"/>
          <p14:tracePt t="309984" x="1276350" y="2581275"/>
          <p14:tracePt t="310001" x="1285875" y="2536825"/>
          <p14:tracePt t="310018" x="1330325" y="2492375"/>
          <p14:tracePt t="310034" x="1366838" y="2473325"/>
          <p14:tracePt t="310051" x="1428750" y="2446338"/>
          <p14:tracePt t="310068" x="1465263" y="2438400"/>
          <p14:tracePt t="310084" x="1473200" y="2438400"/>
          <p14:tracePt t="310101" x="1482725" y="2438400"/>
          <p14:tracePt t="310118" x="1482725" y="2428875"/>
          <p14:tracePt t="310136" x="1490663" y="2428875"/>
          <p14:tracePt t="310151" x="1527175" y="2446338"/>
          <p14:tracePt t="310167" x="1598613" y="2473325"/>
          <p14:tracePt t="310184" x="1670050" y="2500313"/>
          <p14:tracePt t="310201" x="1731963" y="2527300"/>
          <p14:tracePt t="310217" x="1776413" y="2544763"/>
          <p14:tracePt t="310234" x="1795463" y="2571750"/>
          <p14:tracePt t="310250" x="1822450" y="2581275"/>
          <p14:tracePt t="310268" x="1830388" y="2589213"/>
          <p14:tracePt t="310291" x="1839913" y="2589213"/>
          <p14:tracePt t="310315" x="1847850" y="2589213"/>
          <p14:tracePt t="310323" x="1857375" y="2598738"/>
          <p14:tracePt t="310334" x="1866900" y="2598738"/>
          <p14:tracePt t="310350" x="1884363" y="2598738"/>
          <p14:tracePt t="310367" x="1893888" y="2598738"/>
          <p14:tracePt t="310816" x="1874838" y="2608263"/>
          <p14:tracePt t="310832" x="1866900" y="2608263"/>
          <p14:tracePt t="310880" x="1857375" y="2608263"/>
          <p14:tracePt t="310942" x="1847850" y="2608263"/>
          <p14:tracePt t="310953" x="1839913" y="2608263"/>
          <p14:tracePt t="310968" x="1822450" y="2589213"/>
          <p14:tracePt t="310985" x="1795463" y="2563813"/>
          <p14:tracePt t="311002" x="1776413" y="2544763"/>
          <p14:tracePt t="311020" x="1751013" y="2517775"/>
          <p14:tracePt t="311037" x="1741488" y="2492375"/>
          <p14:tracePt t="311052" x="1724025" y="2492375"/>
          <p14:tracePt t="311068" x="1724025" y="2482850"/>
          <p14:tracePt t="311224" x="1731963" y="2482850"/>
          <p14:tracePt t="311235" x="1741488" y="2500313"/>
          <p14:tracePt t="311251" x="1758950" y="2517775"/>
          <p14:tracePt t="311269" x="1776413" y="2536825"/>
          <p14:tracePt t="311286" x="1812925" y="2571750"/>
          <p14:tracePt t="311302" x="1822450" y="2581275"/>
          <p14:tracePt t="311318" x="1839913" y="2589213"/>
          <p14:tracePt t="311334" x="1857375" y="2598738"/>
          <p14:tracePt t="311351" x="1866900" y="2608263"/>
          <p14:tracePt t="311368" x="1893888" y="2625725"/>
          <p14:tracePt t="311384" x="1901825" y="2652713"/>
          <p14:tracePt t="311401" x="1919288" y="2660650"/>
          <p14:tracePt t="311418" x="1955800" y="2687638"/>
          <p14:tracePt t="311434" x="1973263" y="2697163"/>
          <p14:tracePt t="311451" x="1982788" y="2697163"/>
          <p14:tracePt t="311467" x="2000250" y="2724150"/>
          <p14:tracePt t="311484" x="2036763" y="2732088"/>
          <p14:tracePt t="311501" x="2081213" y="2751138"/>
          <p14:tracePt t="311517" x="2160588" y="2768600"/>
          <p14:tracePt t="311534" x="2214563" y="2768600"/>
          <p14:tracePt t="311552" x="2259013" y="2768600"/>
          <p14:tracePt t="311567" x="2286000" y="2768600"/>
          <p14:tracePt t="311600" x="2295525" y="2768600"/>
          <p14:tracePt t="311617" x="2303463" y="2768600"/>
          <p14:tracePt t="311635" x="2339975" y="2768600"/>
          <p14:tracePt t="311652" x="2357438" y="2751138"/>
          <p14:tracePt t="311668" x="2366963" y="2751138"/>
          <p14:tracePt t="311786" x="2366963" y="2759075"/>
          <p14:tracePt t="311803" x="2366963" y="2778125"/>
          <p14:tracePt t="311817" x="2366963" y="2795588"/>
          <p14:tracePt t="311834" x="2357438" y="2813050"/>
          <p14:tracePt t="311852" x="2347913" y="2849563"/>
          <p14:tracePt t="311868" x="2322513" y="2867025"/>
          <p14:tracePt t="311885" x="2312988" y="2894013"/>
          <p14:tracePt t="311902" x="2303463" y="2911475"/>
          <p14:tracePt t="311919" x="2286000" y="2938463"/>
          <p14:tracePt t="311935" x="2276475" y="2946400"/>
          <p14:tracePt t="311952" x="2251075" y="2965450"/>
          <p14:tracePt t="311968" x="2232025" y="2973388"/>
          <p14:tracePt t="311984" x="2214563" y="2982913"/>
          <p14:tracePt t="312001" x="2197100" y="3000375"/>
          <p14:tracePt t="312018" x="2160588" y="3009900"/>
          <p14:tracePt t="312036" x="2071688" y="3044825"/>
          <p14:tracePt t="312052" x="2044700" y="3071813"/>
          <p14:tracePt t="312068" x="1990725" y="3089275"/>
          <p14:tracePt t="312085" x="1946275" y="3116263"/>
          <p14:tracePt t="312101" x="1928813" y="3135313"/>
          <p14:tracePt t="312118" x="1911350" y="3152775"/>
          <p14:tracePt t="312135" x="1884363" y="3170238"/>
          <p14:tracePt t="312151" x="1874838" y="3179763"/>
          <p14:tracePt t="312168" x="1866900" y="3187700"/>
          <p14:tracePt t="312289" x="1857375" y="3187700"/>
          <p14:tracePt t="312300" x="1857375" y="3160713"/>
          <p14:tracePt t="312318" x="1857375" y="3089275"/>
          <p14:tracePt t="312335" x="1884363" y="3017838"/>
          <p14:tracePt t="312352" x="1911350" y="2938463"/>
          <p14:tracePt t="312368" x="1938338" y="2874963"/>
          <p14:tracePt t="312385" x="1965325" y="2840038"/>
          <p14:tracePt t="312402" x="1973263" y="2822575"/>
          <p14:tracePt t="312420" x="1982788" y="2795588"/>
          <p14:tracePt t="312577" x="1982788" y="2822575"/>
          <p14:tracePt t="312587" x="1982788" y="2830513"/>
          <p14:tracePt t="312602" x="1990725" y="2849563"/>
          <p14:tracePt t="312618" x="2000250" y="2857500"/>
          <p14:tracePt t="312635" x="2017713" y="2874963"/>
          <p14:tracePt t="312671" x="2036763" y="2874963"/>
          <p14:tracePt t="312773" x="2027238" y="2874963"/>
          <p14:tracePt t="312788" x="2017713" y="2867025"/>
          <p14:tracePt t="312804" x="2009775" y="2867025"/>
          <p14:tracePt t="312818" x="2009775" y="2857500"/>
          <p14:tracePt t="312834" x="2000250" y="2857500"/>
          <p14:tracePt t="312858" x="1990725" y="2857500"/>
          <p14:tracePt t="312881" x="1990725" y="2849563"/>
          <p14:tracePt t="312985" x="1982788" y="2849563"/>
          <p14:tracePt t="312996" x="1973263" y="2849563"/>
          <p14:tracePt t="313038" x="1955800" y="2857500"/>
          <p14:tracePt t="313055" x="1955800" y="2874963"/>
          <p14:tracePt t="313065" x="1946275" y="2884488"/>
          <p14:tracePt t="313076" x="1938338" y="2894013"/>
          <p14:tracePt t="313090" x="1928813" y="2901950"/>
          <p14:tracePt t="313233" x="1919288" y="2901950"/>
          <p14:tracePt t="313249" x="1911350" y="2901950"/>
          <p14:tracePt t="313257" x="1901825" y="2901950"/>
          <p14:tracePt t="313267" x="1884363" y="2911475"/>
          <p14:tracePt t="313284" x="1866900" y="2928938"/>
          <p14:tracePt t="313301" x="1847850" y="2955925"/>
          <p14:tracePt t="313317" x="1830388" y="2973388"/>
          <p14:tracePt t="313334" x="1803400" y="2992438"/>
          <p14:tracePt t="313352" x="1776413" y="3036888"/>
          <p14:tracePt t="313368" x="1768475" y="3054350"/>
          <p14:tracePt t="313385" x="1768475" y="3071813"/>
          <p14:tracePt t="313401" x="1768475" y="3089275"/>
          <p14:tracePt t="313418" x="1758950" y="3098800"/>
          <p14:tracePt t="313435" x="1758950" y="3108325"/>
          <p14:tracePt t="313525" x="1758950" y="3116263"/>
          <p14:tracePt t="313547" x="1758950" y="3125788"/>
          <p14:tracePt t="313563" x="1758950" y="3135313"/>
          <p14:tracePt t="313582" x="1758950" y="3143250"/>
          <p14:tracePt t="313713" x="1741488" y="3143250"/>
          <p14:tracePt t="313727" x="1724025" y="3135313"/>
          <p14:tracePt t="313738" x="1714500" y="3125788"/>
          <p14:tracePt t="313752" x="1697038" y="3116263"/>
          <p14:tracePt t="313768" x="1670050" y="3108325"/>
          <p14:tracePt t="313785" x="1652588" y="3098800"/>
          <p14:tracePt t="313801" x="1633538" y="3081338"/>
          <p14:tracePt t="313818" x="1608138" y="3081338"/>
          <p14:tracePt t="313835" x="1581150" y="3071813"/>
          <p14:tracePt t="313851" x="1581150" y="3063875"/>
          <p14:tracePt t="313868" x="1571625" y="3063875"/>
          <p14:tracePt t="313979" x="1581150" y="3063875"/>
          <p14:tracePt t="313990" x="1589088" y="3063875"/>
          <p14:tracePt t="314002" x="1625600" y="3063875"/>
          <p14:tracePt t="314019" x="1660525" y="3063875"/>
          <p14:tracePt t="314035" x="1697038" y="3063875"/>
          <p14:tracePt t="314051" x="1731963" y="3063875"/>
          <p14:tracePt t="314068" x="1776413" y="3063875"/>
          <p14:tracePt t="314085" x="1866900" y="3036888"/>
          <p14:tracePt t="314103" x="1884363" y="3027363"/>
          <p14:tracePt t="314205" x="1884363" y="3017838"/>
          <p14:tracePt t="314229" x="1884363" y="3009900"/>
          <p14:tracePt t="314240" x="1857375" y="3009900"/>
          <p14:tracePt t="314252" x="1839913" y="3009900"/>
          <p14:tracePt t="314268" x="1795463" y="3027363"/>
          <p14:tracePt t="314285" x="1751013" y="3036888"/>
          <p14:tracePt t="314301" x="1697038" y="3063875"/>
          <p14:tracePt t="314318" x="1670050" y="3081338"/>
          <p14:tracePt t="314334" x="1643063" y="3089275"/>
          <p14:tracePt t="314351" x="1633538" y="3089275"/>
          <p14:tracePt t="314409" x="1633538" y="3098800"/>
          <p14:tracePt t="314431" x="1633538" y="3116263"/>
          <p14:tracePt t="314447" x="1643063" y="3116263"/>
          <p14:tracePt t="314458" x="1660525" y="3125788"/>
          <p14:tracePt t="314475" x="1679575" y="3125788"/>
          <p14:tracePt t="314488" x="1697038" y="3125788"/>
          <p14:tracePt t="314503" x="1758950" y="3116263"/>
          <p14:tracePt t="314519" x="1822450" y="3089275"/>
          <p14:tracePt t="314535" x="1901825" y="3071813"/>
          <p14:tracePt t="314551" x="1919288" y="3044825"/>
          <p14:tracePt t="314568" x="1928813" y="3027363"/>
          <p14:tracePt t="314585" x="1928813" y="3017838"/>
          <p14:tracePt t="314603" x="1938338" y="2982913"/>
          <p14:tracePt t="314618" x="1955800" y="2965450"/>
          <p14:tracePt t="314635" x="1973263" y="2946400"/>
          <p14:tracePt t="314651" x="1982788" y="2928938"/>
          <p14:tracePt t="314668" x="1982788" y="2901950"/>
          <p14:tracePt t="314685" x="1982788" y="2884488"/>
          <p14:tracePt t="314701" x="1982788" y="2874963"/>
          <p14:tracePt t="314718" x="1990725" y="2867025"/>
          <p14:tracePt t="314736" x="1990725" y="2857500"/>
          <p14:tracePt t="314753" x="2009775" y="2849563"/>
          <p14:tracePt t="314768" x="2027238" y="2830513"/>
          <p14:tracePt t="314785" x="2054225" y="2830513"/>
          <p14:tracePt t="314802" x="2071688" y="2830513"/>
          <p14:tracePt t="314818" x="2116138" y="2830513"/>
          <p14:tracePt t="314835" x="2160588" y="2830513"/>
          <p14:tracePt t="314851" x="2205038" y="2822575"/>
          <p14:tracePt t="314868" x="2241550" y="2822575"/>
          <p14:tracePt t="314901" x="2259013" y="2822575"/>
          <p14:tracePt t="314918" x="2276475" y="2813050"/>
          <p14:tracePt t="314935" x="2322513" y="2813050"/>
          <p14:tracePt t="314952" x="2401888" y="2795588"/>
          <p14:tracePt t="314969" x="2419350" y="2786063"/>
          <p14:tracePt t="314987" x="2446338" y="2786063"/>
          <p14:tracePt t="315002" x="2455863" y="2786063"/>
          <p14:tracePt t="315019" x="2473325" y="2786063"/>
          <p14:tracePt t="315036" x="2482850" y="2786063"/>
          <p14:tracePt t="315052" x="2490788" y="2786063"/>
          <p14:tracePt t="315068" x="2500313" y="2786063"/>
          <p14:tracePt t="315085" x="2527300" y="2786063"/>
          <p14:tracePt t="315102" x="2544763" y="2786063"/>
          <p14:tracePt t="315118" x="2562225" y="2786063"/>
          <p14:tracePt t="315135" x="2608263" y="2778125"/>
          <p14:tracePt t="315151" x="2670175" y="2768600"/>
          <p14:tracePt t="315168" x="2714625" y="2751138"/>
          <p14:tracePt t="315184" x="2776538" y="2751138"/>
          <p14:tracePt t="315201" x="2813050" y="2751138"/>
          <p14:tracePt t="315219" x="2830513" y="2751138"/>
          <p14:tracePt t="315238" x="2857500" y="2751138"/>
          <p14:tracePt t="315254" x="2884488" y="2751138"/>
          <p14:tracePt t="315269" x="2901950" y="2768600"/>
          <p14:tracePt t="315286" x="2919413" y="2778125"/>
          <p14:tracePt t="315302" x="2955925" y="2786063"/>
          <p14:tracePt t="315319" x="2973388" y="2803525"/>
          <p14:tracePt t="315335" x="3017838" y="2813050"/>
          <p14:tracePt t="315351" x="3054350" y="2840038"/>
          <p14:tracePt t="315368" x="3071813" y="2849563"/>
          <p14:tracePt t="315386" x="3108325" y="2867025"/>
          <p14:tracePt t="315401" x="3125788" y="2884488"/>
          <p14:tracePt t="315418" x="3143250" y="2901950"/>
          <p14:tracePt t="315435" x="3170238" y="2911475"/>
          <p14:tracePt t="315451" x="3187700" y="2921000"/>
          <p14:tracePt t="315469" x="3205163" y="2928938"/>
          <p14:tracePt t="315485" x="3214688" y="2928938"/>
          <p14:tracePt t="315503" x="3259138" y="2938463"/>
          <p14:tracePt t="315518" x="3340100" y="2938463"/>
          <p14:tracePt t="315535" x="3402013" y="2938463"/>
          <p14:tracePt t="315551" x="3465513" y="2955925"/>
          <p14:tracePt t="315568" x="3536950" y="2965450"/>
          <p14:tracePt t="315585" x="3571875" y="2965450"/>
          <p14:tracePt t="315601" x="3589338" y="2965450"/>
          <p14:tracePt t="315618" x="3625850" y="2955925"/>
          <p14:tracePt t="315635" x="3643313" y="2938463"/>
          <p14:tracePt t="315651" x="3670300" y="2921000"/>
          <p14:tracePt t="315668" x="3687763" y="2921000"/>
          <p14:tracePt t="315685" x="3697288" y="2921000"/>
          <p14:tracePt t="315702" x="3714750" y="2928938"/>
          <p14:tracePt t="315718" x="3724275" y="2928938"/>
          <p14:tracePt t="315735" x="3732213" y="2928938"/>
          <p14:tracePt t="315754" x="3741738" y="2928938"/>
          <p14:tracePt t="315769" x="3759200" y="2928938"/>
          <p14:tracePt t="315786" x="3776663" y="2928938"/>
          <p14:tracePt t="315802" x="3795713" y="2938463"/>
          <p14:tracePt t="315818" x="3813175" y="2938463"/>
          <p14:tracePt t="315835" x="3840163" y="2938463"/>
          <p14:tracePt t="315852" x="3857625" y="2938463"/>
          <p14:tracePt t="315868" x="3875088" y="2938463"/>
          <p14:tracePt t="315885" x="3902075" y="2938463"/>
          <p14:tracePt t="315903" x="3929063" y="2938463"/>
          <p14:tracePt t="315918" x="3946525" y="2921000"/>
          <p14:tracePt t="315935" x="3965575" y="2921000"/>
          <p14:tracePt t="315969" x="3983038" y="2921000"/>
          <p14:tracePt t="315985" x="4000500" y="2911475"/>
          <p14:tracePt t="316004" x="4027488" y="2911475"/>
          <p14:tracePt t="316018" x="4054475" y="2911475"/>
          <p14:tracePt t="316035" x="4071938" y="2911475"/>
          <p14:tracePt t="316051" x="4089400" y="2911475"/>
          <p14:tracePt t="316068" x="4133850" y="2901950"/>
          <p14:tracePt t="316086" x="4179888" y="2874963"/>
          <p14:tracePt t="316102" x="4214813" y="2867025"/>
          <p14:tracePt t="316119" x="4241800" y="2857500"/>
          <p14:tracePt t="316137" x="4268788" y="2857500"/>
          <p14:tracePt t="316153" x="4276725" y="2857500"/>
          <p14:tracePt t="316168" x="4286250" y="2857500"/>
          <p14:tracePt t="317062" x="4295775" y="2857500"/>
          <p14:tracePt t="317081" x="4322763" y="2874963"/>
          <p14:tracePt t="317095" x="4340225" y="2901950"/>
          <p14:tracePt t="317107" x="4357688" y="2921000"/>
          <p14:tracePt t="317119" x="4367213" y="2928938"/>
          <p14:tracePt t="317136" x="4394200" y="2938463"/>
          <p14:tracePt t="317152" x="4411663" y="2938463"/>
          <p14:tracePt t="317177" x="4419600" y="2938463"/>
          <p14:tracePt t="317185" x="4419600" y="2928938"/>
          <p14:tracePt t="317202" x="4429125" y="2911475"/>
          <p14:tracePt t="317218" x="4429125" y="2849563"/>
          <p14:tracePt t="317235" x="4429125" y="2803525"/>
          <p14:tracePt t="317252" x="4429125" y="2786063"/>
          <p14:tracePt t="317268" x="4429125" y="2759075"/>
          <p14:tracePt t="317285" x="4429125" y="2741613"/>
          <p14:tracePt t="317303" x="4419600" y="2714625"/>
          <p14:tracePt t="317319" x="4411663" y="2687638"/>
          <p14:tracePt t="317335" x="4402138" y="2670175"/>
          <p14:tracePt t="317352" x="4384675" y="2652713"/>
          <p14:tracePt t="317368" x="4375150" y="2625725"/>
          <p14:tracePt t="317385" x="4367213" y="2608263"/>
          <p14:tracePt t="317402" x="4348163" y="2589213"/>
          <p14:tracePt t="317419" x="4322763" y="2571750"/>
          <p14:tracePt t="317435" x="4295775" y="2571750"/>
          <p14:tracePt t="317452" x="4276725" y="2571750"/>
          <p14:tracePt t="317469" x="4259263" y="2571750"/>
          <p14:tracePt t="317485" x="4224338" y="2589213"/>
          <p14:tracePt t="317502" x="4205288" y="2608263"/>
          <p14:tracePt t="317518" x="4187825" y="2635250"/>
          <p14:tracePt t="317535" x="4160838" y="2652713"/>
          <p14:tracePt t="317553" x="4133850" y="2697163"/>
          <p14:tracePt t="317569" x="4108450" y="2724150"/>
          <p14:tracePt t="317585" x="4098925" y="2751138"/>
          <p14:tracePt t="317602" x="4089400" y="2768600"/>
          <p14:tracePt t="317618" x="4089400" y="2786063"/>
          <p14:tracePt t="317635" x="4089400" y="2813050"/>
          <p14:tracePt t="317652" x="4089400" y="2840038"/>
          <p14:tracePt t="317668" x="4116388" y="2857500"/>
          <p14:tracePt t="317671" x="4125913" y="2874963"/>
          <p14:tracePt t="317685" x="4143375" y="2894013"/>
          <p14:tracePt t="317702" x="4152900" y="2911475"/>
          <p14:tracePt t="317718" x="4170363" y="2928938"/>
          <p14:tracePt t="317735" x="4197350" y="2955925"/>
          <p14:tracePt t="317752" x="4214813" y="2965450"/>
          <p14:tracePt t="317768" x="4251325" y="2982913"/>
          <p14:tracePt t="317785" x="4295775" y="2992438"/>
          <p14:tracePt t="317803" x="4322763" y="2992438"/>
          <p14:tracePt t="317819" x="4340225" y="2992438"/>
          <p14:tracePt t="317835" x="4367213" y="2992438"/>
          <p14:tracePt t="317852" x="4375150" y="2992438"/>
          <p14:tracePt t="317868" x="4384675" y="2992438"/>
          <p14:tracePt t="317885" x="4384675" y="2982913"/>
          <p14:tracePt t="317902" x="4394200" y="2965450"/>
          <p14:tracePt t="317918" x="4402138" y="2946400"/>
          <p14:tracePt t="317935" x="4411663" y="2911475"/>
          <p14:tracePt t="317952" x="4419600" y="2867025"/>
          <p14:tracePt t="317969" x="4438650" y="2849563"/>
          <p14:tracePt t="317985" x="4446588" y="2830513"/>
          <p14:tracePt t="318002" x="4446588" y="2803525"/>
          <p14:tracePt t="318018" x="4456113" y="2786063"/>
          <p14:tracePt t="318035" x="4456113" y="2768600"/>
          <p14:tracePt t="318054" x="4456113" y="2732088"/>
          <p14:tracePt t="318069" x="4429125" y="2714625"/>
          <p14:tracePt t="318086" x="4419600" y="2697163"/>
          <p14:tracePt t="318102" x="4411663" y="2679700"/>
          <p14:tracePt t="318119" x="4402138" y="2652713"/>
          <p14:tracePt t="318136" x="4384675" y="2635250"/>
          <p14:tracePt t="318152" x="4367213" y="2625725"/>
          <p14:tracePt t="318169" x="4340225" y="2625725"/>
          <p14:tracePt t="318171" x="4330700" y="2625725"/>
          <p14:tracePt t="318185" x="4322763" y="2625725"/>
          <p14:tracePt t="318202" x="4303713" y="2625725"/>
          <p14:tracePt t="318218" x="4276725" y="2625725"/>
          <p14:tracePt t="318236" x="4268788" y="2625725"/>
          <p14:tracePt t="318252" x="4259263" y="2635250"/>
          <p14:tracePt t="318269" x="4251325" y="2643188"/>
          <p14:tracePt t="318285" x="4251325" y="2670175"/>
          <p14:tracePt t="318303" x="4251325" y="2697163"/>
          <p14:tracePt t="318319" x="4251325" y="2706688"/>
          <p14:tracePt t="318335" x="4259263" y="2724150"/>
          <p14:tracePt t="318352" x="4259263" y="2751138"/>
          <p14:tracePt t="318369" x="4259263" y="2768600"/>
          <p14:tracePt t="318386" x="4268788" y="2795588"/>
          <p14:tracePt t="318402" x="4268788" y="2830513"/>
          <p14:tracePt t="318419" x="4268788" y="2849563"/>
          <p14:tracePt t="318438" x="4251325" y="2894013"/>
          <p14:tracePt t="318455" x="4241800" y="2928938"/>
          <p14:tracePt t="318471" x="4241800" y="2973388"/>
          <p14:tracePt t="318486" x="4241800" y="3044825"/>
          <p14:tracePt t="318503" x="4268788" y="3081338"/>
          <p14:tracePt t="318519" x="4276725" y="3098800"/>
          <p14:tracePt t="318535" x="4286250" y="3125788"/>
          <p14:tracePt t="318650" x="4295775" y="3125788"/>
          <p14:tracePt t="318664" x="4303713" y="3108325"/>
          <p14:tracePt t="318675" x="4303713" y="3098800"/>
          <p14:tracePt t="318685" x="4303713" y="3081338"/>
          <p14:tracePt t="318703" x="4313238" y="3063875"/>
          <p14:tracePt t="318719" x="4330700" y="3036888"/>
          <p14:tracePt t="318735" x="4340225" y="3027363"/>
          <p14:tracePt t="318752" x="4340225" y="3017838"/>
          <p14:tracePt t="318769" x="4348163" y="3009900"/>
          <p14:tracePt t="318962" x="4348163" y="3027363"/>
          <p14:tracePt t="318973" x="4348163" y="3044825"/>
          <p14:tracePt t="318986" x="4348163" y="3063875"/>
          <p14:tracePt t="319003" x="4330700" y="3098800"/>
          <p14:tracePt t="319019" x="4330700" y="3116263"/>
          <p14:tracePt t="319035" x="4322763" y="3135313"/>
          <p14:tracePt t="319052" x="4322763" y="3152775"/>
          <p14:tracePt t="319069" x="4313238" y="3179763"/>
          <p14:tracePt t="319085" x="4303713" y="3206750"/>
          <p14:tracePt t="319102" x="4303713" y="3251200"/>
          <p14:tracePt t="319119" x="4303713" y="3286125"/>
          <p14:tracePt t="319136" x="4303713" y="3303588"/>
          <p14:tracePt t="319153" x="4303713" y="3322638"/>
          <p14:tracePt t="319157" x="4303713" y="3330575"/>
          <p14:tracePt t="319169" x="4303713" y="3340100"/>
          <p14:tracePt t="319187" x="4303713" y="3384550"/>
          <p14:tracePt t="319204" x="4303713" y="3421063"/>
          <p14:tracePt t="319219" x="4303713" y="3446463"/>
          <p14:tracePt t="319236" x="4303713" y="3465513"/>
          <p14:tracePt t="319253" x="4303713" y="3500438"/>
          <p14:tracePt t="319270" x="4303713" y="3536950"/>
          <p14:tracePt t="319285" x="4303713" y="3563938"/>
          <p14:tracePt t="319302" x="4303713" y="3608388"/>
          <p14:tracePt t="319319" x="4303713" y="3625850"/>
          <p14:tracePt t="319335" x="4303713" y="3652838"/>
          <p14:tracePt t="319352" x="4303713" y="3687763"/>
          <p14:tracePt t="319369" x="4295775" y="3714750"/>
          <p14:tracePt t="319385" x="4295775" y="3733800"/>
          <p14:tracePt t="319402" x="4295775" y="3751263"/>
          <p14:tracePt t="319419" x="4295775" y="3768725"/>
          <p14:tracePt t="319438" x="4286250" y="3805238"/>
          <p14:tracePt t="319455" x="4286250" y="3822700"/>
          <p14:tracePt t="319469" x="4286250" y="3840163"/>
          <p14:tracePt t="319486" x="4286250" y="3857625"/>
          <p14:tracePt t="319502" x="4286250" y="3867150"/>
          <p14:tracePt t="319523" x="4286250" y="3876675"/>
          <p14:tracePt t="319539" x="4295775" y="3876675"/>
          <p14:tracePt t="319552" x="4295775" y="3884613"/>
          <p14:tracePt t="319569" x="4295775" y="3894138"/>
          <p14:tracePt t="319585" x="4295775" y="3911600"/>
          <p14:tracePt t="319603" x="4295775" y="3948113"/>
          <p14:tracePt t="319619" x="4295775" y="3965575"/>
          <p14:tracePt t="319635" x="4303713" y="3983038"/>
          <p14:tracePt t="319652" x="4303713" y="4010025"/>
          <p14:tracePt t="319669" x="4303713" y="4027488"/>
          <p14:tracePt t="319686" x="4303713" y="4044950"/>
          <p14:tracePt t="319703" x="4303713" y="4081463"/>
          <p14:tracePt t="319719" x="4303713" y="4098925"/>
          <p14:tracePt t="319735" x="4313238" y="4125913"/>
          <p14:tracePt t="319752" x="4313238" y="4162425"/>
          <p14:tracePt t="319768" x="4313238" y="4197350"/>
          <p14:tracePt t="319785" x="4330700" y="4224338"/>
          <p14:tracePt t="319802" x="4340225" y="4251325"/>
          <p14:tracePt t="319818" x="4340225" y="4268788"/>
          <p14:tracePt t="319835" x="4348163" y="4295775"/>
          <p14:tracePt t="319852" x="4357688" y="4349750"/>
          <p14:tracePt t="319869" x="4375150" y="4473575"/>
          <p14:tracePt t="319885" x="4402138" y="4591050"/>
          <p14:tracePt t="319902" x="4402138" y="4662488"/>
          <p14:tracePt t="319919" x="4411663" y="4741863"/>
          <p14:tracePt t="319936" x="4411663" y="4813300"/>
          <p14:tracePt t="319952" x="4411663" y="4867275"/>
          <p14:tracePt t="319969" x="4411663" y="4948238"/>
          <p14:tracePt t="319986" x="4411663" y="4992688"/>
          <p14:tracePt t="320002" x="4411663" y="5037138"/>
          <p14:tracePt t="320019" x="4411663" y="5054600"/>
          <p14:tracePt t="320035" x="4411663" y="5072063"/>
          <p14:tracePt t="320136" x="4429125" y="5054600"/>
          <p14:tracePt t="320147" x="4429125" y="5045075"/>
          <p14:tracePt t="320159" x="4446588" y="5010150"/>
          <p14:tracePt t="320170" x="4446588" y="4992688"/>
          <p14:tracePt t="320185" x="4456113" y="4956175"/>
          <p14:tracePt t="320202" x="4456113" y="4921250"/>
          <p14:tracePt t="320218" x="4456113" y="4902200"/>
          <p14:tracePt t="320235" x="4456113" y="4884738"/>
          <p14:tracePt t="320298" x="4465638" y="4876800"/>
          <p14:tracePt t="320306" x="4483100" y="4857750"/>
          <p14:tracePt t="320318" x="4483100" y="4840288"/>
          <p14:tracePt t="320335" x="4491038" y="4778375"/>
          <p14:tracePt t="320352" x="4518025" y="4697413"/>
          <p14:tracePt t="320369" x="4562475" y="4537075"/>
          <p14:tracePt t="320385" x="4589463" y="4421188"/>
          <p14:tracePt t="320402" x="4616450" y="4330700"/>
          <p14:tracePt t="320418" x="4652963" y="4214813"/>
          <p14:tracePt t="320435" x="4679950" y="4125913"/>
          <p14:tracePt t="320452" x="4714875" y="4010025"/>
          <p14:tracePt t="320472" x="4751388" y="3911600"/>
          <p14:tracePt t="320488" x="4776788" y="3849688"/>
          <p14:tracePt t="320503" x="4786313" y="3786188"/>
          <p14:tracePt t="320519" x="4786313" y="3687763"/>
          <p14:tracePt t="320536" x="4786313" y="3616325"/>
          <p14:tracePt t="320552" x="4803775" y="3536950"/>
          <p14:tracePt t="320569" x="4803775" y="3473450"/>
          <p14:tracePt t="320586" x="4786313" y="3411538"/>
          <p14:tracePt t="320604" x="4751388" y="3384550"/>
          <p14:tracePt t="320620" x="4732338" y="3367088"/>
          <p14:tracePt t="320636" x="4697413" y="3349625"/>
          <p14:tracePt t="320653" x="4652963" y="3330575"/>
          <p14:tracePt t="320669" x="4608513" y="3330575"/>
          <p14:tracePt t="320686" x="4537075" y="3330575"/>
          <p14:tracePt t="320703" x="4473575" y="3330575"/>
          <p14:tracePt t="320719" x="4394200" y="3330575"/>
          <p14:tracePt t="320735" x="4313238" y="3357563"/>
          <p14:tracePt t="320753" x="4214813" y="3411538"/>
          <p14:tracePt t="320769" x="4152900" y="3438525"/>
          <p14:tracePt t="320786" x="4081463" y="3465513"/>
          <p14:tracePt t="320802" x="4037013" y="3482975"/>
          <p14:tracePt t="320819" x="4017963" y="3509963"/>
          <p14:tracePt t="320836" x="3990975" y="3527425"/>
          <p14:tracePt t="320853" x="3983038" y="3554413"/>
          <p14:tracePt t="320869" x="3973513" y="3625850"/>
          <p14:tracePt t="320885" x="3973513" y="3706813"/>
          <p14:tracePt t="320902" x="3956050" y="3813175"/>
          <p14:tracePt t="320919" x="3956050" y="3902075"/>
          <p14:tracePt t="320936" x="3956050" y="3983038"/>
          <p14:tracePt t="320953" x="3965575" y="4044950"/>
          <p14:tracePt t="320970" x="3983038" y="4064000"/>
          <p14:tracePt t="320988" x="4010025" y="4098925"/>
          <p14:tracePt t="321005" x="4037013" y="4098925"/>
          <p14:tracePt t="321020" x="4081463" y="4098925"/>
          <p14:tracePt t="321036" x="4108450" y="4090988"/>
          <p14:tracePt t="321053" x="4160838" y="4081463"/>
          <p14:tracePt t="321070" x="4205288" y="4064000"/>
          <p14:tracePt t="321086" x="4232275" y="4037013"/>
          <p14:tracePt t="321102" x="4268788" y="4019550"/>
          <p14:tracePt t="321119" x="4303713" y="3983038"/>
          <p14:tracePt t="321136" x="4322763" y="3938588"/>
          <p14:tracePt t="321152" x="4340225" y="3876675"/>
          <p14:tracePt t="321169" x="4340225" y="3795713"/>
          <p14:tracePt t="321186" x="4322763" y="3733800"/>
          <p14:tracePt t="321202" x="4303713" y="3662363"/>
          <p14:tracePt t="321219" x="4286250" y="3608388"/>
          <p14:tracePt t="321236" x="4259263" y="3544888"/>
          <p14:tracePt t="321253" x="4224338" y="3492500"/>
          <p14:tracePt t="321269" x="4205288" y="3465513"/>
          <p14:tracePt t="321286" x="4197350" y="3465513"/>
          <p14:tracePt t="321303" x="4197350" y="3455988"/>
          <p14:tracePt t="321332" x="4179888" y="3455988"/>
          <p14:tracePt t="321347" x="4170363" y="3455988"/>
          <p14:tracePt t="321356" x="4160838" y="3455988"/>
          <p14:tracePt t="321369" x="4152900" y="3473450"/>
          <p14:tracePt t="321386" x="4125913" y="3509963"/>
          <p14:tracePt t="321402" x="4108450" y="3563938"/>
          <p14:tracePt t="321419" x="4098925" y="3608388"/>
          <p14:tracePt t="321436" x="4098925" y="3643313"/>
          <p14:tracePt t="321452" x="4116388" y="3662363"/>
          <p14:tracePt t="321470" x="4143375" y="3697288"/>
          <p14:tracePt t="321486" x="4160838" y="3714750"/>
          <p14:tracePt t="321504" x="4187825" y="3733800"/>
          <p14:tracePt t="321519" x="4214813" y="3741738"/>
          <p14:tracePt t="321536" x="4241800" y="3741738"/>
          <p14:tracePt t="321552" x="4276725" y="3733800"/>
          <p14:tracePt t="321569" x="4303713" y="3724275"/>
          <p14:tracePt t="321586" x="4330700" y="3706813"/>
          <p14:tracePt t="321602" x="4348163" y="3687763"/>
          <p14:tracePt t="321619" x="4357688" y="3679825"/>
          <p14:tracePt t="321636" x="4375150" y="3670300"/>
          <p14:tracePt t="321652" x="4402138" y="3662363"/>
          <p14:tracePt t="321669" x="4402138" y="3652838"/>
          <p14:tracePt t="321686" x="4411663" y="3625850"/>
          <p14:tracePt t="321703" x="4411663" y="3608388"/>
          <p14:tracePt t="321719" x="4411663" y="3581400"/>
          <p14:tracePt t="321736" x="4411663" y="3554413"/>
          <p14:tracePt t="321754" x="4375150" y="3527425"/>
          <p14:tracePt t="321770" x="4348163" y="3500438"/>
          <p14:tracePt t="321786" x="4295775" y="3500438"/>
          <p14:tracePt t="321802" x="4276725" y="3500438"/>
          <p14:tracePt t="321819" x="4268788" y="3500438"/>
          <p14:tracePt t="321836" x="4251325" y="3509963"/>
          <p14:tracePt t="321852" x="4224338" y="3527425"/>
          <p14:tracePt t="321869" x="4205288" y="3571875"/>
          <p14:tracePt t="321886" x="4187825" y="3635375"/>
          <p14:tracePt t="321902" x="4170363" y="3706813"/>
          <p14:tracePt t="321919" x="4152900" y="3768725"/>
          <p14:tracePt t="321936" x="4152900" y="3830638"/>
          <p14:tracePt t="321952" x="4152900" y="3894138"/>
          <p14:tracePt t="321969" x="4152900" y="3938588"/>
          <p14:tracePt t="321986" x="4152900" y="4000500"/>
          <p14:tracePt t="322004" x="4152900" y="4071938"/>
          <p14:tracePt t="322020" x="4152900" y="4090988"/>
          <p14:tracePt t="322036" x="4152900" y="4108450"/>
          <p14:tracePt t="322052" x="4152900" y="4125913"/>
          <p14:tracePt t="322069" x="4152900" y="4152900"/>
          <p14:tracePt t="322086" x="4152900" y="4162425"/>
          <p14:tracePt t="322102" x="4152900" y="4170363"/>
          <p14:tracePt t="322154" x="4170363" y="4170363"/>
          <p14:tracePt t="322161" x="4187825" y="4162425"/>
          <p14:tracePt t="322172" x="4197350" y="4143375"/>
          <p14:tracePt t="322186" x="4232275" y="4125913"/>
          <p14:tracePt t="322203" x="4268788" y="4098925"/>
          <p14:tracePt t="322220" x="4295775" y="4081463"/>
          <p14:tracePt t="322237" x="4322763" y="4064000"/>
          <p14:tracePt t="322255" x="4340225" y="4000500"/>
          <p14:tracePt t="322270" x="4340225" y="3983038"/>
          <p14:tracePt t="322286" x="4330700" y="3973513"/>
          <p14:tracePt t="322303" x="4330700" y="3965575"/>
          <p14:tracePt t="322319" x="4322763" y="3965575"/>
          <p14:tracePt t="322335" x="4295775" y="4037013"/>
          <p14:tracePt t="322352" x="4259263" y="4116388"/>
          <p14:tracePt t="322369" x="4214813" y="4233863"/>
          <p14:tracePt t="322385" x="4187825" y="4313238"/>
          <p14:tracePt t="322402" x="4179888" y="4384675"/>
          <p14:tracePt t="322419" x="4187825" y="4473575"/>
          <p14:tracePt t="322436" x="4214813" y="4510088"/>
          <p14:tracePt t="322453" x="4241800" y="4572000"/>
          <p14:tracePt t="322470" x="4251325" y="4598988"/>
          <p14:tracePt t="322486" x="4259263" y="4616450"/>
          <p14:tracePt t="322502" x="4259263" y="4635500"/>
          <p14:tracePt t="322638" x="4259263" y="4643438"/>
          <p14:tracePt t="322649" x="4259263" y="4652963"/>
          <p14:tracePt t="322663" x="4232275" y="4662488"/>
          <p14:tracePt t="322673" x="4224338" y="4670425"/>
          <p14:tracePt t="322686" x="4205288" y="4670425"/>
          <p14:tracePt t="322702" x="4187825" y="4670425"/>
          <p14:tracePt t="322719" x="4160838" y="4670425"/>
          <p14:tracePt t="322736" x="4143375" y="4670425"/>
          <p14:tracePt t="322753" x="4125913" y="4670425"/>
          <p14:tracePt t="322769" x="4116388" y="4670425"/>
          <p14:tracePt t="322786" x="4089400" y="4679950"/>
          <p14:tracePt t="322819" x="4071938" y="4687888"/>
          <p14:tracePt t="322836" x="4071938" y="4714875"/>
          <p14:tracePt t="322853" x="4071938" y="4724400"/>
          <p14:tracePt t="322870" x="4071938" y="4741863"/>
          <p14:tracePt t="322887" x="4125913" y="4768850"/>
          <p14:tracePt t="322905" x="4224338" y="4795838"/>
          <p14:tracePt t="322921" x="4286250" y="4795838"/>
          <p14:tracePt t="322937" x="4330700" y="4795838"/>
          <p14:tracePt t="322953" x="4367213" y="4786313"/>
          <p14:tracePt t="322970" x="4384675" y="4778375"/>
          <p14:tracePt t="322987" x="4394200" y="4778375"/>
          <p14:tracePt t="323061" x="4384675" y="4768850"/>
          <p14:tracePt t="323072" x="4348163" y="4759325"/>
          <p14:tracePt t="323087" x="4268788" y="4741863"/>
          <p14:tracePt t="323102" x="4197350" y="4733925"/>
          <p14:tracePt t="323119" x="4133850" y="4714875"/>
          <p14:tracePt t="323136" x="4098925" y="4706938"/>
          <p14:tracePt t="323153" x="4044950" y="4706938"/>
          <p14:tracePt t="323170" x="4027488" y="4706938"/>
          <p14:tracePt t="323186" x="3983038" y="4706938"/>
          <p14:tracePt t="323202" x="3919538" y="4706938"/>
          <p14:tracePt t="323219" x="3884613" y="4714875"/>
          <p14:tracePt t="323236" x="3840163" y="4724400"/>
          <p14:tracePt t="323252" x="3776663" y="4724400"/>
          <p14:tracePt t="323269" x="3751263" y="4724400"/>
          <p14:tracePt t="323286" x="3697288" y="4724400"/>
          <p14:tracePt t="323302" x="3670300" y="4733925"/>
          <p14:tracePt t="323319" x="3652838" y="4733925"/>
          <p14:tracePt t="323335" x="3625850" y="4733925"/>
          <p14:tracePt t="323352" x="3608388" y="4741863"/>
          <p14:tracePt t="323369" x="3589338" y="4741863"/>
          <p14:tracePt t="323386" x="3571875" y="4751388"/>
          <p14:tracePt t="323402" x="3554413" y="4751388"/>
          <p14:tracePt t="323419" x="3544888" y="4751388"/>
          <p14:tracePt t="323506" x="3544888" y="4768850"/>
          <p14:tracePt t="323547" x="3562350" y="4778375"/>
          <p14:tracePt t="323564" x="3581400" y="4778375"/>
          <p14:tracePt t="323578" x="3608388" y="4778375"/>
          <p14:tracePt t="323586" x="3633788" y="4778375"/>
          <p14:tracePt t="323602" x="3679825" y="4778375"/>
          <p14:tracePt t="323619" x="3724275" y="4768850"/>
          <p14:tracePt t="323636" x="3751263" y="4768850"/>
          <p14:tracePt t="323652" x="3768725" y="4768850"/>
          <p14:tracePt t="323670" x="3822700" y="4778375"/>
          <p14:tracePt t="323686" x="3902075" y="4778375"/>
          <p14:tracePt t="323702" x="3973513" y="4786313"/>
          <p14:tracePt t="323719" x="4071938" y="4795838"/>
          <p14:tracePt t="323735" x="4160838" y="4813300"/>
          <p14:tracePt t="323752" x="4214813" y="4840288"/>
          <p14:tracePt t="323769" x="4241800" y="4849813"/>
          <p14:tracePt t="323785" x="4241800" y="4857750"/>
          <p14:tracePt t="323802" x="4259263" y="4867275"/>
          <p14:tracePt t="323819" x="4295775" y="4884738"/>
          <p14:tracePt t="323836" x="4330700" y="4902200"/>
          <p14:tracePt t="323852" x="4394200" y="4911725"/>
          <p14:tracePt t="323869" x="4438650" y="4921250"/>
          <p14:tracePt t="323885" x="4456113" y="4921250"/>
          <p14:tracePt t="323902" x="4473575" y="4921250"/>
          <p14:tracePt t="323919" x="4518025" y="4921250"/>
          <p14:tracePt t="323936" x="4537075" y="4902200"/>
          <p14:tracePt t="323952" x="4562475" y="4867275"/>
          <p14:tracePt t="323969" x="4589463" y="4795838"/>
          <p14:tracePt t="323985" x="4589463" y="4714875"/>
          <p14:tracePt t="324002" x="4589463" y="4635500"/>
          <p14:tracePt t="324019" x="4581525" y="4591050"/>
          <p14:tracePt t="324035" x="4562475" y="4554538"/>
          <p14:tracePt t="324052" x="4545013" y="4537075"/>
          <p14:tracePt t="324069" x="4510088" y="4492625"/>
          <p14:tracePt t="324087" x="4473575" y="4473575"/>
          <p14:tracePt t="324103" x="4456113" y="4456113"/>
          <p14:tracePt t="324120" x="4446588" y="4438650"/>
          <p14:tracePt t="324136" x="4429125" y="4429125"/>
          <p14:tracePt t="324153" x="4402138" y="4429125"/>
          <p14:tracePt t="324170" x="4375150" y="4448175"/>
          <p14:tracePt t="324173" x="4367213" y="4456113"/>
          <p14:tracePt t="324187" x="4340225" y="4473575"/>
          <p14:tracePt t="324203" x="4322763" y="4492625"/>
          <p14:tracePt t="324220" x="4303713" y="4527550"/>
          <p14:tracePt t="324237" x="4276725" y="4572000"/>
          <p14:tracePt t="324253" x="4268788" y="4598988"/>
          <p14:tracePt t="324270" x="4268788" y="4643438"/>
          <p14:tracePt t="324286" x="4286250" y="4706938"/>
          <p14:tracePt t="324305" x="4313238" y="4768850"/>
          <p14:tracePt t="324321" x="4340225" y="4786313"/>
          <p14:tracePt t="324336" x="4357688" y="4805363"/>
          <p14:tracePt t="324353" x="4375150" y="4822825"/>
          <p14:tracePt t="324370" x="4394200" y="4849813"/>
          <p14:tracePt t="324386" x="4429125" y="4857750"/>
          <p14:tracePt t="324403" x="4446588" y="4857750"/>
          <p14:tracePt t="324420" x="4510088" y="4857750"/>
          <p14:tracePt t="324436" x="4554538" y="4857750"/>
          <p14:tracePt t="324453" x="4589463" y="4830763"/>
          <p14:tracePt t="324471" x="4608513" y="4813300"/>
          <p14:tracePt t="324486" x="4625975" y="4768850"/>
          <p14:tracePt t="324503" x="4625975" y="4724400"/>
          <p14:tracePt t="324520" x="4616450" y="4670425"/>
          <p14:tracePt t="324536" x="4589463" y="4625975"/>
          <p14:tracePt t="324555" x="4562475" y="4591050"/>
          <p14:tracePt t="324571" x="4537075" y="4581525"/>
          <p14:tracePt t="324587" x="4518025" y="4564063"/>
          <p14:tracePt t="324602" x="4456113" y="4564063"/>
          <p14:tracePt t="324619" x="4384675" y="4564063"/>
          <p14:tracePt t="324636" x="4348163" y="4581525"/>
          <p14:tracePt t="324652" x="4313238" y="4598988"/>
          <p14:tracePt t="324670" x="4295775" y="4616450"/>
          <p14:tracePt t="324673" x="4286250" y="4643438"/>
          <p14:tracePt t="324686" x="4276725" y="4652963"/>
          <p14:tracePt t="324704" x="4251325" y="4697413"/>
          <p14:tracePt t="324719" x="4241800" y="4751388"/>
          <p14:tracePt t="324736" x="4241800" y="4830763"/>
          <p14:tracePt t="324752" x="4268788" y="4857750"/>
          <p14:tracePt t="324769" x="4286250" y="4884738"/>
          <p14:tracePt t="324786" x="4303713" y="4902200"/>
          <p14:tracePt t="324805" x="4313238" y="4921250"/>
          <p14:tracePt t="324820" x="4340225" y="4929188"/>
          <p14:tracePt t="324837" x="4348163" y="4938713"/>
          <p14:tracePt t="324853" x="4367213" y="4965700"/>
          <p14:tracePt t="324870" x="4384675" y="4965700"/>
          <p14:tracePt t="324886" x="4419600" y="4973638"/>
          <p14:tracePt t="324903" x="4483100" y="4973638"/>
          <p14:tracePt t="324920" x="4518025" y="4983163"/>
          <p14:tracePt t="324936" x="4537075" y="4983163"/>
          <p14:tracePt t="328263" x="4510088" y="4973638"/>
          <p14:tracePt t="328283" x="4465638" y="4948238"/>
          <p14:tracePt t="328295" x="4438650" y="4902200"/>
          <p14:tracePt t="328307" x="4438650" y="4884738"/>
          <p14:tracePt t="328320" x="4419600" y="4822825"/>
          <p14:tracePt t="328336" x="4402138" y="4768850"/>
          <p14:tracePt t="328353" x="4394200" y="4751388"/>
          <p14:tracePt t="328617" x="4411663" y="4759325"/>
          <p14:tracePt t="328629" x="4419600" y="4768850"/>
          <p14:tracePt t="328640" x="4438650" y="4795838"/>
          <p14:tracePt t="328653" x="4446588" y="4795838"/>
          <p14:tracePt t="328671" x="4473575" y="4822825"/>
          <p14:tracePt t="328687" x="4491038" y="4822825"/>
          <p14:tracePt t="328703" x="4500563" y="4830763"/>
          <p14:tracePt t="328720" x="4527550" y="4840288"/>
          <p14:tracePt t="328737" x="4562475" y="4840288"/>
          <p14:tracePt t="328753" x="4581525" y="4840288"/>
          <p14:tracePt t="328770" x="4598988" y="4830763"/>
          <p14:tracePt t="328787" x="4625975" y="4830763"/>
          <p14:tracePt t="328804" x="4679950" y="4822825"/>
          <p14:tracePt t="328825" x="4697413" y="4795838"/>
          <p14:tracePt t="328836" x="4714875" y="4795838"/>
          <p14:tracePt t="328856" x="4741863" y="4778375"/>
          <p14:tracePt t="328871" x="4768850" y="4759325"/>
          <p14:tracePt t="328886" x="4786313" y="4751388"/>
          <p14:tracePt t="328902" x="4813300" y="4724400"/>
          <p14:tracePt t="328919" x="4822825" y="4714875"/>
          <p14:tracePt t="328936" x="4830763" y="4697413"/>
          <p14:tracePt t="328953" x="4830763" y="4679950"/>
          <p14:tracePt t="328969" x="4840288" y="4652963"/>
          <p14:tracePt t="328987" x="4867275" y="4608513"/>
          <p14:tracePt t="329004" x="4875213" y="4572000"/>
          <p14:tracePt t="329020" x="4875213" y="4527550"/>
          <p14:tracePt t="329037" x="4875213" y="4500563"/>
          <p14:tracePt t="329055" x="4848225" y="4456113"/>
          <p14:tracePt t="329070" x="4848225" y="4421188"/>
          <p14:tracePt t="329087" x="4840288" y="4376738"/>
          <p14:tracePt t="329104" x="4840288" y="4349750"/>
          <p14:tracePt t="329120" x="4840288" y="4322763"/>
          <p14:tracePt t="329137" x="4830763" y="4295775"/>
          <p14:tracePt t="329155" x="4830763" y="4251325"/>
          <p14:tracePt t="329172" x="4822825" y="4233863"/>
          <p14:tracePt t="329187" x="4822825" y="4214813"/>
          <p14:tracePt t="329204" x="4822825" y="4179888"/>
          <p14:tracePt t="329220" x="4822825" y="4135438"/>
          <p14:tracePt t="329236" x="4822825" y="4090988"/>
          <p14:tracePt t="329253" x="4822825" y="4027488"/>
          <p14:tracePt t="329270" x="4822825" y="3965575"/>
          <p14:tracePt t="329287" x="4822825" y="3921125"/>
          <p14:tracePt t="329303" x="4830763" y="3902075"/>
          <p14:tracePt t="329320" x="4857750" y="3849688"/>
          <p14:tracePt t="329336" x="4857750" y="3813175"/>
          <p14:tracePt t="329353" x="4857750" y="3795713"/>
          <p14:tracePt t="329369" x="4867275" y="3759200"/>
          <p14:tracePt t="329386" x="4867275" y="3733800"/>
          <p14:tracePt t="329403" x="4867275" y="3687763"/>
          <p14:tracePt t="329419" x="4867275" y="3635375"/>
          <p14:tracePt t="329436" x="4867275" y="3608388"/>
          <p14:tracePt t="329453" x="4867275" y="3589338"/>
          <p14:tracePt t="329470" x="4867275" y="3563938"/>
          <p14:tracePt t="329486" x="4867275" y="3536950"/>
          <p14:tracePt t="329503" x="4848225" y="3473450"/>
          <p14:tracePt t="329519" x="4840288" y="3429000"/>
          <p14:tracePt t="329536" x="4813300" y="3375025"/>
          <p14:tracePt t="329553" x="4813300" y="3349625"/>
          <p14:tracePt t="329569" x="4795838" y="3313113"/>
          <p14:tracePt t="329586" x="4786313" y="3278188"/>
          <p14:tracePt t="329603" x="4768850" y="3259138"/>
          <p14:tracePt t="329619" x="4759325" y="3241675"/>
          <p14:tracePt t="329636" x="4732338" y="3224213"/>
          <p14:tracePt t="329653" x="4724400" y="3197225"/>
          <p14:tracePt t="329669" x="4714875" y="3179763"/>
          <p14:tracePt t="329671" x="4705350" y="3170238"/>
          <p14:tracePt t="329687" x="4697413" y="3152775"/>
          <p14:tracePt t="329703" x="4687888" y="3125788"/>
          <p14:tracePt t="329719" x="4670425" y="3116263"/>
          <p14:tracePt t="329821" x="4679950" y="3116263"/>
          <p14:tracePt t="329828" x="4697413" y="3135313"/>
          <p14:tracePt t="329837" x="4705350" y="3143250"/>
          <p14:tracePt t="329854" x="4724400" y="3152775"/>
          <p14:tracePt t="329870" x="4759325" y="3170238"/>
          <p14:tracePt t="329887" x="4822825" y="3197225"/>
          <p14:tracePt t="329904" x="4857750" y="3214688"/>
          <p14:tracePt t="329920" x="4921250" y="3232150"/>
          <p14:tracePt t="329937" x="5018088" y="3259138"/>
          <p14:tracePt t="329954" x="5099050" y="3278188"/>
          <p14:tracePt t="329971" x="5160963" y="3286125"/>
          <p14:tracePt t="329987" x="5207000" y="3295650"/>
          <p14:tracePt t="330004" x="5251450" y="3295650"/>
          <p14:tracePt t="330020" x="5286375" y="3313113"/>
          <p14:tracePt t="330037" x="5313363" y="3322638"/>
          <p14:tracePt t="330054" x="5340350" y="3322638"/>
          <p14:tracePt t="330072" x="5357813" y="3322638"/>
          <p14:tracePt t="330087" x="5384800" y="3322638"/>
          <p14:tracePt t="330104" x="5411788" y="3303588"/>
          <p14:tracePt t="330120" x="5429250" y="3303588"/>
          <p14:tracePt t="330136" x="5446713" y="3303588"/>
          <p14:tracePt t="330153" x="5465763" y="3303588"/>
          <p14:tracePt t="330243" x="5465763" y="3295650"/>
          <p14:tracePt t="330250" x="5465763" y="3278188"/>
          <p14:tracePt t="330259" x="5456238" y="3251200"/>
          <p14:tracePt t="330269" x="5456238" y="3232150"/>
          <p14:tracePt t="330286" x="5446713" y="3206750"/>
          <p14:tracePt t="330303" x="5429250" y="3179763"/>
          <p14:tracePt t="330319" x="5411788" y="3143250"/>
          <p14:tracePt t="330337" x="5384800" y="3098800"/>
          <p14:tracePt t="330354" x="5375275" y="3071813"/>
          <p14:tracePt t="330370" x="5349875" y="3017838"/>
          <p14:tracePt t="330387" x="5330825" y="2982913"/>
          <p14:tracePt t="330404" x="5303838" y="2955925"/>
          <p14:tracePt t="330420" x="5286375" y="2894013"/>
          <p14:tracePt t="330437" x="5259388" y="2840038"/>
          <p14:tracePt t="330454" x="5224463" y="2786063"/>
          <p14:tracePt t="330472" x="5207000" y="2768600"/>
          <p14:tracePt t="330488" x="5187950" y="2759075"/>
          <p14:tracePt t="330504" x="5170488" y="2741613"/>
          <p14:tracePt t="330520" x="5160963" y="2732088"/>
          <p14:tracePt t="330596" x="5153025" y="2732088"/>
          <p14:tracePt t="330607" x="5143500" y="2759075"/>
          <p14:tracePt t="330621" x="5108575" y="2803525"/>
          <p14:tracePt t="330637" x="5072063" y="2867025"/>
          <p14:tracePt t="330654" x="5045075" y="2921000"/>
          <p14:tracePt t="330670" x="5045075" y="2965450"/>
          <p14:tracePt t="330673" x="5045075" y="2973388"/>
          <p14:tracePt t="330687" x="5045075" y="2982913"/>
          <p14:tracePt t="330706" x="5064125" y="3054350"/>
          <p14:tracePt t="330721" x="5081588" y="3089275"/>
          <p14:tracePt t="330737" x="5108575" y="3135313"/>
          <p14:tracePt t="330753" x="5135563" y="3187700"/>
          <p14:tracePt t="330770" x="5170488" y="3251200"/>
          <p14:tracePt t="330787" x="5224463" y="3286125"/>
          <p14:tracePt t="330803" x="5268913" y="3313113"/>
          <p14:tracePt t="330821" x="5384800" y="3349625"/>
          <p14:tracePt t="330837" x="5465763" y="3349625"/>
          <p14:tracePt t="330854" x="5537200" y="3349625"/>
          <p14:tracePt t="330871" x="5616575" y="3349625"/>
          <p14:tracePt t="330887" x="5635625" y="3322638"/>
          <p14:tracePt t="330904" x="5643563" y="3303588"/>
          <p14:tracePt t="330921" x="5670550" y="3286125"/>
          <p14:tracePt t="330937" x="5680075" y="3251200"/>
          <p14:tracePt t="330953" x="5680075" y="3206750"/>
          <p14:tracePt t="330971" x="5680075" y="3125788"/>
          <p14:tracePt t="330987" x="5661025" y="3063875"/>
          <p14:tracePt t="331003" x="5635625" y="3009900"/>
          <p14:tracePt t="331020" x="5599113" y="2946400"/>
          <p14:tracePt t="331037" x="5581650" y="2911475"/>
          <p14:tracePt t="331053" x="5554663" y="2894013"/>
          <p14:tracePt t="331070" x="5537200" y="2874963"/>
          <p14:tracePt t="331088" x="5510213" y="2849563"/>
          <p14:tracePt t="331104" x="5473700" y="2840038"/>
          <p14:tracePt t="331121" x="5456238" y="2830513"/>
          <p14:tracePt t="331137" x="5421313" y="2813050"/>
          <p14:tracePt t="331154" x="5375275" y="2813050"/>
          <p14:tracePt t="331170" x="5330825" y="2813050"/>
          <p14:tracePt t="331174" x="5303838" y="2813050"/>
          <p14:tracePt t="331188" x="5295900" y="2813050"/>
          <p14:tracePt t="331205" x="5241925" y="2813050"/>
          <p14:tracePt t="331223" x="5197475" y="2830513"/>
          <p14:tracePt t="331238" x="5187950" y="2857500"/>
          <p14:tracePt t="331254" x="5160963" y="2874963"/>
          <p14:tracePt t="331270" x="5143500" y="2894013"/>
          <p14:tracePt t="331287" x="5126038" y="2911475"/>
          <p14:tracePt t="331304" x="5108575" y="2938463"/>
          <p14:tracePt t="331320" x="5081588" y="2955925"/>
          <p14:tracePt t="331337" x="5064125" y="2992438"/>
          <p14:tracePt t="331353" x="5027613" y="3027363"/>
          <p14:tracePt t="331370" x="5027613" y="3063875"/>
          <p14:tracePt t="331387" x="5027613" y="3125788"/>
          <p14:tracePt t="331403" x="5027613" y="3152775"/>
          <p14:tracePt t="331420" x="5027613" y="3197225"/>
          <p14:tracePt t="331437" x="5045075" y="3259138"/>
          <p14:tracePt t="331453" x="5072063" y="3313113"/>
          <p14:tracePt t="331471" x="5108575" y="3357563"/>
          <p14:tracePt t="331487" x="5126038" y="3375025"/>
          <p14:tracePt t="331503" x="5143500" y="3394075"/>
          <p14:tracePt t="331520" x="5160963" y="3421063"/>
          <p14:tracePt t="331537" x="5187950" y="3438525"/>
          <p14:tracePt t="331553" x="5241925" y="3446463"/>
          <p14:tracePt t="331570" x="5286375" y="3465513"/>
          <p14:tracePt t="331587" x="5349875" y="3465513"/>
          <p14:tracePt t="331604" x="5411788" y="3465513"/>
          <p14:tracePt t="331620" x="5438775" y="3465513"/>
          <p14:tracePt t="331637" x="5456238" y="3446463"/>
          <p14:tracePt t="331653" x="5483225" y="3429000"/>
          <p14:tracePt t="331670" x="5500688" y="3394075"/>
          <p14:tracePt t="331687" x="5500688" y="3375025"/>
          <p14:tracePt t="331703" x="5500688" y="3349625"/>
          <p14:tracePt t="331721" x="5500688" y="3278188"/>
          <p14:tracePt t="331738" x="5473700" y="3197225"/>
          <p14:tracePt t="331754" x="5446713" y="3152775"/>
          <p14:tracePt t="331770" x="5429250" y="3116263"/>
          <p14:tracePt t="331787" x="5411788" y="3089275"/>
          <p14:tracePt t="331804" x="5384800" y="3063875"/>
          <p14:tracePt t="331820" x="5367338" y="3036888"/>
          <p14:tracePt t="331837" x="5349875" y="3009900"/>
          <p14:tracePt t="331853" x="5322888" y="2992438"/>
          <p14:tracePt t="331871" x="5303838" y="2982913"/>
          <p14:tracePt t="331887" x="5286375" y="2973388"/>
          <p14:tracePt t="331904" x="5268913" y="2973388"/>
          <p14:tracePt t="331920" x="5241925" y="2973388"/>
          <p14:tracePt t="331937" x="5224463" y="2973388"/>
          <p14:tracePt t="331954" x="5207000" y="2982913"/>
          <p14:tracePt t="331970" x="5170488" y="3027363"/>
          <p14:tracePt t="331987" x="5143500" y="3044825"/>
          <p14:tracePt t="332004" x="5116513" y="3071813"/>
          <p14:tracePt t="332020" x="5099050" y="3089275"/>
          <p14:tracePt t="332037" x="5089525" y="3098800"/>
          <p14:tracePt t="332054" x="5072063" y="3116263"/>
          <p14:tracePt t="334603" x="5072063" y="3125788"/>
          <p14:tracePt t="334616" x="5072063" y="3143250"/>
          <p14:tracePt t="334625" x="5081588" y="3187700"/>
          <p14:tracePt t="334637" x="5099050" y="3224213"/>
          <p14:tracePt t="334654" x="5126038" y="3421063"/>
          <p14:tracePt t="334670" x="5180013" y="3581400"/>
          <p14:tracePt t="334672" x="5207000" y="3635375"/>
          <p14:tracePt t="334689" x="5295900" y="3759200"/>
          <p14:tracePt t="334705" x="5357813" y="3876675"/>
          <p14:tracePt t="334722" x="5394325" y="3956050"/>
          <p14:tracePt t="334737" x="5411788" y="4037013"/>
          <p14:tracePt t="334754" x="5402263" y="4125913"/>
          <p14:tracePt t="334771" x="5402263" y="4206875"/>
          <p14:tracePt t="334788" x="5394325" y="4330700"/>
          <p14:tracePt t="334804" x="5375275" y="4448175"/>
          <p14:tracePt t="334821" x="5367338" y="4519613"/>
          <p14:tracePt t="334837" x="5357813" y="4537075"/>
          <p14:tracePt t="334854" x="5340350" y="4616450"/>
          <p14:tracePt t="334870" x="5295900" y="4751388"/>
          <p14:tracePt t="334887" x="5224463" y="4983163"/>
          <p14:tracePt t="334904" x="5116513" y="5214938"/>
          <p14:tracePt t="334921" x="4956175" y="5618163"/>
          <p14:tracePt t="334938" x="4848225" y="5876925"/>
          <p14:tracePt t="334954" x="4803775" y="5975350"/>
          <p14:tracePt t="334970" x="4776788" y="6010275"/>
          <p14:tracePt t="334987" x="4768850" y="6027738"/>
          <p14:tracePt t="335004" x="4759325" y="6046788"/>
          <p14:tracePt t="335021" x="4724400" y="6091238"/>
          <p14:tracePt t="335037" x="4697413" y="6143625"/>
          <p14:tracePt t="335054" x="4679950" y="6189663"/>
          <p14:tracePt t="335070" x="4643438" y="6234113"/>
          <p14:tracePt t="335087" x="4625975" y="6251575"/>
          <p14:tracePt t="335104" x="4608513" y="6278563"/>
          <p14:tracePt t="335120" x="4589463" y="6296025"/>
          <p14:tracePt t="335137" x="4562475" y="6313488"/>
          <p14:tracePt t="335154" x="4545013" y="6323013"/>
          <p14:tracePt t="335170" x="4537075" y="6340475"/>
          <p14:tracePt t="335259" x="4527550" y="6332538"/>
          <p14:tracePt t="335270" x="4518025" y="6323013"/>
          <p14:tracePt t="335288" x="4500563" y="6305550"/>
          <p14:tracePt t="335495" x="4518025" y="6305550"/>
          <p14:tracePt t="335505" x="4554538" y="6323013"/>
          <p14:tracePt t="335521" x="4633913" y="6332538"/>
          <p14:tracePt t="335538" x="4724400" y="6332538"/>
          <p14:tracePt t="335555" x="4830763" y="6332538"/>
          <p14:tracePt t="335573" x="5027613" y="6332538"/>
          <p14:tracePt t="335589" x="5143500" y="6332538"/>
          <p14:tracePt t="335605" x="5214938" y="6313488"/>
          <p14:tracePt t="335621" x="5268913" y="6305550"/>
          <p14:tracePt t="335638" x="5286375" y="6305550"/>
          <p14:tracePt t="335654" x="5303838" y="6305550"/>
          <p14:tracePt t="335671" x="5322888" y="6305550"/>
          <p14:tracePt t="335675" x="5330825" y="6305550"/>
          <p14:tracePt t="335690" x="5394325" y="6305550"/>
          <p14:tracePt t="335704" x="5456238" y="6286500"/>
          <p14:tracePt t="335721" x="5518150" y="6286500"/>
          <p14:tracePt t="335737" x="5564188" y="6286500"/>
          <p14:tracePt t="335754" x="5599113" y="6286500"/>
          <p14:tracePt t="335770" x="5616575" y="6286500"/>
          <p14:tracePt t="335787" x="5626100" y="6286500"/>
          <p14:tracePt t="335804" x="5643563" y="6286500"/>
          <p14:tracePt t="335820" x="5661025" y="6286500"/>
          <p14:tracePt t="335838" x="5732463" y="6286500"/>
          <p14:tracePt t="335855" x="5813425" y="6286500"/>
          <p14:tracePt t="335871" x="5884863" y="6278563"/>
          <p14:tracePt t="335888" x="5965825" y="6261100"/>
          <p14:tracePt t="335905" x="5983288" y="6251575"/>
          <p14:tracePt t="335921" x="6000750" y="6251575"/>
          <p14:tracePt t="335939" x="6072188" y="6251575"/>
          <p14:tracePt t="335955" x="6153150" y="6261100"/>
          <p14:tracePt t="335971" x="6242050" y="6269038"/>
          <p14:tracePt t="335987" x="6350000" y="6286500"/>
          <p14:tracePt t="336004" x="6456363" y="6286500"/>
          <p14:tracePt t="336021" x="6554788" y="6296025"/>
          <p14:tracePt t="336037" x="6643688" y="6296025"/>
          <p14:tracePt t="336054" x="6732588" y="6296025"/>
          <p14:tracePt t="336071" x="6831013" y="6296025"/>
          <p14:tracePt t="336089" x="6929438" y="6278563"/>
          <p14:tracePt t="336105" x="6973888" y="6269038"/>
          <p14:tracePt t="336121" x="7054850" y="6269038"/>
          <p14:tracePt t="336137" x="7126288" y="6269038"/>
          <p14:tracePt t="336154" x="7207250" y="6269038"/>
          <p14:tracePt t="336171" x="7251700" y="6269038"/>
          <p14:tracePt t="336188" x="7269163" y="6269038"/>
          <p14:tracePt t="336205" x="7304088" y="6269038"/>
          <p14:tracePt t="336222" x="7350125" y="6269038"/>
          <p14:tracePt t="336237" x="7394575" y="6269038"/>
          <p14:tracePt t="336254" x="7412038" y="6261100"/>
          <p14:tracePt t="336271" x="7429500" y="6261100"/>
          <p14:tracePt t="336287" x="7429500" y="6251575"/>
          <p14:tracePt t="336304" x="7446963" y="6251575"/>
          <p14:tracePt t="336321" x="7456488" y="6242050"/>
          <p14:tracePt t="336338" x="7473950" y="6207125"/>
          <p14:tracePt t="336354" x="7483475" y="6189663"/>
          <p14:tracePt t="336371" x="7483475" y="6170613"/>
          <p14:tracePt t="336387" x="7483475" y="6143625"/>
          <p14:tracePt t="336404" x="7473950" y="6118225"/>
          <p14:tracePt t="336421" x="7446963" y="6081713"/>
          <p14:tracePt t="336437" x="7429500" y="6046788"/>
          <p14:tracePt t="336454" x="7412038" y="6027738"/>
          <p14:tracePt t="336471" x="7385050" y="6000750"/>
          <p14:tracePt t="336487" x="7367588" y="5975350"/>
          <p14:tracePt t="336504" x="7350125" y="5956300"/>
          <p14:tracePt t="336521" x="7323138" y="5938838"/>
          <p14:tracePt t="336537" x="7304088" y="5921375"/>
          <p14:tracePt t="336554" x="7286625" y="5903913"/>
          <p14:tracePt t="336571" x="7269163" y="5894388"/>
          <p14:tracePt t="336588" x="7242175" y="5884863"/>
          <p14:tracePt t="336604" x="7232650" y="5876925"/>
          <p14:tracePt t="336621" x="7215188" y="5867400"/>
          <p14:tracePt t="336638" x="7197725" y="5849938"/>
          <p14:tracePt t="336655" x="7170738" y="5822950"/>
          <p14:tracePt t="336671" x="7126288" y="5805488"/>
          <p14:tracePt t="336675" x="7099300" y="5786438"/>
          <p14:tracePt t="336687" x="7064375" y="5786438"/>
          <p14:tracePt t="336704" x="7000875" y="5778500"/>
          <p14:tracePt t="336722" x="6946900" y="5768975"/>
          <p14:tracePt t="336737" x="6911975" y="5761038"/>
          <p14:tracePt t="336754" x="6875463" y="5741988"/>
          <p14:tracePt t="336771" x="6850063" y="5734050"/>
          <p14:tracePt t="336787" x="6786563" y="5724525"/>
          <p14:tracePt t="336804" x="6724650" y="5724525"/>
          <p14:tracePt t="336822" x="6653213" y="5707063"/>
          <p14:tracePt t="336839" x="6589713" y="5707063"/>
          <p14:tracePt t="336855" x="6545263" y="5715000"/>
          <p14:tracePt t="336871" x="6483350" y="5741988"/>
          <p14:tracePt t="336887" x="6402388" y="5751513"/>
          <p14:tracePt t="336904" x="6340475" y="5761038"/>
          <p14:tracePt t="336921" x="6269038" y="5778500"/>
          <p14:tracePt t="336938" x="6188075" y="5786438"/>
          <p14:tracePt t="336956" x="6116638" y="5805488"/>
          <p14:tracePt t="336974" x="6054725" y="5822950"/>
          <p14:tracePt t="336988" x="6010275" y="5840413"/>
          <p14:tracePt t="337005" x="5983288" y="5849938"/>
          <p14:tracePt t="337021" x="5938838" y="5849938"/>
          <p14:tracePt t="337037" x="5911850" y="5849938"/>
          <p14:tracePt t="337054" x="5875338" y="5849938"/>
          <p14:tracePt t="337072" x="5795963" y="5849938"/>
          <p14:tracePt t="337088" x="5732463" y="5849938"/>
          <p14:tracePt t="337104" x="5688013" y="5857875"/>
          <p14:tracePt t="337121" x="5661025" y="5876925"/>
          <p14:tracePt t="337138" x="5643563" y="5876925"/>
          <p14:tracePt t="337154" x="5626100" y="5876925"/>
          <p14:tracePt t="337171" x="5608638" y="5876925"/>
          <p14:tracePt t="337187" x="5581650" y="5876925"/>
          <p14:tracePt t="337204" x="5554663" y="5876925"/>
          <p14:tracePt t="337222" x="5518150" y="5867400"/>
          <p14:tracePt t="337238" x="5500688" y="5857875"/>
          <p14:tracePt t="337254" x="5483225" y="5857875"/>
          <p14:tracePt t="337271" x="5465763" y="5857875"/>
          <p14:tracePt t="337288" x="5429250" y="5857875"/>
          <p14:tracePt t="337304" x="5394325" y="5857875"/>
          <p14:tracePt t="337321" x="5367338" y="5857875"/>
          <p14:tracePt t="337338" x="5349875" y="5857875"/>
          <p14:tracePt t="337354" x="5278438" y="5857875"/>
          <p14:tracePt t="337371" x="5241925" y="5857875"/>
          <p14:tracePt t="337387" x="5197475" y="5857875"/>
          <p14:tracePt t="337404" x="5170488" y="5857875"/>
          <p14:tracePt t="337421" x="5126038" y="5867400"/>
          <p14:tracePt t="337438" x="5089525" y="5876925"/>
          <p14:tracePt t="337454" x="5045075" y="5884863"/>
          <p14:tracePt t="337472" x="5010150" y="5884863"/>
          <p14:tracePt t="337488" x="4965700" y="5894388"/>
          <p14:tracePt t="337504" x="4921250" y="5894388"/>
          <p14:tracePt t="337521" x="4875213" y="5894388"/>
          <p14:tracePt t="337537" x="4830763" y="5894388"/>
          <p14:tracePt t="337554" x="4786313" y="5894388"/>
          <p14:tracePt t="337571" x="4759325" y="5894388"/>
          <p14:tracePt t="337588" x="4732338" y="5894388"/>
          <p14:tracePt t="337605" x="4679950" y="5884863"/>
          <p14:tracePt t="337621" x="4643438" y="5876925"/>
          <p14:tracePt t="337638" x="4625975" y="5876925"/>
          <p14:tracePt t="337655" x="4616450" y="5876925"/>
          <p14:tracePt t="337672" x="4589463" y="5857875"/>
          <p14:tracePt t="337689" x="4581525" y="5857875"/>
          <p14:tracePt t="337705" x="4562475" y="5857875"/>
          <p14:tracePt t="337723" x="4545013" y="5857875"/>
          <p14:tracePt t="337737" x="4527550" y="5867400"/>
          <p14:tracePt t="337754" x="4518025" y="5884863"/>
          <p14:tracePt t="337771" x="4500563" y="5894388"/>
          <p14:tracePt t="337787" x="4483100" y="5911850"/>
          <p14:tracePt t="337804" x="4446588" y="5938838"/>
          <p14:tracePt t="337821" x="4429125" y="5965825"/>
          <p14:tracePt t="337837" x="4394200" y="5992813"/>
          <p14:tracePt t="337854" x="4375150" y="6010275"/>
          <p14:tracePt t="337872" x="4340225" y="6046788"/>
          <p14:tracePt t="337888" x="4330700" y="6064250"/>
          <p14:tracePt t="337904" x="4322763" y="6081713"/>
          <p14:tracePt t="337921" x="4322763" y="6091238"/>
          <p14:tracePt t="337942" x="4313238" y="6099175"/>
          <p14:tracePt t="337955" x="4313238" y="6118225"/>
          <p14:tracePt t="337973" x="4313238" y="6143625"/>
          <p14:tracePt t="337989" x="4313238" y="6153150"/>
          <p14:tracePt t="338005" x="4313238" y="6162675"/>
          <p14:tracePt t="338022" x="4330700" y="6180138"/>
          <p14:tracePt t="338038" x="4367213" y="6207125"/>
          <p14:tracePt t="338055" x="4384675" y="6224588"/>
          <p14:tracePt t="338071" x="4402138" y="6242050"/>
          <p14:tracePt t="338088" x="4429125" y="6269038"/>
          <p14:tracePt t="338104" x="4446588" y="6286500"/>
          <p14:tracePt t="338121" x="4465638" y="6305550"/>
          <p14:tracePt t="338137" x="4510088" y="6340475"/>
          <p14:tracePt t="338154" x="4545013" y="6357938"/>
          <p14:tracePt t="338172" x="4562475" y="6357938"/>
          <p14:tracePt t="338187" x="4581525" y="6357938"/>
          <p14:tracePt t="338205" x="4589463" y="6367463"/>
          <p14:tracePt t="338221" x="4589463" y="6376988"/>
          <p14:tracePt t="338348" x="4608513" y="6376988"/>
          <p14:tracePt t="338356" x="4608513" y="6367463"/>
          <p14:tracePt t="343272" x="4616450" y="6323013"/>
          <p14:tracePt t="343283" x="4633913" y="6224588"/>
          <p14:tracePt t="343295" x="4679950" y="6064250"/>
          <p14:tracePt t="343306" x="4679950" y="6027738"/>
          <p14:tracePt t="343321" x="4679950" y="5992813"/>
          <p14:tracePt t="343338" x="4679950" y="5948363"/>
          <p14:tracePt t="343355" x="4679950" y="5911850"/>
          <p14:tracePt t="343371" x="4679950" y="5840413"/>
          <p14:tracePt t="343388" x="4714875" y="5741988"/>
          <p14:tracePt t="343405" x="4741863" y="5662613"/>
          <p14:tracePt t="343422" x="4751388" y="5643563"/>
          <p14:tracePt t="343466" x="4768850" y="5618163"/>
          <p14:tracePt t="343482" x="4776788" y="5581650"/>
          <p14:tracePt t="343494" x="4795838" y="5537200"/>
          <p14:tracePt t="343506" x="4848225" y="5438775"/>
          <p14:tracePt t="343522" x="4884738" y="5367338"/>
          <p14:tracePt t="343538" x="4929188" y="5286375"/>
          <p14:tracePt t="343555" x="4946650" y="5233988"/>
          <p14:tracePt t="343572" x="4973638" y="5187950"/>
          <p14:tracePt t="343589" x="4992688" y="5162550"/>
          <p14:tracePt t="343605" x="5010150" y="5143500"/>
          <p14:tracePt t="343670" x="5010150" y="5135563"/>
          <p14:tracePt t="343679" x="5010150" y="5126038"/>
          <p14:tracePt t="343690" x="5000625" y="5116513"/>
          <p14:tracePt t="343706" x="4992688" y="5108575"/>
          <p14:tracePt t="343724" x="4965700" y="5072063"/>
          <p14:tracePt t="343740" x="4938713" y="5037138"/>
          <p14:tracePt t="343756" x="4921250" y="5010150"/>
          <p14:tracePt t="343772" x="4902200" y="4992688"/>
          <p14:tracePt t="343788" x="4875213" y="4956175"/>
          <p14:tracePt t="343805" x="4857750" y="4938713"/>
          <p14:tracePt t="343822" x="4848225" y="4921250"/>
          <p14:tracePt t="343838" x="4840288" y="4902200"/>
          <p14:tracePt t="343855" x="4822825" y="4884738"/>
          <p14:tracePt t="343872" x="4803775" y="4867275"/>
          <p14:tracePt t="343889" x="4786313" y="4795838"/>
          <p14:tracePt t="343905" x="4776788" y="4751388"/>
          <p14:tracePt t="343922" x="4759325" y="4687888"/>
          <p14:tracePt t="343938" x="4759325" y="4643438"/>
          <p14:tracePt t="343955" x="4768850" y="4608513"/>
          <p14:tracePt t="343972" x="4786313" y="4591050"/>
          <p14:tracePt t="343989" x="4795838" y="4564063"/>
          <p14:tracePt t="344006" x="4813300" y="4545013"/>
          <p14:tracePt t="344022" x="4857750" y="4519613"/>
          <p14:tracePt t="344038" x="4884738" y="4500563"/>
          <p14:tracePt t="344055" x="4911725" y="4483100"/>
          <p14:tracePt t="344072" x="4929188" y="4473575"/>
          <p14:tracePt t="344088" x="4938713" y="4465638"/>
          <p14:tracePt t="344105" x="4956175" y="4448175"/>
          <p14:tracePt t="344122" x="4973638" y="4438650"/>
          <p14:tracePt t="344139" x="4992688" y="4438650"/>
          <p14:tracePt t="344156" x="5010150" y="4438650"/>
          <p14:tracePt t="344172" x="5027613" y="4438650"/>
          <p14:tracePt t="344189" x="5045075" y="4456113"/>
          <p14:tracePt t="344206" x="5064125" y="4473575"/>
          <p14:tracePt t="344222" x="5089525" y="4483100"/>
          <p14:tracePt t="344239" x="5108575" y="4500563"/>
          <p14:tracePt t="344256" x="5135563" y="4537075"/>
          <p14:tracePt t="344273" x="5160963" y="4554538"/>
          <p14:tracePt t="344288" x="5180013" y="4572000"/>
          <p14:tracePt t="344305" x="5187950" y="4581525"/>
          <p14:tracePt t="344322" x="5207000" y="4608513"/>
          <p14:tracePt t="344339" x="5232400" y="4625975"/>
          <p14:tracePt t="344356" x="5259388" y="4643438"/>
          <p14:tracePt t="344373" x="5322888" y="4679950"/>
          <p14:tracePt t="344391" x="5340350" y="4697413"/>
          <p14:tracePt t="344406" x="5349875" y="4706938"/>
          <p14:tracePt t="344423" x="5357813" y="4724400"/>
          <p14:tracePt t="344439" x="5384800" y="4733925"/>
          <p14:tracePt t="344456" x="5402263" y="4741863"/>
          <p14:tracePt t="344473" x="5411788" y="4751388"/>
          <p14:tracePt t="344488" x="5421313" y="4759325"/>
          <p14:tracePt t="344506" x="5438775" y="4768850"/>
          <p14:tracePt t="344522" x="5446713" y="4778375"/>
          <p14:tracePt t="344538" x="5465763" y="4805363"/>
          <p14:tracePt t="344555" x="5473700" y="4830763"/>
          <p14:tracePt t="344572" x="5483225" y="4867275"/>
          <p14:tracePt t="344588" x="5483225" y="4884738"/>
          <p14:tracePt t="344605" x="5492750" y="4902200"/>
          <p14:tracePt t="344622" x="5492750" y="4929188"/>
          <p14:tracePt t="344638" x="5492750" y="4938713"/>
          <p14:tracePt t="344655" x="5492750" y="4965700"/>
          <p14:tracePt t="344671" x="5492750" y="4992688"/>
          <p14:tracePt t="344688" x="5483225" y="5010150"/>
          <p14:tracePt t="344704" x="5473700" y="5027613"/>
          <p14:tracePt t="344721" x="5446713" y="5045075"/>
          <p14:tracePt t="344738" x="5429250" y="5072063"/>
          <p14:tracePt t="344754" x="5411788" y="5091113"/>
          <p14:tracePt t="344772" x="5375275" y="5116513"/>
          <p14:tracePt t="344789" x="5357813" y="5126038"/>
          <p14:tracePt t="344806" x="5340350" y="5143500"/>
          <p14:tracePt t="344821" x="5330825" y="5143500"/>
          <p14:tracePt t="344838" x="5313363" y="5135563"/>
          <p14:tracePt t="344855" x="5286375" y="5126038"/>
          <p14:tracePt t="344872" x="5268913" y="5116513"/>
          <p14:tracePt t="344890" x="5241925" y="5099050"/>
          <p14:tracePt t="344907" x="5224463" y="5091113"/>
          <p14:tracePt t="344922" x="5207000" y="5081588"/>
          <p14:tracePt t="344939" x="5180013" y="5081588"/>
          <p14:tracePt t="344955" x="5153025" y="5072063"/>
          <p14:tracePt t="344972" x="5135563" y="5045075"/>
          <p14:tracePt t="344989" x="5099050" y="5027613"/>
          <p14:tracePt t="345005" x="5081588" y="5010150"/>
          <p14:tracePt t="345023" x="5064125" y="4983163"/>
          <p14:tracePt t="345040" x="5027613" y="4956175"/>
          <p14:tracePt t="345055" x="5010150" y="4938713"/>
          <p14:tracePt t="345072" x="4992688" y="4884738"/>
          <p14:tracePt t="345089" x="4965700" y="4822825"/>
          <p14:tracePt t="345105" x="4938713" y="4778375"/>
          <p14:tracePt t="345122" x="4911725" y="4741863"/>
          <p14:tracePt t="345141" x="4894263" y="4687888"/>
          <p14:tracePt t="345156" x="4894263" y="4662488"/>
          <p14:tracePt t="345172" x="4894263" y="4643438"/>
          <p14:tracePt t="345188" x="4894263" y="4625975"/>
          <p14:tracePt t="345205" x="4894263" y="4616450"/>
          <p14:tracePt t="345222" x="4902200" y="4598988"/>
          <p14:tracePt t="345238" x="4911725" y="4591050"/>
          <p14:tracePt t="345255" x="4911725" y="4581525"/>
          <p14:tracePt t="345272" x="4938713" y="4564063"/>
          <p14:tracePt t="345288" x="4956175" y="4545013"/>
          <p14:tracePt t="345305" x="4983163" y="4510088"/>
          <p14:tracePt t="345322" x="5010150" y="4492625"/>
          <p14:tracePt t="345338" x="5027613" y="4483100"/>
          <p14:tracePt t="345355" x="5037138" y="4473575"/>
          <p14:tracePt t="345372" x="5045075" y="4473575"/>
          <p14:tracePt t="345389" x="5054600" y="4473575"/>
          <p14:tracePt t="345407" x="5072063" y="4473575"/>
          <p14:tracePt t="345439" x="5099050" y="4483100"/>
          <p14:tracePt t="345455" x="5108575" y="4492625"/>
          <p14:tracePt t="345472" x="5116513" y="4510088"/>
          <p14:tracePt t="345488" x="5135563" y="4519613"/>
          <p14:tracePt t="345505" x="5160963" y="4545013"/>
          <p14:tracePt t="345523" x="5187950" y="4554538"/>
          <p14:tracePt t="345542" x="5187950" y="4564063"/>
          <p14:tracePt t="345572" x="5207000" y="4572000"/>
          <p14:tracePt t="345589" x="5232400" y="4591050"/>
          <p14:tracePt t="345606" x="5251450" y="4616450"/>
          <p14:tracePt t="345622" x="5268913" y="4625975"/>
          <p14:tracePt t="345639" x="5286375" y="4635500"/>
          <p14:tracePt t="345656" x="5303838" y="4643438"/>
          <p14:tracePt t="345673" x="5322888" y="4652963"/>
          <p14:tracePt t="345689" x="5330825" y="4679950"/>
          <p14:tracePt t="345706" x="5349875" y="4697413"/>
          <p14:tracePt t="345724" x="5367338" y="4714875"/>
          <p14:tracePt t="345739" x="5394325" y="4733925"/>
          <p14:tracePt t="345755" x="5411788" y="4751388"/>
          <p14:tracePt t="345772" x="5421313" y="4759325"/>
          <p14:tracePt t="345789" x="5438775" y="4778375"/>
          <p14:tracePt t="345806" x="5465763" y="4805363"/>
          <p14:tracePt t="345823" x="5483225" y="4840288"/>
          <p14:tracePt t="345839" x="5492750" y="4857750"/>
          <p14:tracePt t="345856" x="5500688" y="4884738"/>
          <p14:tracePt t="345872" x="5518150" y="4902200"/>
          <p14:tracePt t="345888" x="5518150" y="4921250"/>
          <p14:tracePt t="345905" x="5518150" y="4938713"/>
          <p14:tracePt t="345922" x="5500688" y="4983163"/>
          <p14:tracePt t="345938" x="5500688" y="5000625"/>
          <p14:tracePt t="345955" x="5492750" y="5027613"/>
          <p14:tracePt t="345972" x="5483225" y="5037138"/>
          <p14:tracePt t="345989" x="5483225" y="5045075"/>
          <p14:tracePt t="346005" x="5473700" y="5054600"/>
          <p14:tracePt t="346022" x="5473700" y="5064125"/>
          <p14:tracePt t="346057" x="5465763" y="5064125"/>
          <p14:tracePt t="346081" x="5446713" y="5064125"/>
          <p14:tracePt t="346092" x="5438775" y="5072063"/>
          <p14:tracePt t="346106" x="5421313" y="5091113"/>
          <p14:tracePt t="346123" x="5402263" y="5099050"/>
          <p14:tracePt t="346139" x="5394325" y="5099050"/>
          <p14:tracePt t="346156" x="5367338" y="5108575"/>
          <p14:tracePt t="346158" x="5357813" y="5108575"/>
          <p14:tracePt t="346173" x="5349875" y="5108575"/>
          <p14:tracePt t="346176" x="5340350" y="5108575"/>
          <p14:tracePt t="346189" x="5330825" y="5108575"/>
          <p14:tracePt t="346206" x="5313363" y="5108575"/>
          <p14:tracePt t="346223" x="5286375" y="5108575"/>
          <p14:tracePt t="346239" x="5268913" y="5108575"/>
          <p14:tracePt t="346256" x="5251450" y="5099050"/>
          <p14:tracePt t="346274" x="5224463" y="5081588"/>
          <p14:tracePt t="346290" x="5207000" y="5072063"/>
          <p14:tracePt t="346306" x="5187950" y="5072063"/>
          <p14:tracePt t="346321" x="5170488" y="5054600"/>
          <p14:tracePt t="346338" x="5143500" y="5045075"/>
          <p14:tracePt t="346355" x="5135563" y="5027613"/>
          <p14:tracePt t="346371" x="5116513" y="5010150"/>
          <p14:tracePt t="346388" x="5099050" y="4992688"/>
          <p14:tracePt t="346405" x="5081588" y="4983163"/>
          <p14:tracePt t="346422" x="5072063" y="4973638"/>
          <p14:tracePt t="346438" x="5054600" y="4956175"/>
          <p14:tracePt t="346455" x="5027613" y="4921250"/>
          <p14:tracePt t="346473" x="5018088" y="4902200"/>
          <p14:tracePt t="346489" x="5000625" y="4884738"/>
          <p14:tracePt t="346506" x="4983163" y="4857750"/>
          <p14:tracePt t="346522" x="4983163" y="4840288"/>
          <p14:tracePt t="346541" x="4973638" y="4822825"/>
          <p14:tracePt t="346556" x="4973638" y="4805363"/>
          <p14:tracePt t="346572" x="4973638" y="4786313"/>
          <p14:tracePt t="346589" x="4965700" y="4778375"/>
          <p14:tracePt t="346606" x="4956175" y="4778375"/>
          <p14:tracePt t="346713" x="4956175" y="4768850"/>
          <p14:tracePt t="346871" x="4956175" y="4759325"/>
          <p14:tracePt t="346882" x="4956175" y="4751388"/>
          <p14:tracePt t="346893" x="4956175" y="4733925"/>
          <p14:tracePt t="346910" x="4956175" y="4714875"/>
          <p14:tracePt t="346924" x="4956175" y="4706938"/>
          <p14:tracePt t="346964" x="4956175" y="4697413"/>
          <p14:tracePt t="347003" x="4956175" y="4687888"/>
          <p14:tracePt t="347019" x="4956175" y="4679950"/>
          <p14:tracePt t="347121" x="4956175" y="4670425"/>
          <p14:tracePt t="347137" x="4956175" y="4662488"/>
          <p14:tracePt t="347148" x="4965700" y="4643438"/>
          <p14:tracePt t="347159" x="4973638" y="4635500"/>
          <p14:tracePt t="347174" x="4983163" y="4635500"/>
          <p14:tracePt t="347189" x="4983163" y="4625975"/>
          <p14:tracePt t="347206" x="5010150" y="4616450"/>
          <p14:tracePt t="347223" x="5018088" y="4598988"/>
          <p14:tracePt t="347239" x="5027613" y="4598988"/>
          <p14:tracePt t="347255" x="5037138" y="4572000"/>
          <p14:tracePt t="347272" x="5045075" y="4572000"/>
          <p14:tracePt t="347289" x="5054600" y="4564063"/>
          <p14:tracePt t="347305" x="5072063" y="4545013"/>
          <p14:tracePt t="347323" x="5099050" y="4537075"/>
          <p14:tracePt t="347339" x="5108575" y="4519613"/>
          <p14:tracePt t="348583" x="5116513" y="4510088"/>
          <p14:tracePt t="348594" x="5126038" y="4510088"/>
          <p14:tracePt t="348607" x="5143500" y="4510088"/>
          <p14:tracePt t="348623" x="5180013" y="4492625"/>
          <p14:tracePt t="348639" x="5197475" y="4492625"/>
          <p14:tracePt t="348655" x="5224463" y="4492625"/>
          <p14:tracePt t="348672" x="5241925" y="4492625"/>
          <p14:tracePt t="348689" x="5251450" y="4492625"/>
          <p14:tracePt t="348707" x="5268913" y="4492625"/>
          <p14:tracePt t="348725" x="5303838" y="4492625"/>
          <p14:tracePt t="348741" x="5313363" y="4492625"/>
          <p14:tracePt t="348756" x="5322888" y="4492625"/>
          <p14:tracePt t="348773" x="5340350" y="4510088"/>
          <p14:tracePt t="348789" x="5349875" y="4510088"/>
          <p14:tracePt t="348806" x="5367338" y="4519613"/>
          <p14:tracePt t="348822" x="5375275" y="4519613"/>
          <p14:tracePt t="348975" x="5384800" y="4519613"/>
          <p14:tracePt t="348999" x="5394325" y="4527550"/>
          <p14:tracePt t="349010" x="5394325" y="4537075"/>
          <p14:tracePt t="349023" x="5411788" y="4545013"/>
          <p14:tracePt t="349040" x="5421313" y="4554538"/>
          <p14:tracePt t="349056" x="5438775" y="4554538"/>
          <p14:tracePt t="349072" x="5446713" y="4581525"/>
          <p14:tracePt t="349088" x="5465763" y="4598988"/>
          <p14:tracePt t="349105" x="5483225" y="4608513"/>
          <p14:tracePt t="349122" x="5518150" y="4635500"/>
          <p14:tracePt t="349139" x="5537200" y="4662488"/>
          <p14:tracePt t="349156" x="5545138" y="4679950"/>
          <p14:tracePt t="349172" x="5554663" y="4687888"/>
          <p14:tracePt t="349189" x="5564188" y="4687888"/>
          <p14:tracePt t="349205" x="5564188" y="4697413"/>
          <p14:tracePt t="349223" x="5572125" y="4697413"/>
          <p14:tracePt t="349561" x="5564188" y="4697413"/>
          <p14:tracePt t="349572" x="5554663" y="4697413"/>
          <p14:tracePt t="349590" x="5545138" y="4697413"/>
          <p14:tracePt t="349609" x="5537200" y="4697413"/>
          <p14:tracePt t="349626" x="5527675" y="4697413"/>
          <p14:tracePt t="349640" x="5510213" y="4697413"/>
          <p14:tracePt t="349656" x="5500688" y="4697413"/>
          <p14:tracePt t="349679" x="5492750" y="4697413"/>
          <p14:tracePt t="349733" x="5483225" y="4697413"/>
          <p14:tracePt t="349960" x="5473700" y="4706938"/>
          <p14:tracePt t="352614" x="5465763" y="4714875"/>
          <p14:tracePt t="352622" x="5438775" y="4733925"/>
          <p14:tracePt t="352639" x="5394325" y="4751388"/>
          <p14:tracePt t="352656" x="5340350" y="4778375"/>
          <p14:tracePt t="352673" x="5313363" y="4813300"/>
          <p14:tracePt t="352675" x="5295900" y="4822825"/>
          <p14:tracePt t="352689" x="5286375" y="4830763"/>
          <p14:tracePt t="352707" x="5259388" y="4857750"/>
          <p14:tracePt t="352723" x="5241925" y="4884738"/>
          <p14:tracePt t="352739" x="5224463" y="4894263"/>
          <p14:tracePt t="352756" x="5207000" y="4902200"/>
          <p14:tracePt t="352790" x="5187950" y="4902200"/>
          <p14:tracePt t="352806" x="5170488" y="4894263"/>
          <p14:tracePt t="352823" x="5160963" y="4867275"/>
          <p14:tracePt t="352839" x="5135563" y="4849813"/>
          <p14:tracePt t="352856" x="5116513" y="4830763"/>
          <p14:tracePt t="352873" x="5099050" y="4822825"/>
          <p14:tracePt t="352889" x="5072063" y="4813300"/>
          <p14:tracePt t="352906" x="5045075" y="4786313"/>
          <p14:tracePt t="352923" x="5027613" y="4768850"/>
          <p14:tracePt t="352939" x="5000625" y="4751388"/>
          <p14:tracePt t="352957" x="4956175" y="4733925"/>
          <p14:tracePt t="352973" x="4946650" y="4724400"/>
          <p14:tracePt t="352989" x="4938713" y="4714875"/>
          <p14:tracePt t="353027" x="4929188" y="4714875"/>
          <p14:tracePt t="353067" x="4921250" y="4706938"/>
          <p14:tracePt t="353162" x="4911725" y="4706938"/>
          <p14:tracePt t="353178" x="4902200" y="4706938"/>
          <p14:tracePt t="353189" x="4884738" y="4714875"/>
          <p14:tracePt t="353207" x="4857750" y="4724400"/>
          <p14:tracePt t="353223" x="4848225" y="4741863"/>
          <p14:tracePt t="353239" x="4840288" y="4741863"/>
          <p14:tracePt t="353257" x="4822825" y="4751388"/>
          <p14:tracePt t="353290" x="4795838" y="4768850"/>
          <p14:tracePt t="353307" x="4786313" y="4786313"/>
          <p14:tracePt t="353323" x="4768850" y="4795838"/>
          <p14:tracePt t="353339" x="4751388" y="4805363"/>
          <p14:tracePt t="353356" x="4751388" y="4822825"/>
          <p14:tracePt t="353373" x="4732338" y="4830763"/>
          <p14:tracePt t="353389" x="4724400" y="4840288"/>
          <p14:tracePt t="353407" x="4705350" y="4840288"/>
          <p14:tracePt t="353423" x="4697413" y="4849813"/>
          <p14:tracePt t="353440" x="4687888" y="4857750"/>
          <p14:tracePt t="353459" x="4660900" y="4867275"/>
          <p14:tracePt t="353473" x="4652963" y="4867275"/>
          <p14:tracePt t="353490" x="4643438" y="4867275"/>
          <p14:tracePt t="354046" x="4633913" y="4867275"/>
          <p14:tracePt t="354057" x="4625975" y="4867275"/>
          <p14:tracePt t="354073" x="4608513" y="4876800"/>
          <p14:tracePt t="354092" x="4562475" y="4902200"/>
          <p14:tracePt t="354109" x="4527550" y="4902200"/>
          <p14:tracePt t="354124" x="4510088" y="4902200"/>
          <p14:tracePt t="354140" x="4491038" y="4902200"/>
          <p14:tracePt t="354156" x="4465638" y="4902200"/>
          <p14:tracePt t="354173" x="4446588" y="4902200"/>
          <p14:tracePt t="354190" x="4429125" y="4902200"/>
          <p14:tracePt t="354206" x="4411663" y="4902200"/>
          <p14:tracePt t="354223" x="4402138" y="4902200"/>
          <p14:tracePt t="354240" x="4375150" y="4902200"/>
          <p14:tracePt t="354256" x="4348163" y="4894263"/>
          <p14:tracePt t="354273" x="4313238" y="4876800"/>
          <p14:tracePt t="354290" x="4268788" y="4867275"/>
          <p14:tracePt t="354306" x="4224338" y="4857750"/>
          <p14:tracePt t="354323" x="4179888" y="4840288"/>
          <p14:tracePt t="354340" x="4143375" y="4840288"/>
          <p14:tracePt t="354358" x="4116388" y="4822825"/>
          <p14:tracePt t="354374" x="4089400" y="4822825"/>
          <p14:tracePt t="354390" x="4071938" y="4813300"/>
          <p14:tracePt t="354406" x="4054475" y="4805363"/>
          <p14:tracePt t="354423" x="4044950" y="4805363"/>
          <p14:tracePt t="354457" x="4037013" y="4805363"/>
          <p14:tracePt t="354474" x="4017963" y="4805363"/>
          <p14:tracePt t="354490" x="4000500" y="4795838"/>
          <p14:tracePt t="354509" x="3973513" y="4795838"/>
          <p14:tracePt t="354524" x="3965575" y="4786313"/>
          <p14:tracePt t="354540" x="3938588" y="4786313"/>
          <p14:tracePt t="354593" x="3929063" y="4786313"/>
          <p14:tracePt t="354607" x="3929063" y="4768850"/>
          <p14:tracePt t="354623" x="3919538" y="4768850"/>
          <p14:tracePt t="354734" x="3929063" y="4778375"/>
          <p14:tracePt t="354758" x="3938588" y="4778375"/>
          <p14:tracePt t="354769" x="3956050" y="4786313"/>
          <p14:tracePt t="354788" x="3965575" y="4795838"/>
          <p14:tracePt t="354820" x="3973513" y="4795838"/>
          <p14:tracePt t="354844" x="3983038" y="4795838"/>
          <p14:tracePt t="354855" x="3990975" y="4795838"/>
          <p14:tracePt t="354874" x="4027488" y="4795838"/>
          <p14:tracePt t="354891" x="4044950" y="4795838"/>
          <p14:tracePt t="354907" x="4054475" y="4795838"/>
          <p14:tracePt t="354924" x="4062413" y="4795838"/>
          <p14:tracePt t="354976" x="4071938" y="4795838"/>
          <p14:tracePt t="355078" x="4081463" y="4795838"/>
          <p14:tracePt t="355089" x="4089400" y="4795838"/>
          <p14:tracePt t="355204" x="4108450" y="4795838"/>
          <p14:tracePt t="355228" x="4116388" y="4805363"/>
          <p14:tracePt t="355343" x="4125913" y="4805363"/>
          <p14:tracePt t="355368" x="4133850" y="4813300"/>
          <p14:tracePt t="355380" x="4143375" y="4813300"/>
          <p14:tracePt t="355393" x="4152900" y="4813300"/>
          <p14:tracePt t="355462" x="4160838" y="4813300"/>
          <p14:tracePt t="355486" x="4160838" y="4822825"/>
          <p14:tracePt t="355540" x="4179888" y="4822825"/>
          <p14:tracePt t="355666" x="4187825" y="4822825"/>
          <p14:tracePt t="355713" x="4187825" y="4830763"/>
          <p14:tracePt t="355814" x="4197350" y="4830763"/>
          <p14:tracePt t="355971" x="4197350" y="4849813"/>
          <p14:tracePt t="355994" x="4205288" y="4849813"/>
          <p14:tracePt t="356064" x="4214813" y="4849813"/>
          <p14:tracePt t="356089" x="4224338" y="4849813"/>
          <p14:tracePt t="356100" x="4232275" y="4849813"/>
          <p14:tracePt t="356300" x="4251325" y="4840288"/>
          <p14:tracePt t="356307" x="4259263" y="4830763"/>
          <p14:tracePt t="356324" x="4313238" y="4822825"/>
          <p14:tracePt t="356340" x="4348163" y="4822825"/>
          <p14:tracePt t="356357" x="4367213" y="4813300"/>
          <p14:tracePt t="356373" x="4384675" y="4805363"/>
          <p14:tracePt t="356390" x="4402138" y="4795838"/>
          <p14:tracePt t="356406" x="4419600" y="4768850"/>
          <p14:tracePt t="356424" x="4446588" y="4751388"/>
          <p14:tracePt t="356440" x="4465638" y="4741863"/>
          <p14:tracePt t="356456" x="4491038" y="4741863"/>
          <p14:tracePt t="356473" x="4510088" y="4741863"/>
          <p14:tracePt t="356490" x="4527550" y="4741863"/>
          <p14:tracePt t="356507" x="4554538" y="4733925"/>
          <p14:tracePt t="356523" x="4572000" y="4733925"/>
          <p14:tracePt t="356540" x="4581525" y="4733925"/>
          <p14:tracePt t="356557" x="4589463" y="4733925"/>
          <p14:tracePt t="356603" x="4598988" y="4733925"/>
          <p14:tracePt t="356619" x="4608513" y="4733925"/>
          <p14:tracePt t="356650" x="4625975" y="4733925"/>
          <p14:tracePt t="356663" x="4625975" y="4741863"/>
          <p14:tracePt t="356674" x="4633913" y="4741863"/>
          <p14:tracePt t="356706" x="4643438" y="4741863"/>
          <p14:tracePt t="356730" x="4643438" y="4751388"/>
          <p14:tracePt t="356753" x="4652963" y="4751388"/>
          <p14:tracePt t="356777" x="4660900" y="4759325"/>
          <p14:tracePt t="356800" x="4670425" y="4759325"/>
          <p14:tracePt t="356814" x="4679950" y="4759325"/>
          <p14:tracePt t="356824" x="4705350" y="4759325"/>
          <p14:tracePt t="356840" x="4714875" y="4759325"/>
          <p14:tracePt t="356856" x="4724400" y="4759325"/>
          <p14:tracePt t="356873" x="4741863" y="4759325"/>
          <p14:tracePt t="356906" x="4759325" y="4759325"/>
          <p14:tracePt t="356924" x="4776788" y="4759325"/>
          <p14:tracePt t="356957" x="4795838" y="4759325"/>
          <p14:tracePt t="356991" x="4803775" y="4759325"/>
          <p14:tracePt t="357207" x="4813300" y="4759325"/>
          <p14:tracePt t="357591" x="4822825" y="4759325"/>
          <p14:tracePt t="357602" x="4830763" y="4759325"/>
          <p14:tracePt t="357615" x="4848225" y="4786313"/>
          <p14:tracePt t="357627" x="4857750" y="4786313"/>
          <p14:tracePt t="357653" x="4867275" y="4795838"/>
          <p14:tracePt t="357787" x="4875213" y="4805363"/>
          <p14:tracePt t="357864" x="4884738" y="4813300"/>
          <p14:tracePt t="358671" x="4894263" y="4822825"/>
          <p14:tracePt t="358701" x="4902200" y="4830763"/>
          <p14:tracePt t="358733" x="4921250" y="4840288"/>
          <p14:tracePt t="358744" x="4929188" y="4857750"/>
          <p14:tracePt t="358795" x="4938713" y="4867275"/>
          <p14:tracePt t="358806" x="4946650" y="4867275"/>
          <p14:tracePt t="358824" x="4946650" y="4876800"/>
          <p14:tracePt t="358867" x="4956175" y="4876800"/>
          <p14:tracePt t="358878" x="4956175" y="4884738"/>
          <p14:tracePt t="358999" x="4965700" y="4884738"/>
          <p14:tracePt t="359093" x="4973638" y="4884738"/>
          <p14:tracePt t="359837" x="4965700" y="4876800"/>
          <p14:tracePt t="359848" x="4946650" y="4849813"/>
          <p14:tracePt t="359860" x="4921250" y="4830763"/>
          <p14:tracePt t="359875" x="4902200" y="4813300"/>
          <p14:tracePt t="359891" x="4884738" y="4786313"/>
          <p14:tracePt t="359907" x="4875213" y="4778375"/>
          <p14:tracePt t="359924" x="4857750" y="4768850"/>
          <p14:tracePt t="359940" x="4840288" y="4751388"/>
          <p14:tracePt t="359957" x="4822825" y="4724400"/>
          <p14:tracePt t="359974" x="4803775" y="4706938"/>
          <p14:tracePt t="359990" x="4786313" y="4687888"/>
          <p14:tracePt t="360007" x="4776788" y="4670425"/>
          <p14:tracePt t="360024" x="4751388" y="4635500"/>
          <p14:tracePt t="360040" x="4732338" y="4616450"/>
          <p14:tracePt t="360057" x="4732338" y="4608513"/>
          <p14:tracePt t="360181" x="4741863" y="4616450"/>
          <p14:tracePt t="360193" x="4751388" y="4625975"/>
          <p14:tracePt t="360207" x="4768850" y="4643438"/>
          <p14:tracePt t="360223" x="4795838" y="4670425"/>
          <p14:tracePt t="360240" x="4813300" y="4687888"/>
          <p14:tracePt t="360257" x="4822825" y="4706938"/>
          <p14:tracePt t="360275" x="4848225" y="4741863"/>
          <p14:tracePt t="360290" x="4875213" y="4759325"/>
          <p14:tracePt t="360307" x="4894263" y="4778375"/>
          <p14:tracePt t="360324" x="4894263" y="4786313"/>
          <p14:tracePt t="360340" x="4902200" y="4805363"/>
          <p14:tracePt t="360570" x="4902200" y="4795838"/>
          <p14:tracePt t="360587" x="4894263" y="4786313"/>
          <p14:tracePt t="361589" x="4867275" y="4795838"/>
          <p14:tracePt t="361636" x="4857750" y="4795838"/>
          <p14:tracePt t="361652" x="4848225" y="4795838"/>
          <p14:tracePt t="361664" x="4830763" y="4778375"/>
          <p14:tracePt t="361676" x="4803775" y="4741863"/>
          <p14:tracePt t="361691" x="4786313" y="4714875"/>
          <p14:tracePt t="361708" x="4759325" y="4679950"/>
          <p14:tracePt t="361724" x="4741863" y="4643438"/>
          <p14:tracePt t="361740" x="4724400" y="4616450"/>
          <p14:tracePt t="361757" x="4705350" y="4608513"/>
          <p14:tracePt t="361824" x="4714875" y="4608513"/>
          <p14:tracePt t="361839" x="4732338" y="4608513"/>
          <p14:tracePt t="361847" x="4741863" y="4616450"/>
          <p14:tracePt t="361857" x="4751388" y="4625975"/>
          <p14:tracePt t="361874" x="4803775" y="4679950"/>
          <p14:tracePt t="361890" x="4822825" y="4706938"/>
          <p14:tracePt t="361909" x="4840288" y="4768850"/>
          <p14:tracePt t="361926" x="4848225" y="4786313"/>
          <p14:tracePt t="362011" x="4848225" y="4759325"/>
          <p14:tracePt t="362022" x="4857750" y="4724400"/>
          <p14:tracePt t="362041" x="4857750" y="4687888"/>
          <p14:tracePt t="362058" x="4857750" y="4662488"/>
          <p14:tracePt t="362074" x="4857750" y="4643438"/>
          <p14:tracePt t="362160" x="4867275" y="4652963"/>
          <p14:tracePt t="362176" x="4884738" y="4679950"/>
          <p14:tracePt t="362186" x="4894263" y="4724400"/>
          <p14:tracePt t="362200" x="4902200" y="4786313"/>
          <p14:tracePt t="362211" x="4921250" y="4822825"/>
          <p14:tracePt t="362224" x="4929188" y="4857750"/>
          <p14:tracePt t="362240" x="4929188" y="4876800"/>
          <p14:tracePt t="362257" x="4929188" y="4884738"/>
          <p14:tracePt t="362330" x="4911725" y="4849813"/>
          <p14:tracePt t="362338" x="4902200" y="4822825"/>
          <p14:tracePt t="362349" x="4875213" y="4786313"/>
          <p14:tracePt t="362360" x="4867275" y="4751388"/>
          <p14:tracePt t="362374" x="4822825" y="4697413"/>
          <p14:tracePt t="362390" x="4803775" y="4679950"/>
          <p14:tracePt t="362407" x="4795838" y="4679950"/>
          <p14:tracePt t="362498" x="4803775" y="4679950"/>
          <p14:tracePt t="362509" x="4848225" y="4706938"/>
          <p14:tracePt t="362525" x="4884738" y="4786313"/>
          <p14:tracePt t="362541" x="4911725" y="4867275"/>
          <p14:tracePt t="362560" x="4929188" y="4921250"/>
          <p14:tracePt t="362574" x="4938713" y="4929188"/>
          <p14:tracePt t="362654" x="4929188" y="4921250"/>
          <p14:tracePt t="362664" x="4911725" y="4884738"/>
          <p14:tracePt t="362678" x="4875213" y="4786313"/>
          <p14:tracePt t="362691" x="4822825" y="4706938"/>
          <p14:tracePt t="362708" x="4786313" y="4670425"/>
          <p14:tracePt t="362726" x="4759325" y="4652963"/>
          <p14:tracePt t="362801" x="4768850" y="4652963"/>
          <p14:tracePt t="362818" x="4786313" y="4706938"/>
          <p14:tracePt t="362826" x="4803775" y="4741863"/>
          <p14:tracePt t="362841" x="4830763" y="4822825"/>
          <p14:tracePt t="362857" x="4840288" y="4857750"/>
          <p14:tracePt t="362874" x="4840288" y="4876800"/>
          <p14:tracePt t="362958" x="4840288" y="4840288"/>
          <p14:tracePt t="362969" x="4822825" y="4813300"/>
          <p14:tracePt t="362982" x="4786313" y="4768850"/>
          <p14:tracePt t="362993" x="4751388" y="4741863"/>
          <p14:tracePt t="363007" x="4724400" y="4724400"/>
          <p14:tracePt t="363024" x="4705350" y="4724400"/>
          <p14:tracePt t="363041" x="4687888" y="4724400"/>
          <p14:tracePt t="363057" x="4652963" y="4724400"/>
          <p14:tracePt t="363076" x="4598988" y="4733925"/>
          <p14:tracePt t="363091" x="4537075" y="4733925"/>
          <p14:tracePt t="363108" x="4473575" y="4733925"/>
          <p14:tracePt t="363124" x="4402138" y="4733925"/>
          <p14:tracePt t="363141" x="4322763" y="4733925"/>
          <p14:tracePt t="363158" x="4251325" y="4733925"/>
          <p14:tracePt t="363174" x="4133850" y="4697413"/>
          <p14:tracePt t="363177" x="4081463" y="4687888"/>
          <p14:tracePt t="363191" x="4044950" y="4670425"/>
          <p14:tracePt t="363208" x="3938588" y="4635500"/>
          <p14:tracePt t="363225" x="3875088" y="4608513"/>
          <p14:tracePt t="363241" x="3813175" y="4608513"/>
          <p14:tracePt t="363257" x="3751263" y="4608513"/>
          <p14:tracePt t="363274" x="3697288" y="4598988"/>
          <p14:tracePt t="363291" x="3633788" y="4581525"/>
          <p14:tracePt t="363307" x="3562350" y="4564063"/>
          <p14:tracePt t="363325" x="3482975" y="4537075"/>
          <p14:tracePt t="363341" x="3429000" y="4519613"/>
          <p14:tracePt t="363357" x="3384550" y="4519613"/>
          <p14:tracePt t="363375" x="3357563" y="4519613"/>
          <p14:tracePt t="363391" x="3330575" y="4510088"/>
          <p14:tracePt t="363407" x="3313113" y="4510088"/>
          <p14:tracePt t="363424" x="3303588" y="4510088"/>
          <p14:tracePt t="363441" x="3295650" y="4510088"/>
          <p14:tracePt t="363474" x="3286125" y="4510088"/>
          <p14:tracePt t="363490" x="3268663" y="4510088"/>
          <p14:tracePt t="363507" x="3259138" y="4510088"/>
          <p14:tracePt t="363562" x="3251200" y="4510088"/>
          <p14:tracePt t="363572" x="3241675" y="4527550"/>
          <p14:tracePt t="363591" x="3214688" y="4554538"/>
          <p14:tracePt t="363608" x="3187700" y="4572000"/>
          <p14:tracePt t="363625" x="3179763" y="4598988"/>
          <p14:tracePt t="363641" x="3170238" y="4616450"/>
          <p14:tracePt t="363658" x="3160713" y="4635500"/>
          <p14:tracePt t="363675" x="3152775" y="4652963"/>
          <p14:tracePt t="363691" x="3152775" y="4679950"/>
          <p14:tracePt t="363707" x="3143250" y="4697413"/>
          <p14:tracePt t="363724" x="3143250" y="4706938"/>
          <p14:tracePt t="363741" x="3143250" y="4724400"/>
          <p14:tracePt t="363757" x="3152775" y="4751388"/>
          <p14:tracePt t="363774" x="3170238" y="4759325"/>
          <p14:tracePt t="363791" x="3179763" y="4768850"/>
          <p14:tracePt t="363807" x="3197225" y="4778375"/>
          <p14:tracePt t="363826" x="3214688" y="4786313"/>
          <p14:tracePt t="363841" x="3224213" y="4795838"/>
          <p14:tracePt t="363858" x="3241675" y="4805363"/>
          <p14:tracePt t="363875" x="3251200" y="4805363"/>
          <p14:tracePt t="363891" x="3276600" y="4822825"/>
          <p14:tracePt t="363907" x="3286125" y="4830763"/>
          <p14:tracePt t="363924" x="3295650" y="4840288"/>
          <p14:tracePt t="363941" x="3303588" y="4840288"/>
          <p14:tracePt t="363957" x="3313113" y="4840288"/>
          <p14:tracePt t="363977" x="3348038" y="4840288"/>
          <p14:tracePt t="364156" x="3340100" y="4822825"/>
          <p14:tracePt t="364167" x="3330575" y="4813300"/>
          <p14:tracePt t="364179" x="3313113" y="4795838"/>
          <p14:tracePt t="364191" x="3303588" y="4795838"/>
          <p14:tracePt t="364208" x="3276600" y="4786313"/>
          <p14:tracePt t="364226" x="3268663" y="4778375"/>
          <p14:tracePt t="364390" x="3303588" y="4778375"/>
          <p14:tracePt t="364402" x="3348038" y="4786313"/>
          <p14:tracePt t="364415" x="3419475" y="4786313"/>
          <p14:tracePt t="364426" x="3465513" y="4786313"/>
          <p14:tracePt t="364441" x="3490913" y="4786313"/>
          <p14:tracePt t="364492" x="3500438" y="4786313"/>
          <p14:tracePt t="364532" x="3473450" y="4786313"/>
          <p14:tracePt t="364543" x="3438525" y="4786313"/>
          <p14:tracePt t="364558" x="3411538" y="4778375"/>
          <p14:tracePt t="364575" x="3384550" y="4778375"/>
          <p14:tracePt t="364591" x="3367088" y="4768850"/>
          <p14:tracePt t="364608" x="3357563" y="4768850"/>
          <p14:tracePt t="364688" x="3384550" y="4778375"/>
          <p14:tracePt t="364699" x="3419475" y="4795838"/>
          <p14:tracePt t="364710" x="3517900" y="4795838"/>
          <p14:tracePt t="364728" x="3643313" y="4805363"/>
          <p14:tracePt t="364742" x="3768725" y="4805363"/>
          <p14:tracePt t="364758" x="3919538" y="4805363"/>
          <p14:tracePt t="364774" x="4098925" y="4768850"/>
          <p14:tracePt t="364791" x="4187825" y="4741863"/>
          <p14:tracePt t="364807" x="4303713" y="4714875"/>
          <p14:tracePt t="364824" x="4429125" y="4697413"/>
          <p14:tracePt t="364840" x="4527550" y="4670425"/>
          <p14:tracePt t="364857" x="4554538" y="4670425"/>
          <p14:tracePt t="364876" x="4589463" y="4662488"/>
          <p14:tracePt t="364891" x="4608513" y="4662488"/>
          <p14:tracePt t="364908" x="4625975" y="4679950"/>
          <p14:tracePt t="364924" x="4660900" y="4697413"/>
          <p14:tracePt t="364941" x="4679950" y="4697413"/>
          <p14:tracePt t="364957" x="4697413" y="4706938"/>
          <p14:tracePt t="364975" x="4732338" y="4724400"/>
          <p14:tracePt t="364991" x="4751388" y="4724400"/>
          <p14:tracePt t="365008" x="4768850" y="4733925"/>
          <p14:tracePt t="365024" x="4795838" y="4733925"/>
          <p14:tracePt t="365041" x="4813300" y="4733925"/>
          <p14:tracePt t="365085" x="4822825" y="4751388"/>
          <p14:tracePt t="365102" x="4830763" y="4751388"/>
          <p14:tracePt t="365113" x="4840288" y="4759325"/>
          <p14:tracePt t="365127" x="4867275" y="4768850"/>
          <p14:tracePt t="365141" x="4875213" y="4768850"/>
          <p14:tracePt t="365188" x="4884738" y="4768850"/>
          <p14:tracePt t="365234" x="4884738" y="4778375"/>
          <p14:tracePt t="365360" x="4894263" y="4778375"/>
          <p14:tracePt t="365376" x="4921250" y="4778375"/>
          <p14:tracePt t="365387" x="4929188" y="4778375"/>
          <p14:tracePt t="365399" x="4938713" y="4778375"/>
          <p14:tracePt t="365494" x="4902200" y="4778375"/>
          <p14:tracePt t="365505" x="4848225" y="4759325"/>
          <p14:tracePt t="365517" x="4741863" y="4759325"/>
          <p14:tracePt t="365528" x="4687888" y="4759325"/>
          <p14:tracePt t="365541" x="4598988" y="4759325"/>
          <p14:tracePt t="365559" x="4518025" y="4759325"/>
          <p14:tracePt t="365575" x="4483100" y="4759325"/>
          <p14:tracePt t="365591" x="4473575" y="4759325"/>
          <p14:tracePt t="365674" x="4483100" y="4759325"/>
          <p14:tracePt t="365685" x="4510088" y="4759325"/>
          <p14:tracePt t="365696" x="4589463" y="4778375"/>
          <p14:tracePt t="365707" x="4643438" y="4778375"/>
          <p14:tracePt t="365724" x="4830763" y="4768850"/>
          <p14:tracePt t="365741" x="5027613" y="4741863"/>
          <p14:tracePt t="365757" x="5286375" y="4687888"/>
          <p14:tracePt t="365774" x="5421313" y="4662488"/>
          <p14:tracePt t="365791" x="5438775" y="4652963"/>
          <p14:tracePt t="365854" x="5402263" y="4652963"/>
          <p14:tracePt t="365860" x="5367338" y="4652963"/>
          <p14:tracePt t="365875" x="5241925" y="4652963"/>
          <p14:tracePt t="365892" x="5135563" y="4670425"/>
          <p14:tracePt t="365908" x="5037138" y="4697413"/>
          <p14:tracePt t="365925" x="4973638" y="4724400"/>
          <p14:tracePt t="365941" x="4929188" y="4733925"/>
          <p14:tracePt t="365958" x="4875213" y="4733925"/>
          <p14:tracePt t="365975" x="4867275" y="4733925"/>
          <p14:tracePt t="366064" x="4867275" y="4741863"/>
          <p14:tracePt t="366080" x="4884738" y="4768850"/>
          <p14:tracePt t="366092" x="4902200" y="4768850"/>
          <p14:tracePt t="366108" x="4921250" y="4778375"/>
          <p14:tracePt t="366124" x="4946650" y="4786313"/>
          <p14:tracePt t="366219" x="4929188" y="4786313"/>
          <p14:tracePt t="366227" x="4921250" y="4786313"/>
          <p14:tracePt t="366241" x="4911725" y="4786313"/>
          <p14:tracePt t="366354" x="4938713" y="4778375"/>
          <p14:tracePt t="366365" x="4946650" y="4778375"/>
          <p14:tracePt t="367176" x="4983163" y="4778375"/>
          <p14:tracePt t="367187" x="5072063" y="4778375"/>
          <p14:tracePt t="367199" x="5187950" y="4822825"/>
          <p14:tracePt t="367210" x="5197475" y="4822825"/>
          <p14:tracePt t="367536" x="5207000" y="4822825"/>
          <p14:tracePt t="367547" x="5224463" y="4822825"/>
          <p14:tracePt t="367559" x="5241925" y="4795838"/>
          <p14:tracePt t="367574" x="5259388" y="4778375"/>
          <p14:tracePt t="367591" x="5295900" y="4733925"/>
          <p14:tracePt t="367608" x="5322888" y="4679950"/>
          <p14:tracePt t="367625" x="5340350" y="4652963"/>
          <p14:tracePt t="367642" x="5367338" y="4598988"/>
          <p14:tracePt t="367659" x="5375275" y="4581525"/>
          <p14:tracePt t="367677" x="5384800" y="4554538"/>
          <p14:tracePt t="367692" x="5384800" y="4519613"/>
          <p14:tracePt t="367708" x="5384800" y="4473575"/>
          <p14:tracePt t="367726" x="5384800" y="4438650"/>
          <p14:tracePt t="367742" x="5384800" y="4421188"/>
          <p14:tracePt t="367758" x="5384800" y="4402138"/>
          <p14:tracePt t="367775" x="5367338" y="4384675"/>
          <p14:tracePt t="367791" x="5340350" y="4357688"/>
          <p14:tracePt t="367807" x="5322888" y="4330700"/>
          <p14:tracePt t="367824" x="5322888" y="4313238"/>
          <p14:tracePt t="367840" x="5313363" y="4286250"/>
          <p14:tracePt t="367857" x="5295900" y="4268788"/>
          <p14:tracePt t="367874" x="5286375" y="4251325"/>
          <p14:tracePt t="367891" x="5268913" y="4233863"/>
          <p14:tracePt t="367908" x="5251450" y="4206875"/>
          <p14:tracePt t="367927" x="5241925" y="4179888"/>
          <p14:tracePt t="367942" x="5224463" y="4143375"/>
          <p14:tracePt t="367958" x="5197475" y="4098925"/>
          <p14:tracePt t="367975" x="5160963" y="4064000"/>
          <p14:tracePt t="367992" x="5126038" y="4019550"/>
          <p14:tracePt t="368008" x="5089525" y="3965575"/>
          <p14:tracePt t="368025" x="5064125" y="3948113"/>
          <p14:tracePt t="368042" x="5054600" y="3938588"/>
          <p14:tracePt t="368161" x="5054600" y="3948113"/>
          <p14:tracePt t="368172" x="5045075" y="3965575"/>
          <p14:tracePt t="368185" x="5045075" y="3992563"/>
          <p14:tracePt t="368196" x="5045075" y="4000500"/>
          <p14:tracePt t="368208" x="5054600" y="4027488"/>
          <p14:tracePt t="368225" x="5089525" y="4064000"/>
          <p14:tracePt t="368241" x="5116513" y="4090988"/>
          <p14:tracePt t="368258" x="5135563" y="4108450"/>
          <p14:tracePt t="368275" x="5170488" y="4143375"/>
          <p14:tracePt t="368291" x="5207000" y="4162425"/>
          <p14:tracePt t="368308" x="5232400" y="4187825"/>
          <p14:tracePt t="368325" x="5303838" y="4197350"/>
          <p14:tracePt t="368341" x="5340350" y="4206875"/>
          <p14:tracePt t="368358" x="5357813" y="4206875"/>
          <p14:tracePt t="368375" x="5375275" y="4206875"/>
          <p14:tracePt t="368392" x="5402263" y="4206875"/>
          <p14:tracePt t="368408" x="5421313" y="4206875"/>
          <p14:tracePt t="368427" x="5429250" y="4206875"/>
          <p14:tracePt t="368443" x="5446713" y="4197350"/>
          <p14:tracePt t="368459" x="5483225" y="4187825"/>
          <p14:tracePt t="368476" x="5518150" y="4162425"/>
          <p14:tracePt t="368492" x="5537200" y="4152900"/>
          <p14:tracePt t="368509" x="5554663" y="4135438"/>
          <p14:tracePt t="368525" x="5572125" y="4135438"/>
          <p14:tracePt t="368541" x="5581650" y="4125913"/>
          <p14:tracePt t="368558" x="5589588" y="4108450"/>
          <p14:tracePt t="368575" x="5599113" y="4108450"/>
          <p14:tracePt t="368591" x="5608638" y="4108450"/>
          <p14:tracePt t="368717" x="5581650" y="4108450"/>
          <p14:tracePt t="368728" x="5572125" y="4116388"/>
          <p14:tracePt t="368742" x="5527675" y="4135438"/>
          <p14:tracePt t="368758" x="5465763" y="4162425"/>
          <p14:tracePt t="368775" x="5384800" y="4170363"/>
          <p14:tracePt t="368791" x="5303838" y="4197350"/>
          <p14:tracePt t="368808" x="5232400" y="4224338"/>
          <p14:tracePt t="368824" x="5153025" y="4251325"/>
          <p14:tracePt t="368842" x="5045075" y="4295775"/>
          <p14:tracePt t="368859" x="4983163" y="4305300"/>
          <p14:tracePt t="368876" x="4938713" y="4313238"/>
          <p14:tracePt t="368892" x="4921250" y="4340225"/>
          <p14:tracePt t="368908" x="4894263" y="4349750"/>
          <p14:tracePt t="368925" x="4875213" y="4357688"/>
          <p14:tracePt t="368941" x="4867275" y="4367213"/>
          <p14:tracePt t="368958" x="4857750" y="4367213"/>
          <p14:tracePt t="369052" x="4867275" y="4367213"/>
          <p14:tracePt t="369059" x="4875213" y="4357688"/>
          <p14:tracePt t="369077" x="4965700" y="4330700"/>
          <p14:tracePt t="369093" x="5081588" y="4286250"/>
          <p14:tracePt t="369109" x="5232400" y="4241800"/>
          <p14:tracePt t="369125" x="5349875" y="4214813"/>
          <p14:tracePt t="369141" x="5429250" y="4187825"/>
          <p14:tracePt t="369158" x="5456238" y="4162425"/>
          <p14:tracePt t="369175" x="5483225" y="4143375"/>
          <p14:tracePt t="369191" x="5510213" y="4125913"/>
          <p14:tracePt t="369208" x="5537200" y="4108450"/>
          <p14:tracePt t="369225" x="5564188" y="4081463"/>
          <p14:tracePt t="369241" x="5581650" y="4071938"/>
          <p14:tracePt t="369258" x="5599113" y="4064000"/>
          <p14:tracePt t="369302" x="5608638" y="4064000"/>
          <p14:tracePt t="369311" x="5616575" y="4064000"/>
          <p14:tracePt t="369413" x="5608638" y="4071938"/>
          <p14:tracePt t="369424" x="5581650" y="4081463"/>
          <p14:tracePt t="369442" x="5545138" y="4108450"/>
          <p14:tracePt t="369459" x="5473700" y="4135438"/>
          <p14:tracePt t="369478" x="5340350" y="4170363"/>
          <p14:tracePt t="369493" x="5259388" y="4197350"/>
          <p14:tracePt t="369509" x="5160963" y="4224338"/>
          <p14:tracePt t="369525" x="5089525" y="4251325"/>
          <p14:tracePt t="369541" x="5037138" y="4278313"/>
          <p14:tracePt t="369558" x="5018088" y="4295775"/>
          <p14:tracePt t="369576" x="4983163" y="4305300"/>
          <p14:tracePt t="369592" x="4965700" y="4313238"/>
          <p14:tracePt t="369608" x="4946650" y="4322763"/>
          <p14:tracePt t="369625" x="4929188" y="4322763"/>
          <p14:tracePt t="369789" x="4946650" y="4322763"/>
          <p14:tracePt t="369801" x="4965700" y="4313238"/>
          <p14:tracePt t="369818" x="5037138" y="4278313"/>
          <p14:tracePt t="369830" x="5170488" y="4241800"/>
          <p14:tracePt t="369842" x="5322888" y="4214813"/>
          <p14:tracePt t="369858" x="5438775" y="4187825"/>
          <p14:tracePt t="369875" x="5510213" y="4162425"/>
          <p14:tracePt t="369891" x="5564188" y="4135438"/>
          <p14:tracePt t="369908" x="5581650" y="4125913"/>
          <p14:tracePt t="369925" x="5589588" y="4108450"/>
          <p14:tracePt t="369941" x="5599113" y="4098925"/>
          <p14:tracePt t="369958" x="5626100" y="4081463"/>
          <p14:tracePt t="369976" x="5653088" y="4064000"/>
          <p14:tracePt t="369992" x="5670550" y="4044950"/>
          <p14:tracePt t="370008" x="5688013" y="4027488"/>
          <p14:tracePt t="370025" x="5697538" y="4019550"/>
          <p14:tracePt t="370042" x="5697538" y="4000500"/>
          <p14:tracePt t="370058" x="5707063" y="3983038"/>
          <p14:tracePt t="370075" x="5707063" y="3965575"/>
          <p14:tracePt t="370092" x="5707063" y="3921125"/>
          <p14:tracePt t="370108" x="5688013" y="3876675"/>
          <p14:tracePt t="370125" x="5670550" y="3840163"/>
          <p14:tracePt t="370141" x="5653088" y="3822700"/>
          <p14:tracePt t="370158" x="5626100" y="3786188"/>
          <p14:tracePt t="370175" x="5608638" y="3759200"/>
          <p14:tracePt t="370178" x="5581650" y="3733800"/>
          <p14:tracePt t="370192" x="5564188" y="3687763"/>
          <p14:tracePt t="370209" x="5527675" y="3643313"/>
          <p14:tracePt t="370228" x="5446713" y="3554413"/>
          <p14:tracePt t="370243" x="5402263" y="3500438"/>
          <p14:tracePt t="370259" x="5367338" y="3473450"/>
          <p14:tracePt t="370275" x="5349875" y="3455988"/>
          <p14:tracePt t="370292" x="5313363" y="3438525"/>
          <p14:tracePt t="370308" x="5278438" y="3429000"/>
          <p14:tracePt t="370325" x="5251450" y="3411538"/>
          <p14:tracePt t="370341" x="5214938" y="3411538"/>
          <p14:tracePt t="370358" x="5126038" y="3411538"/>
          <p14:tracePt t="370375" x="5099050" y="3411538"/>
          <p14:tracePt t="370391" x="5081588" y="3402013"/>
          <p14:tracePt t="370408" x="5064125" y="3394075"/>
          <p14:tracePt t="370425" x="5037138" y="3394075"/>
          <p14:tracePt t="370441" x="5018088" y="3394075"/>
          <p14:tracePt t="370459" x="4992688" y="3402013"/>
          <p14:tracePt t="370476" x="4983163" y="3421063"/>
          <p14:tracePt t="370492" x="4965700" y="3438525"/>
          <p14:tracePt t="370508" x="4956175" y="3455988"/>
          <p14:tracePt t="370525" x="4946650" y="3500438"/>
          <p14:tracePt t="370542" x="4946650" y="3581400"/>
          <p14:tracePt t="370559" x="4946650" y="3643313"/>
          <p14:tracePt t="370576" x="4946650" y="3670300"/>
          <p14:tracePt t="370592" x="4946650" y="3733800"/>
          <p14:tracePt t="370608" x="4965700" y="3778250"/>
          <p14:tracePt t="370625" x="4992688" y="3884613"/>
          <p14:tracePt t="370641" x="5000625" y="3938588"/>
          <p14:tracePt t="370658" x="5010150" y="3992563"/>
          <p14:tracePt t="370675" x="5010150" y="4037013"/>
          <p14:tracePt t="370691" x="5010150" y="4064000"/>
          <p14:tracePt t="370708" x="5010150" y="4098925"/>
          <p14:tracePt t="370726" x="5027613" y="4143375"/>
          <p14:tracePt t="370744" x="5037138" y="4162425"/>
          <p14:tracePt t="370759" x="5045075" y="4197350"/>
          <p14:tracePt t="370776" x="5064125" y="4214813"/>
          <p14:tracePt t="370792" x="5089525" y="4233863"/>
          <p14:tracePt t="370808" x="5116513" y="4259263"/>
          <p14:tracePt t="370825" x="5135563" y="4268788"/>
          <p14:tracePt t="370842" x="5160963" y="4268788"/>
          <p14:tracePt t="370858" x="5180013" y="4268788"/>
          <p14:tracePt t="370876" x="5197475" y="4268788"/>
          <p14:tracePt t="373412" x="5197475" y="4278313"/>
          <p14:tracePt t="373423" x="5099050" y="4322763"/>
          <p14:tracePt t="373444" x="4840288" y="4421188"/>
          <p14:tracePt t="373460" x="4759325" y="4448175"/>
          <p14:tracePt t="373476" x="4714875" y="4448175"/>
          <p14:tracePt t="373492" x="4687888" y="4448175"/>
          <p14:tracePt t="373509" x="4670425" y="4448175"/>
          <p14:tracePt t="373526" x="4660900" y="4448175"/>
          <p14:tracePt t="373568" x="4652963" y="4438650"/>
          <p14:tracePt t="373578" x="4643438" y="4421188"/>
          <p14:tracePt t="373592" x="4616450" y="4402138"/>
          <p14:tracePt t="373608" x="4598988" y="4394200"/>
          <p14:tracePt t="373625" x="4589463" y="4376738"/>
          <p14:tracePt t="373642" x="4572000" y="4367213"/>
          <p14:tracePt t="373659" x="4545013" y="4340225"/>
          <p14:tracePt t="373675" x="4527550" y="4322763"/>
          <p14:tracePt t="373678" x="4491038" y="4313238"/>
          <p14:tracePt t="373693" x="4411663" y="4259263"/>
          <p14:tracePt t="373709" x="4330700" y="4206875"/>
          <p14:tracePt t="373725" x="4268788" y="4152900"/>
          <p14:tracePt t="373742" x="4187825" y="4081463"/>
          <p14:tracePt t="373759" x="4081463" y="3992563"/>
          <p14:tracePt t="373775" x="3956050" y="3902075"/>
          <p14:tracePt t="373792" x="3840163" y="3813175"/>
          <p14:tracePt t="373809" x="3608388" y="3662363"/>
          <p14:tracePt t="373825" x="3482975" y="3589338"/>
          <p14:tracePt t="373842" x="3375025" y="3544888"/>
          <p14:tracePt t="373859" x="3259138" y="3500438"/>
          <p14:tracePt t="373875" x="3179763" y="3473450"/>
          <p14:tracePt t="373892" x="3133725" y="3446463"/>
          <p14:tracePt t="373908" x="3054350" y="3411538"/>
          <p14:tracePt t="373925" x="2973388" y="3367088"/>
          <p14:tracePt t="373943" x="2911475" y="3340100"/>
          <p14:tracePt t="373959" x="2894013" y="3313113"/>
          <p14:tracePt t="373976" x="2874963" y="3295650"/>
          <p14:tracePt t="373992" x="2830513" y="3278188"/>
          <p14:tracePt t="374009" x="2795588" y="3251200"/>
          <p14:tracePt t="374026" x="2768600" y="3232150"/>
          <p14:tracePt t="374042" x="2751138" y="3224213"/>
          <p14:tracePt t="374059" x="2741613" y="3206750"/>
          <p14:tracePt t="374076" x="2732088" y="3206750"/>
          <p14:tracePt t="374170" x="2732088" y="3214688"/>
          <p14:tracePt t="374181" x="2741613" y="3232150"/>
          <p14:tracePt t="374194" x="2795588" y="3295650"/>
          <p14:tracePt t="374209" x="2867025" y="3384550"/>
          <p14:tracePt t="374226" x="2982913" y="3527425"/>
          <p14:tracePt t="374244" x="3152775" y="3706813"/>
          <p14:tracePt t="374259" x="3348038" y="3867150"/>
          <p14:tracePt t="374276" x="3517900" y="4000500"/>
          <p14:tracePt t="374292" x="3670300" y="4135438"/>
          <p14:tracePt t="374309" x="3795713" y="4224338"/>
          <p14:tracePt t="374325" x="3919538" y="4322763"/>
          <p14:tracePt t="374341" x="4089400" y="4357688"/>
          <p14:tracePt t="374358" x="4214813" y="4376738"/>
          <p14:tracePt t="374376" x="4438650" y="4394200"/>
          <p14:tracePt t="374393" x="4652963" y="4394200"/>
          <p14:tracePt t="374409" x="4875213" y="4367213"/>
          <p14:tracePt t="374425" x="5072063" y="4330700"/>
          <p14:tracePt t="374443" x="5465763" y="4259263"/>
          <p14:tracePt t="374459" x="5741988" y="4206875"/>
          <p14:tracePt t="374475" x="5973763" y="4098925"/>
          <p14:tracePt t="374492" x="6099175" y="4010025"/>
          <p14:tracePt t="374508" x="6143625" y="3911600"/>
          <p14:tracePt t="374526" x="6143625" y="3822700"/>
          <p14:tracePt t="374543" x="6135688" y="3724275"/>
          <p14:tracePt t="374558" x="6108700" y="3616325"/>
          <p14:tracePt t="374575" x="6081713" y="3517900"/>
          <p14:tracePt t="374594" x="6045200" y="3402013"/>
          <p14:tracePt t="374609" x="5992813" y="3322638"/>
          <p14:tracePt t="374625" x="5921375" y="3286125"/>
          <p14:tracePt t="374642" x="5902325" y="3259138"/>
          <p14:tracePt t="374659" x="5884863" y="3251200"/>
          <p14:tracePt t="374694" x="5857875" y="3232150"/>
          <p14:tracePt t="374709" x="5830888" y="3224213"/>
          <p14:tracePt t="374725" x="5813425" y="3224213"/>
          <p14:tracePt t="374742" x="5778500" y="3214688"/>
          <p14:tracePt t="374759" x="5759450" y="3187700"/>
          <p14:tracePt t="374776" x="5751513" y="3179763"/>
          <p14:tracePt t="374793" x="5741988" y="3160713"/>
          <p14:tracePt t="374810" x="5732463" y="3125788"/>
          <p14:tracePt t="374825" x="5707063" y="3081338"/>
          <p14:tracePt t="374843" x="5697538" y="3054350"/>
          <p14:tracePt t="374860" x="5697538" y="3044825"/>
          <p14:tracePt t="374875" x="5697538" y="3027363"/>
          <p14:tracePt t="374892" x="5707063" y="3009900"/>
          <p14:tracePt t="374909" x="5724525" y="3000375"/>
          <p14:tracePt t="374926" x="5751513" y="2982913"/>
          <p14:tracePt t="374943" x="5768975" y="2973388"/>
          <p14:tracePt t="374959" x="5911850" y="2973388"/>
          <p14:tracePt t="374976" x="6027738" y="3000375"/>
          <p14:tracePt t="374993" x="6116638" y="3027363"/>
          <p14:tracePt t="375009" x="6161088" y="3081338"/>
          <p14:tracePt t="375026" x="6188075" y="3160713"/>
          <p14:tracePt t="375042" x="6197600" y="3232150"/>
          <p14:tracePt t="375059" x="6197600" y="3330575"/>
          <p14:tracePt t="375076" x="6180138" y="3402013"/>
          <p14:tracePt t="375093" x="6153150" y="3446463"/>
          <p14:tracePt t="375109" x="6089650" y="3473450"/>
          <p14:tracePt t="375125" x="6045200" y="3500438"/>
          <p14:tracePt t="375142" x="6027738" y="3517900"/>
          <p14:tracePt t="375159" x="5992813" y="3536950"/>
          <p14:tracePt t="375175" x="5956300" y="3563938"/>
          <p14:tracePt t="375192" x="5946775" y="3571875"/>
          <p14:tracePt t="375209" x="5938838" y="3581400"/>
          <p14:tracePt t="375226" x="5938838" y="3589338"/>
          <p14:tracePt t="375242" x="5929313" y="3598863"/>
          <p14:tracePt t="375259" x="5929313" y="3616325"/>
          <p14:tracePt t="375276" x="5938838" y="3643313"/>
          <p14:tracePt t="375292" x="5956300" y="3662363"/>
          <p14:tracePt t="375309" x="5983288" y="3679825"/>
          <p14:tracePt t="375325" x="6000750" y="3679825"/>
          <p14:tracePt t="375343" x="6054725" y="3687763"/>
          <p14:tracePt t="375359" x="6089650" y="3687763"/>
          <p14:tracePt t="375376" x="6108700" y="3679825"/>
          <p14:tracePt t="375392" x="6143625" y="3662363"/>
          <p14:tracePt t="375409" x="6170613" y="3635375"/>
          <p14:tracePt t="375425" x="6188075" y="3625850"/>
          <p14:tracePt t="375442" x="6215063" y="3616325"/>
          <p14:tracePt t="375459" x="6232525" y="3608388"/>
          <p14:tracePt t="375475" x="6242050" y="3608388"/>
          <p14:tracePt t="375492" x="6251575" y="3598863"/>
          <p14:tracePt t="375526" x="6259513" y="3581400"/>
          <p14:tracePt t="375543" x="6278563" y="3554413"/>
          <p14:tracePt t="375559" x="6278563" y="3536950"/>
          <p14:tracePt t="375578" x="6259513" y="3482975"/>
          <p14:tracePt t="375595" x="6232525" y="3411538"/>
          <p14:tracePt t="375610" x="6197600" y="3349625"/>
          <p14:tracePt t="375626" x="6126163" y="3295650"/>
          <p14:tracePt t="375642" x="6054725" y="3259138"/>
          <p14:tracePt t="375659" x="5956300" y="3232150"/>
          <p14:tracePt t="375675" x="5830888" y="3232150"/>
          <p14:tracePt t="375692" x="5589588" y="3259138"/>
          <p14:tracePt t="375710" x="5224463" y="3357563"/>
          <p14:tracePt t="375725" x="4786313" y="3455988"/>
          <p14:tracePt t="375743" x="4160838" y="3571875"/>
          <p14:tracePt t="375759" x="3795713" y="3608388"/>
          <p14:tracePt t="375775" x="3455988" y="3662363"/>
          <p14:tracePt t="375792" x="3214688" y="3697288"/>
          <p14:tracePt t="375809" x="3036888" y="3733800"/>
          <p14:tracePt t="375825" x="2928938" y="3751263"/>
          <p14:tracePt t="375844" x="2867025" y="3741738"/>
          <p14:tracePt t="375860" x="2847975" y="3724275"/>
          <p14:tracePt t="375876" x="2830513" y="3714750"/>
          <p14:tracePt t="375892" x="2795588" y="3697288"/>
          <p14:tracePt t="375909" x="2768600" y="3670300"/>
          <p14:tracePt t="375925" x="2741613" y="3652838"/>
          <p14:tracePt t="375942" x="2724150" y="3608388"/>
          <p14:tracePt t="375959" x="2679700" y="3536950"/>
          <p14:tracePt t="375978" x="2608263" y="3438525"/>
          <p14:tracePt t="375994" x="2562225" y="3384550"/>
          <p14:tracePt t="376010" x="2517775" y="3349625"/>
          <p14:tracePt t="376026" x="2490788" y="3330575"/>
          <p14:tracePt t="376043" x="2473325" y="3303588"/>
          <p14:tracePt t="376059" x="2455863" y="3286125"/>
          <p14:tracePt t="376075" x="2438400" y="3268663"/>
          <p14:tracePt t="376093" x="2428875" y="3232150"/>
          <p14:tracePt t="376109" x="2411413" y="3214688"/>
          <p14:tracePt t="376126" x="2411413" y="3197225"/>
          <p14:tracePt t="376142" x="2401888" y="3179763"/>
          <p14:tracePt t="376159" x="2401888" y="3152775"/>
          <p14:tracePt t="376175" x="2401888" y="3135313"/>
          <p14:tracePt t="376192" x="2401888" y="3116263"/>
          <p14:tracePt t="376209" x="2401888" y="3108325"/>
          <p14:tracePt t="376244" x="2401888" y="3089275"/>
          <p14:tracePt t="376267" x="2401888" y="3081338"/>
          <p14:tracePt t="376281" x="2393950" y="3071813"/>
          <p14:tracePt t="376292" x="2393950" y="3063875"/>
          <p14:tracePt t="376309" x="2393950" y="3054350"/>
          <p14:tracePt t="376326" x="2384425" y="3044825"/>
          <p14:tracePt t="376342" x="2384425" y="3036888"/>
          <p14:tracePt t="376706" x="2384425" y="3009900"/>
          <p14:tracePt t="376717" x="2384425" y="2938463"/>
          <p14:tracePt t="376729" x="2384425" y="2867025"/>
          <p14:tracePt t="376745" x="2384425" y="2803525"/>
          <p14:tracePt t="376760" x="2384425" y="2768600"/>
          <p14:tracePt t="376776" x="2374900" y="2759075"/>
          <p14:tracePt t="376792" x="2374900" y="2751138"/>
          <p14:tracePt t="376900" x="2366963" y="2732088"/>
          <p14:tracePt t="377231" x="2366963" y="2724150"/>
          <p14:tracePt t="377246" x="2366963" y="2714625"/>
          <p14:tracePt t="377260" x="2366963" y="2697163"/>
          <p14:tracePt t="377276" x="2374900" y="2679700"/>
          <p14:tracePt t="377292" x="2384425" y="2652713"/>
          <p14:tracePt t="377326" x="2384425" y="2643188"/>
          <p14:tracePt t="377456" x="2393950" y="2635250"/>
          <p14:tracePt t="377496" x="2393950" y="2625725"/>
          <p14:tracePt t="377973" x="2401888" y="2625725"/>
          <p14:tracePt t="377989" x="2428875" y="2635250"/>
          <p14:tracePt t="378004" x="2438400" y="2635250"/>
          <p14:tracePt t="378012" x="2438400" y="2643188"/>
          <p14:tracePt t="378026" x="2446338" y="2660650"/>
          <p14:tracePt t="378201" x="2455863" y="2660650"/>
          <p14:tracePt t="378212" x="2473325" y="2670175"/>
          <p14:tracePt t="378482" x="2482850" y="2670175"/>
          <p14:tracePt t="378496" x="2490788" y="2635250"/>
          <p14:tracePt t="378510" x="2500313" y="2625725"/>
          <p14:tracePt t="378526" x="2500313" y="2598738"/>
          <p14:tracePt t="378542" x="2509838" y="2589213"/>
          <p14:tracePt t="378684" x="2509838" y="2598738"/>
          <p14:tracePt t="378695" x="2509838" y="2616200"/>
          <p14:tracePt t="378710" x="2527300" y="2660650"/>
          <p14:tracePt t="378726" x="2527300" y="2687638"/>
          <p14:tracePt t="378743" x="2527300" y="2724150"/>
          <p14:tracePt t="378759" x="2536825" y="2741613"/>
          <p14:tracePt t="378776" x="2536825" y="2759075"/>
          <p14:tracePt t="378793" x="2536825" y="2768600"/>
          <p14:tracePt t="378810" x="2536825" y="2795588"/>
          <p14:tracePt t="378827" x="2536825" y="2803525"/>
          <p14:tracePt t="378843" x="2536825" y="2822575"/>
          <p14:tracePt t="378860" x="2536825" y="2840038"/>
          <p14:tracePt t="378876" x="2544763" y="2874963"/>
          <p14:tracePt t="378892" x="2544763" y="2921000"/>
          <p14:tracePt t="378909" x="2554288" y="2955925"/>
          <p14:tracePt t="378926" x="2562225" y="2982913"/>
          <p14:tracePt t="378942" x="2562225" y="3009900"/>
          <p14:tracePt t="378959" x="2581275" y="3027363"/>
          <p14:tracePt t="378976" x="2589213" y="3063875"/>
          <p14:tracePt t="378993" x="2589213" y="3081338"/>
          <p14:tracePt t="379009" x="2598738" y="3098800"/>
          <p14:tracePt t="379026" x="2608263" y="3108325"/>
          <p14:tracePt t="379042" x="2616200" y="3116263"/>
          <p14:tracePt t="379059" x="2625725" y="3143250"/>
          <p14:tracePt t="379076" x="2643188" y="3160713"/>
          <p14:tracePt t="379093" x="2660650" y="3179763"/>
          <p14:tracePt t="379109" x="2679700" y="3197225"/>
          <p14:tracePt t="379126" x="2697163" y="3224213"/>
          <p14:tracePt t="379142" x="2724150" y="3241675"/>
          <p14:tracePt t="379159" x="2751138" y="3241675"/>
          <p14:tracePt t="379178" x="2786063" y="3241675"/>
          <p14:tracePt t="379195" x="2813050" y="3241675"/>
          <p14:tracePt t="379209" x="2830513" y="3241675"/>
          <p14:tracePt t="379226" x="2884488" y="3214688"/>
          <p14:tracePt t="379242" x="2901950" y="3206750"/>
          <p14:tracePt t="379259" x="2911475" y="3206750"/>
          <p14:tracePt t="379278" x="2911475" y="3197225"/>
          <p14:tracePt t="379295" x="2928938" y="3170238"/>
          <p14:tracePt t="379311" x="2928938" y="3125788"/>
          <p14:tracePt t="379326" x="2946400" y="3071813"/>
          <p14:tracePt t="379342" x="2946400" y="3017838"/>
          <p14:tracePt t="379359" x="2946400" y="2955925"/>
          <p14:tracePt t="379376" x="2938463" y="2874963"/>
          <p14:tracePt t="379392" x="2911475" y="2813050"/>
          <p14:tracePt t="379409" x="2874963" y="2759075"/>
          <p14:tracePt t="379429" x="2840038" y="2714625"/>
          <p14:tracePt t="379445" x="2803525" y="2670175"/>
          <p14:tracePt t="379461" x="2741613" y="2616200"/>
          <p14:tracePt t="379476" x="2679700" y="2563813"/>
          <p14:tracePt t="379493" x="2643188" y="2544763"/>
          <p14:tracePt t="379509" x="2625725" y="2527300"/>
          <p14:tracePt t="379526" x="2598738" y="2517775"/>
          <p14:tracePt t="379542" x="2581275" y="2492375"/>
          <p14:tracePt t="379560" x="2562225" y="2482850"/>
          <p14:tracePt t="379576" x="2554288" y="2473325"/>
          <p14:tracePt t="379610" x="2544763" y="2473325"/>
          <p14:tracePt t="379627" x="2517775" y="2473325"/>
          <p14:tracePt t="379644" x="2500313" y="2473325"/>
          <p14:tracePt t="379659" x="2482850" y="2492375"/>
          <p14:tracePt t="379676" x="2455863" y="2517775"/>
          <p14:tracePt t="379693" x="2438400" y="2563813"/>
          <p14:tracePt t="379710" x="2411413" y="2608263"/>
          <p14:tracePt t="379726" x="2401888" y="2652713"/>
          <p14:tracePt t="379742" x="2393950" y="2679700"/>
          <p14:tracePt t="379759" x="2393950" y="2714625"/>
          <p14:tracePt t="379776" x="2384425" y="2751138"/>
          <p14:tracePt t="379793" x="2384425" y="2803525"/>
          <p14:tracePt t="379810" x="2401888" y="2894013"/>
          <p14:tracePt t="379826" x="2428875" y="2973388"/>
          <p14:tracePt t="379843" x="2446338" y="3017838"/>
          <p14:tracePt t="379859" x="2465388" y="3054350"/>
          <p14:tracePt t="379877" x="2482850" y="3071813"/>
          <p14:tracePt t="379893" x="2500313" y="3108325"/>
          <p14:tracePt t="379910" x="2527300" y="3125788"/>
          <p14:tracePt t="379927" x="2544763" y="3143250"/>
          <p14:tracePt t="379945" x="2589213" y="3179763"/>
          <p14:tracePt t="379961" x="2616200" y="3197225"/>
          <p14:tracePt t="379978" x="2670175" y="3224213"/>
          <p14:tracePt t="379993" x="2732088" y="3251200"/>
          <p14:tracePt t="380009" x="2803525" y="3251200"/>
          <p14:tracePt t="380026" x="2884488" y="3241675"/>
          <p14:tracePt t="380043" x="2919413" y="3224213"/>
          <p14:tracePt t="380059" x="2955925" y="3197225"/>
          <p14:tracePt t="380076" x="2982913" y="3170238"/>
          <p14:tracePt t="380092" x="3000375" y="3152775"/>
          <p14:tracePt t="380109" x="3009900" y="3135313"/>
          <p14:tracePt t="380126" x="3009900" y="3089275"/>
          <p14:tracePt t="380142" x="3009900" y="3027363"/>
          <p14:tracePt t="380159" x="3009900" y="2965450"/>
          <p14:tracePt t="380176" x="2982913" y="2901950"/>
          <p14:tracePt t="380177" x="2973388" y="2874963"/>
          <p14:tracePt t="380192" x="2973388" y="2867025"/>
          <p14:tracePt t="380211" x="2938463" y="2822575"/>
          <p14:tracePt t="380227" x="2919413" y="2803525"/>
          <p14:tracePt t="380243" x="2901950" y="2778125"/>
          <p14:tracePt t="380260" x="2867025" y="2759075"/>
          <p14:tracePt t="380277" x="2847975" y="2741613"/>
          <p14:tracePt t="380293" x="2822575" y="2714625"/>
          <p14:tracePt t="380309" x="2803525" y="2706688"/>
          <p14:tracePt t="380326" x="2759075" y="2697163"/>
          <p14:tracePt t="380343" x="2705100" y="2687638"/>
          <p14:tracePt t="380359" x="2670175" y="2687638"/>
          <p14:tracePt t="380376" x="2652713" y="2687638"/>
          <p14:tracePt t="380393" x="2633663" y="2687638"/>
          <p14:tracePt t="380409" x="2616200" y="2687638"/>
          <p14:tracePt t="380426" x="2589213" y="2687638"/>
          <p14:tracePt t="380443" x="2571750" y="2697163"/>
          <p14:tracePt t="380460" x="2544763" y="2706688"/>
          <p14:tracePt t="380476" x="2517775" y="2714625"/>
          <p14:tracePt t="380493" x="2500313" y="2741613"/>
          <p14:tracePt t="380509" x="2482850" y="2751138"/>
          <p14:tracePt t="380527" x="2473325" y="2768600"/>
          <p14:tracePt t="380543" x="2465388" y="2786063"/>
          <p14:tracePt t="380560" x="2446338" y="2813050"/>
          <p14:tracePt t="380577" x="2438400" y="2830513"/>
          <p14:tracePt t="380595" x="2428875" y="2901950"/>
          <p14:tracePt t="380610" x="2428875" y="2921000"/>
          <p14:tracePt t="380626" x="2428875" y="2938463"/>
          <p14:tracePt t="380643" x="2428875" y="2973388"/>
          <p14:tracePt t="380659" x="2455863" y="3000375"/>
          <p14:tracePt t="380676" x="2473325" y="3036888"/>
          <p14:tracePt t="380693" x="2490788" y="3071813"/>
          <p14:tracePt t="380710" x="2527300" y="3125788"/>
          <p14:tracePt t="380726" x="2554288" y="3179763"/>
          <p14:tracePt t="380743" x="2571750" y="3197225"/>
          <p14:tracePt t="380759" x="2608263" y="3214688"/>
          <p14:tracePt t="380776" x="2625725" y="3241675"/>
          <p14:tracePt t="380793" x="2643188" y="3259138"/>
          <p14:tracePt t="380809" x="2670175" y="3268663"/>
          <p14:tracePt t="380826" x="2687638" y="3268663"/>
          <p14:tracePt t="380843" x="2705100" y="3268663"/>
          <p14:tracePt t="380859" x="2714625" y="3268663"/>
          <p14:tracePt t="380939" x="2660650" y="3349625"/>
          <p14:tracePt t="380950" x="2544763" y="3509963"/>
          <p14:tracePt t="380962" x="2143125" y="3911600"/>
          <p14:tracePt t="380976" x="1438275" y="4616450"/>
          <p14:tracePt t="380993" x="731838" y="5429250"/>
          <p14:tracePt t="381009" x="152400" y="6305550"/>
          <p14:tracePt t="381277" x="554038" y="6197600"/>
          <p14:tracePt t="381293" x="669925" y="6046788"/>
          <p14:tracePt t="381311" x="714375" y="5929313"/>
          <p14:tracePt t="381329" x="731838" y="5813425"/>
          <p14:tracePt t="381345" x="723900" y="5795963"/>
          <p14:tracePt t="381360" x="714375" y="5795963"/>
          <p14:tracePt t="381376" x="704850" y="5786438"/>
          <p14:tracePt t="381393" x="696913" y="5778500"/>
          <p14:tracePt t="381409" x="687388" y="5768975"/>
          <p14:tracePt t="381426" x="669925" y="5768975"/>
          <p14:tracePt t="381443" x="652463" y="5741988"/>
          <p14:tracePt t="381459" x="633413" y="5724525"/>
          <p14:tracePt t="381476" x="615950" y="5707063"/>
          <p14:tracePt t="381493" x="581025" y="5689600"/>
          <p14:tracePt t="381509" x="561975" y="5670550"/>
          <p14:tracePt t="381543" x="544513" y="5662613"/>
          <p14:tracePt t="381559" x="536575" y="5653088"/>
          <p14:tracePt t="381576" x="527050" y="5635625"/>
          <p14:tracePt t="381593" x="509588" y="5591175"/>
          <p14:tracePt t="381610" x="527050" y="5546725"/>
          <p14:tracePt t="381626" x="588963" y="5473700"/>
          <p14:tracePt t="381643" x="696913" y="5421313"/>
          <p14:tracePt t="381659" x="741363" y="5402263"/>
          <p14:tracePt t="381676" x="768350" y="5402263"/>
          <p14:tracePt t="381693" x="776288" y="5402263"/>
          <p14:tracePt t="381709" x="785813" y="5402263"/>
          <p14:tracePt t="381798" x="776288" y="5402263"/>
          <p14:tracePt t="381807" x="758825" y="5402263"/>
          <p14:tracePt t="381814" x="750888" y="5402263"/>
          <p14:tracePt t="381826" x="741363" y="5402263"/>
          <p14:tracePt t="381843" x="714375" y="5402263"/>
          <p14:tracePt t="381947" x="696913" y="5438775"/>
          <p14:tracePt t="381958" x="696913" y="5465763"/>
          <p14:tracePt t="381977" x="696913" y="5527675"/>
          <p14:tracePt t="381995" x="660400" y="5581650"/>
          <p14:tracePt t="382012" x="642938" y="5608638"/>
          <p14:tracePt t="382027" x="625475" y="5618163"/>
          <p14:tracePt t="382043" x="608013" y="5635625"/>
          <p14:tracePt t="382059" x="598488" y="5635625"/>
          <p14:tracePt t="382135" x="598488" y="5626100"/>
          <p14:tracePt t="382146" x="608013" y="5591175"/>
          <p14:tracePt t="382160" x="660400" y="5527675"/>
          <p14:tracePt t="382177" x="750888" y="5421313"/>
          <p14:tracePt t="382193" x="857250" y="5268913"/>
          <p14:tracePt t="382210" x="1009650" y="5054600"/>
          <p14:tracePt t="382227" x="1143000" y="4867275"/>
          <p14:tracePt t="382244" x="1295400" y="4591050"/>
          <p14:tracePt t="382261" x="1339850" y="4456113"/>
          <p14:tracePt t="382278" x="1366838" y="4349750"/>
          <p14:tracePt t="382293" x="1401763" y="4214813"/>
          <p14:tracePt t="382310" x="1428750" y="4098925"/>
          <p14:tracePt t="382326" x="1455738" y="3992563"/>
          <p14:tracePt t="382343" x="1473200" y="3857625"/>
          <p14:tracePt t="382361" x="1473200" y="3778250"/>
          <p14:tracePt t="382376" x="1473200" y="3733800"/>
          <p14:tracePt t="382393" x="1473200" y="3714750"/>
          <p14:tracePt t="382409" x="1473200" y="3687763"/>
          <p14:tracePt t="382426" x="1473200" y="3670300"/>
          <p14:tracePt t="382443" x="1473200" y="3652838"/>
          <p14:tracePt t="382460" x="1473200" y="3625850"/>
          <p14:tracePt t="382476" x="1455738" y="3625850"/>
          <p14:tracePt t="382493" x="1455738" y="3616325"/>
          <p14:tracePt t="382557" x="1446213" y="3608388"/>
          <p14:tracePt t="382573" x="1438275" y="3608388"/>
          <p14:tracePt t="382584" x="1438275" y="3598863"/>
          <p14:tracePt t="382597" x="1428750" y="3589338"/>
          <p14:tracePt t="382642" x="1419225" y="3581400"/>
          <p14:tracePt t="382651" x="1411288" y="3581400"/>
          <p14:tracePt t="382661" x="1401763" y="3571875"/>
          <p14:tracePt t="382677" x="1384300" y="3554413"/>
          <p14:tracePt t="382694" x="1366838" y="3544888"/>
          <p14:tracePt t="382710" x="1347788" y="3536950"/>
          <p14:tracePt t="382726" x="1347788" y="3527425"/>
          <p14:tracePt t="382743" x="1339850" y="3517900"/>
          <p14:tracePt t="382761" x="1312863" y="3517900"/>
          <p14:tracePt t="382776" x="1303338" y="3517900"/>
          <p14:tracePt t="382793" x="1295400" y="3517900"/>
          <p14:tracePt t="382810" x="1276350" y="3517900"/>
          <p14:tracePt t="382827" x="1258888" y="3517900"/>
          <p14:tracePt t="382844" x="1231900" y="3517900"/>
          <p14:tracePt t="382860" x="1214438" y="3517900"/>
          <p14:tracePt t="382877" x="1196975" y="3517900"/>
          <p14:tracePt t="382894" x="1160463" y="3527425"/>
          <p14:tracePt t="382910" x="1152525" y="3527425"/>
          <p14:tracePt t="382926" x="1143000" y="3536950"/>
          <p14:tracePt t="383121" x="1133475" y="3544888"/>
          <p14:tracePt t="383132" x="1125538" y="3563938"/>
          <p14:tracePt t="383145" x="1116013" y="3581400"/>
          <p14:tracePt t="383160" x="1098550" y="3625850"/>
          <p14:tracePt t="383177" x="1089025" y="3662363"/>
          <p14:tracePt t="383193" x="1089025" y="3687763"/>
          <p14:tracePt t="383210" x="1089025" y="3714750"/>
          <p14:tracePt t="383227" x="1089025" y="3741738"/>
          <p14:tracePt t="383244" x="1116013" y="3778250"/>
          <p14:tracePt t="383260" x="1125538" y="3778250"/>
          <p14:tracePt t="383278" x="1143000" y="3786188"/>
          <p14:tracePt t="383294" x="1152525" y="3795713"/>
          <p14:tracePt t="383311" x="1169988" y="3805238"/>
          <p14:tracePt t="383326" x="1196975" y="3805238"/>
          <p14:tracePt t="383343" x="1250950" y="3805238"/>
          <p14:tracePt t="383360" x="1268413" y="3805238"/>
          <p14:tracePt t="383376" x="1295400" y="3795713"/>
          <p14:tracePt t="383393" x="1303338" y="3786188"/>
          <p14:tracePt t="383424" x="1303338" y="3768725"/>
          <p14:tracePt t="383440" x="1303338" y="3759200"/>
          <p14:tracePt t="383449" x="1312863" y="3741738"/>
          <p14:tracePt t="383460" x="1312863" y="3733800"/>
          <p14:tracePt t="383476" x="1312863" y="3697288"/>
          <p14:tracePt t="383493" x="1312863" y="3679825"/>
          <p14:tracePt t="383511" x="1312863" y="3643313"/>
          <p14:tracePt t="383526" x="1303338" y="3616325"/>
          <p14:tracePt t="383543" x="1295400" y="3589338"/>
          <p14:tracePt t="383560" x="1268413" y="3571875"/>
          <p14:tracePt t="383576" x="1258888" y="3554413"/>
          <p14:tracePt t="383593" x="1250950" y="3544888"/>
          <p14:tracePt t="383610" x="1231900" y="3536950"/>
          <p14:tracePt t="383626" x="1223963" y="3527425"/>
          <p14:tracePt t="383661" x="1196975" y="3527425"/>
          <p14:tracePt t="383693" x="1179513" y="3527425"/>
          <p14:tracePt t="383710" x="1160463" y="3527425"/>
          <p14:tracePt t="383726" x="1143000" y="3544888"/>
          <p14:tracePt t="383743" x="1125538" y="3563938"/>
          <p14:tracePt t="383761" x="1108075" y="3608388"/>
          <p14:tracePt t="383778" x="1108075" y="3625850"/>
          <p14:tracePt t="383794" x="1108075" y="3652838"/>
          <p14:tracePt t="383810" x="1108075" y="3670300"/>
          <p14:tracePt t="383826" x="1108075" y="3687763"/>
          <p14:tracePt t="383843" x="1108075" y="3706813"/>
          <p14:tracePt t="383860" x="1116013" y="3724275"/>
          <p14:tracePt t="383876" x="1125538" y="3733800"/>
          <p14:tracePt t="383893" x="1143000" y="3733800"/>
          <p14:tracePt t="383949" x="1143000" y="3741738"/>
          <p14:tracePt t="384005" x="1152525" y="3751263"/>
          <p14:tracePt t="384016" x="1169988" y="3751263"/>
          <p14:tracePt t="384029" x="1204913" y="3759200"/>
          <p14:tracePt t="384044" x="1231900" y="3759200"/>
          <p14:tracePt t="384060" x="1268413" y="3759200"/>
          <p14:tracePt t="384077" x="1285875" y="3751263"/>
          <p14:tracePt t="384093" x="1295400" y="3724275"/>
          <p14:tracePt t="384110" x="1312863" y="3724275"/>
          <p14:tracePt t="384170" x="1322388" y="3724275"/>
          <p14:tracePt t="384185" x="1330325" y="3724275"/>
          <p14:tracePt t="384197" x="1339850" y="3724275"/>
          <p14:tracePt t="384210" x="1357313" y="3724275"/>
          <p14:tracePt t="384227" x="1384300" y="3724275"/>
          <p14:tracePt t="384243" x="1401763" y="3724275"/>
          <p14:tracePt t="384260" x="1465263" y="3733800"/>
          <p14:tracePt t="384277" x="1536700" y="3733800"/>
          <p14:tracePt t="384293" x="1670050" y="3724275"/>
          <p14:tracePt t="384310" x="1731963" y="3724275"/>
          <p14:tracePt t="384326" x="1751013" y="3724275"/>
          <p14:tracePt t="384343" x="1758950" y="3724275"/>
          <p14:tracePt t="384381" x="1768475" y="3724275"/>
          <p14:tracePt t="384395" x="1776413" y="3714750"/>
          <p14:tracePt t="384412" x="1822450" y="3706813"/>
          <p14:tracePt t="384427" x="1830388" y="3706813"/>
          <p14:tracePt t="384546" x="1847850" y="3706813"/>
          <p14:tracePt t="384557" x="1830388" y="3697288"/>
          <p14:tracePt t="384570" x="1785938" y="3670300"/>
          <p14:tracePt t="384578" x="1768475" y="3670300"/>
          <p14:tracePt t="384593" x="1741488" y="3652838"/>
          <p14:tracePt t="384609" x="1660525" y="3608388"/>
          <p14:tracePt t="384626" x="1616075" y="3589338"/>
          <p14:tracePt t="384643" x="1581150" y="3563938"/>
          <p14:tracePt t="384661" x="1554163" y="3544888"/>
          <p14:tracePt t="384677" x="1527175" y="3544888"/>
          <p14:tracePt t="384693" x="1509713" y="3536950"/>
          <p14:tracePt t="384710" x="1490663" y="3527425"/>
          <p14:tracePt t="384726" x="1473200" y="3517900"/>
          <p14:tracePt t="384743" x="1438275" y="3517900"/>
          <p14:tracePt t="384759" x="1419225" y="3517900"/>
          <p14:tracePt t="384928" x="1438275" y="3527425"/>
          <p14:tracePt t="384939" x="1455738" y="3536950"/>
          <p14:tracePt t="384952" x="1473200" y="3554413"/>
          <p14:tracePt t="384963" x="1482725" y="3563938"/>
          <p14:tracePt t="384976" x="1500188" y="3581400"/>
          <p14:tracePt t="384993" x="1527175" y="3589338"/>
          <p14:tracePt t="385010" x="1544638" y="3598863"/>
          <p14:tracePt t="385027" x="1562100" y="3608388"/>
          <p14:tracePt t="385043" x="1581150" y="3608388"/>
          <p14:tracePt t="385060" x="1608138" y="3608388"/>
          <p14:tracePt t="385138" x="1598613" y="3608388"/>
          <p14:tracePt t="385147" x="1589088" y="3608388"/>
          <p14:tracePt t="385160" x="1581150" y="3608388"/>
          <p14:tracePt t="385177" x="1562100" y="3608388"/>
          <p14:tracePt t="385194" x="1517650" y="3625850"/>
          <p14:tracePt t="385210" x="1465263" y="3652838"/>
          <p14:tracePt t="385227" x="1438275" y="3662363"/>
          <p14:tracePt t="385244" x="1419225" y="3679825"/>
          <p14:tracePt t="385260" x="1411288" y="3697288"/>
          <p14:tracePt t="385277" x="1401763" y="3706813"/>
          <p14:tracePt t="385294" x="1401763" y="3724275"/>
          <p14:tracePt t="385312" x="1393825" y="3733800"/>
          <p14:tracePt t="385327" x="1374775" y="3751263"/>
          <p14:tracePt t="385343" x="1374775" y="3778250"/>
          <p14:tracePt t="385360" x="1366838" y="3786188"/>
          <p14:tracePt t="385376" x="1366838" y="3795713"/>
          <p14:tracePt t="385421" x="1366838" y="3768725"/>
          <p14:tracePt t="385431" x="1366838" y="3751263"/>
          <p14:tracePt t="385444" x="1366838" y="3724275"/>
          <p14:tracePt t="385460" x="1366838" y="3706813"/>
          <p14:tracePt t="385477" x="1366838" y="3687763"/>
          <p14:tracePt t="385494" x="1357313" y="3662363"/>
          <p14:tracePt t="385510" x="1347788" y="3652838"/>
          <p14:tracePt t="385527" x="1347788" y="3643313"/>
          <p14:tracePt t="385546" x="1322388" y="3625850"/>
          <p14:tracePt t="385562" x="1295400" y="3608388"/>
          <p14:tracePt t="385577" x="1276350" y="3598863"/>
          <p14:tracePt t="385594" x="1258888" y="3571875"/>
          <p14:tracePt t="385610" x="1231900" y="3554413"/>
          <p14:tracePt t="385627" x="1204913" y="3536950"/>
          <p14:tracePt t="385644" x="1187450" y="3517900"/>
          <p14:tracePt t="385660" x="1160463" y="3517900"/>
          <p14:tracePt t="385677" x="1133475" y="3527425"/>
          <p14:tracePt t="385680" x="1125538" y="3536950"/>
          <p14:tracePt t="385694" x="1108075" y="3544888"/>
          <p14:tracePt t="385710" x="1071563" y="3544888"/>
          <p14:tracePt t="385727" x="1044575" y="3554413"/>
          <p14:tracePt t="385744" x="1027113" y="3563938"/>
          <p14:tracePt t="385790" x="1017588" y="3571875"/>
          <p14:tracePt t="385801" x="1017588" y="3581400"/>
          <p14:tracePt t="385812" x="1000125" y="3608388"/>
          <p14:tracePt t="385828" x="973138" y="3635375"/>
          <p14:tracePt t="385844" x="965200" y="3670300"/>
          <p14:tracePt t="385860" x="965200" y="3706813"/>
          <p14:tracePt t="385877" x="965200" y="3724275"/>
          <p14:tracePt t="385894" x="973138" y="3768725"/>
          <p14:tracePt t="385910" x="990600" y="3805238"/>
          <p14:tracePt t="385927" x="1017588" y="3867150"/>
          <p14:tracePt t="385946" x="1044575" y="3902075"/>
          <p14:tracePt t="385960" x="1054100" y="3929063"/>
          <p14:tracePt t="385977" x="1081088" y="3948113"/>
          <p14:tracePt t="385993" x="1089025" y="3965575"/>
          <p14:tracePt t="386010" x="1108075" y="3973513"/>
          <p14:tracePt t="386027" x="1116013" y="3992563"/>
          <p14:tracePt t="386043" x="1143000" y="4010025"/>
          <p14:tracePt t="386062" x="1169988" y="4019550"/>
          <p14:tracePt t="386078" x="1187450" y="4019550"/>
          <p14:tracePt t="386094" x="1223963" y="4019550"/>
          <p14:tracePt t="386110" x="1241425" y="4019550"/>
          <p14:tracePt t="386127" x="1258888" y="4000500"/>
          <p14:tracePt t="386143" x="1268413" y="3973513"/>
          <p14:tracePt t="386160" x="1295400" y="3956050"/>
          <p14:tracePt t="386177" x="1303338" y="3938588"/>
          <p14:tracePt t="386179" x="1312863" y="3929063"/>
          <p14:tracePt t="386193" x="1312863" y="3902075"/>
          <p14:tracePt t="386211" x="1322388" y="3876675"/>
          <p14:tracePt t="386227" x="1322388" y="3840163"/>
          <p14:tracePt t="386243" x="1295400" y="3805238"/>
          <p14:tracePt t="386260" x="1276350" y="3778250"/>
          <p14:tracePt t="386277" x="1258888" y="3751263"/>
          <p14:tracePt t="386293" x="1231900" y="3733800"/>
          <p14:tracePt t="386310" x="1223963" y="3714750"/>
          <p14:tracePt t="386327" x="1204913" y="3706813"/>
          <p14:tracePt t="386343" x="1187450" y="3687763"/>
          <p14:tracePt t="386361" x="1179513" y="3679825"/>
          <p14:tracePt t="386378" x="1169988" y="3679825"/>
          <p14:tracePt t="386394" x="1143000" y="3679825"/>
          <p14:tracePt t="386411" x="1125538" y="3706813"/>
          <p14:tracePt t="386427" x="1108075" y="3724275"/>
          <p14:tracePt t="386445" x="1071563" y="3741738"/>
          <p14:tracePt t="386463" x="1062038" y="3768725"/>
          <p14:tracePt t="386478" x="1044575" y="3786188"/>
          <p14:tracePt t="386494" x="1036638" y="3805238"/>
          <p14:tracePt t="386510" x="1027113" y="3822700"/>
          <p14:tracePt t="386527" x="1009650" y="3849688"/>
          <p14:tracePt t="386543" x="1000125" y="3867150"/>
          <p14:tracePt t="386560" x="1000125" y="3902075"/>
          <p14:tracePt t="386576" x="1000125" y="3929063"/>
          <p14:tracePt t="386594" x="1000125" y="3973513"/>
          <p14:tracePt t="386611" x="1017588" y="3992563"/>
          <p14:tracePt t="386627" x="1027113" y="4010025"/>
          <p14:tracePt t="386644" x="1027113" y="4019550"/>
          <p14:tracePt t="386661" x="1044575" y="4019550"/>
          <p14:tracePt t="386677" x="1062038" y="4037013"/>
          <p14:tracePt t="386693" x="1089025" y="4037013"/>
          <p14:tracePt t="386711" x="1143000" y="4019550"/>
          <p14:tracePt t="386727" x="1169988" y="4000500"/>
          <p14:tracePt t="386744" x="1196975" y="3983038"/>
          <p14:tracePt t="386760" x="1214438" y="3956050"/>
          <p14:tracePt t="386777" x="1231900" y="3938588"/>
          <p14:tracePt t="386793" x="1241425" y="3921125"/>
          <p14:tracePt t="386810" x="1241425" y="3894138"/>
          <p14:tracePt t="386826" x="1241425" y="3867150"/>
          <p14:tracePt t="386843" x="1214438" y="3822700"/>
          <p14:tracePt t="386860" x="1179513" y="3805238"/>
          <p14:tracePt t="386962" x="1169988" y="3805238"/>
          <p14:tracePt t="387056" x="1169988" y="3813175"/>
          <p14:tracePt t="387067" x="1169988" y="3822700"/>
          <p14:tracePt t="387079" x="1179513" y="3822700"/>
          <p14:tracePt t="387094" x="1179513" y="3830638"/>
          <p14:tracePt t="387110" x="1187450" y="3830638"/>
          <p14:tracePt t="390297" x="1196975" y="3840163"/>
          <p14:tracePt t="390308" x="1223963" y="3857625"/>
          <p14:tracePt t="390328" x="1268413" y="3884613"/>
          <p14:tracePt t="390344" x="1312863" y="3911600"/>
          <p14:tracePt t="390361" x="1357313" y="3938588"/>
          <p14:tracePt t="390378" x="1384300" y="3956050"/>
          <p14:tracePt t="390394" x="1401763" y="3973513"/>
          <p14:tracePt t="390413" x="1500188" y="4010025"/>
          <p14:tracePt t="390429" x="1598613" y="4027488"/>
          <p14:tracePt t="390444" x="1652588" y="4027488"/>
          <p14:tracePt t="390461" x="1687513" y="4027488"/>
          <p14:tracePt t="390478" x="1704975" y="4037013"/>
          <p14:tracePt t="390494" x="1731963" y="4044950"/>
          <p14:tracePt t="390511" x="1776413" y="4071938"/>
          <p14:tracePt t="390527" x="1822450" y="4090988"/>
          <p14:tracePt t="390544" x="1857375" y="4090988"/>
          <p14:tracePt t="390563" x="1884363" y="4098925"/>
          <p14:tracePt t="390578" x="1911350" y="4098925"/>
          <p14:tracePt t="390594" x="1928813" y="4090988"/>
          <p14:tracePt t="390611" x="1946275" y="4081463"/>
          <p14:tracePt t="390628" x="1965325" y="4064000"/>
          <p14:tracePt t="390644" x="1990725" y="4037013"/>
          <p14:tracePt t="390661" x="2009775" y="4019550"/>
          <p14:tracePt t="390678" x="2027238" y="3992563"/>
          <p14:tracePt t="390694" x="2036763" y="3956050"/>
          <p14:tracePt t="390710" x="2054225" y="3938588"/>
          <p14:tracePt t="390727" x="2054225" y="3921125"/>
          <p14:tracePt t="390743" x="2036763" y="3884613"/>
          <p14:tracePt t="390761" x="2017713" y="3867150"/>
          <p14:tracePt t="390778" x="2000250" y="3840163"/>
          <p14:tracePt t="390796" x="1965325" y="3813175"/>
          <p14:tracePt t="390813" x="1946275" y="3795713"/>
          <p14:tracePt t="390828" x="1928813" y="3768725"/>
          <p14:tracePt t="390844" x="1901825" y="3751263"/>
          <p14:tracePt t="390861" x="1884363" y="3733800"/>
          <p14:tracePt t="390878" x="1866900" y="3724275"/>
          <p14:tracePt t="390894" x="1847850" y="3714750"/>
          <p14:tracePt t="390911" x="1830388" y="3697288"/>
          <p14:tracePt t="390944" x="1822450" y="3697288"/>
          <p14:tracePt t="390961" x="1803400" y="3697288"/>
          <p14:tracePt t="390972" x="1776413" y="3697288"/>
          <p14:tracePt t="390984" x="1741488" y="3706813"/>
          <p14:tracePt t="390996" x="1731963" y="3706813"/>
          <p14:tracePt t="391011" x="1714500" y="3724275"/>
          <p14:tracePt t="391027" x="1697038" y="3741738"/>
          <p14:tracePt t="391044" x="1670050" y="3778250"/>
          <p14:tracePt t="391061" x="1652588" y="3822700"/>
          <p14:tracePt t="391078" x="1616075" y="3867150"/>
          <p14:tracePt t="391094" x="1616075" y="3902075"/>
          <p14:tracePt t="391110" x="1616075" y="3948113"/>
          <p14:tracePt t="391127" x="1633538" y="3973513"/>
          <p14:tracePt t="391144" x="1652588" y="4010025"/>
          <p14:tracePt t="391160" x="1670050" y="4027488"/>
          <p14:tracePt t="391177" x="1679575" y="4037013"/>
          <p14:tracePt t="391194" x="1704975" y="4064000"/>
          <p14:tracePt t="391234" x="1714500" y="4064000"/>
          <p14:tracePt t="391391" x="1724025" y="4071938"/>
          <p14:tracePt t="391402" x="1731963" y="4081463"/>
          <p14:tracePt t="391415" x="1751013" y="4098925"/>
          <p14:tracePt t="391427" x="1758950" y="4108450"/>
          <p14:tracePt t="391444" x="1812925" y="4135438"/>
          <p14:tracePt t="391461" x="1982788" y="4179888"/>
          <p14:tracePt t="391477" x="2125663" y="4187825"/>
          <p14:tracePt t="391494" x="2276475" y="4206875"/>
          <p14:tracePt t="391511" x="2384425" y="4233863"/>
          <p14:tracePt t="391527" x="2482850" y="4278313"/>
          <p14:tracePt t="391544" x="2536825" y="4305300"/>
          <p14:tracePt t="391561" x="2571750" y="4322763"/>
          <p14:tracePt t="391577" x="2581275" y="432276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1066800" y="0"/>
            <a:ext cx="8005763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 anchor="ctr"/>
          <a:lstStyle/>
          <a:p>
            <a:r>
              <a:rPr lang="en-US" sz="3600" dirty="0">
                <a:solidFill>
                  <a:srgbClr val="0070C0"/>
                </a:solidFill>
                <a:latin typeface="Neo Sans Intel"/>
              </a:rPr>
              <a:t>Executing a BEQ Instruction 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(</a:t>
            </a:r>
            <a:r>
              <a:rPr lang="en-US" sz="3600" dirty="0">
                <a:solidFill>
                  <a:srgbClr val="0070C0"/>
                </a:solidFill>
                <a:latin typeface="Neo Sans Intel"/>
              </a:rPr>
              <a:t>2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)</a:t>
            </a:r>
            <a:endParaRPr lang="en-US" sz="3600" dirty="0">
              <a:solidFill>
                <a:srgbClr val="0070C0"/>
              </a:solidFill>
              <a:latin typeface="Neo Sans Intel"/>
            </a:endParaRPr>
          </a:p>
        </p:txBody>
      </p:sp>
      <p:sp>
        <p:nvSpPr>
          <p:cNvPr id="28675" name="Rectangle 3"/>
          <p:cNvSpPr>
            <a:spLocks noChangeArrowheads="1"/>
          </p:cNvSpPr>
          <p:nvPr/>
        </p:nvSpPr>
        <p:spPr bwMode="auto">
          <a:xfrm>
            <a:off x="262706" y="838200"/>
            <a:ext cx="2646878" cy="4001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r>
              <a:rPr lang="en-US" sz="2000" b="1" dirty="0" err="1" smtClean="0">
                <a:latin typeface="Courier New" pitchFamily="49" charset="0"/>
                <a:cs typeface="Courier New" pitchFamily="49" charset="0"/>
              </a:rPr>
              <a:t>beq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R4, R5, 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27; 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676" name="Rectangle 4"/>
          <p:cNvSpPr>
            <a:spLocks noChangeArrowheads="1"/>
          </p:cNvSpPr>
          <p:nvPr/>
        </p:nvSpPr>
        <p:spPr bwMode="auto">
          <a:xfrm>
            <a:off x="134553" y="4773613"/>
            <a:ext cx="2209800" cy="12700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0 or</a:t>
            </a: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4 </a:t>
            </a:r>
            <a:r>
              <a:rPr lang="en-US" sz="1600" b="1" dirty="0" err="1">
                <a:latin typeface="Courier New" pitchFamily="49" charset="0"/>
              </a:rPr>
              <a:t>beq</a:t>
            </a:r>
            <a:r>
              <a:rPr lang="en-US" sz="1600" b="1" dirty="0">
                <a:latin typeface="Courier New" pitchFamily="49" charset="0"/>
              </a:rPr>
              <a:t> R4, R5, 27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 8 and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12 </a:t>
            </a:r>
            <a:r>
              <a:rPr lang="en-US" sz="1600" b="1" dirty="0" err="1">
                <a:latin typeface="Courier New" pitchFamily="49" charset="0"/>
              </a:rPr>
              <a:t>sw</a:t>
            </a:r>
            <a:endParaRPr lang="en-US" sz="1600" b="1" dirty="0">
              <a:latin typeface="Courier New" pitchFamily="49" charset="0"/>
            </a:endParaRP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16 sub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2743200" y="829270"/>
            <a:ext cx="6553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if(R4 - R5 == 0)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then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(PC + 4) +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SignExt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(27)*4; 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else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PC+4</a:t>
            </a:r>
          </a:p>
        </p:txBody>
      </p:sp>
      <p:grpSp>
        <p:nvGrpSpPr>
          <p:cNvPr id="191" name="Group 184"/>
          <p:cNvGrpSpPr>
            <a:grpSpLocks/>
          </p:cNvGrpSpPr>
          <p:nvPr/>
        </p:nvGrpSpPr>
        <p:grpSpPr bwMode="auto">
          <a:xfrm>
            <a:off x="952500" y="1901825"/>
            <a:ext cx="7685088" cy="3889375"/>
            <a:chOff x="600" y="1198"/>
            <a:chExt cx="4841" cy="2450"/>
          </a:xfrm>
        </p:grpSpPr>
        <p:sp>
          <p:nvSpPr>
            <p:cNvPr id="192" name="Rectangle 129"/>
            <p:cNvSpPr>
              <a:spLocks noChangeArrowheads="1"/>
            </p:cNvSpPr>
            <p:nvPr/>
          </p:nvSpPr>
          <p:spPr bwMode="auto">
            <a:xfrm>
              <a:off x="960" y="2200"/>
              <a:ext cx="567" cy="58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3" name="Line 6"/>
            <p:cNvSpPr>
              <a:spLocks noChangeShapeType="1"/>
            </p:cNvSpPr>
            <p:nvPr/>
          </p:nvSpPr>
          <p:spPr bwMode="auto">
            <a:xfrm>
              <a:off x="828" y="227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4" name="Line 7"/>
            <p:cNvSpPr>
              <a:spLocks noChangeShapeType="1"/>
            </p:cNvSpPr>
            <p:nvPr/>
          </p:nvSpPr>
          <p:spPr bwMode="auto">
            <a:xfrm flipH="1" flipV="1">
              <a:off x="2229" y="295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" name="Rectangle 8"/>
            <p:cNvSpPr>
              <a:spLocks noChangeArrowheads="1"/>
            </p:cNvSpPr>
            <p:nvPr/>
          </p:nvSpPr>
          <p:spPr bwMode="auto">
            <a:xfrm>
              <a:off x="2149" y="3035"/>
              <a:ext cx="116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96" name="Line 9"/>
            <p:cNvSpPr>
              <a:spLocks noChangeShapeType="1"/>
            </p:cNvSpPr>
            <p:nvPr/>
          </p:nvSpPr>
          <p:spPr bwMode="auto">
            <a:xfrm flipH="1" flipV="1">
              <a:off x="2578" y="295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7" name="Freeform 10"/>
            <p:cNvSpPr>
              <a:spLocks/>
            </p:cNvSpPr>
            <p:nvPr/>
          </p:nvSpPr>
          <p:spPr bwMode="auto">
            <a:xfrm>
              <a:off x="2050" y="211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Rectangle 11"/>
            <p:cNvSpPr>
              <a:spLocks noChangeArrowheads="1"/>
            </p:cNvSpPr>
            <p:nvPr/>
          </p:nvSpPr>
          <p:spPr bwMode="auto">
            <a:xfrm>
              <a:off x="2119" y="2152"/>
              <a:ext cx="116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99" name="Line 12"/>
            <p:cNvSpPr>
              <a:spLocks noChangeShapeType="1"/>
            </p:cNvSpPr>
            <p:nvPr/>
          </p:nvSpPr>
          <p:spPr bwMode="auto">
            <a:xfrm>
              <a:off x="1897" y="298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0" name="Line 13"/>
            <p:cNvSpPr>
              <a:spLocks noChangeShapeType="1"/>
            </p:cNvSpPr>
            <p:nvPr/>
          </p:nvSpPr>
          <p:spPr bwMode="auto">
            <a:xfrm flipV="1">
              <a:off x="2542" y="298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1" name="Freeform 14"/>
            <p:cNvSpPr>
              <a:spLocks/>
            </p:cNvSpPr>
            <p:nvPr/>
          </p:nvSpPr>
          <p:spPr bwMode="auto">
            <a:xfrm>
              <a:off x="1869" y="243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15"/>
            <p:cNvSpPr>
              <a:spLocks/>
            </p:cNvSpPr>
            <p:nvPr/>
          </p:nvSpPr>
          <p:spPr bwMode="auto">
            <a:xfrm>
              <a:off x="1869" y="234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16"/>
            <p:cNvSpPr>
              <a:spLocks/>
            </p:cNvSpPr>
            <p:nvPr/>
          </p:nvSpPr>
          <p:spPr bwMode="auto">
            <a:xfrm>
              <a:off x="1869" y="319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Line 17"/>
            <p:cNvSpPr>
              <a:spLocks noChangeShapeType="1"/>
            </p:cNvSpPr>
            <p:nvPr/>
          </p:nvSpPr>
          <p:spPr bwMode="auto">
            <a:xfrm>
              <a:off x="1689" y="244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" name="Line 18"/>
            <p:cNvSpPr>
              <a:spLocks noChangeShapeType="1"/>
            </p:cNvSpPr>
            <p:nvPr/>
          </p:nvSpPr>
          <p:spPr bwMode="auto">
            <a:xfrm flipV="1">
              <a:off x="1897" y="320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6" name="Line 19"/>
            <p:cNvSpPr>
              <a:spLocks noChangeShapeType="1"/>
            </p:cNvSpPr>
            <p:nvPr/>
          </p:nvSpPr>
          <p:spPr bwMode="auto">
            <a:xfrm flipH="1">
              <a:off x="1687" y="178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7" name="Freeform 20"/>
            <p:cNvSpPr>
              <a:spLocks/>
            </p:cNvSpPr>
            <p:nvPr/>
          </p:nvSpPr>
          <p:spPr bwMode="auto">
            <a:xfrm>
              <a:off x="4944" y="167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21"/>
            <p:cNvSpPr>
              <a:spLocks/>
            </p:cNvSpPr>
            <p:nvPr/>
          </p:nvSpPr>
          <p:spPr bwMode="auto">
            <a:xfrm>
              <a:off x="2676" y="167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Line 22"/>
            <p:cNvSpPr>
              <a:spLocks noChangeShapeType="1"/>
            </p:cNvSpPr>
            <p:nvPr/>
          </p:nvSpPr>
          <p:spPr bwMode="auto">
            <a:xfrm flipV="1">
              <a:off x="3066" y="345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0" name="Line 23"/>
            <p:cNvSpPr>
              <a:spLocks noChangeShapeType="1"/>
            </p:cNvSpPr>
            <p:nvPr/>
          </p:nvSpPr>
          <p:spPr bwMode="auto">
            <a:xfrm>
              <a:off x="3095" y="238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1" name="Line 24"/>
            <p:cNvSpPr>
              <a:spLocks noChangeShapeType="1"/>
            </p:cNvSpPr>
            <p:nvPr/>
          </p:nvSpPr>
          <p:spPr bwMode="auto">
            <a:xfrm flipV="1">
              <a:off x="3246" y="316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2" name="Line 25"/>
            <p:cNvSpPr>
              <a:spLocks noChangeShapeType="1"/>
            </p:cNvSpPr>
            <p:nvPr/>
          </p:nvSpPr>
          <p:spPr bwMode="auto">
            <a:xfrm flipV="1">
              <a:off x="3604" y="239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3" name="Freeform 26"/>
            <p:cNvSpPr>
              <a:spLocks/>
            </p:cNvSpPr>
            <p:nvPr/>
          </p:nvSpPr>
          <p:spPr bwMode="auto">
            <a:xfrm>
              <a:off x="3117" y="281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solidFill>
              <a:srgbClr val="FFE6CD"/>
            </a:solidFill>
            <a:ln w="28575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Line 27"/>
            <p:cNvSpPr>
              <a:spLocks noChangeShapeType="1"/>
            </p:cNvSpPr>
            <p:nvPr/>
          </p:nvSpPr>
          <p:spPr bwMode="auto">
            <a:xfrm>
              <a:off x="2770" y="298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5" name="Rectangle 28"/>
            <p:cNvSpPr>
              <a:spLocks noChangeArrowheads="1"/>
            </p:cNvSpPr>
            <p:nvPr/>
          </p:nvSpPr>
          <p:spPr bwMode="auto">
            <a:xfrm>
              <a:off x="2892" y="2302"/>
              <a:ext cx="264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ALUSrc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16" name="Line 29"/>
            <p:cNvSpPr>
              <a:spLocks noChangeShapeType="1"/>
            </p:cNvSpPr>
            <p:nvPr/>
          </p:nvSpPr>
          <p:spPr bwMode="auto">
            <a:xfrm flipH="1" flipV="1">
              <a:off x="2770" y="177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7" name="Freeform 30"/>
            <p:cNvSpPr>
              <a:spLocks/>
            </p:cNvSpPr>
            <p:nvPr/>
          </p:nvSpPr>
          <p:spPr bwMode="auto">
            <a:xfrm>
              <a:off x="2921" y="247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Line 31"/>
            <p:cNvSpPr>
              <a:spLocks noChangeShapeType="1"/>
            </p:cNvSpPr>
            <p:nvPr/>
          </p:nvSpPr>
          <p:spPr bwMode="auto">
            <a:xfrm>
              <a:off x="2984" y="217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9" name="Freeform 32"/>
            <p:cNvSpPr>
              <a:spLocks/>
            </p:cNvSpPr>
            <p:nvPr/>
          </p:nvSpPr>
          <p:spPr bwMode="auto">
            <a:xfrm>
              <a:off x="2975" y="267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33"/>
            <p:cNvSpPr>
              <a:spLocks/>
            </p:cNvSpPr>
            <p:nvPr/>
          </p:nvSpPr>
          <p:spPr bwMode="auto">
            <a:xfrm>
              <a:off x="2975" y="297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Line 34"/>
            <p:cNvSpPr>
              <a:spLocks noChangeShapeType="1"/>
            </p:cNvSpPr>
            <p:nvPr/>
          </p:nvSpPr>
          <p:spPr bwMode="auto">
            <a:xfrm flipH="1" flipV="1">
              <a:off x="3024" y="295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2" name="Rectangle 35"/>
            <p:cNvSpPr>
              <a:spLocks noChangeArrowheads="1"/>
            </p:cNvSpPr>
            <p:nvPr/>
          </p:nvSpPr>
          <p:spPr bwMode="auto">
            <a:xfrm>
              <a:off x="2977" y="2878"/>
              <a:ext cx="143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6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23" name="Line 36"/>
            <p:cNvSpPr>
              <a:spLocks noChangeShapeType="1"/>
            </p:cNvSpPr>
            <p:nvPr/>
          </p:nvSpPr>
          <p:spPr bwMode="auto">
            <a:xfrm flipH="1" flipV="1">
              <a:off x="2772" y="228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4" name="Freeform 37"/>
            <p:cNvSpPr>
              <a:spLocks/>
            </p:cNvSpPr>
            <p:nvPr/>
          </p:nvSpPr>
          <p:spPr bwMode="auto">
            <a:xfrm>
              <a:off x="2932" y="248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38"/>
            <p:cNvSpPr>
              <a:spLocks/>
            </p:cNvSpPr>
            <p:nvPr/>
          </p:nvSpPr>
          <p:spPr bwMode="auto">
            <a:xfrm>
              <a:off x="3822" y="167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39"/>
            <p:cNvSpPr>
              <a:spLocks/>
            </p:cNvSpPr>
            <p:nvPr/>
          </p:nvSpPr>
          <p:spPr bwMode="auto">
            <a:xfrm>
              <a:off x="3139" y="171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40"/>
            <p:cNvSpPr>
              <a:spLocks/>
            </p:cNvSpPr>
            <p:nvPr/>
          </p:nvSpPr>
          <p:spPr bwMode="auto">
            <a:xfrm>
              <a:off x="3209" y="222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41"/>
            <p:cNvSpPr>
              <a:spLocks/>
            </p:cNvSpPr>
            <p:nvPr/>
          </p:nvSpPr>
          <p:spPr bwMode="auto">
            <a:xfrm>
              <a:off x="2915" y="193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Rectangle 42"/>
            <p:cNvSpPr>
              <a:spLocks noChangeArrowheads="1"/>
            </p:cNvSpPr>
            <p:nvPr/>
          </p:nvSpPr>
          <p:spPr bwMode="auto">
            <a:xfrm>
              <a:off x="3222" y="2497"/>
              <a:ext cx="19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ALU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0" name="Rectangle 43"/>
            <p:cNvSpPr>
              <a:spLocks noChangeArrowheads="1"/>
            </p:cNvSpPr>
            <p:nvPr/>
          </p:nvSpPr>
          <p:spPr bwMode="auto">
            <a:xfrm>
              <a:off x="3414" y="2457"/>
              <a:ext cx="175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result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1" name="Rectangle 44"/>
            <p:cNvSpPr>
              <a:spLocks noChangeArrowheads="1"/>
            </p:cNvSpPr>
            <p:nvPr/>
          </p:nvSpPr>
          <p:spPr bwMode="auto">
            <a:xfrm>
              <a:off x="3448" y="2364"/>
              <a:ext cx="139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Zero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2" name="Rectangle 45"/>
            <p:cNvSpPr>
              <a:spLocks noChangeArrowheads="1"/>
            </p:cNvSpPr>
            <p:nvPr/>
          </p:nvSpPr>
          <p:spPr bwMode="auto">
            <a:xfrm>
              <a:off x="3319" y="1827"/>
              <a:ext cx="175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Add </a:t>
              </a:r>
            </a:p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result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3" name="Rectangle 46"/>
            <p:cNvSpPr>
              <a:spLocks noChangeArrowheads="1"/>
            </p:cNvSpPr>
            <p:nvPr/>
          </p:nvSpPr>
          <p:spPr bwMode="auto">
            <a:xfrm>
              <a:off x="3150" y="1959"/>
              <a:ext cx="18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Add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4" name="Rectangle 47"/>
            <p:cNvSpPr>
              <a:spLocks noChangeArrowheads="1"/>
            </p:cNvSpPr>
            <p:nvPr/>
          </p:nvSpPr>
          <p:spPr bwMode="auto">
            <a:xfrm>
              <a:off x="2934" y="1992"/>
              <a:ext cx="119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Shift </a:t>
              </a:r>
            </a:p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left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35" name="Line 48"/>
            <p:cNvSpPr>
              <a:spLocks noChangeShapeType="1"/>
            </p:cNvSpPr>
            <p:nvPr/>
          </p:nvSpPr>
          <p:spPr bwMode="auto">
            <a:xfrm flipH="1" flipV="1">
              <a:off x="3147" y="258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6" name="Line 49"/>
            <p:cNvSpPr>
              <a:spLocks noChangeShapeType="1"/>
            </p:cNvSpPr>
            <p:nvPr/>
          </p:nvSpPr>
          <p:spPr bwMode="auto">
            <a:xfrm flipH="1" flipV="1">
              <a:off x="2766" y="248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7" name="Line 50"/>
            <p:cNvSpPr>
              <a:spLocks noChangeShapeType="1"/>
            </p:cNvSpPr>
            <p:nvPr/>
          </p:nvSpPr>
          <p:spPr bwMode="auto">
            <a:xfrm flipH="1" flipV="1">
              <a:off x="2986" y="268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8" name="Line 51"/>
            <p:cNvSpPr>
              <a:spLocks noChangeShapeType="1"/>
            </p:cNvSpPr>
            <p:nvPr/>
          </p:nvSpPr>
          <p:spPr bwMode="auto">
            <a:xfrm flipH="1">
              <a:off x="3508" y="192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9" name="Line 52"/>
            <p:cNvSpPr>
              <a:spLocks noChangeShapeType="1"/>
            </p:cNvSpPr>
            <p:nvPr/>
          </p:nvSpPr>
          <p:spPr bwMode="auto">
            <a:xfrm flipH="1" flipV="1">
              <a:off x="3595" y="250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0" name="Line 53"/>
            <p:cNvSpPr>
              <a:spLocks noChangeShapeType="1"/>
            </p:cNvSpPr>
            <p:nvPr/>
          </p:nvSpPr>
          <p:spPr bwMode="auto">
            <a:xfrm flipH="1">
              <a:off x="2763" y="321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1" name="Line 54"/>
            <p:cNvSpPr>
              <a:spLocks noChangeShapeType="1"/>
            </p:cNvSpPr>
            <p:nvPr/>
          </p:nvSpPr>
          <p:spPr bwMode="auto">
            <a:xfrm flipH="1" flipV="1">
              <a:off x="2766" y="340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2" name="Rectangle 55"/>
            <p:cNvSpPr>
              <a:spLocks noChangeArrowheads="1"/>
            </p:cNvSpPr>
            <p:nvPr/>
          </p:nvSpPr>
          <p:spPr bwMode="auto">
            <a:xfrm>
              <a:off x="3127" y="2887"/>
              <a:ext cx="227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ALU</a:t>
              </a:r>
            </a:p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43" name="Rectangle 56"/>
            <p:cNvSpPr>
              <a:spLocks noChangeArrowheads="1"/>
            </p:cNvSpPr>
            <p:nvPr/>
          </p:nvSpPr>
          <p:spPr bwMode="auto">
            <a:xfrm>
              <a:off x="3163" y="3194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ALUOp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44" name="Rectangle 57"/>
            <p:cNvSpPr>
              <a:spLocks noChangeArrowheads="1"/>
            </p:cNvSpPr>
            <p:nvPr/>
          </p:nvSpPr>
          <p:spPr bwMode="auto">
            <a:xfrm>
              <a:off x="3081" y="3460"/>
              <a:ext cx="252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RegDst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45" name="Line 58"/>
            <p:cNvSpPr>
              <a:spLocks noChangeShapeType="1"/>
            </p:cNvSpPr>
            <p:nvPr/>
          </p:nvSpPr>
          <p:spPr bwMode="auto">
            <a:xfrm flipH="1">
              <a:off x="3115" y="331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6" name="Line 59"/>
            <p:cNvSpPr>
              <a:spLocks noChangeShapeType="1"/>
            </p:cNvSpPr>
            <p:nvPr/>
          </p:nvSpPr>
          <p:spPr bwMode="auto">
            <a:xfrm flipH="1" flipV="1">
              <a:off x="3066" y="204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7" name="Rectangle 60"/>
            <p:cNvSpPr>
              <a:spLocks noChangeArrowheads="1"/>
            </p:cNvSpPr>
            <p:nvPr/>
          </p:nvSpPr>
          <p:spPr bwMode="auto">
            <a:xfrm>
              <a:off x="2147" y="1966"/>
              <a:ext cx="3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RegWrite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48" name="Rectangle 61"/>
            <p:cNvSpPr>
              <a:spLocks noChangeArrowheads="1"/>
            </p:cNvSpPr>
            <p:nvPr/>
          </p:nvSpPr>
          <p:spPr bwMode="auto">
            <a:xfrm>
              <a:off x="2064" y="2134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49" name="Rectangle 62"/>
            <p:cNvSpPr>
              <a:spLocks noChangeArrowheads="1"/>
            </p:cNvSpPr>
            <p:nvPr/>
          </p:nvSpPr>
          <p:spPr bwMode="auto">
            <a:xfrm>
              <a:off x="2063" y="2284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0" name="Rectangle 63"/>
            <p:cNvSpPr>
              <a:spLocks noChangeArrowheads="1"/>
            </p:cNvSpPr>
            <p:nvPr/>
          </p:nvSpPr>
          <p:spPr bwMode="auto">
            <a:xfrm>
              <a:off x="2070" y="2443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1" name="Rectangle 64"/>
            <p:cNvSpPr>
              <a:spLocks noChangeArrowheads="1"/>
            </p:cNvSpPr>
            <p:nvPr/>
          </p:nvSpPr>
          <p:spPr bwMode="auto">
            <a:xfrm>
              <a:off x="2073" y="2596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2" name="Rectangle 65"/>
            <p:cNvSpPr>
              <a:spLocks noChangeArrowheads="1"/>
            </p:cNvSpPr>
            <p:nvPr/>
          </p:nvSpPr>
          <p:spPr bwMode="auto">
            <a:xfrm>
              <a:off x="2379" y="2230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3" name="Rectangle 66"/>
            <p:cNvSpPr>
              <a:spLocks noChangeArrowheads="1"/>
            </p:cNvSpPr>
            <p:nvPr/>
          </p:nvSpPr>
          <p:spPr bwMode="auto">
            <a:xfrm>
              <a:off x="2370" y="2404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2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4" name="Rectangle 67"/>
            <p:cNvSpPr>
              <a:spLocks noChangeArrowheads="1"/>
            </p:cNvSpPr>
            <p:nvPr/>
          </p:nvSpPr>
          <p:spPr bwMode="auto">
            <a:xfrm rot="-5400000">
              <a:off x="2002" y="2357"/>
              <a:ext cx="57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Register File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5" name="Rectangle 68"/>
            <p:cNvSpPr>
              <a:spLocks noChangeArrowheads="1"/>
            </p:cNvSpPr>
            <p:nvPr/>
          </p:nvSpPr>
          <p:spPr bwMode="auto">
            <a:xfrm>
              <a:off x="1983" y="2897"/>
              <a:ext cx="19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6" name="Rectangle 69"/>
            <p:cNvSpPr>
              <a:spLocks noChangeArrowheads="1"/>
            </p:cNvSpPr>
            <p:nvPr/>
          </p:nvSpPr>
          <p:spPr bwMode="auto">
            <a:xfrm>
              <a:off x="1980" y="3118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[20-16]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7" name="Rectangle 70"/>
            <p:cNvSpPr>
              <a:spLocks noChangeArrowheads="1"/>
            </p:cNvSpPr>
            <p:nvPr/>
          </p:nvSpPr>
          <p:spPr bwMode="auto">
            <a:xfrm>
              <a:off x="1983" y="3310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[15-11]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58" name="Freeform 71"/>
            <p:cNvSpPr>
              <a:spLocks/>
            </p:cNvSpPr>
            <p:nvPr/>
          </p:nvSpPr>
          <p:spPr bwMode="auto">
            <a:xfrm>
              <a:off x="1869" y="297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9" name="Freeform 72"/>
            <p:cNvSpPr>
              <a:spLocks/>
            </p:cNvSpPr>
            <p:nvPr/>
          </p:nvSpPr>
          <p:spPr bwMode="auto">
            <a:xfrm>
              <a:off x="2331" y="279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73"/>
            <p:cNvSpPr>
              <a:spLocks noChangeArrowheads="1"/>
            </p:cNvSpPr>
            <p:nvPr/>
          </p:nvSpPr>
          <p:spPr bwMode="auto">
            <a:xfrm>
              <a:off x="2336" y="2884"/>
              <a:ext cx="207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extend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61" name="Rectangle 74"/>
            <p:cNvSpPr>
              <a:spLocks noChangeArrowheads="1"/>
            </p:cNvSpPr>
            <p:nvPr/>
          </p:nvSpPr>
          <p:spPr bwMode="auto">
            <a:xfrm>
              <a:off x="2208" y="2883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62" name="Rectangle 75"/>
            <p:cNvSpPr>
              <a:spLocks noChangeArrowheads="1"/>
            </p:cNvSpPr>
            <p:nvPr/>
          </p:nvSpPr>
          <p:spPr bwMode="auto">
            <a:xfrm>
              <a:off x="2559" y="2887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63" name="Line 76"/>
            <p:cNvSpPr>
              <a:spLocks noChangeShapeType="1"/>
            </p:cNvSpPr>
            <p:nvPr/>
          </p:nvSpPr>
          <p:spPr bwMode="auto">
            <a:xfrm flipH="1">
              <a:off x="1877" y="235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4" name="Line 77"/>
            <p:cNvSpPr>
              <a:spLocks noChangeShapeType="1"/>
            </p:cNvSpPr>
            <p:nvPr/>
          </p:nvSpPr>
          <p:spPr bwMode="auto">
            <a:xfrm flipH="1">
              <a:off x="1875" y="219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5" name="Line 78"/>
            <p:cNvSpPr>
              <a:spLocks noChangeShapeType="1"/>
            </p:cNvSpPr>
            <p:nvPr/>
          </p:nvSpPr>
          <p:spPr bwMode="auto">
            <a:xfrm flipH="1">
              <a:off x="2565" y="228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" name="Line 79"/>
            <p:cNvSpPr>
              <a:spLocks noChangeShapeType="1"/>
            </p:cNvSpPr>
            <p:nvPr/>
          </p:nvSpPr>
          <p:spPr bwMode="auto">
            <a:xfrm flipH="1">
              <a:off x="2565" y="248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7" name="Line 80"/>
            <p:cNvSpPr>
              <a:spLocks noChangeShapeType="1"/>
            </p:cNvSpPr>
            <p:nvPr/>
          </p:nvSpPr>
          <p:spPr bwMode="auto">
            <a:xfrm flipH="1">
              <a:off x="2303" y="205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8" name="Rectangle 81"/>
            <p:cNvSpPr>
              <a:spLocks noChangeArrowheads="1"/>
            </p:cNvSpPr>
            <p:nvPr/>
          </p:nvSpPr>
          <p:spPr bwMode="auto">
            <a:xfrm>
              <a:off x="2599" y="1552"/>
              <a:ext cx="25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69" name="Rectangle 82"/>
            <p:cNvSpPr>
              <a:spLocks noChangeArrowheads="1"/>
            </p:cNvSpPr>
            <p:nvPr/>
          </p:nvSpPr>
          <p:spPr bwMode="auto">
            <a:xfrm>
              <a:off x="3689" y="1547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EX/MEM</a:t>
              </a:r>
              <a:endParaRPr lang="en-US" sz="8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70" name="Rectangle 83"/>
            <p:cNvSpPr>
              <a:spLocks noChangeArrowheads="1"/>
            </p:cNvSpPr>
            <p:nvPr/>
          </p:nvSpPr>
          <p:spPr bwMode="auto">
            <a:xfrm>
              <a:off x="4776" y="1541"/>
              <a:ext cx="41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MEM/WB</a:t>
              </a:r>
            </a:p>
          </p:txBody>
        </p:sp>
        <p:sp>
          <p:nvSpPr>
            <p:cNvPr id="271" name="Rectangle 84"/>
            <p:cNvSpPr>
              <a:spLocks noChangeArrowheads="1"/>
            </p:cNvSpPr>
            <p:nvPr/>
          </p:nvSpPr>
          <p:spPr bwMode="auto">
            <a:xfrm rot="16200000" flipH="1">
              <a:off x="1588" y="2180"/>
              <a:ext cx="413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272" name="Freeform 85"/>
            <p:cNvSpPr>
              <a:spLocks/>
            </p:cNvSpPr>
            <p:nvPr/>
          </p:nvSpPr>
          <p:spPr bwMode="auto">
            <a:xfrm>
              <a:off x="4029" y="249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3" name="Line 86"/>
            <p:cNvSpPr>
              <a:spLocks noChangeShapeType="1"/>
            </p:cNvSpPr>
            <p:nvPr/>
          </p:nvSpPr>
          <p:spPr bwMode="auto">
            <a:xfrm flipH="1">
              <a:off x="3919" y="276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4" name="Freeform 87"/>
            <p:cNvSpPr>
              <a:spLocks/>
            </p:cNvSpPr>
            <p:nvPr/>
          </p:nvSpPr>
          <p:spPr bwMode="auto">
            <a:xfrm>
              <a:off x="4041" y="250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5" name="Line 88"/>
            <p:cNvSpPr>
              <a:spLocks noChangeShapeType="1"/>
            </p:cNvSpPr>
            <p:nvPr/>
          </p:nvSpPr>
          <p:spPr bwMode="auto">
            <a:xfrm>
              <a:off x="3917" y="331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" name="Line 89"/>
            <p:cNvSpPr>
              <a:spLocks noChangeShapeType="1"/>
            </p:cNvSpPr>
            <p:nvPr/>
          </p:nvSpPr>
          <p:spPr bwMode="auto">
            <a:xfrm flipH="1">
              <a:off x="3919" y="250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" name="Line 90"/>
            <p:cNvSpPr>
              <a:spLocks noChangeShapeType="1"/>
            </p:cNvSpPr>
            <p:nvPr/>
          </p:nvSpPr>
          <p:spPr bwMode="auto">
            <a:xfrm flipH="1">
              <a:off x="4791" y="250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8" name="Line 91"/>
            <p:cNvSpPr>
              <a:spLocks noChangeShapeType="1"/>
            </p:cNvSpPr>
            <p:nvPr/>
          </p:nvSpPr>
          <p:spPr bwMode="auto">
            <a:xfrm flipH="1" flipV="1">
              <a:off x="4482" y="224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79" name="Group 183"/>
            <p:cNvGrpSpPr>
              <a:grpSpLocks/>
            </p:cNvGrpSpPr>
            <p:nvPr/>
          </p:nvGrpSpPr>
          <p:grpSpPr bwMode="auto">
            <a:xfrm>
              <a:off x="4176" y="2158"/>
              <a:ext cx="609" cy="899"/>
              <a:chOff x="4176" y="2158"/>
              <a:chExt cx="609" cy="899"/>
            </a:xfrm>
          </p:grpSpPr>
          <p:sp>
            <p:nvSpPr>
              <p:cNvPr id="361" name="Line 93"/>
              <p:cNvSpPr>
                <a:spLocks noChangeShapeType="1"/>
              </p:cNvSpPr>
              <p:nvPr/>
            </p:nvSpPr>
            <p:spPr bwMode="auto">
              <a:xfrm flipH="1">
                <a:off x="4488" y="286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2" name="Rectangle 94"/>
              <p:cNvSpPr>
                <a:spLocks noChangeArrowheads="1"/>
              </p:cNvSpPr>
              <p:nvPr/>
            </p:nvSpPr>
            <p:spPr bwMode="auto">
              <a:xfrm>
                <a:off x="4313" y="2971"/>
                <a:ext cx="340" cy="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MemRead</a:t>
                </a:r>
                <a:endParaRPr lang="en-US" sz="900">
                  <a:solidFill>
                    <a:srgbClr val="EB7500"/>
                  </a:solidFill>
                  <a:latin typeface="Arial" charset="0"/>
                </a:endParaRPr>
              </a:p>
            </p:txBody>
          </p:sp>
          <p:sp>
            <p:nvSpPr>
              <p:cNvPr id="363" name="Rectangle 95"/>
              <p:cNvSpPr>
                <a:spLocks noChangeArrowheads="1"/>
              </p:cNvSpPr>
              <p:nvPr/>
            </p:nvSpPr>
            <p:spPr bwMode="auto">
              <a:xfrm>
                <a:off x="4303" y="2158"/>
                <a:ext cx="344" cy="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MemWrite</a:t>
                </a:r>
                <a:endParaRPr lang="en-US" sz="900">
                  <a:solidFill>
                    <a:srgbClr val="EB7500"/>
                  </a:solidFill>
                  <a:latin typeface="Arial" charset="0"/>
                </a:endParaRPr>
              </a:p>
            </p:txBody>
          </p:sp>
          <p:sp>
            <p:nvSpPr>
              <p:cNvPr id="364" name="Rectangle 96"/>
              <p:cNvSpPr>
                <a:spLocks noChangeArrowheads="1"/>
              </p:cNvSpPr>
              <p:nvPr/>
            </p:nvSpPr>
            <p:spPr bwMode="auto">
              <a:xfrm>
                <a:off x="4176" y="231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28575" algn="ctr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5" name="Rectangle 97"/>
              <p:cNvSpPr>
                <a:spLocks noChangeArrowheads="1"/>
              </p:cNvSpPr>
              <p:nvPr/>
            </p:nvSpPr>
            <p:spPr bwMode="auto">
              <a:xfrm>
                <a:off x="4190" y="2476"/>
                <a:ext cx="264" cy="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Address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66" name="Rectangle 98"/>
              <p:cNvSpPr>
                <a:spLocks noChangeArrowheads="1"/>
              </p:cNvSpPr>
              <p:nvPr/>
            </p:nvSpPr>
            <p:spPr bwMode="auto">
              <a:xfrm>
                <a:off x="4192" y="2697"/>
                <a:ext cx="168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Data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67" name="Rectangle 99"/>
              <p:cNvSpPr>
                <a:spLocks noChangeArrowheads="1"/>
              </p:cNvSpPr>
              <p:nvPr/>
            </p:nvSpPr>
            <p:spPr bwMode="auto">
              <a:xfrm>
                <a:off x="4593" y="2409"/>
                <a:ext cx="172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Data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68" name="Rectangle 100"/>
              <p:cNvSpPr>
                <a:spLocks noChangeArrowheads="1"/>
              </p:cNvSpPr>
              <p:nvPr/>
            </p:nvSpPr>
            <p:spPr bwMode="auto">
              <a:xfrm>
                <a:off x="4398" y="2628"/>
                <a:ext cx="367" cy="2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280" name="Freeform 101"/>
            <p:cNvSpPr>
              <a:spLocks/>
            </p:cNvSpPr>
            <p:nvPr/>
          </p:nvSpPr>
          <p:spPr bwMode="auto">
            <a:xfrm>
              <a:off x="3995" y="2012"/>
              <a:ext cx="72" cy="72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1" name="Freeform 102"/>
            <p:cNvSpPr>
              <a:spLocks/>
            </p:cNvSpPr>
            <p:nvPr/>
          </p:nvSpPr>
          <p:spPr bwMode="auto">
            <a:xfrm>
              <a:off x="3926" y="216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2" name="Freeform 103"/>
            <p:cNvSpPr>
              <a:spLocks/>
            </p:cNvSpPr>
            <p:nvPr/>
          </p:nvSpPr>
          <p:spPr bwMode="auto">
            <a:xfrm>
              <a:off x="4066" y="206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3" name="Rectangle 104"/>
            <p:cNvSpPr>
              <a:spLocks noChangeArrowheads="1"/>
            </p:cNvSpPr>
            <p:nvPr/>
          </p:nvSpPr>
          <p:spPr bwMode="auto">
            <a:xfrm>
              <a:off x="3974" y="1932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Branch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84" name="Rectangle 105"/>
            <p:cNvSpPr>
              <a:spLocks noChangeArrowheads="1"/>
            </p:cNvSpPr>
            <p:nvPr/>
          </p:nvSpPr>
          <p:spPr bwMode="auto">
            <a:xfrm>
              <a:off x="4296" y="1342"/>
              <a:ext cx="2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PCSrc</a:t>
              </a:r>
            </a:p>
          </p:txBody>
        </p:sp>
        <p:sp>
          <p:nvSpPr>
            <p:cNvPr id="285" name="Line 106"/>
            <p:cNvSpPr>
              <a:spLocks noChangeShapeType="1"/>
            </p:cNvSpPr>
            <p:nvPr/>
          </p:nvSpPr>
          <p:spPr bwMode="auto">
            <a:xfrm>
              <a:off x="1783" y="356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6" name="Line 107"/>
            <p:cNvSpPr>
              <a:spLocks noChangeShapeType="1"/>
            </p:cNvSpPr>
            <p:nvPr/>
          </p:nvSpPr>
          <p:spPr bwMode="auto">
            <a:xfrm flipV="1">
              <a:off x="1785" y="251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7" name="Line 108"/>
            <p:cNvSpPr>
              <a:spLocks noChangeShapeType="1"/>
            </p:cNvSpPr>
            <p:nvPr/>
          </p:nvSpPr>
          <p:spPr bwMode="auto">
            <a:xfrm>
              <a:off x="1781" y="250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8" name="Line 109"/>
            <p:cNvSpPr>
              <a:spLocks noChangeShapeType="1"/>
            </p:cNvSpPr>
            <p:nvPr/>
          </p:nvSpPr>
          <p:spPr bwMode="auto">
            <a:xfrm>
              <a:off x="1965" y="265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9" name="Line 110"/>
            <p:cNvSpPr>
              <a:spLocks noChangeShapeType="1"/>
            </p:cNvSpPr>
            <p:nvPr/>
          </p:nvSpPr>
          <p:spPr bwMode="auto">
            <a:xfrm flipV="1">
              <a:off x="1968" y="265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0" name="Line 111"/>
            <p:cNvSpPr>
              <a:spLocks noChangeShapeType="1"/>
            </p:cNvSpPr>
            <p:nvPr/>
          </p:nvSpPr>
          <p:spPr bwMode="auto">
            <a:xfrm>
              <a:off x="1968" y="364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1" name="Line 112"/>
            <p:cNvSpPr>
              <a:spLocks noChangeShapeType="1"/>
            </p:cNvSpPr>
            <p:nvPr/>
          </p:nvSpPr>
          <p:spPr bwMode="auto">
            <a:xfrm flipV="1">
              <a:off x="5203" y="241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2" name="Line 113"/>
            <p:cNvSpPr>
              <a:spLocks noChangeShapeType="1"/>
            </p:cNvSpPr>
            <p:nvPr/>
          </p:nvSpPr>
          <p:spPr bwMode="auto">
            <a:xfrm flipH="1">
              <a:off x="5040" y="250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3" name="Freeform 114"/>
            <p:cNvSpPr>
              <a:spLocks/>
            </p:cNvSpPr>
            <p:nvPr/>
          </p:nvSpPr>
          <p:spPr bwMode="auto">
            <a:xfrm>
              <a:off x="5040" y="271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4" name="Rectangle 115"/>
            <p:cNvSpPr>
              <a:spLocks noChangeArrowheads="1"/>
            </p:cNvSpPr>
            <p:nvPr/>
          </p:nvSpPr>
          <p:spPr bwMode="auto">
            <a:xfrm>
              <a:off x="5073" y="2321"/>
              <a:ext cx="36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MemtoReg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295" name="Line 116"/>
            <p:cNvSpPr>
              <a:spLocks noChangeShapeType="1"/>
            </p:cNvSpPr>
            <p:nvPr/>
          </p:nvSpPr>
          <p:spPr bwMode="auto">
            <a:xfrm>
              <a:off x="5043" y="331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6" name="Line 117"/>
            <p:cNvSpPr>
              <a:spLocks noChangeShapeType="1"/>
            </p:cNvSpPr>
            <p:nvPr/>
          </p:nvSpPr>
          <p:spPr bwMode="auto">
            <a:xfrm rot="5400000">
              <a:off x="5010" y="344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7" name="Line 118"/>
            <p:cNvSpPr>
              <a:spLocks noChangeShapeType="1"/>
            </p:cNvSpPr>
            <p:nvPr/>
          </p:nvSpPr>
          <p:spPr bwMode="auto">
            <a:xfrm flipV="1">
              <a:off x="5307" y="260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8" name="Line 119"/>
            <p:cNvSpPr>
              <a:spLocks noChangeShapeType="1"/>
            </p:cNvSpPr>
            <p:nvPr/>
          </p:nvSpPr>
          <p:spPr bwMode="auto">
            <a:xfrm flipV="1">
              <a:off x="5265" y="260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9" name="Freeform 120"/>
            <p:cNvSpPr>
              <a:spLocks/>
            </p:cNvSpPr>
            <p:nvPr/>
          </p:nvSpPr>
          <p:spPr bwMode="auto">
            <a:xfrm>
              <a:off x="876" y="164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0" name="Freeform 121"/>
            <p:cNvSpPr>
              <a:spLocks/>
            </p:cNvSpPr>
            <p:nvPr/>
          </p:nvSpPr>
          <p:spPr bwMode="auto">
            <a:xfrm>
              <a:off x="864" y="226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1" name="Rectangle 122"/>
            <p:cNvSpPr>
              <a:spLocks noChangeArrowheads="1"/>
            </p:cNvSpPr>
            <p:nvPr/>
          </p:nvSpPr>
          <p:spPr bwMode="auto">
            <a:xfrm>
              <a:off x="935" y="1841"/>
              <a:ext cx="169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02" name="Freeform 123"/>
            <p:cNvSpPr>
              <a:spLocks/>
            </p:cNvSpPr>
            <p:nvPr/>
          </p:nvSpPr>
          <p:spPr bwMode="auto">
            <a:xfrm>
              <a:off x="1599" y="167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3" name="Line 124"/>
            <p:cNvSpPr>
              <a:spLocks noChangeShapeType="1"/>
            </p:cNvSpPr>
            <p:nvPr/>
          </p:nvSpPr>
          <p:spPr bwMode="auto">
            <a:xfrm flipH="1" flipV="1">
              <a:off x="1442" y="178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4" name="Freeform 125"/>
            <p:cNvSpPr>
              <a:spLocks/>
            </p:cNvSpPr>
            <p:nvPr/>
          </p:nvSpPr>
          <p:spPr bwMode="auto">
            <a:xfrm>
              <a:off x="1476" y="177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5" name="Freeform 126"/>
            <p:cNvSpPr>
              <a:spLocks/>
            </p:cNvSpPr>
            <p:nvPr/>
          </p:nvSpPr>
          <p:spPr bwMode="auto">
            <a:xfrm>
              <a:off x="1155" y="158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6" name="Line 127"/>
            <p:cNvSpPr>
              <a:spLocks noChangeShapeType="1"/>
            </p:cNvSpPr>
            <p:nvPr/>
          </p:nvSpPr>
          <p:spPr bwMode="auto">
            <a:xfrm flipH="1">
              <a:off x="1051" y="192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" name="Rectangle 128"/>
            <p:cNvSpPr>
              <a:spLocks noChangeArrowheads="1"/>
            </p:cNvSpPr>
            <p:nvPr/>
          </p:nvSpPr>
          <p:spPr bwMode="auto">
            <a:xfrm>
              <a:off x="991" y="2534"/>
              <a:ext cx="497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Instruction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08" name="Rectangle 130"/>
            <p:cNvSpPr>
              <a:spLocks noChangeArrowheads="1"/>
            </p:cNvSpPr>
            <p:nvPr/>
          </p:nvSpPr>
          <p:spPr bwMode="auto">
            <a:xfrm>
              <a:off x="987" y="2241"/>
              <a:ext cx="288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09" name="Rectangle 131"/>
            <p:cNvSpPr>
              <a:spLocks noChangeArrowheads="1"/>
            </p:cNvSpPr>
            <p:nvPr/>
          </p:nvSpPr>
          <p:spPr bwMode="auto">
            <a:xfrm>
              <a:off x="1245" y="1728"/>
              <a:ext cx="18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Add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10" name="Rectangle 132"/>
            <p:cNvSpPr>
              <a:spLocks noChangeArrowheads="1"/>
            </p:cNvSpPr>
            <p:nvPr/>
          </p:nvSpPr>
          <p:spPr bwMode="auto">
            <a:xfrm>
              <a:off x="1560" y="1550"/>
              <a:ext cx="20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</a:t>
              </a:r>
            </a:p>
          </p:txBody>
        </p:sp>
        <p:grpSp>
          <p:nvGrpSpPr>
            <p:cNvPr id="311" name="Group 133"/>
            <p:cNvGrpSpPr>
              <a:grpSpLocks/>
            </p:cNvGrpSpPr>
            <p:nvPr/>
          </p:nvGrpSpPr>
          <p:grpSpPr bwMode="auto">
            <a:xfrm>
              <a:off x="672" y="2153"/>
              <a:ext cx="162" cy="450"/>
              <a:chOff x="672" y="2153"/>
              <a:chExt cx="162" cy="450"/>
            </a:xfrm>
          </p:grpSpPr>
          <p:sp>
            <p:nvSpPr>
              <p:cNvPr id="359" name="Freeform 134"/>
              <p:cNvSpPr>
                <a:spLocks/>
              </p:cNvSpPr>
              <p:nvPr/>
            </p:nvSpPr>
            <p:spPr bwMode="auto">
              <a:xfrm>
                <a:off x="672" y="2153"/>
                <a:ext cx="162" cy="450"/>
              </a:xfrm>
              <a:custGeom>
                <a:avLst/>
                <a:gdLst>
                  <a:gd name="T0" fmla="*/ 160 w 104"/>
                  <a:gd name="T1" fmla="*/ 444 h 245"/>
                  <a:gd name="T2" fmla="*/ 160 w 104"/>
                  <a:gd name="T3" fmla="*/ 0 h 245"/>
                  <a:gd name="T4" fmla="*/ 0 w 104"/>
                  <a:gd name="T5" fmla="*/ 0 h 245"/>
                  <a:gd name="T6" fmla="*/ 0 w 104"/>
                  <a:gd name="T7" fmla="*/ 448 h 245"/>
                  <a:gd name="T8" fmla="*/ 160 w 104"/>
                  <a:gd name="T9" fmla="*/ 448 h 245"/>
                  <a:gd name="T10" fmla="*/ 160 w 104"/>
                  <a:gd name="T11" fmla="*/ 448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285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0" name="Rectangle 135"/>
              <p:cNvSpPr>
                <a:spLocks noChangeArrowheads="1"/>
              </p:cNvSpPr>
              <p:nvPr/>
            </p:nvSpPr>
            <p:spPr bwMode="auto">
              <a:xfrm>
                <a:off x="683" y="2272"/>
                <a:ext cx="133" cy="114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PC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312" name="Line 136"/>
            <p:cNvSpPr>
              <a:spLocks noChangeShapeType="1"/>
            </p:cNvSpPr>
            <p:nvPr/>
          </p:nvSpPr>
          <p:spPr bwMode="auto">
            <a:xfrm flipH="1">
              <a:off x="1530" y="244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3" name="Line 137"/>
            <p:cNvSpPr>
              <a:spLocks noChangeShapeType="1"/>
            </p:cNvSpPr>
            <p:nvPr/>
          </p:nvSpPr>
          <p:spPr bwMode="auto">
            <a:xfrm flipV="1">
              <a:off x="1488" y="154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4" name="Line 138"/>
            <p:cNvSpPr>
              <a:spLocks noChangeShapeType="1"/>
            </p:cNvSpPr>
            <p:nvPr/>
          </p:nvSpPr>
          <p:spPr bwMode="auto">
            <a:xfrm flipH="1" flipV="1">
              <a:off x="4083" y="135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5" name="Line 139"/>
            <p:cNvSpPr>
              <a:spLocks noChangeShapeType="1"/>
            </p:cNvSpPr>
            <p:nvPr/>
          </p:nvSpPr>
          <p:spPr bwMode="auto">
            <a:xfrm rot="5400000" flipH="1" flipV="1">
              <a:off x="1251" y="130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6" name="Line 140"/>
            <p:cNvSpPr>
              <a:spLocks noChangeShapeType="1"/>
            </p:cNvSpPr>
            <p:nvPr/>
          </p:nvSpPr>
          <p:spPr bwMode="auto">
            <a:xfrm rot="16200000" flipV="1">
              <a:off x="3996" y="183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7" name="Line 141"/>
            <p:cNvSpPr>
              <a:spLocks noChangeShapeType="1"/>
            </p:cNvSpPr>
            <p:nvPr/>
          </p:nvSpPr>
          <p:spPr bwMode="auto">
            <a:xfrm rot="16200000" flipV="1">
              <a:off x="761" y="128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8" name="Line 142"/>
            <p:cNvSpPr>
              <a:spLocks noChangeShapeType="1"/>
            </p:cNvSpPr>
            <p:nvPr/>
          </p:nvSpPr>
          <p:spPr bwMode="auto">
            <a:xfrm flipV="1">
              <a:off x="600" y="144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9" name="Line 143"/>
            <p:cNvSpPr>
              <a:spLocks noChangeShapeType="1"/>
            </p:cNvSpPr>
            <p:nvPr/>
          </p:nvSpPr>
          <p:spPr bwMode="auto">
            <a:xfrm rot="16200000" flipV="1">
              <a:off x="633" y="224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320" name="Group 144"/>
            <p:cNvGrpSpPr>
              <a:grpSpLocks/>
            </p:cNvGrpSpPr>
            <p:nvPr/>
          </p:nvGrpSpPr>
          <p:grpSpPr bwMode="auto">
            <a:xfrm>
              <a:off x="2976" y="3151"/>
              <a:ext cx="146" cy="317"/>
              <a:chOff x="2976" y="3151"/>
              <a:chExt cx="146" cy="317"/>
            </a:xfrm>
          </p:grpSpPr>
          <p:sp>
            <p:nvSpPr>
              <p:cNvPr id="355" name="Rectangle 145"/>
              <p:cNvSpPr>
                <a:spLocks noChangeArrowheads="1"/>
              </p:cNvSpPr>
              <p:nvPr/>
            </p:nvSpPr>
            <p:spPr bwMode="auto">
              <a:xfrm>
                <a:off x="2979" y="3151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6" name="Rectangle 146"/>
              <p:cNvSpPr>
                <a:spLocks noChangeArrowheads="1"/>
              </p:cNvSpPr>
              <p:nvPr/>
            </p:nvSpPr>
            <p:spPr bwMode="auto">
              <a:xfrm>
                <a:off x="2976" y="3352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7" name="Rectangle 147"/>
              <p:cNvSpPr>
                <a:spLocks noChangeArrowheads="1"/>
              </p:cNvSpPr>
              <p:nvPr/>
            </p:nvSpPr>
            <p:spPr bwMode="auto">
              <a:xfrm>
                <a:off x="3039" y="3228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8" name="AutoShape 148"/>
              <p:cNvSpPr>
                <a:spLocks noChangeArrowheads="1"/>
              </p:cNvSpPr>
              <p:nvPr/>
            </p:nvSpPr>
            <p:spPr bwMode="auto">
              <a:xfrm rot="5400000">
                <a:off x="2917" y="3261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21" name="Group 149"/>
            <p:cNvGrpSpPr>
              <a:grpSpLocks/>
            </p:cNvGrpSpPr>
            <p:nvPr/>
          </p:nvGrpSpPr>
          <p:grpSpPr bwMode="auto">
            <a:xfrm>
              <a:off x="3012" y="2425"/>
              <a:ext cx="146" cy="317"/>
              <a:chOff x="3012" y="2425"/>
              <a:chExt cx="146" cy="317"/>
            </a:xfrm>
          </p:grpSpPr>
          <p:sp>
            <p:nvSpPr>
              <p:cNvPr id="351" name="Rectangle 150"/>
              <p:cNvSpPr>
                <a:spLocks noChangeArrowheads="1"/>
              </p:cNvSpPr>
              <p:nvPr/>
            </p:nvSpPr>
            <p:spPr bwMode="auto">
              <a:xfrm>
                <a:off x="3015" y="2425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2" name="Rectangle 151"/>
              <p:cNvSpPr>
                <a:spLocks noChangeArrowheads="1"/>
              </p:cNvSpPr>
              <p:nvPr/>
            </p:nvSpPr>
            <p:spPr bwMode="auto">
              <a:xfrm>
                <a:off x="3012" y="2626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3" name="Rectangle 152"/>
              <p:cNvSpPr>
                <a:spLocks noChangeArrowheads="1"/>
              </p:cNvSpPr>
              <p:nvPr/>
            </p:nvSpPr>
            <p:spPr bwMode="auto">
              <a:xfrm>
                <a:off x="3075" y="250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4" name="AutoShape 153"/>
              <p:cNvSpPr>
                <a:spLocks noChangeArrowheads="1"/>
              </p:cNvSpPr>
              <p:nvPr/>
            </p:nvSpPr>
            <p:spPr bwMode="auto">
              <a:xfrm rot="5400000">
                <a:off x="2953" y="2535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22" name="Line 154"/>
            <p:cNvSpPr>
              <a:spLocks noChangeShapeType="1"/>
            </p:cNvSpPr>
            <p:nvPr/>
          </p:nvSpPr>
          <p:spPr bwMode="auto">
            <a:xfrm flipV="1">
              <a:off x="3408" y="260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3" name="Line 155"/>
            <p:cNvSpPr>
              <a:spLocks noChangeShapeType="1"/>
            </p:cNvSpPr>
            <p:nvPr/>
          </p:nvSpPr>
          <p:spPr bwMode="auto">
            <a:xfrm rot="5400000" flipV="1">
              <a:off x="3382" y="296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324" name="Group 156"/>
            <p:cNvGrpSpPr>
              <a:grpSpLocks/>
            </p:cNvGrpSpPr>
            <p:nvPr/>
          </p:nvGrpSpPr>
          <p:grpSpPr bwMode="auto">
            <a:xfrm>
              <a:off x="912" y="1294"/>
              <a:ext cx="146" cy="317"/>
              <a:chOff x="912" y="1294"/>
              <a:chExt cx="146" cy="317"/>
            </a:xfrm>
          </p:grpSpPr>
          <p:sp>
            <p:nvSpPr>
              <p:cNvPr id="347" name="Rectangle 157"/>
              <p:cNvSpPr>
                <a:spLocks noChangeArrowheads="1"/>
              </p:cNvSpPr>
              <p:nvPr/>
            </p:nvSpPr>
            <p:spPr bwMode="auto">
              <a:xfrm flipH="1">
                <a:off x="912" y="1294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48" name="Rectangle 158"/>
              <p:cNvSpPr>
                <a:spLocks noChangeArrowheads="1"/>
              </p:cNvSpPr>
              <p:nvPr/>
            </p:nvSpPr>
            <p:spPr bwMode="auto">
              <a:xfrm flipH="1">
                <a:off x="915" y="1495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49" name="Rectangle 159"/>
              <p:cNvSpPr>
                <a:spLocks noChangeArrowheads="1"/>
              </p:cNvSpPr>
              <p:nvPr/>
            </p:nvSpPr>
            <p:spPr bwMode="auto">
              <a:xfrm flipH="1">
                <a:off x="938" y="1371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50" name="AutoShape 160"/>
              <p:cNvSpPr>
                <a:spLocks noChangeArrowheads="1"/>
              </p:cNvSpPr>
              <p:nvPr/>
            </p:nvSpPr>
            <p:spPr bwMode="auto">
              <a:xfrm rot="16200000" flipH="1">
                <a:off x="819" y="1404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25" name="Group 161"/>
            <p:cNvGrpSpPr>
              <a:grpSpLocks/>
            </p:cNvGrpSpPr>
            <p:nvPr/>
          </p:nvGrpSpPr>
          <p:grpSpPr bwMode="auto">
            <a:xfrm>
              <a:off x="5121" y="2446"/>
              <a:ext cx="146" cy="317"/>
              <a:chOff x="5121" y="2446"/>
              <a:chExt cx="146" cy="317"/>
            </a:xfrm>
          </p:grpSpPr>
          <p:sp>
            <p:nvSpPr>
              <p:cNvPr id="343" name="Rectangle 162"/>
              <p:cNvSpPr>
                <a:spLocks noChangeArrowheads="1"/>
              </p:cNvSpPr>
              <p:nvPr/>
            </p:nvSpPr>
            <p:spPr bwMode="auto">
              <a:xfrm>
                <a:off x="5124" y="2446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44" name="Rectangle 163"/>
              <p:cNvSpPr>
                <a:spLocks noChangeArrowheads="1"/>
              </p:cNvSpPr>
              <p:nvPr/>
            </p:nvSpPr>
            <p:spPr bwMode="auto">
              <a:xfrm>
                <a:off x="5121" y="2647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45" name="Rectangle 164"/>
              <p:cNvSpPr>
                <a:spLocks noChangeArrowheads="1"/>
              </p:cNvSpPr>
              <p:nvPr/>
            </p:nvSpPr>
            <p:spPr bwMode="auto">
              <a:xfrm>
                <a:off x="5184" y="2523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346" name="AutoShape 165"/>
              <p:cNvSpPr>
                <a:spLocks noChangeArrowheads="1"/>
              </p:cNvSpPr>
              <p:nvPr/>
            </p:nvSpPr>
            <p:spPr bwMode="auto">
              <a:xfrm rot="5400000">
                <a:off x="5062" y="2556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26" name="Rectangle 166"/>
            <p:cNvSpPr>
              <a:spLocks noChangeArrowheads="1"/>
            </p:cNvSpPr>
            <p:nvPr/>
          </p:nvSpPr>
          <p:spPr bwMode="auto">
            <a:xfrm>
              <a:off x="1122" y="2408"/>
              <a:ext cx="37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27" name="Line 167"/>
            <p:cNvSpPr>
              <a:spLocks noChangeShapeType="1"/>
            </p:cNvSpPr>
            <p:nvPr/>
          </p:nvSpPr>
          <p:spPr bwMode="auto">
            <a:xfrm flipV="1">
              <a:off x="1878" y="219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8" name="Line 168"/>
            <p:cNvSpPr>
              <a:spLocks noChangeShapeType="1"/>
            </p:cNvSpPr>
            <p:nvPr/>
          </p:nvSpPr>
          <p:spPr bwMode="auto">
            <a:xfrm flipV="1">
              <a:off x="1879" y="340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9" name="Line 169"/>
            <p:cNvSpPr>
              <a:spLocks noChangeShapeType="1"/>
            </p:cNvSpPr>
            <p:nvPr/>
          </p:nvSpPr>
          <p:spPr bwMode="auto">
            <a:xfrm flipH="1">
              <a:off x="1017" y="135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0" name="Line 170"/>
            <p:cNvSpPr>
              <a:spLocks noChangeShapeType="1"/>
            </p:cNvSpPr>
            <p:nvPr/>
          </p:nvSpPr>
          <p:spPr bwMode="auto">
            <a:xfrm flipV="1">
              <a:off x="4209" y="211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1" name="Line 171"/>
            <p:cNvSpPr>
              <a:spLocks noChangeShapeType="1"/>
            </p:cNvSpPr>
            <p:nvPr/>
          </p:nvSpPr>
          <p:spPr bwMode="auto">
            <a:xfrm rot="-5400000" flipH="1" flipV="1">
              <a:off x="3806" y="166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2" name="Line 172"/>
            <p:cNvSpPr>
              <a:spLocks noChangeShapeType="1"/>
            </p:cNvSpPr>
            <p:nvPr/>
          </p:nvSpPr>
          <p:spPr bwMode="auto">
            <a:xfrm>
              <a:off x="960" y="119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3" name="Line 173"/>
            <p:cNvSpPr>
              <a:spLocks noChangeShapeType="1"/>
            </p:cNvSpPr>
            <p:nvPr/>
          </p:nvSpPr>
          <p:spPr bwMode="auto">
            <a:xfrm rot="-5400000" flipH="1" flipV="1">
              <a:off x="910" y="125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4" name="Rectangle 174"/>
            <p:cNvSpPr>
              <a:spLocks noChangeArrowheads="1"/>
            </p:cNvSpPr>
            <p:nvPr/>
          </p:nvSpPr>
          <p:spPr bwMode="auto">
            <a:xfrm>
              <a:off x="3647" y="2296"/>
              <a:ext cx="515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 dirty="0">
                  <a:solidFill>
                    <a:srgbClr val="0000FF"/>
                  </a:solidFill>
                  <a:latin typeface="Arial" charset="0"/>
                </a:rPr>
                <a:t>R4-R5=0</a:t>
              </a:r>
              <a:endParaRPr lang="en-US" sz="1000" b="1" dirty="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35" name="Rectangle 175"/>
            <p:cNvSpPr>
              <a:spLocks noChangeArrowheads="1"/>
            </p:cNvSpPr>
            <p:nvPr/>
          </p:nvSpPr>
          <p:spPr bwMode="auto">
            <a:xfrm>
              <a:off x="3301" y="2208"/>
              <a:ext cx="107" cy="384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4000" b="1">
                  <a:solidFill>
                    <a:srgbClr val="0000FF"/>
                  </a:solidFill>
                  <a:latin typeface="Arial" charset="0"/>
                </a:rPr>
                <a:t>-</a:t>
              </a:r>
              <a:endParaRPr lang="en-US" sz="10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36" name="Rectangle 176"/>
            <p:cNvSpPr>
              <a:spLocks noChangeArrowheads="1"/>
            </p:cNvSpPr>
            <p:nvPr/>
          </p:nvSpPr>
          <p:spPr bwMode="auto">
            <a:xfrm>
              <a:off x="2688" y="1296"/>
              <a:ext cx="971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8+SignExt(27)*4</a:t>
              </a:r>
              <a:endParaRPr lang="en-US" sz="2000" b="1">
                <a:solidFill>
                  <a:srgbClr val="0000FF"/>
                </a:solidFill>
                <a:latin typeface="Arial" charset="0"/>
              </a:endParaRPr>
            </a:p>
          </p:txBody>
        </p:sp>
        <p:sp>
          <p:nvSpPr>
            <p:cNvPr id="337" name="Rectangle 177"/>
            <p:cNvSpPr>
              <a:spLocks noChangeArrowheads="1"/>
            </p:cNvSpPr>
            <p:nvPr/>
          </p:nvSpPr>
          <p:spPr bwMode="auto">
            <a:xfrm>
              <a:off x="2656" y="1718"/>
              <a:ext cx="142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12</a:t>
              </a:r>
            </a:p>
          </p:txBody>
        </p:sp>
        <p:sp>
          <p:nvSpPr>
            <p:cNvPr id="338" name="Rectangle 178"/>
            <p:cNvSpPr>
              <a:spLocks noChangeArrowheads="1"/>
            </p:cNvSpPr>
            <p:nvPr/>
          </p:nvSpPr>
          <p:spPr bwMode="auto">
            <a:xfrm>
              <a:off x="1576" y="1712"/>
              <a:ext cx="142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16</a:t>
              </a:r>
            </a:p>
          </p:txBody>
        </p:sp>
        <p:sp>
          <p:nvSpPr>
            <p:cNvPr id="339" name="Rectangle 179"/>
            <p:cNvSpPr>
              <a:spLocks noChangeArrowheads="1"/>
            </p:cNvSpPr>
            <p:nvPr/>
          </p:nvSpPr>
          <p:spPr bwMode="auto">
            <a:xfrm>
              <a:off x="680" y="2400"/>
              <a:ext cx="142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16</a:t>
              </a:r>
            </a:p>
          </p:txBody>
        </p:sp>
        <p:sp>
          <p:nvSpPr>
            <p:cNvPr id="340" name="Rectangle 180"/>
            <p:cNvSpPr>
              <a:spLocks noChangeArrowheads="1"/>
            </p:cNvSpPr>
            <p:nvPr/>
          </p:nvSpPr>
          <p:spPr bwMode="auto">
            <a:xfrm>
              <a:off x="3744" y="2006"/>
              <a:ext cx="227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beq</a:t>
              </a:r>
              <a:endParaRPr lang="en-US" sz="1600" b="1">
                <a:latin typeface="Courier New" pitchFamily="49" charset="0"/>
              </a:endParaRPr>
            </a:p>
          </p:txBody>
        </p:sp>
        <p:sp>
          <p:nvSpPr>
            <p:cNvPr id="341" name="Rectangle 181"/>
            <p:cNvSpPr>
              <a:spLocks noChangeArrowheads="1"/>
            </p:cNvSpPr>
            <p:nvPr/>
          </p:nvSpPr>
          <p:spPr bwMode="auto">
            <a:xfrm>
              <a:off x="2592" y="2016"/>
              <a:ext cx="227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and</a:t>
              </a:r>
              <a:endParaRPr lang="en-US" sz="1600" b="1">
                <a:latin typeface="Courier New" pitchFamily="49" charset="0"/>
              </a:endParaRPr>
            </a:p>
          </p:txBody>
        </p:sp>
        <p:sp>
          <p:nvSpPr>
            <p:cNvPr id="342" name="Rectangle 182"/>
            <p:cNvSpPr>
              <a:spLocks noChangeArrowheads="1"/>
            </p:cNvSpPr>
            <p:nvPr/>
          </p:nvSpPr>
          <p:spPr bwMode="auto">
            <a:xfrm>
              <a:off x="1552" y="2016"/>
              <a:ext cx="171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sw</a:t>
              </a:r>
              <a:endParaRPr lang="en-US" sz="1600" b="1">
                <a:latin typeface="Courier New" pitchFamily="49" charset="0"/>
              </a:endParaRPr>
            </a:p>
          </p:txBody>
        </p: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900767"/>
      </p:ext>
    </p:extLst>
  </p:cSld>
  <p:clrMapOvr>
    <a:masterClrMapping/>
  </p:clrMapOvr>
  <p:transition advTm="5820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890" x="1768475" y="3751263"/>
          <p14:tracePt t="900" x="1938338" y="3670300"/>
          <p14:tracePt t="915" x="2357438" y="3509963"/>
          <p14:tracePt t="932" x="2643188" y="3473450"/>
          <p14:tracePt t="948" x="2867025" y="3473450"/>
          <p14:tracePt t="965" x="3098800" y="3473450"/>
          <p14:tracePt t="981" x="3419475" y="3402013"/>
          <p14:tracePt t="999" x="3990975" y="3340100"/>
          <p14:tracePt t="1014" x="4286250" y="3322638"/>
          <p14:tracePt t="1032" x="4687888" y="3322638"/>
          <p14:tracePt t="1048" x="4973638" y="3330575"/>
          <p14:tracePt t="1065" x="5072063" y="3357563"/>
          <p14:tracePt t="1081" x="5135563" y="3367088"/>
          <p14:tracePt t="1098" x="5197475" y="3394075"/>
          <p14:tracePt t="1100" x="5207000" y="3402013"/>
          <p14:tracePt t="1179" x="5214938" y="3421063"/>
          <p14:tracePt t="1190" x="5232400" y="3429000"/>
          <p14:tracePt t="1202" x="5251450" y="3446463"/>
          <p14:tracePt t="1216" x="5259388" y="3455988"/>
          <p14:tracePt t="1234" x="5286375" y="3492500"/>
          <p14:tracePt t="1249" x="5322888" y="3500438"/>
          <p14:tracePt t="1265" x="5340350" y="3517900"/>
          <p14:tracePt t="1282" x="5357813" y="3527425"/>
          <p14:tracePt t="1298" x="5375275" y="3536950"/>
          <p14:tracePt t="1315" x="5384800" y="3536950"/>
          <p14:tracePt t="1332" x="5402263" y="3563938"/>
          <p14:tracePt t="1349" x="5411788" y="3589338"/>
          <p14:tracePt t="1366" x="5438775" y="3643313"/>
          <p14:tracePt t="1382" x="5465763" y="3697288"/>
          <p14:tracePt t="1399" x="5492750" y="3724275"/>
          <p14:tracePt t="1415" x="5510213" y="3759200"/>
          <p14:tracePt t="1432" x="5537200" y="3795713"/>
          <p14:tracePt t="1449" x="5554663" y="3813175"/>
          <p14:tracePt t="1465" x="5572125" y="3830638"/>
          <p14:tracePt t="1484" x="5608638" y="3867150"/>
          <p14:tracePt t="1500" x="5626100" y="3884613"/>
          <p14:tracePt t="1610" x="5635625" y="3894138"/>
          <p14:tracePt t="1626" x="5643563" y="3902075"/>
          <p14:tracePt t="1637" x="5653088" y="3921125"/>
          <p14:tracePt t="1649" x="5670550" y="3929063"/>
          <p14:tracePt t="1688" x="5680075" y="3938588"/>
          <p14:tracePt t="1704" x="5688013" y="3938588"/>
          <p14:tracePt t="1765" x="5697538" y="3938588"/>
          <p14:tracePt t="1776" x="5715000" y="3938588"/>
          <p14:tracePt t="1787" x="5724525" y="3938588"/>
          <p14:tracePt t="1799" x="5786438" y="3938588"/>
          <p14:tracePt t="1815" x="5822950" y="4135438"/>
          <p14:tracePt t="1832" x="5840413" y="4519613"/>
          <p14:tracePt t="1848" x="5768975" y="4857750"/>
          <p14:tracePt t="1865" x="5759450" y="4867275"/>
          <p14:tracePt t="1884" x="5759450" y="4902200"/>
          <p14:tracePt t="2007" x="5751513" y="4902200"/>
          <p14:tracePt t="2110" x="5751513" y="4876800"/>
          <p14:tracePt t="2120" x="5759450" y="4805363"/>
          <p14:tracePt t="2134" x="5778500" y="4537075"/>
          <p14:tracePt t="2149" x="5778500" y="4135438"/>
          <p14:tracePt t="2166" x="5778500" y="3687763"/>
          <p14:tracePt t="2182" x="5795963" y="3482975"/>
          <p14:tracePt t="2198" x="5822950" y="3421063"/>
          <p14:tracePt t="2215" x="5830888" y="3367088"/>
          <p14:tracePt t="2232" x="5857875" y="3322638"/>
          <p14:tracePt t="2248" x="5875338" y="3278188"/>
          <p14:tracePt t="2265" x="5911850" y="3187700"/>
          <p14:tracePt t="2282" x="5911850" y="3108325"/>
          <p14:tracePt t="2298" x="5929313" y="3036888"/>
          <p14:tracePt t="2315" x="5929313" y="2955925"/>
          <p14:tracePt t="2332" x="5921375" y="2874963"/>
          <p14:tracePt t="2348" x="5902325" y="2803525"/>
          <p14:tracePt t="2365" x="5875338" y="2706688"/>
          <p14:tracePt t="2384" x="5822950" y="2598738"/>
          <p14:tracePt t="2399" x="5778500" y="2536825"/>
          <p14:tracePt t="2416" x="5715000" y="2482850"/>
          <p14:tracePt t="2432" x="5635625" y="2401888"/>
          <p14:tracePt t="2449" x="5554663" y="2322513"/>
          <p14:tracePt t="2465" x="5465763" y="2251075"/>
          <p14:tracePt t="2482" x="5402263" y="2197100"/>
          <p14:tracePt t="2498" x="5357813" y="2179638"/>
          <p14:tracePt t="2514" x="5330825" y="2152650"/>
          <p14:tracePt t="2531" x="5251450" y="2135188"/>
          <p14:tracePt t="2549" x="5187950" y="2116138"/>
          <p14:tracePt t="2565" x="5108575" y="2125663"/>
          <p14:tracePt t="2582" x="5027613" y="2152650"/>
          <p14:tracePt t="2598" x="4956175" y="2187575"/>
          <p14:tracePt t="2615" x="4867275" y="2259013"/>
          <p14:tracePt t="2632" x="4786313" y="2339975"/>
          <p14:tracePt t="2649" x="4660900" y="2482850"/>
          <p14:tracePt t="2666" x="4545013" y="2616200"/>
          <p14:tracePt t="2682" x="4438650" y="2714625"/>
          <p14:tracePt t="2699" x="4348163" y="2840038"/>
          <p14:tracePt t="2715" x="4322763" y="2955925"/>
          <p14:tracePt t="2732" x="4295775" y="3063875"/>
          <p14:tracePt t="2748" x="4268788" y="3197225"/>
          <p14:tracePt t="2765" x="4251325" y="3349625"/>
          <p14:tracePt t="2782" x="4232275" y="3662363"/>
          <p14:tracePt t="2798" x="4241800" y="3857625"/>
          <p14:tracePt t="2815" x="4259263" y="4037013"/>
          <p14:tracePt t="2832" x="4286250" y="4170363"/>
          <p14:tracePt t="2848" x="4295775" y="4278313"/>
          <p14:tracePt t="2865" x="4313238" y="4448175"/>
          <p14:tracePt t="2883" x="4438650" y="4759325"/>
          <p14:tracePt t="2899" x="4510088" y="4884738"/>
          <p14:tracePt t="2915" x="4598988" y="4965700"/>
          <p14:tracePt t="2932" x="4660900" y="5000625"/>
          <p14:tracePt t="2948" x="4697413" y="5027613"/>
          <p14:tracePt t="2965" x="4724400" y="5045075"/>
          <p14:tracePt t="2982" x="4751388" y="5054600"/>
          <p14:tracePt t="2999" x="4822825" y="5072063"/>
          <p14:tracePt t="3015" x="4911725" y="5072063"/>
          <p14:tracePt t="3032" x="5018088" y="5054600"/>
          <p14:tracePt t="3049" x="5224463" y="4938713"/>
          <p14:tracePt t="3065" x="5349875" y="4830763"/>
          <p14:tracePt t="3082" x="5421313" y="4751388"/>
          <p14:tracePt t="3098" x="5456238" y="4670425"/>
          <p14:tracePt t="3116" x="5483225" y="4564063"/>
          <p14:tracePt t="3134" x="5500688" y="4394200"/>
          <p14:tracePt t="3150" x="5473700" y="4143375"/>
          <p14:tracePt t="3166" x="5438775" y="3921125"/>
          <p14:tracePt t="3182" x="5375275" y="3778250"/>
          <p14:tracePt t="3199" x="5295900" y="3662363"/>
          <p14:tracePt t="3216" x="5241925" y="3554413"/>
          <p14:tracePt t="3232" x="5207000" y="3482975"/>
          <p14:tracePt t="3249" x="5160963" y="3411538"/>
          <p14:tracePt t="3267" x="5099050" y="3295650"/>
          <p14:tracePt t="3284" x="5027613" y="3232150"/>
          <p14:tracePt t="3299" x="4992688" y="3187700"/>
          <p14:tracePt t="3315" x="4965700" y="3170238"/>
          <p14:tracePt t="3332" x="4929188" y="3152775"/>
          <p14:tracePt t="3348" x="4911725" y="3125788"/>
          <p14:tracePt t="3480" x="4884738" y="3143250"/>
          <p14:tracePt t="3490" x="4875213" y="3170238"/>
          <p14:tracePt t="3503" x="4830763" y="3232150"/>
          <p14:tracePt t="3516" x="4803775" y="3286125"/>
          <p14:tracePt t="3535" x="4652963" y="3536950"/>
          <p14:tracePt t="3550" x="4537075" y="3733800"/>
          <p14:tracePt t="3566" x="4419600" y="3876675"/>
          <p14:tracePt t="3582" x="4322763" y="4000500"/>
          <p14:tracePt t="3598" x="4268788" y="4064000"/>
          <p14:tracePt t="3615" x="4241800" y="4098925"/>
          <p14:tracePt t="3632" x="4214813" y="4125913"/>
          <p14:tracePt t="3649" x="4197350" y="4135438"/>
          <p14:tracePt t="4018" x="4197350" y="4125913"/>
          <p14:tracePt t="4034" x="4197350" y="4098925"/>
          <p14:tracePt t="4051" x="4197350" y="4081463"/>
          <p14:tracePt t="4066" x="4197350" y="4064000"/>
          <p14:tracePt t="4083" x="4197350" y="4044950"/>
          <p14:tracePt t="4099" x="4197350" y="4010025"/>
          <p14:tracePt t="4115" x="4197350" y="3948113"/>
          <p14:tracePt t="4132" x="4214813" y="3884613"/>
          <p14:tracePt t="4149" x="4232275" y="3822700"/>
          <p14:tracePt t="4166" x="4259263" y="3741738"/>
          <p14:tracePt t="4184" x="4286250" y="3687763"/>
          <p14:tracePt t="4199" x="4295775" y="3670300"/>
          <p14:tracePt t="4216" x="4303713" y="3652838"/>
          <p14:tracePt t="4232" x="4303713" y="3625850"/>
          <p14:tracePt t="4249" x="4303713" y="3608388"/>
          <p14:tracePt t="4266" x="4313238" y="3589338"/>
          <p14:tracePt t="4282" x="4313238" y="3563938"/>
          <p14:tracePt t="4299" x="4313238" y="3554413"/>
          <p14:tracePt t="4340" x="4313238" y="3544888"/>
          <p14:tracePt t="4356" x="4322763" y="3536950"/>
          <p14:tracePt t="4367" x="4340225" y="3509963"/>
          <p14:tracePt t="4383" x="4357688" y="3500438"/>
          <p14:tracePt t="4399" x="4367213" y="3482975"/>
          <p14:tracePt t="4415" x="4384675" y="3465513"/>
          <p14:tracePt t="4432" x="4419600" y="3429000"/>
          <p14:tracePt t="4450" x="4527550" y="3303588"/>
          <p14:tracePt t="4466" x="4598988" y="3206750"/>
          <p14:tracePt t="4482" x="4625975" y="3160713"/>
          <p14:tracePt t="4499" x="4633913" y="3135313"/>
          <p14:tracePt t="4515" x="4633913" y="3125788"/>
          <p14:tracePt t="4532" x="4633913" y="3116263"/>
          <p14:tracePt t="4630" x="4616450" y="3152775"/>
          <p14:tracePt t="4641" x="4608513" y="3197225"/>
          <p14:tracePt t="4653" x="4554538" y="3286125"/>
          <p14:tracePt t="4665" x="4518025" y="3367088"/>
          <p14:tracePt t="4682" x="4491038" y="3473450"/>
          <p14:tracePt t="4700" x="4572000" y="3625850"/>
          <p14:tracePt t="4715" x="4768850" y="3662363"/>
          <p14:tracePt t="4732" x="5081588" y="3652838"/>
          <p14:tracePt t="4749" x="5394325" y="3616325"/>
          <p14:tracePt t="4766" x="5688013" y="3563938"/>
          <p14:tracePt t="4782" x="5921375" y="3492500"/>
          <p14:tracePt t="4798" x="6000750" y="3465513"/>
          <p14:tracePt t="4816" x="6018213" y="3438525"/>
          <p14:tracePt t="4832" x="6018213" y="3421063"/>
          <p14:tracePt t="4848" x="6018213" y="3402013"/>
          <p14:tracePt t="4865" x="6010275" y="3384550"/>
          <p14:tracePt t="4883" x="5992813" y="3367088"/>
          <p14:tracePt t="4900" x="5965825" y="3340100"/>
          <p14:tracePt t="4916" x="5946775" y="3322638"/>
          <p14:tracePt t="4935" x="5921375" y="3295650"/>
          <p14:tracePt t="4950" x="5911850" y="3268663"/>
          <p14:tracePt t="4966" x="5894388" y="3241675"/>
          <p14:tracePt t="4983" x="5894388" y="3214688"/>
          <p14:tracePt t="4999" x="5894388" y="3170238"/>
          <p14:tracePt t="5015" x="5902325" y="3143250"/>
          <p14:tracePt t="5032" x="5921375" y="3063875"/>
          <p14:tracePt t="5049" x="5946775" y="3000375"/>
          <p14:tracePt t="5065" x="5973763" y="2965450"/>
          <p14:tracePt t="5082" x="6027738" y="2946400"/>
          <p14:tracePt t="5099" x="6045200" y="2946400"/>
          <p14:tracePt t="5115" x="6064250" y="2946400"/>
          <p14:tracePt t="5132" x="6089650" y="2992438"/>
          <p14:tracePt t="5149" x="6116638" y="3143250"/>
          <p14:tracePt t="5165" x="6116638" y="3429000"/>
          <p14:tracePt t="5182" x="6089650" y="3652838"/>
          <p14:tracePt t="5200" x="6054725" y="3822700"/>
          <p14:tracePt t="5216" x="6027738" y="3876675"/>
          <p14:tracePt t="5232" x="6010275" y="3884613"/>
          <p14:tracePt t="5270" x="5956300" y="3857625"/>
          <p14:tracePt t="5283" x="5894388" y="3813175"/>
          <p14:tracePt t="5302" x="5643563" y="3643313"/>
          <p14:tracePt t="5316" x="5537200" y="3589338"/>
          <p14:tracePt t="5333" x="5286375" y="3438525"/>
          <p14:tracePt t="5350" x="5143500" y="3357563"/>
          <p14:tracePt t="5366" x="5045075" y="3330575"/>
          <p14:tracePt t="5382" x="4973638" y="3303588"/>
          <p14:tracePt t="5399" x="4902200" y="3278188"/>
          <p14:tracePt t="5415" x="4875213" y="3259138"/>
          <p14:tracePt t="5432" x="4840288" y="3206750"/>
          <p14:tracePt t="5449" x="4803775" y="3152775"/>
          <p14:tracePt t="5465" x="4776788" y="3116263"/>
          <p14:tracePt t="5483" x="4759325" y="3081338"/>
          <p14:tracePt t="5499" x="4724400" y="3063875"/>
          <p14:tracePt t="5516" x="4660900" y="3036888"/>
          <p14:tracePt t="5532" x="4616450" y="3017838"/>
          <p14:tracePt t="5550" x="4581525" y="2992438"/>
          <p14:tracePt t="5565" x="4537075" y="2965450"/>
          <p14:tracePt t="5582" x="4483100" y="2946400"/>
          <p14:tracePt t="5599" x="4438650" y="2921000"/>
          <p14:tracePt t="5615" x="4419600" y="2921000"/>
          <p14:tracePt t="5632" x="4402138" y="2921000"/>
          <p14:tracePt t="5649" x="4394200" y="2921000"/>
          <p14:tracePt t="5666" x="4375150" y="2921000"/>
          <p14:tracePt t="5692" x="4375150" y="2955925"/>
          <p14:tracePt t="5703" x="4367213" y="3089275"/>
          <p14:tracePt t="5716" x="4330700" y="3357563"/>
          <p14:tracePt t="5732" x="4295775" y="3536950"/>
          <p14:tracePt t="5749" x="4286250" y="3625850"/>
          <p14:tracePt t="5766" x="4286250" y="3679825"/>
          <p14:tracePt t="5782" x="4286250" y="3697288"/>
          <p14:tracePt t="5849" x="4259263" y="3697288"/>
          <p14:tracePt t="5857" x="4214813" y="3635375"/>
          <p14:tracePt t="5866" x="4170363" y="3571875"/>
          <p14:tracePt t="5883" x="4071938" y="3446463"/>
          <p14:tracePt t="5899" x="3946525" y="3340100"/>
          <p14:tracePt t="5915" x="3830638" y="3259138"/>
          <p14:tracePt t="5932" x="3732213" y="3197225"/>
          <p14:tracePt t="5950" x="3608388" y="3143250"/>
          <p14:tracePt t="5966" x="3544888" y="3116263"/>
          <p14:tracePt t="5982" x="3517900" y="3108325"/>
          <p14:tracePt t="5999" x="3482975" y="3081338"/>
          <p14:tracePt t="6016" x="3455988" y="3081338"/>
          <p14:tracePt t="6032" x="3438525" y="3081338"/>
          <p14:tracePt t="6049" x="3419475" y="3081338"/>
          <p14:tracePt t="6066" x="3384550" y="3081338"/>
          <p14:tracePt t="6082" x="3367088" y="3081338"/>
          <p14:tracePt t="6099" x="3286125" y="3081338"/>
          <p14:tracePt t="6116" x="3232150" y="3098800"/>
          <p14:tracePt t="6132" x="3179763" y="3098800"/>
          <p14:tracePt t="6149" x="3143250" y="3098800"/>
          <p14:tracePt t="6166" x="3125788" y="3098800"/>
          <p14:tracePt t="6182" x="3081338" y="3098800"/>
          <p14:tracePt t="6199" x="3054350" y="3081338"/>
          <p14:tracePt t="6216" x="3027363" y="3071813"/>
          <p14:tracePt t="6232" x="2990850" y="3063875"/>
          <p14:tracePt t="6249" x="2973388" y="3054350"/>
          <p14:tracePt t="6266" x="2928938" y="3054350"/>
          <p14:tracePt t="6282" x="2884488" y="3054350"/>
          <p14:tracePt t="6299" x="2867025" y="3054350"/>
          <p14:tracePt t="6315" x="2847975" y="3054350"/>
          <p14:tracePt t="6333" x="2822575" y="3054350"/>
          <p14:tracePt t="6349" x="2803525" y="3063875"/>
          <p14:tracePt t="6366" x="2786063" y="3071813"/>
          <p14:tracePt t="6382" x="2776538" y="3089275"/>
          <p14:tracePt t="6399" x="2759075" y="3089275"/>
          <p14:tracePt t="6433" x="2751138" y="3089275"/>
          <p14:tracePt t="6450" x="2741613" y="3089275"/>
          <p14:tracePt t="6465" x="2732088" y="3081338"/>
          <p14:tracePt t="6482" x="2732088" y="3071813"/>
          <p14:tracePt t="6499" x="2714625" y="3063875"/>
          <p14:tracePt t="6584" x="2705100" y="3063875"/>
          <p14:tracePt t="6601" x="2679700" y="3116263"/>
          <p14:tracePt t="6611" x="2625725" y="3224213"/>
          <p14:tracePt t="6622" x="2571750" y="3330575"/>
          <p14:tracePt t="6634" x="2455863" y="3652838"/>
          <p14:tracePt t="6649" x="2347913" y="3929063"/>
          <p14:tracePt t="6665" x="2295525" y="4116388"/>
          <p14:tracePt t="6682" x="2268538" y="4206875"/>
          <p14:tracePt t="6698" x="2259013" y="4224338"/>
          <p14:tracePt t="6828" x="2259013" y="4214813"/>
          <p14:tracePt t="6839" x="2259013" y="4206875"/>
          <p14:tracePt t="6850" x="2259013" y="4187825"/>
          <p14:tracePt t="6866" x="2259013" y="4179888"/>
          <p14:tracePt t="6883" x="2259013" y="4152900"/>
          <p14:tracePt t="6899" x="2259013" y="4135438"/>
          <p14:tracePt t="6916" x="2259013" y="4125913"/>
          <p14:tracePt t="6933" x="2259013" y="4116388"/>
          <p14:tracePt t="6949" x="2259013" y="4090988"/>
          <p14:tracePt t="6966" x="2259013" y="4071938"/>
          <p14:tracePt t="6984" x="2268538" y="4044950"/>
          <p14:tracePt t="7001" x="2276475" y="4019550"/>
          <p14:tracePt t="7016" x="2276475" y="4010025"/>
          <p14:tracePt t="7033" x="2276475" y="4000500"/>
          <p14:tracePt t="7049" x="2295525" y="3992563"/>
          <p14:tracePt t="7065" x="2295525" y="3983038"/>
          <p14:tracePt t="7082" x="2295525" y="3965575"/>
          <p14:tracePt t="7098" x="2303463" y="3956050"/>
          <p14:tracePt t="7116" x="2330450" y="3921125"/>
          <p14:tracePt t="7133" x="2366963" y="3902075"/>
          <p14:tracePt t="7150" x="2446338" y="3849688"/>
          <p14:tracePt t="7166" x="2527300" y="3778250"/>
          <p14:tracePt t="7183" x="2625725" y="3706813"/>
          <p14:tracePt t="7200" x="2768600" y="3625850"/>
          <p14:tracePt t="7216" x="3000375" y="3536950"/>
          <p14:tracePt t="7235" x="3446463" y="3411538"/>
          <p14:tracePt t="7251" x="3768725" y="3295650"/>
          <p14:tracePt t="7267" x="4108450" y="3197225"/>
          <p14:tracePt t="7283" x="4456113" y="3089275"/>
          <p14:tracePt t="7299" x="4751388" y="2992438"/>
          <p14:tracePt t="7316" x="4973638" y="2955925"/>
          <p14:tracePt t="7332" x="5180013" y="2921000"/>
          <p14:tracePt t="7350" x="5446713" y="2894013"/>
          <p14:tracePt t="7366" x="5581650" y="2894013"/>
          <p14:tracePt t="7382" x="5653088" y="2894013"/>
          <p14:tracePt t="7399" x="5715000" y="2894013"/>
          <p14:tracePt t="7416" x="5778500" y="2911475"/>
          <p14:tracePt t="7432" x="5840413" y="2921000"/>
          <p14:tracePt t="7449" x="5921375" y="2938463"/>
          <p14:tracePt t="7466" x="5992813" y="2946400"/>
          <p14:tracePt t="7482" x="6045200" y="2955925"/>
          <p14:tracePt t="7500" x="6089650" y="2982913"/>
          <p14:tracePt t="7516" x="6116638" y="2992438"/>
          <p14:tracePt t="7533" x="6135688" y="3000375"/>
          <p14:tracePt t="7586" x="6153150" y="3036888"/>
          <p14:tracePt t="7595" x="6161088" y="3071813"/>
          <p14:tracePt t="7603" x="6180138" y="3098800"/>
          <p14:tracePt t="7616" x="6188075" y="3125788"/>
          <p14:tracePt t="7632" x="6224588" y="3170238"/>
          <p14:tracePt t="7649" x="6224588" y="3179763"/>
          <p14:tracePt t="7767" x="6224588" y="3187700"/>
          <p14:tracePt t="7783" x="6215063" y="3197225"/>
          <p14:tracePt t="7794" x="6215063" y="3206750"/>
          <p14:tracePt t="7813" x="6215063" y="3214688"/>
          <p14:tracePt t="7877" x="6207125" y="3214688"/>
          <p14:tracePt t="7923" x="6197600" y="3232150"/>
          <p14:tracePt t="7939" x="6188075" y="3232150"/>
          <p14:tracePt t="7955" x="6188075" y="3241675"/>
          <p14:tracePt t="7965" x="6180138" y="3241675"/>
          <p14:tracePt t="7982" x="6170613" y="3251200"/>
          <p14:tracePt t="8001" x="6143625" y="3268663"/>
          <p14:tracePt t="8221" x="6135688" y="3268663"/>
          <p14:tracePt t="8231" x="6126163" y="3278188"/>
          <p14:tracePt t="8251" x="6027738" y="3313113"/>
          <p14:tracePt t="8267" x="5929313" y="3340100"/>
          <p14:tracePt t="8283" x="5822950" y="3375025"/>
          <p14:tracePt t="8300" x="5643563" y="3402013"/>
          <p14:tracePt t="8317" x="5446713" y="3438525"/>
          <p14:tracePt t="8334" x="5197475" y="3473450"/>
          <p14:tracePt t="8351" x="4956175" y="3509963"/>
          <p14:tracePt t="8366" x="4687888" y="3527425"/>
          <p14:tracePt t="8382" x="4465638" y="3563938"/>
          <p14:tracePt t="8400" x="4116388" y="3608388"/>
          <p14:tracePt t="8416" x="3848100" y="3662363"/>
          <p14:tracePt t="8432" x="3571875" y="3741738"/>
          <p14:tracePt t="8449" x="3303588" y="3795713"/>
          <p14:tracePt t="8466" x="3143250" y="3822700"/>
          <p14:tracePt t="8482" x="3054350" y="3849688"/>
          <p14:tracePt t="8499" x="2955925" y="3876675"/>
          <p14:tracePt t="8516" x="2884488" y="3902075"/>
          <p14:tracePt t="8532" x="2822575" y="3921125"/>
          <p14:tracePt t="8549" x="2751138" y="3948113"/>
          <p14:tracePt t="8566" x="2652713" y="3973513"/>
          <p14:tracePt t="8582" x="2562225" y="3992563"/>
          <p14:tracePt t="8600" x="2482850" y="3992563"/>
          <p14:tracePt t="8603" x="2446338" y="3992563"/>
          <p14:tracePt t="8616" x="2411413" y="3992563"/>
          <p14:tracePt t="8635" x="2286000" y="3956050"/>
          <p14:tracePt t="8651" x="2241550" y="3938588"/>
          <p14:tracePt t="8667" x="2224088" y="3911600"/>
          <p14:tracePt t="8683" x="2214563" y="3894138"/>
          <p14:tracePt t="8700" x="2197100" y="3876675"/>
          <p14:tracePt t="8716" x="2187575" y="3830638"/>
          <p14:tracePt t="8732" x="2187575" y="3805238"/>
          <p14:tracePt t="8749" x="2187575" y="3778250"/>
          <p14:tracePt t="8766" x="2197100" y="3759200"/>
          <p14:tracePt t="8782" x="2214563" y="3741738"/>
          <p14:tracePt t="8799" x="2224088" y="3724275"/>
          <p14:tracePt t="8816" x="2232025" y="3714750"/>
          <p14:tracePt t="8832" x="2241550" y="3697288"/>
          <p14:tracePt t="8849" x="2251075" y="3687763"/>
          <p14:tracePt t="8866" x="2259013" y="3679825"/>
          <p14:tracePt t="8883" x="2276475" y="3643313"/>
          <p14:tracePt t="8902" x="2276475" y="3635375"/>
          <p14:tracePt t="8933" x="2295525" y="3635375"/>
          <p14:tracePt t="8972" x="2303463" y="3625850"/>
          <p14:tracePt t="8987" x="2312988" y="3616325"/>
          <p14:tracePt t="9000" x="2312988" y="3608388"/>
          <p14:tracePt t="9016" x="2330450" y="3581400"/>
          <p14:tracePt t="9033" x="2366963" y="3554413"/>
          <p14:tracePt t="9049" x="2384425" y="3544888"/>
          <p14:tracePt t="9066" x="2401888" y="3536950"/>
          <p14:tracePt t="9083" x="2411413" y="3517900"/>
          <p14:tracePt t="9099" x="2419350" y="3517900"/>
          <p14:tracePt t="9191" x="2411413" y="3527425"/>
          <p14:tracePt t="9202" x="2393950" y="3536950"/>
          <p14:tracePt t="9216" x="2339975" y="3571875"/>
          <p14:tracePt t="9232" x="2276475" y="3598863"/>
          <p14:tracePt t="9249" x="2241550" y="3616325"/>
          <p14:tracePt t="9266" x="2224088" y="3643313"/>
          <p14:tracePt t="9284" x="2179638" y="3670300"/>
          <p14:tracePt t="9300" x="2143125" y="3697288"/>
          <p14:tracePt t="9316" x="2125663" y="3714750"/>
          <p14:tracePt t="9333" x="2081213" y="3724275"/>
          <p14:tracePt t="9350" x="2044700" y="3751263"/>
          <p14:tracePt t="9366" x="2017713" y="3759200"/>
          <p14:tracePt t="9384" x="1982788" y="3778250"/>
          <p14:tracePt t="9401" x="1973263" y="3778250"/>
          <p14:tracePt t="9416" x="1965325" y="3786188"/>
          <p14:tracePt t="9432" x="1946275" y="3795713"/>
          <p14:tracePt t="9449" x="1928813" y="3822700"/>
          <p14:tracePt t="9466" x="1901825" y="3840163"/>
          <p14:tracePt t="9482" x="1884363" y="3849688"/>
          <p14:tracePt t="9499" x="1866900" y="3857625"/>
          <p14:tracePt t="9516" x="1839913" y="3867150"/>
          <p14:tracePt t="9534" x="1822450" y="3876675"/>
          <p14:tracePt t="9551" x="1812925" y="3894138"/>
          <p14:tracePt t="9566" x="1803400" y="3894138"/>
          <p14:tracePt t="9583" x="1795463" y="3902075"/>
          <p14:tracePt t="9600" x="1768475" y="3902075"/>
          <p14:tracePt t="9616" x="1758950" y="3902075"/>
          <p14:tracePt t="9633" x="1741488" y="3911600"/>
          <p14:tracePt t="9650" x="1714500" y="3911600"/>
          <p14:tracePt t="9667" x="1687513" y="3911600"/>
          <p14:tracePt t="9683" x="1670050" y="3911600"/>
          <p14:tracePt t="9699" x="1652588" y="3921125"/>
          <p14:tracePt t="9716" x="1633538" y="3929063"/>
          <p14:tracePt t="9733" x="1616075" y="3929063"/>
          <p14:tracePt t="9749" x="1598613" y="3929063"/>
          <p14:tracePt t="9766" x="1581150" y="3938588"/>
          <p14:tracePt t="9783" x="1562100" y="3938588"/>
          <p14:tracePt t="9799" x="1527175" y="3948113"/>
          <p14:tracePt t="9816" x="1509713" y="3948113"/>
          <p14:tracePt t="9833" x="1500188" y="3948113"/>
          <p14:tracePt t="9849" x="1490663" y="3948113"/>
          <p14:tracePt t="9871" x="1473200" y="3948113"/>
          <p14:tracePt t="9883" x="1465263" y="3948113"/>
          <p14:tracePt t="9900" x="1455738" y="3948113"/>
          <p14:tracePt t="9916" x="1446213" y="3948113"/>
          <p14:tracePt t="9934" x="1438275" y="3948113"/>
          <p14:tracePt t="9957" x="1428750" y="3948113"/>
          <p14:tracePt t="9968" x="1419225" y="3948113"/>
          <p14:tracePt t="9995" x="1401763" y="3948113"/>
          <p14:tracePt t="10059" x="1393825" y="3948113"/>
          <p14:tracePt t="10070" x="1384300" y="3948113"/>
          <p14:tracePt t="10083" x="1374775" y="3948113"/>
          <p14:tracePt t="10152" x="1366838" y="3948113"/>
          <p14:tracePt t="10169" x="1366838" y="3965575"/>
          <p14:tracePt t="10179" x="1357313" y="3973513"/>
          <p14:tracePt t="10190" x="1347788" y="3973513"/>
          <p14:tracePt t="10201" x="1347788" y="3983038"/>
          <p14:tracePt t="10216" x="1339850" y="3983038"/>
          <p14:tracePt t="10293" x="1339850" y="3992563"/>
          <p14:tracePt t="10309" x="1339850" y="4000500"/>
          <p14:tracePt t="10325" x="1339850" y="4010025"/>
          <p14:tracePt t="10363" x="1322388" y="4010025"/>
          <p14:tracePt t="10403" x="1312863" y="4010025"/>
          <p14:tracePt t="10414" x="1303338" y="4010025"/>
          <p14:tracePt t="10433" x="1285875" y="4010025"/>
          <p14:tracePt t="10449" x="1276350" y="4010025"/>
          <p14:tracePt t="10466" x="1268413" y="4010025"/>
          <p14:tracePt t="10483" x="1250950" y="4000500"/>
          <p14:tracePt t="10499" x="1241425" y="4000500"/>
          <p14:tracePt t="10543" x="1231900" y="4000500"/>
          <p14:tracePt t="10575" x="1231900" y="3992563"/>
          <p14:tracePt t="10598" x="1223963" y="3992563"/>
          <p14:tracePt t="10637" x="1214438" y="3992563"/>
          <p14:tracePt t="10677" x="1214438" y="3983038"/>
          <p14:tracePt t="10825" x="1204913" y="3983038"/>
          <p14:tracePt t="10841" x="1196975" y="3983038"/>
          <p14:tracePt t="10857" x="1179513" y="3983038"/>
          <p14:tracePt t="10894" x="1169988" y="3983038"/>
          <p14:tracePt t="10903" x="1160463" y="3983038"/>
          <p14:tracePt t="10917" x="1152525" y="3983038"/>
          <p14:tracePt t="10944" x="1143000" y="3983038"/>
          <p14:tracePt t="11067" x="1133475" y="3983038"/>
          <p14:tracePt t="11083" x="1108075" y="3983038"/>
          <p14:tracePt t="11095" x="1108075" y="3965575"/>
          <p14:tracePt t="11108" x="1089025" y="3948113"/>
          <p14:tracePt t="11119" x="1089025" y="3938588"/>
          <p14:tracePt t="11133" x="1071563" y="3921125"/>
          <p14:tracePt t="11150" x="1062038" y="3894138"/>
          <p14:tracePt t="11167" x="1044575" y="3894138"/>
          <p14:tracePt t="11193" x="1044575" y="3884613"/>
          <p14:tracePt t="11209" x="1044575" y="3876675"/>
          <p14:tracePt t="11217" x="1044575" y="3867150"/>
          <p14:tracePt t="11233" x="1044575" y="3849688"/>
          <p14:tracePt t="11249" x="1054100" y="3830638"/>
          <p14:tracePt t="11283" x="1062038" y="3830638"/>
          <p14:tracePt t="11317" x="1071563" y="3830638"/>
          <p14:tracePt t="11325" x="1081088" y="3830638"/>
          <p14:tracePt t="11341" x="1089025" y="3830638"/>
          <p14:tracePt t="11357" x="1098550" y="3830638"/>
          <p14:tracePt t="11366" x="1108075" y="3830638"/>
          <p14:tracePt t="11383" x="1125538" y="3830638"/>
          <p14:tracePt t="11399" x="1143000" y="3830638"/>
          <p14:tracePt t="11416" x="1160463" y="3840163"/>
          <p14:tracePt t="11433" x="1179513" y="3840163"/>
          <p14:tracePt t="11449" x="1204913" y="3849688"/>
          <p14:tracePt t="11466" x="1223963" y="3849688"/>
          <p14:tracePt t="11499" x="1231900" y="3849688"/>
          <p14:tracePt t="11516" x="1241425" y="3849688"/>
          <p14:tracePt t="11533" x="1258888" y="3857625"/>
          <p14:tracePt t="11549" x="1276350" y="3867150"/>
          <p14:tracePt t="11566" x="1285875" y="3867150"/>
          <p14:tracePt t="11583" x="1312863" y="3902075"/>
          <p14:tracePt t="11599" x="1330325" y="3911600"/>
          <p14:tracePt t="11616" x="1357313" y="3929063"/>
          <p14:tracePt t="11633" x="1366838" y="3929063"/>
          <p14:tracePt t="11649" x="1374775" y="3938588"/>
          <p14:tracePt t="11666" x="1393825" y="3956050"/>
          <p14:tracePt t="11685" x="1428750" y="3992563"/>
          <p14:tracePt t="11701" x="1438275" y="4010025"/>
          <p14:tracePt t="11718" x="1446213" y="4027488"/>
          <p14:tracePt t="11733" x="1446213" y="4054475"/>
          <p14:tracePt t="11750" x="1446213" y="4064000"/>
          <p14:tracePt t="11767" x="1446213" y="4071938"/>
          <p14:tracePt t="11783" x="1446213" y="4090988"/>
          <p14:tracePt t="11799" x="1428750" y="4116388"/>
          <p14:tracePt t="11816" x="1401763" y="4135438"/>
          <p14:tracePt t="11833" x="1384300" y="4143375"/>
          <p14:tracePt t="11849" x="1339850" y="4152900"/>
          <p14:tracePt t="11867" x="1312863" y="4152900"/>
          <p14:tracePt t="11883" x="1285875" y="4162425"/>
          <p14:tracePt t="11900" x="1258888" y="4162425"/>
          <p14:tracePt t="11917" x="1241425" y="4143375"/>
          <p14:tracePt t="11933" x="1214438" y="4125913"/>
          <p14:tracePt t="11952" x="1187450" y="4090988"/>
          <p14:tracePt t="11968" x="1169988" y="4081463"/>
          <p14:tracePt t="11984" x="1143000" y="4064000"/>
          <p14:tracePt t="12000" x="1125538" y="4054475"/>
          <p14:tracePt t="12016" x="1116013" y="4027488"/>
          <p14:tracePt t="12034" x="1108075" y="4010025"/>
          <p14:tracePt t="12049" x="1081088" y="3973513"/>
          <p14:tracePt t="12066" x="1081088" y="3948113"/>
          <p14:tracePt t="12083" x="1081088" y="3911600"/>
          <p14:tracePt t="12100" x="1081088" y="3884613"/>
          <p14:tracePt t="12116" x="1081088" y="3867150"/>
          <p14:tracePt t="12133" x="1089025" y="3840163"/>
          <p14:tracePt t="12149" x="1098550" y="3822700"/>
          <p14:tracePt t="12166" x="1098550" y="3813175"/>
          <p14:tracePt t="12183" x="1098550" y="3805238"/>
          <p14:tracePt t="12218" x="1108075" y="3805238"/>
          <p14:tracePt t="12233" x="1116013" y="3805238"/>
          <p14:tracePt t="12250" x="1125538" y="3805238"/>
          <p14:tracePt t="12266" x="1133475" y="3805238"/>
          <p14:tracePt t="12283" x="1152525" y="3805238"/>
          <p14:tracePt t="12300" x="1187450" y="3805238"/>
          <p14:tracePt t="12316" x="1204913" y="3813175"/>
          <p14:tracePt t="12333" x="1231900" y="3822700"/>
          <p14:tracePt t="12350" x="1250950" y="3822700"/>
          <p14:tracePt t="12366" x="1268413" y="3830638"/>
          <p14:tracePt t="12383" x="1285875" y="3857625"/>
          <p14:tracePt t="12399" x="1312863" y="3876675"/>
          <p14:tracePt t="12416" x="1330325" y="3876675"/>
          <p14:tracePt t="12433" x="1339850" y="3884613"/>
          <p14:tracePt t="13290" x="1330325" y="3884613"/>
          <p14:tracePt t="13305" x="1303338" y="3884613"/>
          <p14:tracePt t="13316" x="1295400" y="3884613"/>
          <p14:tracePt t="13333" x="1276350" y="3894138"/>
          <p14:tracePt t="13350" x="1241425" y="3902075"/>
          <p14:tracePt t="13366" x="1223963" y="3921125"/>
          <p14:tracePt t="13383" x="1204913" y="3921125"/>
          <p14:tracePt t="13400" x="1204913" y="3929063"/>
          <p14:tracePt t="13433" x="1187450" y="3929063"/>
          <p14:tracePt t="13450" x="1169988" y="3929063"/>
          <p14:tracePt t="13467" x="1152525" y="3929063"/>
          <p14:tracePt t="13483" x="1143000" y="3929063"/>
          <p14:tracePt t="13500" x="1125538" y="3929063"/>
          <p14:tracePt t="13517" x="1116013" y="3929063"/>
          <p14:tracePt t="13534" x="1089025" y="3911600"/>
          <p14:tracePt t="13550" x="1081088" y="3911600"/>
          <p14:tracePt t="13567" x="1071563" y="3894138"/>
          <p14:tracePt t="13583" x="1054100" y="3884613"/>
          <p14:tracePt t="13602" x="1036638" y="3876675"/>
          <p14:tracePt t="13618" x="1017588" y="3857625"/>
          <p14:tracePt t="13634" x="1000125" y="3840163"/>
          <p14:tracePt t="13650" x="982663" y="3830638"/>
          <p14:tracePt t="13667" x="982663" y="3822700"/>
          <p14:tracePt t="13683" x="973138" y="3822700"/>
          <p14:tracePt t="13744" x="973138" y="3813175"/>
          <p14:tracePt t="13755" x="973138" y="3805238"/>
          <p14:tracePt t="13769" x="973138" y="3795713"/>
          <p14:tracePt t="13784" x="973138" y="3786188"/>
          <p14:tracePt t="13800" x="982663" y="3768725"/>
          <p14:tracePt t="13816" x="1000125" y="3759200"/>
          <p14:tracePt t="13833" x="1036638" y="3759200"/>
          <p14:tracePt t="13850" x="1054100" y="3778250"/>
          <p14:tracePt t="13867" x="1089025" y="3795713"/>
          <p14:tracePt t="13884" x="1108075" y="3805238"/>
          <p14:tracePt t="13900" x="1133475" y="3822700"/>
          <p14:tracePt t="13917" x="1160463" y="3849688"/>
          <p14:tracePt t="13934" x="1179513" y="3857625"/>
          <p14:tracePt t="13950" x="1196975" y="3876675"/>
          <p14:tracePt t="13967" x="1223963" y="3894138"/>
          <p14:tracePt t="13984" x="1231900" y="3902075"/>
          <p14:tracePt t="14000" x="1231900" y="3921125"/>
          <p14:tracePt t="14017" x="1231900" y="3938588"/>
          <p14:tracePt t="14033" x="1214438" y="3956050"/>
          <p14:tracePt t="14050" x="1187450" y="3965575"/>
          <p14:tracePt t="14066" x="1133475" y="3992563"/>
          <p14:tracePt t="14083" x="1108075" y="4019550"/>
          <p14:tracePt t="14100" x="1081088" y="4027488"/>
          <p14:tracePt t="14104" x="1071563" y="4037013"/>
          <p14:tracePt t="14116" x="1062038" y="4037013"/>
          <p14:tracePt t="14134" x="1054100" y="4037013"/>
          <p14:tracePt t="14198" x="1054100" y="4044950"/>
          <p14:tracePt t="14212" x="1054100" y="4064000"/>
          <p14:tracePt t="14223" x="1054100" y="4081463"/>
          <p14:tracePt t="14236" x="1054100" y="4098925"/>
          <p14:tracePt t="14252" x="1054100" y="4116388"/>
          <p14:tracePt t="14267" x="1054100" y="4125913"/>
          <p14:tracePt t="14283" x="1062038" y="4135438"/>
          <p14:tracePt t="14299" x="1071563" y="4143375"/>
          <p14:tracePt t="14316" x="1098550" y="4143375"/>
          <p14:tracePt t="14334" x="1116013" y="4143375"/>
          <p14:tracePt t="14351" x="1143000" y="4143375"/>
          <p14:tracePt t="14367" x="1169988" y="4125913"/>
          <p14:tracePt t="14384" x="1196975" y="4108450"/>
          <p14:tracePt t="14401" x="1214438" y="4098925"/>
          <p14:tracePt t="14417" x="1241425" y="4090988"/>
          <p14:tracePt t="14434" x="1250950" y="4071938"/>
          <p14:tracePt t="14502" x="1258888" y="4064000"/>
          <p14:tracePt t="14518" x="1258888" y="4054475"/>
          <p14:tracePt t="14528" x="1268413" y="4044950"/>
          <p14:tracePt t="14541" x="1268413" y="4037013"/>
          <p14:tracePt t="14550" x="1268413" y="4027488"/>
          <p14:tracePt t="14566" x="1268413" y="3992563"/>
          <p14:tracePt t="14583" x="1268413" y="3973513"/>
          <p14:tracePt t="14600" x="1268413" y="3956050"/>
          <p14:tracePt t="14616" x="1258888" y="3929063"/>
          <p14:tracePt t="14633" x="1250950" y="3911600"/>
          <p14:tracePt t="14650" x="1241425" y="3894138"/>
          <p14:tracePt t="14666" x="1223963" y="3884613"/>
          <p14:tracePt t="14683" x="1223963" y="3867150"/>
          <p14:tracePt t="14700" x="1214438" y="3867150"/>
          <p14:tracePt t="14822" x="1204913" y="3876675"/>
          <p14:tracePt t="14837" x="1204913" y="3884613"/>
          <p14:tracePt t="14850" x="1196975" y="3894138"/>
          <p14:tracePt t="14866" x="1196975" y="3911600"/>
          <p14:tracePt t="14883" x="1187450" y="3929063"/>
          <p14:tracePt t="14900" x="1187450" y="3956050"/>
          <p14:tracePt t="14916" x="1187450" y="3983038"/>
          <p14:tracePt t="14933" x="1187450" y="4000500"/>
          <p14:tracePt t="14950" x="1204913" y="4027488"/>
          <p14:tracePt t="14966" x="1214438" y="4037013"/>
          <p14:tracePt t="14983" x="1241425" y="4054475"/>
          <p14:tracePt t="14999" x="1258888" y="4071938"/>
          <p14:tracePt t="15017" x="1276350" y="4098925"/>
          <p14:tracePt t="15033" x="1285875" y="4108450"/>
          <p14:tracePt t="15050" x="1312863" y="4116388"/>
          <p14:tracePt t="15066" x="1322388" y="4116388"/>
          <p14:tracePt t="15099" x="1339850" y="4116388"/>
          <p14:tracePt t="15116" x="1357313" y="4116388"/>
          <p14:tracePt t="15133" x="1384300" y="4098925"/>
          <p14:tracePt t="15149" x="1401763" y="4071938"/>
          <p14:tracePt t="15168" x="1428750" y="4044950"/>
          <p14:tracePt t="15183" x="1438275" y="4027488"/>
          <p14:tracePt t="15200" x="1438275" y="4000500"/>
          <p14:tracePt t="15216" x="1438275" y="3983038"/>
          <p14:tracePt t="15233" x="1428750" y="3965575"/>
          <p14:tracePt t="15250" x="1411288" y="3938588"/>
          <p14:tracePt t="15267" x="1393825" y="3911600"/>
          <p14:tracePt t="15283" x="1366838" y="3902075"/>
          <p14:tracePt t="15300" x="1357313" y="3894138"/>
          <p14:tracePt t="15316" x="1339850" y="3884613"/>
          <p14:tracePt t="15333" x="1330325" y="3867150"/>
          <p14:tracePt t="15350" x="1312863" y="3857625"/>
          <p14:tracePt t="15367" x="1285875" y="3849688"/>
          <p14:tracePt t="15383" x="1276350" y="3849688"/>
          <p14:tracePt t="15400" x="1268413" y="3840163"/>
          <p14:tracePt t="15418" x="1241425" y="3830638"/>
          <p14:tracePt t="15433" x="1214438" y="3830638"/>
          <p14:tracePt t="15450" x="1187450" y="3830638"/>
          <p14:tracePt t="15467" x="1160463" y="3822700"/>
          <p14:tracePt t="15483" x="1143000" y="3822700"/>
          <p14:tracePt t="15500" x="1125538" y="3822700"/>
          <p14:tracePt t="15517" x="1098550" y="3840163"/>
          <p14:tracePt t="15534" x="1071563" y="3857625"/>
          <p14:tracePt t="15550" x="1054100" y="3884613"/>
          <p14:tracePt t="15566" x="1036638" y="3902075"/>
          <p14:tracePt t="15583" x="1036638" y="3921125"/>
          <p14:tracePt t="15601" x="1036638" y="3948113"/>
          <p14:tracePt t="15604" x="1036638" y="3956050"/>
          <p14:tracePt t="15617" x="1036638" y="3965575"/>
          <p14:tracePt t="15634" x="1044575" y="3973513"/>
          <p14:tracePt t="15636" x="1044575" y="3983038"/>
          <p14:tracePt t="15650" x="1054100" y="3992563"/>
          <p14:tracePt t="15668" x="1089025" y="4000500"/>
          <p14:tracePt t="15683" x="1108075" y="4019550"/>
          <p14:tracePt t="15700" x="1125538" y="4027488"/>
          <p14:tracePt t="15716" x="1143000" y="4037013"/>
          <p14:tracePt t="15733" x="1169988" y="4037013"/>
          <p14:tracePt t="15750" x="1179513" y="4037013"/>
          <p14:tracePt t="15767" x="1196975" y="4037013"/>
          <p14:tracePt t="15783" x="1223963" y="4000500"/>
          <p14:tracePt t="15800" x="1250950" y="3983038"/>
          <p14:tracePt t="15816" x="1268413" y="3948113"/>
          <p14:tracePt t="15833" x="1276350" y="3902075"/>
          <p14:tracePt t="15850" x="1276350" y="3857625"/>
          <p14:tracePt t="15867" x="1268413" y="3813175"/>
          <p14:tracePt t="15883" x="1241425" y="3778250"/>
          <p14:tracePt t="15900" x="1223963" y="3751263"/>
          <p14:tracePt t="15918" x="1196975" y="3714750"/>
          <p14:tracePt t="15933" x="1169988" y="3714750"/>
          <p14:tracePt t="15966" x="1152525" y="3714750"/>
          <p14:tracePt t="15983" x="1116013" y="3724275"/>
          <p14:tracePt t="16000" x="1089025" y="3751263"/>
          <p14:tracePt t="16017" x="1036638" y="3778250"/>
          <p14:tracePt t="16033" x="1017588" y="3795713"/>
          <p14:tracePt t="16050" x="1000125" y="3805238"/>
          <p14:tracePt t="16230" x="1017588" y="3805238"/>
          <p14:tracePt t="16243" x="1044575" y="3805238"/>
          <p14:tracePt t="16256" x="1071563" y="3822700"/>
          <p14:tracePt t="16267" x="1098550" y="3830638"/>
          <p14:tracePt t="16283" x="1116013" y="3849688"/>
          <p14:tracePt t="16300" x="1152525" y="3884613"/>
          <p14:tracePt t="16316" x="1152525" y="3902075"/>
          <p14:tracePt t="16333" x="1152525" y="3921125"/>
          <p14:tracePt t="16350" x="1152525" y="3948113"/>
          <p14:tracePt t="16367" x="1152525" y="3965575"/>
          <p14:tracePt t="16383" x="1125538" y="3983038"/>
          <p14:tracePt t="16400" x="1081088" y="4010025"/>
          <p14:tracePt t="16418" x="1009650" y="4044950"/>
          <p14:tracePt t="16433" x="973138" y="4064000"/>
          <p14:tracePt t="16450" x="955675" y="4071938"/>
          <p14:tracePt t="16467" x="955675" y="4090988"/>
          <p14:tracePt t="16504" x="955675" y="4108450"/>
          <p14:tracePt t="16514" x="965200" y="4116388"/>
          <p14:tracePt t="16522" x="973138" y="4125913"/>
          <p14:tracePt t="16534" x="990600" y="4143375"/>
          <p14:tracePt t="16550" x="1009650" y="4162425"/>
          <p14:tracePt t="16566" x="1054100" y="4170363"/>
          <p14:tracePt t="16583" x="1081088" y="4162425"/>
          <p14:tracePt t="16600" x="1133475" y="4116388"/>
          <p14:tracePt t="16617" x="1196975" y="4054475"/>
          <p14:tracePt t="16634" x="1268413" y="3973513"/>
          <p14:tracePt t="16650" x="1303338" y="3911600"/>
          <p14:tracePt t="16668" x="1339850" y="3849688"/>
          <p14:tracePt t="16683" x="1339850" y="3840163"/>
          <p14:tracePt t="16778" x="1347788" y="3876675"/>
          <p14:tracePt t="16787" x="1347788" y="3884613"/>
          <p14:tracePt t="16800" x="1357313" y="3894138"/>
          <p14:tracePt t="16818" x="1446213" y="3948113"/>
          <p14:tracePt t="16833" x="1554163" y="3948113"/>
          <p14:tracePt t="16850" x="1704975" y="3921125"/>
          <p14:tracePt t="16867" x="1938338" y="3830638"/>
          <p14:tracePt t="16883" x="2214563" y="3724275"/>
          <p14:tracePt t="16900" x="2536825" y="3625850"/>
          <p14:tracePt t="16918" x="2990850" y="3421063"/>
          <p14:tracePt t="16933" x="3295650" y="3268663"/>
          <p14:tracePt t="16950" x="3598863" y="3098800"/>
          <p14:tracePt t="16967" x="3857625" y="2965450"/>
          <p14:tracePt t="16983" x="4044950" y="2867025"/>
          <p14:tracePt t="17000" x="4179888" y="2822575"/>
          <p14:tracePt t="17017" x="4276725" y="2778125"/>
          <p14:tracePt t="17034" x="4340225" y="2751138"/>
          <p14:tracePt t="17050" x="4375150" y="2732088"/>
          <p14:tracePt t="17069" x="4419600" y="2724150"/>
          <p14:tracePt t="17084" x="4429125" y="2724150"/>
          <p14:tracePt t="17101" x="4446588" y="2724150"/>
          <p14:tracePt t="17117" x="4491038" y="2724150"/>
          <p14:tracePt t="17133" x="4554538" y="2724150"/>
          <p14:tracePt t="17150" x="4589463" y="2724150"/>
          <p14:tracePt t="17167" x="4616450" y="2732088"/>
          <p14:tracePt t="17183" x="4660900" y="2768600"/>
          <p14:tracePt t="17200" x="4697413" y="2813050"/>
          <p14:tracePt t="17217" x="4840288" y="2874963"/>
          <p14:tracePt t="17234" x="5018088" y="2911475"/>
          <p14:tracePt t="17251" x="5214938" y="2928938"/>
          <p14:tracePt t="17267" x="5340350" y="2928938"/>
          <p14:tracePt t="17286" x="5421313" y="2928938"/>
          <p14:tracePt t="17301" x="5438775" y="2928938"/>
          <p14:tracePt t="17320" x="5438775" y="2938463"/>
          <p14:tracePt t="17335" x="5456238" y="2955925"/>
          <p14:tracePt t="17351" x="5500688" y="2965450"/>
          <p14:tracePt t="17367" x="5545138" y="2965450"/>
          <p14:tracePt t="17384" x="5564188" y="2973388"/>
          <p14:tracePt t="17401" x="5589588" y="3000375"/>
          <p14:tracePt t="17417" x="5608638" y="3009900"/>
          <p14:tracePt t="17434" x="5635625" y="3036888"/>
          <p14:tracePt t="17450" x="5653088" y="3044825"/>
          <p14:tracePt t="17467" x="5670550" y="3071813"/>
          <p14:tracePt t="17483" x="5688013" y="3089275"/>
          <p14:tracePt t="17500" x="5707063" y="3108325"/>
          <p14:tracePt t="17518" x="5741988" y="3143250"/>
          <p14:tracePt t="17534" x="5803900" y="3170238"/>
          <p14:tracePt t="17552" x="5921375" y="3206750"/>
          <p14:tracePt t="17569" x="6000750" y="3224213"/>
          <p14:tracePt t="17584" x="6064250" y="3232150"/>
          <p14:tracePt t="17600" x="6099175" y="3259138"/>
          <p14:tracePt t="17617" x="6116638" y="3268663"/>
          <p14:tracePt t="17633" x="6135688" y="3278188"/>
          <p14:tracePt t="17650" x="6170613" y="3286125"/>
          <p14:tracePt t="17667" x="6207125" y="3295650"/>
          <p14:tracePt t="17683" x="6251575" y="3313113"/>
          <p14:tracePt t="17700" x="6323013" y="3322638"/>
          <p14:tracePt t="17717" x="6367463" y="3322638"/>
          <p14:tracePt t="17733" x="6411913" y="3330575"/>
          <p14:tracePt t="17750" x="6465888" y="3349625"/>
          <p14:tracePt t="17767" x="6527800" y="3367088"/>
          <p14:tracePt t="17783" x="6572250" y="3384550"/>
          <p14:tracePt t="17800" x="6608763" y="3394075"/>
          <p14:tracePt t="17817" x="6635750" y="3394075"/>
          <p14:tracePt t="17833" x="6670675" y="3402013"/>
          <p14:tracePt t="17850" x="6680200" y="3402013"/>
          <p14:tracePt t="17867" x="6697663" y="3402013"/>
          <p14:tracePt t="17884" x="6707188" y="3402013"/>
          <p14:tracePt t="17900" x="6724650" y="3402013"/>
          <p14:tracePt t="17917" x="6751638" y="3402013"/>
          <p14:tracePt t="17933" x="6796088" y="3402013"/>
          <p14:tracePt t="17950" x="6823075" y="3394075"/>
          <p14:tracePt t="17967" x="6867525" y="3357563"/>
          <p14:tracePt t="17983" x="6902450" y="3340100"/>
          <p14:tracePt t="18000" x="6921500" y="3313113"/>
          <p14:tracePt t="18017" x="6938963" y="3295650"/>
          <p14:tracePt t="18033" x="6956425" y="3278188"/>
          <p14:tracePt t="18050" x="6983413" y="3259138"/>
          <p14:tracePt t="18068" x="7018338" y="3187700"/>
          <p14:tracePt t="18084" x="7037388" y="3125788"/>
          <p14:tracePt t="18100" x="7064375" y="3071813"/>
          <p14:tracePt t="18117" x="7081838" y="3027363"/>
          <p14:tracePt t="18134" x="7081838" y="2965450"/>
          <p14:tracePt t="18151" x="7072313" y="2921000"/>
          <p14:tracePt t="18167" x="7054850" y="2867025"/>
          <p14:tracePt t="18184" x="7037388" y="2803525"/>
          <p14:tracePt t="18200" x="7010400" y="2741613"/>
          <p14:tracePt t="18218" x="6973888" y="2679700"/>
          <p14:tracePt t="18234" x="6956425" y="2625725"/>
          <p14:tracePt t="18250" x="6929438" y="2563813"/>
          <p14:tracePt t="18268" x="6902450" y="2509838"/>
          <p14:tracePt t="18284" x="6875463" y="2465388"/>
          <p14:tracePt t="18301" x="6858000" y="2428875"/>
          <p14:tracePt t="18318" x="6823075" y="2384425"/>
          <p14:tracePt t="18334" x="6804025" y="2357438"/>
          <p14:tracePt t="18350" x="6769100" y="2303463"/>
          <p14:tracePt t="18367" x="6732588" y="2241550"/>
          <p14:tracePt t="18384" x="6688138" y="2179638"/>
          <p14:tracePt t="18400" x="6653213" y="2143125"/>
          <p14:tracePt t="18417" x="6626225" y="2108200"/>
          <p14:tracePt t="18434" x="6581775" y="2071688"/>
          <p14:tracePt t="18452" x="6510338" y="2036763"/>
          <p14:tracePt t="18469" x="6465888" y="2009775"/>
          <p14:tracePt t="18484" x="6429375" y="1992313"/>
          <p14:tracePt t="18500" x="6394450" y="1955800"/>
          <p14:tracePt t="18517" x="6367463" y="1938338"/>
          <p14:tracePt t="18534" x="6340475" y="1928813"/>
          <p14:tracePt t="18550" x="6323013" y="1901825"/>
          <p14:tracePt t="18568" x="6278563" y="1874838"/>
          <p14:tracePt t="18584" x="6251575" y="1866900"/>
          <p14:tracePt t="18600" x="6215063" y="1839913"/>
          <p14:tracePt t="18617" x="6180138" y="1830388"/>
          <p14:tracePt t="18634" x="6116638" y="1803400"/>
          <p14:tracePt t="18650" x="6054725" y="1785938"/>
          <p14:tracePt t="18667" x="6010275" y="1768475"/>
          <p14:tracePt t="18684" x="5965825" y="1741488"/>
          <p14:tracePt t="18700" x="5884863" y="1724025"/>
          <p14:tracePt t="18718" x="5768975" y="1679575"/>
          <p14:tracePt t="18734" x="5653088" y="1670050"/>
          <p14:tracePt t="18751" x="5564188" y="1643063"/>
          <p14:tracePt t="18767" x="5483225" y="1625600"/>
          <p14:tracePt t="18784" x="5394325" y="1616075"/>
          <p14:tracePt t="18800" x="5313363" y="1598613"/>
          <p14:tracePt t="18817" x="5224463" y="1589088"/>
          <p14:tracePt t="18834" x="5064125" y="1571625"/>
          <p14:tracePt t="18850" x="4983163" y="1562100"/>
          <p14:tracePt t="18867" x="4911725" y="1562100"/>
          <p14:tracePt t="18883" x="4830763" y="1562100"/>
          <p14:tracePt t="18901" x="4751388" y="1562100"/>
          <p14:tracePt t="18917" x="4679950" y="1562100"/>
          <p14:tracePt t="18934" x="4598988" y="1562100"/>
          <p14:tracePt t="18950" x="4527550" y="1581150"/>
          <p14:tracePt t="18968" x="4419600" y="1589088"/>
          <p14:tracePt t="18984" x="4367213" y="1589088"/>
          <p14:tracePt t="19000" x="4313238" y="1589088"/>
          <p14:tracePt t="19017" x="4241800" y="1589088"/>
          <p14:tracePt t="19035" x="4160838" y="1589088"/>
          <p14:tracePt t="19051" x="4089400" y="1589088"/>
          <p14:tracePt t="19067" x="4000500" y="1589088"/>
          <p14:tracePt t="19084" x="3919538" y="1589088"/>
          <p14:tracePt t="19100" x="3803650" y="1589088"/>
          <p14:tracePt t="19117" x="3732213" y="1571625"/>
          <p14:tracePt t="19133" x="3652838" y="1562100"/>
          <p14:tracePt t="19150" x="3608388" y="1544638"/>
          <p14:tracePt t="19167" x="3571875" y="1527175"/>
          <p14:tracePt t="19184" x="3536950" y="1517650"/>
          <p14:tracePt t="19200" x="3500438" y="1500188"/>
          <p14:tracePt t="19218" x="3446463" y="1500188"/>
          <p14:tracePt t="19234" x="3384550" y="1500188"/>
          <p14:tracePt t="19250" x="3330575" y="1500188"/>
          <p14:tracePt t="19267" x="3276600" y="1500188"/>
          <p14:tracePt t="19284" x="3205163" y="1509713"/>
          <p14:tracePt t="19300" x="3125788" y="1517650"/>
          <p14:tracePt t="19317" x="3036888" y="1544638"/>
          <p14:tracePt t="19334" x="2938463" y="1571625"/>
          <p14:tracePt t="19350" x="2847975" y="1598613"/>
          <p14:tracePt t="19367" x="2768600" y="1633538"/>
          <p14:tracePt t="19384" x="2705100" y="1652588"/>
          <p14:tracePt t="19400" x="2679700" y="1670050"/>
          <p14:tracePt t="19417" x="2598738" y="1697038"/>
          <p14:tracePt t="19434" x="2517775" y="1724025"/>
          <p14:tracePt t="19450" x="2438400" y="1751013"/>
          <p14:tracePt t="19468" x="2303463" y="1785938"/>
          <p14:tracePt t="19484" x="2241550" y="1812925"/>
          <p14:tracePt t="19501" x="2179638" y="1830388"/>
          <p14:tracePt t="19518" x="2116138" y="1839913"/>
          <p14:tracePt t="19535" x="2081213" y="1849438"/>
          <p14:tracePt t="19551" x="2062163" y="1866900"/>
          <p14:tracePt t="19568" x="2044700" y="1874838"/>
          <p14:tracePt t="19585" x="2027238" y="1884363"/>
          <p14:tracePt t="19603" x="1990725" y="1884363"/>
          <p14:tracePt t="19619" x="1973263" y="1893888"/>
          <p14:tracePt t="19634" x="1938338" y="1901825"/>
          <p14:tracePt t="19651" x="1919288" y="1911350"/>
          <p14:tracePt t="19667" x="1901825" y="1911350"/>
          <p14:tracePt t="19684" x="1866900" y="1920875"/>
          <p14:tracePt t="19700" x="1857375" y="1920875"/>
          <p14:tracePt t="19718" x="1839913" y="1928813"/>
          <p14:tracePt t="19734" x="1822450" y="1928813"/>
          <p14:tracePt t="19750" x="1795463" y="1928813"/>
          <p14:tracePt t="19767" x="1785938" y="1946275"/>
          <p14:tracePt t="19784" x="1776413" y="1946275"/>
          <p14:tracePt t="19800" x="1768475" y="1955800"/>
          <p14:tracePt t="19817" x="1751013" y="1955800"/>
          <p14:tracePt t="19834" x="1724025" y="1965325"/>
          <p14:tracePt t="19850" x="1714500" y="1973263"/>
          <p14:tracePt t="19868" x="1687513" y="1992313"/>
          <p14:tracePt t="19884" x="1679575" y="1992313"/>
          <p14:tracePt t="19900" x="1652588" y="2000250"/>
          <p14:tracePt t="19917" x="1643063" y="2017713"/>
          <p14:tracePt t="19934" x="1633538" y="2027238"/>
          <p14:tracePt t="19950" x="1625600" y="2044700"/>
          <p14:tracePt t="19968" x="1608138" y="2071688"/>
          <p14:tracePt t="19984" x="1598613" y="2098675"/>
          <p14:tracePt t="20001" x="1581150" y="2116138"/>
          <p14:tracePt t="20017" x="1581150" y="2135188"/>
          <p14:tracePt t="20034" x="1571625" y="2160588"/>
          <p14:tracePt t="20050" x="1571625" y="2170113"/>
          <p14:tracePt t="20068" x="1571625" y="2187575"/>
          <p14:tracePt t="20084" x="1571625" y="2197100"/>
          <p14:tracePt t="20101" x="1571625" y="2214563"/>
          <p14:tracePt t="20104" x="1571625" y="2224088"/>
          <p14:tracePt t="20117" x="1571625" y="2251075"/>
          <p14:tracePt t="20134" x="1571625" y="2259013"/>
          <p14:tracePt t="20150" x="1571625" y="2278063"/>
          <p14:tracePt t="20167" x="1571625" y="2295525"/>
          <p14:tracePt t="20185" x="1571625" y="2322513"/>
          <p14:tracePt t="20201" x="1571625" y="2330450"/>
          <p14:tracePt t="21191" x="1571625" y="2339975"/>
          <p14:tracePt t="21202" x="1571625" y="2349500"/>
          <p14:tracePt t="21218" x="1581150" y="2420938"/>
          <p14:tracePt t="21234" x="1589088" y="2517775"/>
          <p14:tracePt t="21252" x="1589088" y="2697163"/>
          <p14:tracePt t="21269" x="1571625" y="2849563"/>
          <p14:tracePt t="21285" x="1544638" y="2955925"/>
          <p14:tracePt t="21301" x="1544638" y="3017838"/>
          <p14:tracePt t="21317" x="1544638" y="3063875"/>
          <p14:tracePt t="21334" x="1544638" y="3089275"/>
          <p14:tracePt t="21351" x="1544638" y="3108325"/>
          <p14:tracePt t="21367" x="1544638" y="3116263"/>
          <p14:tracePt t="21385" x="1544638" y="3143250"/>
          <p14:tracePt t="21401" x="1536700" y="3170238"/>
          <p14:tracePt t="21417" x="1536700" y="3179763"/>
          <p14:tracePt t="21434" x="1517650" y="3187700"/>
          <p14:tracePt t="21450" x="1517650" y="3206750"/>
          <p14:tracePt t="21467" x="1500188" y="3232150"/>
          <p14:tracePt t="21484" x="1482725" y="3259138"/>
          <p14:tracePt t="21501" x="1455738" y="3295650"/>
          <p14:tracePt t="21518" x="1419225" y="3384550"/>
          <p14:tracePt t="21534" x="1384300" y="3421063"/>
          <p14:tracePt t="21551" x="1357313" y="3446463"/>
          <p14:tracePt t="21567" x="1322388" y="3482975"/>
          <p14:tracePt t="21584" x="1295400" y="3517900"/>
          <p14:tracePt t="21601" x="1268413" y="3536950"/>
          <p14:tracePt t="21617" x="1241425" y="3563938"/>
          <p14:tracePt t="21634" x="1223963" y="3581400"/>
          <p14:tracePt t="21651" x="1214438" y="3625850"/>
          <p14:tracePt t="21667" x="1196975" y="3652838"/>
          <p14:tracePt t="21684" x="1179513" y="3687763"/>
          <p14:tracePt t="21700" x="1169988" y="3733800"/>
          <p14:tracePt t="21717" x="1152525" y="3778250"/>
          <p14:tracePt t="21734" x="1143000" y="3830638"/>
          <p14:tracePt t="21751" x="1143000" y="3849688"/>
          <p14:tracePt t="21767" x="1143000" y="3867150"/>
          <p14:tracePt t="21784" x="1143000" y="3876675"/>
          <p14:tracePt t="21887" x="1143000" y="3867150"/>
          <p14:tracePt t="21898" x="1143000" y="3830638"/>
          <p14:tracePt t="21910" x="1143000" y="3805238"/>
          <p14:tracePt t="21919" x="1143000" y="3778250"/>
          <p14:tracePt t="21934" x="1143000" y="3759200"/>
          <p14:tracePt t="21951" x="1143000" y="3741738"/>
          <p14:tracePt t="21967" x="1143000" y="3733800"/>
          <p14:tracePt t="21984" x="1143000" y="3714750"/>
          <p14:tracePt t="22011" x="1152525" y="3714750"/>
          <p14:tracePt t="22028" x="1160463" y="3706813"/>
          <p14:tracePt t="22039" x="1179513" y="3706813"/>
          <p14:tracePt t="22051" x="1187450" y="3697288"/>
          <p14:tracePt t="22068" x="1196975" y="3697288"/>
          <p14:tracePt t="22085" x="1204913" y="3687763"/>
          <p14:tracePt t="22101" x="1223963" y="3687763"/>
          <p14:tracePt t="22105" x="1231900" y="3687763"/>
          <p14:tracePt t="22118" x="1250950" y="3687763"/>
          <p14:tracePt t="22134" x="1268413" y="3687763"/>
          <p14:tracePt t="22151" x="1285875" y="3679825"/>
          <p14:tracePt t="22167" x="1330325" y="3679825"/>
          <p14:tracePt t="22184" x="1347788" y="3679825"/>
          <p14:tracePt t="22201" x="1366838" y="3670300"/>
          <p14:tracePt t="22217" x="1393825" y="3670300"/>
          <p14:tracePt t="22234" x="1411288" y="3662363"/>
          <p14:tracePt t="22251" x="1428750" y="3643313"/>
          <p14:tracePt t="22267" x="1438275" y="3635375"/>
          <p14:tracePt t="22285" x="1465263" y="3625850"/>
          <p14:tracePt t="22301" x="1473200" y="3616325"/>
          <p14:tracePt t="22317" x="1482725" y="3598863"/>
          <p14:tracePt t="22334" x="1490663" y="3571875"/>
          <p14:tracePt t="22351" x="1500188" y="3554413"/>
          <p14:tracePt t="22367" x="1500188" y="3536950"/>
          <p14:tracePt t="22384" x="1500188" y="3500438"/>
          <p14:tracePt t="22401" x="1500188" y="3482975"/>
          <p14:tracePt t="22417" x="1490663" y="3465513"/>
          <p14:tracePt t="22434" x="1490663" y="3429000"/>
          <p14:tracePt t="22451" x="1473200" y="3411538"/>
          <p14:tracePt t="22467" x="1473200" y="3402013"/>
          <p14:tracePt t="22484" x="1473200" y="3394075"/>
          <p14:tracePt t="22637" x="1455738" y="3402013"/>
          <p14:tracePt t="22648" x="1455738" y="3411538"/>
          <p14:tracePt t="22659" x="1455738" y="3429000"/>
          <p14:tracePt t="22669" x="1446213" y="3446463"/>
          <p14:tracePt t="22685" x="1438275" y="3465513"/>
          <p14:tracePt t="22701" x="1428750" y="3482975"/>
          <p14:tracePt t="22717" x="1419225" y="3517900"/>
          <p14:tracePt t="22734" x="1411288" y="3536950"/>
          <p14:tracePt t="22751" x="1393825" y="3563938"/>
          <p14:tracePt t="23404" x="1384300" y="3581400"/>
          <p14:tracePt t="23427" x="1374775" y="3589338"/>
          <p14:tracePt t="23438" x="1374775" y="3598863"/>
          <p14:tracePt t="23451" x="1366838" y="3616325"/>
          <p14:tracePt t="23468" x="1347788" y="3625850"/>
          <p14:tracePt t="23485" x="1330325" y="3635375"/>
          <p14:tracePt t="23501" x="1322388" y="3652838"/>
          <p14:tracePt t="23518" x="1312863" y="3687763"/>
          <p14:tracePt t="23535" x="1295400" y="3706813"/>
          <p14:tracePt t="23551" x="1285875" y="3724275"/>
          <p14:tracePt t="23569" x="1258888" y="3759200"/>
          <p14:tracePt t="23584" x="1258888" y="3768725"/>
          <p14:tracePt t="23601" x="1250950" y="3786188"/>
          <p14:tracePt t="23618" x="1250950" y="3805238"/>
          <p14:tracePt t="23634" x="1250950" y="3830638"/>
          <p14:tracePt t="23651" x="1241425" y="3840163"/>
          <p14:tracePt t="23667" x="1241425" y="3849688"/>
          <p14:tracePt t="23684" x="1231900" y="3849688"/>
          <p14:tracePt t="23703" x="1231900" y="3857625"/>
          <p14:tracePt t="23719" x="1223963" y="3867150"/>
          <p14:tracePt t="23735" x="1204913" y="3894138"/>
          <p14:tracePt t="23752" x="1187450" y="3911600"/>
          <p14:tracePt t="23769" x="1179513" y="3921125"/>
          <p14:tracePt t="23784" x="1179513" y="3929063"/>
          <p14:tracePt t="23959" x="1179513" y="3921125"/>
          <p14:tracePt t="23967" x="1179513" y="3911600"/>
          <p14:tracePt t="23975" x="1179513" y="3902075"/>
          <p14:tracePt t="23984" x="1179513" y="3884613"/>
          <p14:tracePt t="24001" x="1179513" y="3867150"/>
          <p14:tracePt t="24132" x="1179513" y="3876675"/>
          <p14:tracePt t="24143" x="1169988" y="3902075"/>
          <p14:tracePt t="24154" x="1160463" y="3911600"/>
          <p14:tracePt t="24168" x="1152525" y="3956050"/>
          <p14:tracePt t="24185" x="1133475" y="3992563"/>
          <p14:tracePt t="24202" x="1133475" y="4000500"/>
          <p14:tracePt t="24664" x="1143000" y="4000500"/>
          <p14:tracePt t="24679" x="1152525" y="3983038"/>
          <p14:tracePt t="24687" x="1152525" y="3973513"/>
          <p14:tracePt t="24701" x="1160463" y="3965575"/>
          <p14:tracePt t="24717" x="1160463" y="3948113"/>
          <p14:tracePt t="24734" x="1160463" y="3929063"/>
          <p14:tracePt t="24751" x="1160463" y="3921125"/>
          <p14:tracePt t="24844" x="1169988" y="3921125"/>
          <p14:tracePt t="24855" x="1179513" y="3921125"/>
          <p14:tracePt t="24869" x="1187450" y="3921125"/>
          <p14:tracePt t="24885" x="1214438" y="3921125"/>
          <p14:tracePt t="24902" x="1231900" y="3921125"/>
          <p14:tracePt t="24918" x="1250950" y="3921125"/>
          <p14:tracePt t="24935" x="1268413" y="3902075"/>
          <p14:tracePt t="24952" x="1303338" y="3894138"/>
          <p14:tracePt t="24970" x="1357313" y="3857625"/>
          <p14:tracePt t="24985" x="1393825" y="3830638"/>
          <p14:tracePt t="25001" x="1419225" y="3768725"/>
          <p14:tracePt t="25018" x="1446213" y="3687763"/>
          <p14:tracePt t="25035" x="1455738" y="3608388"/>
          <p14:tracePt t="25052" x="1455738" y="3544888"/>
          <p14:tracePt t="25068" x="1455738" y="3473450"/>
          <p14:tracePt t="25086" x="1455738" y="3429000"/>
          <p14:tracePt t="25102" x="1455738" y="3411538"/>
          <p14:tracePt t="25118" x="1446213" y="3394075"/>
          <p14:tracePt t="25135" x="1446213" y="3375025"/>
          <p14:tracePt t="25152" x="1446213" y="3367088"/>
          <p14:tracePt t="25168" x="1446213" y="3357563"/>
          <p14:tracePt t="25184" x="1455738" y="3340100"/>
          <p14:tracePt t="25201" x="1473200" y="3330575"/>
          <p14:tracePt t="25220" x="1509713" y="3303588"/>
          <p14:tracePt t="25236" x="1536700" y="3286125"/>
          <p14:tracePt t="25252" x="1589088" y="3259138"/>
          <p14:tracePt t="25269" x="1616075" y="3241675"/>
          <p14:tracePt t="25285" x="1670050" y="3232150"/>
          <p14:tracePt t="25301" x="1741488" y="3206750"/>
          <p14:tracePt t="25318" x="1822450" y="3187700"/>
          <p14:tracePt t="25336" x="1928813" y="3152775"/>
          <p14:tracePt t="25352" x="1955800" y="3143250"/>
          <p14:tracePt t="25368" x="1973263" y="3143250"/>
          <p14:tracePt t="25385" x="2009775" y="3143250"/>
          <p14:tracePt t="25401" x="2027238" y="3143250"/>
          <p14:tracePt t="25418" x="2054225" y="3143250"/>
          <p14:tracePt t="25434" x="2071688" y="3135313"/>
          <p14:tracePt t="25451" x="2081213" y="3135313"/>
          <p14:tracePt t="25532" x="2081213" y="3125788"/>
          <p14:tracePt t="25548" x="2071688" y="3108325"/>
          <p14:tracePt t="25560" x="2062163" y="3098800"/>
          <p14:tracePt t="25572" x="2017713" y="3098800"/>
          <p14:tracePt t="25584" x="1990725" y="3108325"/>
          <p14:tracePt t="25601" x="1901825" y="3143250"/>
          <p14:tracePt t="25618" x="1822450" y="3170238"/>
          <p14:tracePt t="25634" x="1741488" y="3251200"/>
          <p14:tracePt t="25652" x="1643063" y="3322638"/>
          <p14:tracePt t="25668" x="1571625" y="3384550"/>
          <p14:tracePt t="25685" x="1509713" y="3455988"/>
          <p14:tracePt t="25701" x="1438275" y="3536950"/>
          <p14:tracePt t="25718" x="1419225" y="3571875"/>
          <p14:tracePt t="25735" x="1384300" y="3598863"/>
          <p14:tracePt t="25751" x="1374775" y="3616325"/>
          <p14:tracePt t="25768" x="1357313" y="3635375"/>
          <p14:tracePt t="25785" x="1347788" y="3643313"/>
          <p14:tracePt t="25829" x="1339850" y="3643313"/>
          <p14:tracePt t="25845" x="1330325" y="3643313"/>
          <p14:tracePt t="25853" x="1312863" y="3643313"/>
          <p14:tracePt t="25875" x="1303338" y="3643313"/>
          <p14:tracePt t="25884" x="1295400" y="3625850"/>
          <p14:tracePt t="25901" x="1276350" y="3608388"/>
          <p14:tracePt t="25917" x="1250950" y="3544888"/>
          <p14:tracePt t="25934" x="1250950" y="3455988"/>
          <p14:tracePt t="25950" x="1250950" y="3349625"/>
          <p14:tracePt t="25967" x="1250950" y="3241675"/>
          <p14:tracePt t="25985" x="1285875" y="3108325"/>
          <p14:tracePt t="26002" x="1312863" y="3044825"/>
          <p14:tracePt t="26018" x="1330325" y="3009900"/>
          <p14:tracePt t="26035" x="1347788" y="2992438"/>
          <p14:tracePt t="26052" x="1357313" y="2973388"/>
          <p14:tracePt t="26069" x="1374775" y="2965450"/>
          <p14:tracePt t="26134" x="1401763" y="2946400"/>
          <p14:tracePt t="26142" x="1446213" y="2938463"/>
          <p14:tracePt t="26151" x="1482725" y="2938463"/>
          <p14:tracePt t="26167" x="1562100" y="2911475"/>
          <p14:tracePt t="26184" x="1643063" y="2894013"/>
          <p14:tracePt t="26201" x="1751013" y="2894013"/>
          <p14:tracePt t="26217" x="1822450" y="2894013"/>
          <p14:tracePt t="26235" x="1919288" y="2894013"/>
          <p14:tracePt t="26251" x="1938338" y="2894013"/>
          <p14:tracePt t="26268" x="1955800" y="2894013"/>
          <p14:tracePt t="26284" x="1965325" y="2894013"/>
          <p14:tracePt t="26301" x="1982788" y="2894013"/>
          <p14:tracePt t="26317" x="2000250" y="2921000"/>
          <p14:tracePt t="26334" x="2009775" y="2938463"/>
          <p14:tracePt t="26351" x="2027238" y="2955925"/>
          <p14:tracePt t="26367" x="2036763" y="2965450"/>
          <p14:tracePt t="26384" x="2036763" y="2982913"/>
          <p14:tracePt t="26424" x="2044700" y="2992438"/>
          <p14:tracePt t="26440" x="2054225" y="2992438"/>
          <p14:tracePt t="26452" x="2062163" y="2992438"/>
          <p14:tracePt t="26470" x="2098675" y="2992438"/>
          <p14:tracePt t="26486" x="2125663" y="2982913"/>
          <p14:tracePt t="26502" x="2143125" y="2965450"/>
          <p14:tracePt t="26519" x="2197100" y="2955925"/>
          <p14:tracePt t="26535" x="2259013" y="2928938"/>
          <p14:tracePt t="26552" x="2322513" y="2901950"/>
          <p14:tracePt t="26569" x="2366963" y="2884488"/>
          <p14:tracePt t="26585" x="2401888" y="2867025"/>
          <p14:tracePt t="26601" x="2419350" y="2857500"/>
          <p14:tracePt t="26618" x="2446338" y="2849563"/>
          <p14:tracePt t="26636" x="2473325" y="2840038"/>
          <p14:tracePt t="26651" x="2490788" y="2830513"/>
          <p14:tracePt t="26668" x="2500313" y="2830513"/>
          <p14:tracePt t="26685" x="2509838" y="2822575"/>
          <p14:tracePt t="26808" x="2490788" y="2822575"/>
          <p14:tracePt t="26818" x="2446338" y="2849563"/>
          <p14:tracePt t="26835" x="2384425" y="2901950"/>
          <p14:tracePt t="26852" x="2276475" y="2992438"/>
          <p14:tracePt t="26868" x="2179638" y="3071813"/>
          <p14:tracePt t="26886" x="2036763" y="3179763"/>
          <p14:tracePt t="26901" x="1938338" y="3232150"/>
          <p14:tracePt t="26918" x="1857375" y="3268663"/>
          <p14:tracePt t="26935" x="1776413" y="3340100"/>
          <p14:tracePt t="26951" x="1697038" y="3394075"/>
          <p14:tracePt t="26968" x="1616075" y="3473450"/>
          <p14:tracePt t="26985" x="1509713" y="3598863"/>
          <p14:tracePt t="27002" x="1411288" y="3724275"/>
          <p14:tracePt t="27018" x="1339850" y="3805238"/>
          <p14:tracePt t="27035" x="1285875" y="3884613"/>
          <p14:tracePt t="27051" x="1258888" y="3921125"/>
          <p14:tracePt t="27068" x="1231900" y="3948113"/>
          <p14:tracePt t="27085" x="1223963" y="3973513"/>
          <p14:tracePt t="27101" x="1204913" y="4000500"/>
          <p14:tracePt t="27118" x="1196975" y="4010025"/>
          <p14:tracePt t="27136" x="1179513" y="4044950"/>
          <p14:tracePt t="27151" x="1160463" y="4064000"/>
          <p14:tracePt t="27168" x="1160463" y="4071938"/>
          <p14:tracePt t="27184" x="1152525" y="4081463"/>
          <p14:tracePt t="27254" x="1143000" y="4081463"/>
          <p14:tracePt t="27266" x="1133475" y="4071938"/>
          <p14:tracePt t="27286" x="1125538" y="4044950"/>
          <p14:tracePt t="27301" x="1125538" y="4027488"/>
          <p14:tracePt t="27318" x="1125538" y="4010025"/>
          <p14:tracePt t="27335" x="1133475" y="3992563"/>
          <p14:tracePt t="27351" x="1169988" y="3983038"/>
          <p14:tracePt t="27368" x="1231900" y="3956050"/>
          <p14:tracePt t="27386" x="1312863" y="3921125"/>
          <p14:tracePt t="27401" x="1366838" y="3884613"/>
          <p14:tracePt t="27418" x="1428750" y="3830638"/>
          <p14:tracePt t="27434" x="1455738" y="3768725"/>
          <p14:tracePt t="27451" x="1490663" y="3706813"/>
          <p14:tracePt t="27468" x="1517650" y="3625850"/>
          <p14:tracePt t="27485" x="1544638" y="3527425"/>
          <p14:tracePt t="27501" x="1571625" y="3438525"/>
          <p14:tracePt t="27518" x="1571625" y="3357563"/>
          <p14:tracePt t="27535" x="1571625" y="3241675"/>
          <p14:tracePt t="27551" x="1554163" y="3170238"/>
          <p14:tracePt t="27568" x="1544638" y="3108325"/>
          <p14:tracePt t="27585" x="1544638" y="3044825"/>
          <p14:tracePt t="27602" x="1544638" y="3000375"/>
          <p14:tracePt t="27621" x="1527175" y="2901950"/>
          <p14:tracePt t="27636" x="1517650" y="2849563"/>
          <p14:tracePt t="27651" x="1517650" y="2830513"/>
          <p14:tracePt t="27668" x="1517650" y="2813050"/>
          <p14:tracePt t="27685" x="1517650" y="2786063"/>
          <p14:tracePt t="27701" x="1527175" y="2768600"/>
          <p14:tracePt t="27718" x="1544638" y="2751138"/>
          <p14:tracePt t="27734" x="1571625" y="2732088"/>
          <p14:tracePt t="27751" x="1589088" y="2706688"/>
          <p14:tracePt t="27768" x="1598613" y="2697163"/>
          <p14:tracePt t="27785" x="1616075" y="2679700"/>
          <p14:tracePt t="27801" x="1643063" y="2679700"/>
          <p14:tracePt t="27818" x="1687513" y="2679700"/>
          <p14:tracePt t="27835" x="1751013" y="2697163"/>
          <p14:tracePt t="27851" x="1822450" y="2724150"/>
          <p14:tracePt t="27868" x="1901825" y="2778125"/>
          <p14:tracePt t="27886" x="2000250" y="2849563"/>
          <p14:tracePt t="27902" x="2017713" y="2874963"/>
          <p14:tracePt t="27919" x="2036763" y="2894013"/>
          <p14:tracePt t="27935" x="2044700" y="2911475"/>
          <p14:tracePt t="27951" x="2071688" y="2938463"/>
          <p14:tracePt t="27968" x="2089150" y="2946400"/>
          <p14:tracePt t="27985" x="2108200" y="2965450"/>
          <p14:tracePt t="28002" x="2116138" y="2982913"/>
          <p14:tracePt t="28020" x="2152650" y="2992438"/>
          <p14:tracePt t="28037" x="2170113" y="2992438"/>
          <p14:tracePt t="28052" x="2187575" y="2992438"/>
          <p14:tracePt t="28068" x="2214563" y="2992438"/>
          <p14:tracePt t="28085" x="2232025" y="2973388"/>
          <p14:tracePt t="28102" x="2251075" y="2955925"/>
          <p14:tracePt t="28119" x="2259013" y="2928938"/>
          <p14:tracePt t="28135" x="2286000" y="2921000"/>
          <p14:tracePt t="28152" x="2312988" y="2894013"/>
          <p14:tracePt t="28168" x="2322513" y="2884488"/>
          <p14:tracePt t="28185" x="2339975" y="2857500"/>
          <p14:tracePt t="28202" x="2339975" y="2849563"/>
          <p14:tracePt t="28218" x="2366963" y="2830513"/>
          <p14:tracePt t="28235" x="2366963" y="2813050"/>
          <p14:tracePt t="28252" x="2366963" y="2786063"/>
          <p14:tracePt t="28270" x="2366963" y="2759075"/>
          <p14:tracePt t="28287" x="2366963" y="2714625"/>
          <p14:tracePt t="28302" x="2366963" y="2670175"/>
          <p14:tracePt t="28319" x="2374900" y="2625725"/>
          <p14:tracePt t="28335" x="2374900" y="2563813"/>
          <p14:tracePt t="28352" x="2374900" y="2527300"/>
          <p14:tracePt t="28368" x="2374900" y="2509838"/>
          <p14:tracePt t="28385" x="2366963" y="2492375"/>
          <p14:tracePt t="28402" x="2330450" y="2465388"/>
          <p14:tracePt t="28418" x="2312988" y="2455863"/>
          <p14:tracePt t="28435" x="2295525" y="2446338"/>
          <p14:tracePt t="28451" x="2268538" y="2446338"/>
          <p14:tracePt t="28468" x="2241550" y="2438400"/>
          <p14:tracePt t="28485" x="2205038" y="2438400"/>
          <p14:tracePt t="28501" x="2179638" y="2438400"/>
          <p14:tracePt t="28518" x="2116138" y="2438400"/>
          <p14:tracePt t="28536" x="2044700" y="2438400"/>
          <p14:tracePt t="28552" x="2000250" y="2446338"/>
          <p14:tracePt t="28568" x="1965325" y="2446338"/>
          <p14:tracePt t="28585" x="1938338" y="2465388"/>
          <p14:tracePt t="28601" x="1874838" y="2465388"/>
          <p14:tracePt t="28618" x="1857375" y="2473325"/>
          <p14:tracePt t="28635" x="1812925" y="2482850"/>
          <p14:tracePt t="28651" x="1785938" y="2482850"/>
          <p14:tracePt t="28668" x="1758950" y="2492375"/>
          <p14:tracePt t="28685" x="1741488" y="2492375"/>
          <p14:tracePt t="28701" x="1731963" y="2500313"/>
          <p14:tracePt t="28718" x="1714500" y="2500313"/>
          <p14:tracePt t="28735" x="1697038" y="2500313"/>
          <p14:tracePt t="29053" x="1687513" y="2517775"/>
          <p14:tracePt t="29063" x="1687513" y="2544763"/>
          <p14:tracePt t="29074" x="1670050" y="2608263"/>
          <p14:tracePt t="29086" x="1643063" y="2732088"/>
          <p14:tracePt t="29102" x="1616075" y="2830513"/>
          <p14:tracePt t="29118" x="1589088" y="2921000"/>
          <p14:tracePt t="29135" x="1562100" y="3000375"/>
          <p14:tracePt t="29152" x="1536700" y="3054350"/>
          <p14:tracePt t="29168" x="1500188" y="3116263"/>
          <p14:tracePt t="29186" x="1438275" y="3251200"/>
          <p14:tracePt t="29201" x="1374775" y="3367088"/>
          <p14:tracePt t="29218" x="1322388" y="3446463"/>
          <p14:tracePt t="29235" x="1276350" y="3527425"/>
          <p14:tracePt t="29252" x="1258888" y="3544888"/>
          <p14:tracePt t="29268" x="1241425" y="3554413"/>
          <p14:tracePt t="29285" x="1241425" y="3571875"/>
          <p14:tracePt t="29359" x="1241425" y="3527425"/>
          <p14:tracePt t="29369" x="1258888" y="3473450"/>
          <p14:tracePt t="29385" x="1268413" y="3367088"/>
          <p14:tracePt t="29402" x="1285875" y="3241675"/>
          <p14:tracePt t="29420" x="1295400" y="3125788"/>
          <p14:tracePt t="29437" x="1312863" y="3063875"/>
          <p14:tracePt t="29452" x="1330325" y="3044825"/>
          <p14:tracePt t="29469" x="1339850" y="3017838"/>
          <p14:tracePt t="29486" x="1347788" y="3000375"/>
          <p14:tracePt t="29502" x="1374775" y="2992438"/>
          <p14:tracePt t="29519" x="1419225" y="2965450"/>
          <p14:tracePt t="29538" x="1509713" y="2928938"/>
          <p14:tracePt t="29552" x="1554163" y="2921000"/>
          <p14:tracePt t="29569" x="1616075" y="2921000"/>
          <p14:tracePt t="29586" x="1679575" y="2921000"/>
          <p14:tracePt t="29602" x="1751013" y="2921000"/>
          <p14:tracePt t="29619" x="1847850" y="2921000"/>
          <p14:tracePt t="29635" x="1938338" y="2938463"/>
          <p14:tracePt t="29652" x="2027238" y="2938463"/>
          <p14:tracePt t="29671" x="2116138" y="2938463"/>
          <p14:tracePt t="29687" x="2133600" y="2938463"/>
          <p14:tracePt t="29702" x="2152650" y="2938463"/>
          <p14:tracePt t="29719" x="2179638" y="2938463"/>
          <p14:tracePt t="29735" x="2197100" y="2946400"/>
          <p14:tracePt t="29752" x="2205038" y="2946400"/>
          <p14:tracePt t="29769" x="2224088" y="2955925"/>
          <p14:tracePt t="29786" x="2241550" y="2955925"/>
          <p14:tracePt t="29802" x="2259013" y="2955925"/>
          <p14:tracePt t="29819" x="2286000" y="2955925"/>
          <p14:tracePt t="29835" x="2303463" y="2938463"/>
          <p14:tracePt t="29852" x="2312988" y="2911475"/>
          <p14:tracePt t="29868" x="2322513" y="2894013"/>
          <p14:tracePt t="29885" x="2330450" y="2874963"/>
          <p14:tracePt t="29902" x="2330450" y="2849563"/>
          <p14:tracePt t="29918" x="2330450" y="2822575"/>
          <p14:tracePt t="29936" x="2330450" y="2751138"/>
          <p14:tracePt t="29952" x="2330450" y="2697163"/>
          <p14:tracePt t="29969" x="2330450" y="2616200"/>
          <p14:tracePt t="29985" x="2330450" y="2554288"/>
          <p14:tracePt t="30002" x="2303463" y="2517775"/>
          <p14:tracePt t="30018" x="2286000" y="2500313"/>
          <p14:tracePt t="30036" x="2268538" y="2492375"/>
          <p14:tracePt t="30052" x="2241550" y="2482850"/>
          <p14:tracePt t="30068" x="2214563" y="2482850"/>
          <p14:tracePt t="30084" x="2197100" y="2492375"/>
          <p14:tracePt t="30101" x="2152650" y="2563813"/>
          <p14:tracePt t="30118" x="2081213" y="2679700"/>
          <p14:tracePt t="30135" x="2009775" y="2778125"/>
          <p14:tracePt t="30152" x="1938338" y="2901950"/>
          <p14:tracePt t="30168" x="1857375" y="3027363"/>
          <p14:tracePt t="30186" x="1758950" y="3179763"/>
          <p14:tracePt t="30202" x="1731963" y="3278188"/>
          <p14:tracePt t="30218" x="1679575" y="3375025"/>
          <p14:tracePt t="30235" x="1589088" y="3473450"/>
          <p14:tracePt t="30251" x="1517650" y="3554413"/>
          <p14:tracePt t="30268" x="1490663" y="3635375"/>
          <p14:tracePt t="30286" x="1473200" y="3687763"/>
          <p14:tracePt t="30302" x="1446213" y="3733800"/>
          <p14:tracePt t="30318" x="1428750" y="3751263"/>
          <p14:tracePt t="30335" x="1393825" y="3786188"/>
          <p14:tracePt t="30352" x="1374775" y="3795713"/>
          <p14:tracePt t="30368" x="1366838" y="3805238"/>
          <p14:tracePt t="30385" x="1366838" y="3813175"/>
          <p14:tracePt t="30402" x="1357313" y="3822700"/>
          <p14:tracePt t="30418" x="1347788" y="3830638"/>
          <p14:tracePt t="30436" x="1303338" y="3857625"/>
          <p14:tracePt t="30452" x="1285875" y="3857625"/>
          <p14:tracePt t="30468" x="1258888" y="3857625"/>
          <p14:tracePt t="30485" x="1241425" y="3857625"/>
          <p14:tracePt t="30501" x="1223963" y="3857625"/>
          <p14:tracePt t="30518" x="1196975" y="3857625"/>
          <p14:tracePt t="30535" x="1179513" y="3867150"/>
          <p14:tracePt t="30551" x="1133475" y="3884613"/>
          <p14:tracePt t="30568" x="1098550" y="3902075"/>
          <p14:tracePt t="30586" x="1054100" y="3921125"/>
          <p14:tracePt t="30601" x="1054100" y="3929063"/>
          <p14:tracePt t="30619" x="1036638" y="3956050"/>
          <p14:tracePt t="30636" x="1027113" y="3965575"/>
          <p14:tracePt t="30652" x="1027113" y="3973513"/>
          <p14:tracePt t="30669" x="1027113" y="3992563"/>
          <p14:tracePt t="30686" x="1036638" y="4019550"/>
          <p14:tracePt t="30702" x="1054100" y="4037013"/>
          <p14:tracePt t="30718" x="1081088" y="4054475"/>
          <p14:tracePt t="30735" x="1098550" y="4064000"/>
          <p14:tracePt t="30752" x="1160463" y="4064000"/>
          <p14:tracePt t="30768" x="1241425" y="4037013"/>
          <p14:tracePt t="30785" x="1312863" y="3992563"/>
          <p14:tracePt t="30802" x="1366838" y="3956050"/>
          <p14:tracePt t="30818" x="1401763" y="3902075"/>
          <p14:tracePt t="30837" x="1482725" y="3805238"/>
          <p14:tracePt t="30852" x="1509713" y="3724275"/>
          <p14:tracePt t="30868" x="1536700" y="3643313"/>
          <p14:tracePt t="30885" x="1536700" y="3581400"/>
          <p14:tracePt t="30902" x="1527175" y="3517900"/>
          <p14:tracePt t="30918" x="1509713" y="3438525"/>
          <p14:tracePt t="30935" x="1482725" y="3394075"/>
          <p14:tracePt t="30953" x="1465263" y="3367088"/>
          <p14:tracePt t="30968" x="1438275" y="3340100"/>
          <p14:tracePt t="30985" x="1419225" y="3330575"/>
          <p14:tracePt t="31002" x="1419225" y="3322638"/>
          <p14:tracePt t="31018" x="1411288" y="3322638"/>
          <p14:tracePt t="31051" x="1411288" y="3313113"/>
          <p14:tracePt t="31125" x="1411288" y="3303588"/>
          <p14:tracePt t="31135" x="1446213" y="3278188"/>
          <p14:tracePt t="31152" x="1581150" y="3232150"/>
          <p14:tracePt t="31169" x="1751013" y="3152775"/>
          <p14:tracePt t="31186" x="1911350" y="3089275"/>
          <p14:tracePt t="31202" x="2062163" y="3054350"/>
          <p14:tracePt t="31219" x="2197100" y="3027363"/>
          <p14:tracePt t="31236" x="2232025" y="3017838"/>
          <p14:tracePt t="31252" x="2251075" y="3000375"/>
          <p14:tracePt t="31269" x="2268538" y="2982913"/>
          <p14:tracePt t="31285" x="2295525" y="2965450"/>
          <p14:tracePt t="31301" x="2312988" y="2946400"/>
          <p14:tracePt t="31318" x="2339975" y="2921000"/>
          <p14:tracePt t="31335" x="2357438" y="2911475"/>
          <p14:tracePt t="31369" x="2347913" y="2901950"/>
          <p14:tracePt t="31383" x="2339975" y="2894013"/>
          <p14:tracePt t="31394" x="2330450" y="2884488"/>
          <p14:tracePt t="31401" x="2322513" y="2874963"/>
          <p14:tracePt t="31418" x="2303463" y="2874963"/>
          <p14:tracePt t="31435" x="2295525" y="2874963"/>
          <p14:tracePt t="31509" x="2295525" y="2867025"/>
          <p14:tracePt t="31519" x="2339975" y="2849563"/>
          <p14:tracePt t="31536" x="2482850" y="2786063"/>
          <p14:tracePt t="31552" x="2571750" y="2759075"/>
          <p14:tracePt t="31569" x="2598738" y="2751138"/>
          <p14:tracePt t="31657" x="2598738" y="2741613"/>
          <p14:tracePt t="31673" x="2581275" y="2741613"/>
          <p14:tracePt t="31686" x="2571750" y="2732088"/>
          <p14:tracePt t="31702" x="2544763" y="2732088"/>
          <p14:tracePt t="31720" x="2509838" y="2724150"/>
          <p14:tracePt t="31791" x="2500313" y="2751138"/>
          <p14:tracePt t="31802" x="2490788" y="2759075"/>
          <p14:tracePt t="31819" x="2465388" y="2803525"/>
          <p14:tracePt t="31838" x="2446338" y="2894013"/>
          <p14:tracePt t="31854" x="2419350" y="2965450"/>
          <p14:tracePt t="31869" x="2401888" y="3044825"/>
          <p14:tracePt t="31886" x="2401888" y="3089275"/>
          <p14:tracePt t="31902" x="2401888" y="3135313"/>
          <p14:tracePt t="31920" x="2401888" y="3160713"/>
          <p14:tracePt t="31936" x="2401888" y="3170238"/>
          <p14:tracePt t="31971" x="2411413" y="3170238"/>
          <p14:tracePt t="31987" x="2438400" y="3135313"/>
          <p14:tracePt t="31998" x="2455863" y="3071813"/>
          <p14:tracePt t="32010" x="2482850" y="2965450"/>
          <p14:tracePt t="32021" x="2490788" y="2884488"/>
          <p14:tracePt t="32035" x="2527300" y="2778125"/>
          <p14:tracePt t="32052" x="2554288" y="2679700"/>
          <p14:tracePt t="32068" x="2571750" y="2608263"/>
          <p14:tracePt t="32086" x="2589213" y="2563813"/>
          <p14:tracePt t="32102" x="2589213" y="2554288"/>
          <p14:tracePt t="32213" x="2581275" y="2616200"/>
          <p14:tracePt t="32224" x="2562225" y="2697163"/>
          <p14:tracePt t="32238" x="2554288" y="2894013"/>
          <p14:tracePt t="32253" x="2536825" y="3089275"/>
          <p14:tracePt t="32269" x="2517775" y="3286125"/>
          <p14:tracePt t="32286" x="2490788" y="3394075"/>
          <p14:tracePt t="32302" x="2490788" y="3492500"/>
          <p14:tracePt t="32319" x="2473325" y="3554413"/>
          <p14:tracePt t="32335" x="2465388" y="3571875"/>
          <p14:tracePt t="32352" x="2465388" y="3581400"/>
          <p14:tracePt t="32408" x="2455863" y="3554413"/>
          <p14:tracePt t="32416" x="2438400" y="3500438"/>
          <p14:tracePt t="32424" x="2428875" y="3421063"/>
          <p14:tracePt t="32435" x="2411413" y="3322638"/>
          <p14:tracePt t="32452" x="2374900" y="3125788"/>
          <p14:tracePt t="32469" x="2357438" y="2901950"/>
          <p14:tracePt t="32487" x="2357438" y="2741613"/>
          <p14:tracePt t="32503" x="2347913" y="2660650"/>
          <p14:tracePt t="32519" x="2347913" y="2635250"/>
          <p14:tracePt t="32535" x="2347913" y="2616200"/>
          <p14:tracePt t="32619" x="2347913" y="2625725"/>
          <p14:tracePt t="32630" x="2347913" y="2687638"/>
          <p14:tracePt t="32641" x="2347913" y="2759075"/>
          <p14:tracePt t="32653" x="2384425" y="2965450"/>
          <p14:tracePt t="32669" x="2419350" y="3160713"/>
          <p14:tracePt t="32686" x="2446338" y="3367088"/>
          <p14:tracePt t="32702" x="2465388" y="3455988"/>
          <p14:tracePt t="32719" x="2465388" y="3492500"/>
          <p14:tracePt t="32752" x="2465388" y="3500438"/>
          <p14:tracePt t="32769" x="2473325" y="3500438"/>
          <p14:tracePt t="32785" x="2473325" y="3438525"/>
          <p14:tracePt t="32802" x="2509838" y="3268663"/>
          <p14:tracePt t="32819" x="2536825" y="3044825"/>
          <p14:tracePt t="32835" x="2589213" y="2822575"/>
          <p14:tracePt t="32852" x="2625725" y="2625725"/>
          <p14:tracePt t="32869" x="2643188" y="2527300"/>
          <p14:tracePt t="32885" x="2643188" y="2473325"/>
          <p14:tracePt t="32902" x="2643188" y="2455863"/>
          <p14:tracePt t="32995" x="2643188" y="2500313"/>
          <p14:tracePt t="33005" x="2643188" y="2554288"/>
          <p14:tracePt t="33019" x="2643188" y="2679700"/>
          <p14:tracePt t="33035" x="2643188" y="2786063"/>
          <p14:tracePt t="33052" x="2643188" y="2911475"/>
          <p14:tracePt t="33069" x="2643188" y="2982913"/>
          <p14:tracePt t="33085" x="2643188" y="3017838"/>
          <p14:tracePt t="33167" x="2643188" y="3000375"/>
          <p14:tracePt t="33177" x="2643188" y="2946400"/>
          <p14:tracePt t="33189" x="2643188" y="2874963"/>
          <p14:tracePt t="33203" x="2633663" y="2751138"/>
          <p14:tracePt t="33219" x="2616200" y="2643188"/>
          <p14:tracePt t="33238" x="2608263" y="2527300"/>
          <p14:tracePt t="33254" x="2608263" y="2492375"/>
          <p14:tracePt t="33347" x="2608263" y="2544763"/>
          <p14:tracePt t="33358" x="2608263" y="2643188"/>
          <p14:tracePt t="33370" x="2616200" y="2840038"/>
          <p14:tracePt t="33385" x="2616200" y="2938463"/>
          <p14:tracePt t="33403" x="2608263" y="3170238"/>
          <p14:tracePt t="33419" x="2608263" y="3241675"/>
          <p14:tracePt t="33435" x="2608263" y="3268663"/>
          <p14:tracePt t="33511" x="2598738" y="3224213"/>
          <p14:tracePt t="33522" x="2598738" y="3152775"/>
          <p14:tracePt t="33537" x="2598738" y="2955925"/>
          <p14:tracePt t="33553" x="2562225" y="2759075"/>
          <p14:tracePt t="33569" x="2544763" y="2581275"/>
          <p14:tracePt t="33586" x="2544763" y="2473325"/>
          <p14:tracePt t="33602" x="2554288" y="2420938"/>
          <p14:tracePt t="33619" x="2554288" y="2411413"/>
          <p14:tracePt t="33676" x="2554288" y="2438400"/>
          <p14:tracePt t="33686" x="2562225" y="2544763"/>
          <p14:tracePt t="33702" x="2598738" y="2768600"/>
          <p14:tracePt t="33719" x="2616200" y="2965450"/>
          <p14:tracePt t="33736" x="2616200" y="3071813"/>
          <p14:tracePt t="33752" x="2633663" y="3152775"/>
          <p14:tracePt t="33770" x="2633663" y="3160713"/>
          <p14:tracePt t="33826" x="2633663" y="3125788"/>
          <p14:tracePt t="33836" x="2633663" y="3071813"/>
          <p14:tracePt t="33853" x="2616200" y="2973388"/>
          <p14:tracePt t="33869" x="2598738" y="2965450"/>
          <p14:tracePt t="33888" x="2465388" y="3081338"/>
          <p14:tracePt t="33904" x="2241550" y="3322638"/>
          <p14:tracePt t="33919" x="2000250" y="3589338"/>
          <p14:tracePt t="33935" x="1776413" y="3795713"/>
          <p14:tracePt t="33952" x="1652588" y="3894138"/>
          <p14:tracePt t="33969" x="1616075" y="3911600"/>
          <p14:tracePt t="33985" x="1608138" y="3911600"/>
          <p14:tracePt t="34145" x="1598613" y="3911600"/>
          <p14:tracePt t="34155" x="1571625" y="3857625"/>
          <p14:tracePt t="34169" x="1517650" y="3759200"/>
          <p14:tracePt t="34186" x="1473200" y="3670300"/>
          <p14:tracePt t="34203" x="1419225" y="3589338"/>
          <p14:tracePt t="34220" x="1384300" y="3536950"/>
          <p14:tracePt t="34236" x="1357313" y="3517900"/>
          <p14:tracePt t="34253" x="1339850" y="3500438"/>
          <p14:tracePt t="34271" x="1312863" y="3473450"/>
          <p14:tracePt t="34285" x="1295400" y="3465513"/>
          <p14:tracePt t="34302" x="1268413" y="3446463"/>
          <p14:tracePt t="34319" x="1258888" y="3446463"/>
          <p14:tracePt t="34444" x="1258888" y="3563938"/>
          <p14:tracePt t="34454" x="1258888" y="3679825"/>
          <p14:tracePt t="34469" x="1258888" y="3894138"/>
          <p14:tracePt t="34486" x="1258888" y="4044950"/>
          <p14:tracePt t="34503" x="1268413" y="4152900"/>
          <p14:tracePt t="34519" x="1276350" y="4206875"/>
          <p14:tracePt t="34536" x="1276350" y="4214813"/>
          <p14:tracePt t="34601" x="1276350" y="4187825"/>
          <p14:tracePt t="34611" x="1258888" y="4135438"/>
          <p14:tracePt t="34626" x="1231900" y="4027488"/>
          <p14:tracePt t="34637" x="1223963" y="3965575"/>
          <p14:tracePt t="34654" x="1204913" y="3867150"/>
          <p14:tracePt t="34669" x="1204913" y="3795713"/>
          <p14:tracePt t="34685" x="1196975" y="3714750"/>
          <p14:tracePt t="34702" x="1196975" y="3670300"/>
          <p14:tracePt t="34719" x="1196975" y="3643313"/>
          <p14:tracePt t="34811" x="1196975" y="3687763"/>
          <p14:tracePt t="34822" x="1196975" y="3778250"/>
          <p14:tracePt t="34836" x="1160463" y="3956050"/>
          <p14:tracePt t="34853" x="1160463" y="4081463"/>
          <p14:tracePt t="34870" x="1152525" y="4143375"/>
          <p14:tracePt t="34886" x="1152525" y="4162425"/>
          <p14:tracePt t="34951" x="1152525" y="4152900"/>
          <p14:tracePt t="34959" x="1152525" y="4064000"/>
          <p14:tracePt t="34968" x="1152525" y="3983038"/>
          <p14:tracePt t="34985" x="1169988" y="3876675"/>
          <p14:tracePt t="35003" x="1196975" y="3759200"/>
          <p14:tracePt t="35020" x="1223963" y="3679825"/>
          <p14:tracePt t="35035" x="1223963" y="3670300"/>
          <p14:tracePt t="35255" x="1231900" y="3687763"/>
          <p14:tracePt t="35267" x="1241425" y="3714750"/>
          <p14:tracePt t="35289" x="1258888" y="3759200"/>
          <p14:tracePt t="35303" x="1268413" y="3805238"/>
          <p14:tracePt t="35319" x="1285875" y="3822700"/>
          <p14:tracePt t="35336" x="1303338" y="3849688"/>
          <p14:tracePt t="35352" x="1303338" y="3857625"/>
          <p14:tracePt t="35369" x="1330325" y="3876675"/>
          <p14:tracePt t="35386" x="1347788" y="3894138"/>
          <p14:tracePt t="35402" x="1357313" y="3921125"/>
          <p14:tracePt t="35419" x="1366838" y="3929063"/>
          <p14:tracePt t="35546" x="1366838" y="3911600"/>
          <p14:tracePt t="35556" x="1366838" y="3867150"/>
          <p14:tracePt t="35570" x="1384300" y="3759200"/>
          <p14:tracePt t="35586" x="1384300" y="3670300"/>
          <p14:tracePt t="35603" x="1374775" y="3616325"/>
          <p14:tracePt t="35619" x="1366838" y="3598863"/>
          <p14:tracePt t="35636" x="1366838" y="3589338"/>
          <p14:tracePt t="35694" x="1357313" y="3589338"/>
          <p14:tracePt t="35710" x="1330325" y="3635375"/>
          <p14:tracePt t="35720" x="1322388" y="3670300"/>
          <p14:tracePt t="35736" x="1295400" y="3751263"/>
          <p14:tracePt t="35752" x="1276350" y="3840163"/>
          <p14:tracePt t="35769" x="1276350" y="3876675"/>
          <p14:tracePt t="35786" x="1276350" y="3894138"/>
          <p14:tracePt t="35803" x="1285875" y="3902075"/>
          <p14:tracePt t="35819" x="1312863" y="3902075"/>
          <p14:tracePt t="35835" x="1428750" y="3902075"/>
          <p14:tracePt t="35852" x="1608138" y="3867150"/>
          <p14:tracePt t="35869" x="1785938" y="3822700"/>
          <p14:tracePt t="35885" x="1965325" y="3786188"/>
          <p14:tracePt t="35903" x="2098675" y="3759200"/>
          <p14:tracePt t="35919" x="2187575" y="3741738"/>
          <p14:tracePt t="35938" x="2232025" y="3724275"/>
          <p14:tracePt t="35953" x="2251075" y="3706813"/>
          <p14:tracePt t="35970" x="2276475" y="3687763"/>
          <p14:tracePt t="35986" x="2295525" y="3670300"/>
          <p14:tracePt t="36003" x="2312988" y="3652838"/>
          <p14:tracePt t="36019" x="2347913" y="3625850"/>
          <p14:tracePt t="36037" x="2357438" y="3608388"/>
          <p14:tracePt t="36053" x="2366963" y="3589338"/>
          <p14:tracePt t="36069" x="2374900" y="3589338"/>
          <p14:tracePt t="36109" x="2384425" y="3581400"/>
          <p14:tracePt t="36125" x="2419350" y="3554413"/>
          <p14:tracePt t="36135" x="2428875" y="3544888"/>
          <p14:tracePt t="36152" x="2465388" y="3517900"/>
          <p14:tracePt t="36168" x="2482850" y="3500438"/>
          <p14:tracePt t="36185" x="2509838" y="3482975"/>
          <p14:tracePt t="36203" x="2536825" y="3446463"/>
          <p14:tracePt t="36219" x="2554288" y="3429000"/>
          <p14:tracePt t="36236" x="2589213" y="3411538"/>
          <p14:tracePt t="36253" x="2608263" y="3394075"/>
          <p14:tracePt t="36269" x="2633663" y="3357563"/>
          <p14:tracePt t="36286" x="2652713" y="3322638"/>
          <p14:tracePt t="36302" x="2679700" y="3241675"/>
          <p14:tracePt t="36319" x="2687638" y="3135313"/>
          <p14:tracePt t="36335" x="2705100" y="3054350"/>
          <p14:tracePt t="36353" x="2697163" y="2992438"/>
          <p14:tracePt t="36370" x="2687638" y="2982913"/>
          <p14:tracePt t="36386" x="2679700" y="2982913"/>
          <p14:tracePt t="36403" x="2670175" y="2982913"/>
          <p14:tracePt t="36419" x="2652713" y="2982913"/>
          <p14:tracePt t="36438" x="2589213" y="3071813"/>
          <p14:tracePt t="36454" x="2509838" y="3187700"/>
          <p14:tracePt t="36469" x="2446338" y="3330575"/>
          <p14:tracePt t="36486" x="2384425" y="3465513"/>
          <p14:tracePt t="36502" x="2357438" y="3563938"/>
          <p14:tracePt t="36519" x="2357438" y="3616325"/>
          <p14:tracePt t="36536" x="2384425" y="3652838"/>
          <p14:tracePt t="36552" x="2438400" y="3687763"/>
          <p14:tracePt t="36569" x="2527300" y="3697288"/>
          <p14:tracePt t="36586" x="2544763" y="3697288"/>
          <p14:tracePt t="36602" x="2581275" y="3687763"/>
          <p14:tracePt t="36620" x="2598738" y="3652838"/>
          <p14:tracePt t="36636" x="2625725" y="3608388"/>
          <p14:tracePt t="36652" x="2660650" y="3509963"/>
          <p14:tracePt t="36669" x="2687638" y="3402013"/>
          <p14:tracePt t="36686" x="2724150" y="3286125"/>
          <p14:tracePt t="36703" x="2687638" y="3206750"/>
          <p14:tracePt t="36719" x="2679700" y="3179763"/>
          <p14:tracePt t="36736" x="2670175" y="3170238"/>
          <p14:tracePt t="36753" x="2660650" y="3170238"/>
          <p14:tracePt t="36769" x="2652713" y="3170238"/>
          <p14:tracePt t="36786" x="2598738" y="3251200"/>
          <p14:tracePt t="36802" x="2554288" y="3438525"/>
          <p14:tracePt t="36819" x="2500313" y="3635375"/>
          <p14:tracePt t="36836" x="2490788" y="3849688"/>
          <p14:tracePt t="36852" x="2527300" y="3929063"/>
          <p14:tracePt t="36869" x="2562225" y="3965575"/>
          <p14:tracePt t="36886" x="2598738" y="3973513"/>
          <p14:tracePt t="36902" x="2625725" y="3973513"/>
          <p14:tracePt t="36919" x="2660650" y="3911600"/>
          <p14:tracePt t="36936" x="2697163" y="3795713"/>
          <p14:tracePt t="36954" x="2741613" y="3500438"/>
          <p14:tracePt t="36969" x="2741613" y="3375025"/>
          <p14:tracePt t="36986" x="2741613" y="3278188"/>
          <p14:tracePt t="37002" x="2714625" y="3232150"/>
          <p14:tracePt t="37019" x="2705100" y="3224213"/>
          <p14:tracePt t="37036" x="2697163" y="3224213"/>
          <p14:tracePt t="37056" x="2687638" y="3224213"/>
          <p14:tracePt t="37069" x="2643188" y="3303588"/>
          <p14:tracePt t="37086" x="2554288" y="3492500"/>
          <p14:tracePt t="37102" x="2455863" y="3733800"/>
          <p14:tracePt t="37119" x="2446338" y="3813175"/>
          <p14:tracePt t="37136" x="2446338" y="3840163"/>
          <p14:tracePt t="37153" x="2465388" y="3867150"/>
          <p14:tracePt t="37169" x="2490788" y="3867150"/>
          <p14:tracePt t="37204" x="2517775" y="3840163"/>
          <p14:tracePt t="37219" x="2562225" y="3724275"/>
          <p14:tracePt t="37236" x="2625725" y="3563938"/>
          <p14:tracePt t="37252" x="2660650" y="3429000"/>
          <p14:tracePt t="37269" x="2687638" y="3322638"/>
          <p14:tracePt t="37286" x="2687638" y="3214688"/>
          <p14:tracePt t="37302" x="2687638" y="3135313"/>
          <p14:tracePt t="37319" x="2687638" y="3081338"/>
          <p14:tracePt t="37336" x="2687638" y="3044825"/>
          <p14:tracePt t="37354" x="2687638" y="3000375"/>
          <p14:tracePt t="37370" x="2687638" y="2982913"/>
          <p14:tracePt t="37386" x="2687638" y="2965450"/>
          <p14:tracePt t="37403" x="2687638" y="2955925"/>
          <p14:tracePt t="37440" x="2687638" y="2938463"/>
          <p14:tracePt t="37455" x="2687638" y="2928938"/>
          <p14:tracePt t="37469" x="2697163" y="2911475"/>
          <p14:tracePt t="37486" x="2705100" y="2894013"/>
          <p14:tracePt t="37503" x="2705100" y="2867025"/>
          <p14:tracePt t="37520" x="2714625" y="2849563"/>
          <p14:tracePt t="37553" x="2714625" y="2840038"/>
          <p14:tracePt t="37570" x="2714625" y="2822575"/>
          <p14:tracePt t="37572" x="2705100" y="2813050"/>
          <p14:tracePt t="37586" x="2697163" y="2795588"/>
          <p14:tracePt t="37603" x="2670175" y="2778125"/>
          <p14:tracePt t="37619" x="2652713" y="2778125"/>
          <p14:tracePt t="37636" x="2625725" y="2778125"/>
          <p14:tracePt t="37653" x="2598738" y="2778125"/>
          <p14:tracePt t="37670" x="2581275" y="2778125"/>
          <p14:tracePt t="37686" x="2571750" y="2786063"/>
          <p14:tracePt t="37703" x="2554288" y="2813050"/>
          <p14:tracePt t="37720" x="2527300" y="2840038"/>
          <p14:tracePt t="37736" x="2509838" y="2874963"/>
          <p14:tracePt t="37753" x="2500313" y="2901950"/>
          <p14:tracePt t="37769" x="2482850" y="2965450"/>
          <p14:tracePt t="37786" x="2482850" y="3027363"/>
          <p14:tracePt t="37803" x="2490788" y="3108325"/>
          <p14:tracePt t="37820" x="2517775" y="3187700"/>
          <p14:tracePt t="37838" x="2562225" y="3241675"/>
          <p14:tracePt t="37855" x="2581275" y="3259138"/>
          <p14:tracePt t="37870" x="2598738" y="3251200"/>
          <p14:tracePt t="37886" x="2643188" y="3224213"/>
          <p14:tracePt t="37903" x="2687638" y="3160713"/>
          <p14:tracePt t="37919" x="2724150" y="3063875"/>
          <p14:tracePt t="37936" x="2751138" y="2965450"/>
          <p14:tracePt t="37953" x="2776538" y="2894013"/>
          <p14:tracePt t="37969" x="2803525" y="2813050"/>
          <p14:tracePt t="37986" x="2822575" y="2697163"/>
          <p14:tracePt t="38003" x="2822575" y="2652713"/>
          <p14:tracePt t="38019" x="2822575" y="2625725"/>
          <p14:tracePt t="38036" x="2822575" y="2608263"/>
          <p14:tracePt t="38053" x="2795588" y="2589213"/>
          <p14:tracePt t="38069" x="2776538" y="2571750"/>
          <p14:tracePt t="38087" x="2751138" y="2544763"/>
          <p14:tracePt t="38105" x="2724150" y="2544763"/>
          <p14:tracePt t="38120" x="2705100" y="2544763"/>
          <p14:tracePt t="38137" x="2687638" y="2563813"/>
          <p14:tracePt t="38153" x="2652713" y="2581275"/>
          <p14:tracePt t="38170" x="2616200" y="2598738"/>
          <p14:tracePt t="38186" x="2598738" y="2635250"/>
          <p14:tracePt t="38203" x="2562225" y="2687638"/>
          <p14:tracePt t="38220" x="2554288" y="2732088"/>
          <p14:tracePt t="38237" x="2527300" y="2786063"/>
          <p14:tracePt t="38253" x="2527300" y="2840038"/>
          <p14:tracePt t="38269" x="2527300" y="2867025"/>
          <p14:tracePt t="38286" x="2527300" y="2901950"/>
          <p14:tracePt t="38302" x="2544763" y="2938463"/>
          <p14:tracePt t="38319" x="2562225" y="2955925"/>
          <p14:tracePt t="38336" x="2581275" y="2965450"/>
          <p14:tracePt t="38353" x="2616200" y="2965450"/>
          <p14:tracePt t="38369" x="2633663" y="2946400"/>
          <p14:tracePt t="38386" x="2652713" y="2921000"/>
          <p14:tracePt t="38403" x="2670175" y="2901950"/>
          <p14:tracePt t="38420" x="2679700" y="2867025"/>
          <p14:tracePt t="38437" x="2705100" y="2849563"/>
          <p14:tracePt t="38452" x="2724150" y="2803525"/>
          <p14:tracePt t="38469" x="2724150" y="2768600"/>
          <p14:tracePt t="38487" x="2724150" y="2741613"/>
          <p14:tracePt t="38503" x="2724150" y="2706688"/>
          <p14:tracePt t="38519" x="2714625" y="2687638"/>
          <p14:tracePt t="38536" x="2697163" y="2670175"/>
          <p14:tracePt t="38552" x="2679700" y="2660650"/>
          <p14:tracePt t="38569" x="2652713" y="2660650"/>
          <p14:tracePt t="38586" x="2625725" y="2670175"/>
          <p14:tracePt t="38603" x="2589213" y="2697163"/>
          <p14:tracePt t="38619" x="2571750" y="2751138"/>
          <p14:tracePt t="38636" x="2544763" y="2813050"/>
          <p14:tracePt t="38652" x="2517775" y="2894013"/>
          <p14:tracePt t="38670" x="2517775" y="2965450"/>
          <p14:tracePt t="38687" x="2517775" y="3044825"/>
          <p14:tracePt t="38703" x="2544763" y="3125788"/>
          <p14:tracePt t="38720" x="2581275" y="3160713"/>
          <p14:tracePt t="38738" x="2625725" y="3206750"/>
          <p14:tracePt t="38755" x="2652713" y="3206750"/>
          <p14:tracePt t="38770" x="2679700" y="3187700"/>
          <p14:tracePt t="38787" x="2724150" y="3143250"/>
          <p14:tracePt t="38803" x="2776538" y="3063875"/>
          <p14:tracePt t="38819" x="2813050" y="2965450"/>
          <p14:tracePt t="38836" x="2857500" y="2884488"/>
          <p14:tracePt t="38854" x="2867025" y="2768600"/>
          <p14:tracePt t="38870" x="2867025" y="2706688"/>
          <p14:tracePt t="38886" x="2847975" y="2643188"/>
          <p14:tracePt t="38903" x="2830513" y="2625725"/>
          <p14:tracePt t="38919" x="2822575" y="2616200"/>
          <p14:tracePt t="38936" x="2813050" y="2616200"/>
          <p14:tracePt t="38953" x="2786063" y="2616200"/>
          <p14:tracePt t="38969" x="2768600" y="2625725"/>
          <p14:tracePt t="38986" x="2751138" y="2635250"/>
          <p14:tracePt t="39003" x="2741613" y="2643188"/>
          <p14:tracePt t="39019" x="2741613" y="2660650"/>
          <p14:tracePt t="39036" x="2714625" y="2679700"/>
          <p14:tracePt t="39052" x="2705100" y="2697163"/>
          <p14:tracePt t="39069" x="2697163" y="2732088"/>
          <p14:tracePt t="39086" x="2687638" y="2759075"/>
          <p14:tracePt t="39102" x="2679700" y="2803525"/>
          <p14:tracePt t="39120" x="2679700" y="2874963"/>
          <p14:tracePt t="39137" x="2660650" y="2938463"/>
          <p14:tracePt t="39153" x="2660650" y="3000375"/>
          <p14:tracePt t="39169" x="2660650" y="3063875"/>
          <p14:tracePt t="39186" x="2660650" y="3089275"/>
          <p14:tracePt t="39203" x="2687638" y="3143250"/>
          <p14:tracePt t="39219" x="2714625" y="3187700"/>
          <p14:tracePt t="39236" x="2724150" y="3224213"/>
          <p14:tracePt t="39254" x="2741613" y="3251200"/>
          <p14:tracePt t="39270" x="2768600" y="3259138"/>
          <p14:tracePt t="39286" x="2786063" y="3268663"/>
          <p14:tracePt t="39303" x="2830513" y="3268663"/>
          <p14:tracePt t="39320" x="2894013" y="3286125"/>
          <p14:tracePt t="39336" x="3000375" y="3286125"/>
          <p14:tracePt t="39352" x="3143250" y="3278188"/>
          <p14:tracePt t="39369" x="3446463" y="3232150"/>
          <p14:tracePt t="39386" x="3670300" y="3197225"/>
          <p14:tracePt t="39403" x="3848100" y="3160713"/>
          <p14:tracePt t="39419" x="3919538" y="3152775"/>
          <p14:tracePt t="39436" x="3965575" y="3152775"/>
          <p14:tracePt t="39453" x="4010025" y="3152775"/>
          <p14:tracePt t="39469" x="4089400" y="3152775"/>
          <p14:tracePt t="39486" x="4152900" y="3152775"/>
          <p14:tracePt t="39504" x="4205288" y="3152775"/>
          <p14:tracePt t="39519" x="4232275" y="3152775"/>
          <p14:tracePt t="39591" x="4241800" y="3160713"/>
          <p14:tracePt t="39607" x="4251325" y="3160713"/>
          <p14:tracePt t="39685" x="4251325" y="3170238"/>
          <p14:tracePt t="39695" x="4251325" y="3187700"/>
          <p14:tracePt t="39706" x="4251325" y="3197225"/>
          <p14:tracePt t="39719" x="4251325" y="3214688"/>
          <p14:tracePt t="39736" x="4251325" y="3224213"/>
          <p14:tracePt t="39753" x="4259263" y="3232150"/>
          <p14:tracePt t="39770" x="4259263" y="3241675"/>
          <p14:tracePt t="39786" x="4259263" y="3251200"/>
          <p14:tracePt t="39803" x="4259263" y="3268663"/>
          <p14:tracePt t="39819" x="4259263" y="3278188"/>
          <p14:tracePt t="39836" x="4259263" y="3286125"/>
          <p14:tracePt t="39918" x="4268788" y="3259138"/>
          <p14:tracePt t="39928" x="4286250" y="3224213"/>
          <p14:tracePt t="39939" x="4286250" y="3179763"/>
          <p14:tracePt t="39953" x="4295775" y="3108325"/>
          <p14:tracePt t="39969" x="4322763" y="3009900"/>
          <p14:tracePt t="39986" x="4348163" y="2901950"/>
          <p14:tracePt t="40003" x="4348163" y="2822575"/>
          <p14:tracePt t="40020" x="4348163" y="2724150"/>
          <p14:tracePt t="40038" x="4348163" y="2706688"/>
          <p14:tracePt t="40053" x="4348163" y="2687638"/>
          <p14:tracePt t="40070" x="4348163" y="2670175"/>
          <p14:tracePt t="40131" x="4348163" y="2679700"/>
          <p14:tracePt t="40147" x="4348163" y="2724150"/>
          <p14:tracePt t="40157" x="4367213" y="2778125"/>
          <p14:tracePt t="40169" x="4394200" y="2857500"/>
          <p14:tracePt t="40186" x="4419600" y="2921000"/>
          <p14:tracePt t="40203" x="4465638" y="2973388"/>
          <p14:tracePt t="40219" x="4518025" y="3009900"/>
          <p14:tracePt t="40236" x="4581525" y="3036888"/>
          <p14:tracePt t="40254" x="4732338" y="3071813"/>
          <p14:tracePt t="40270" x="4902200" y="3089275"/>
          <p14:tracePt t="40286" x="5108575" y="3108325"/>
          <p14:tracePt t="40303" x="5214938" y="3125788"/>
          <p14:tracePt t="40319" x="5278438" y="3135313"/>
          <p14:tracePt t="40336" x="5303838" y="3135313"/>
          <p14:tracePt t="40353" x="5330825" y="3143250"/>
          <p14:tracePt t="40369" x="5349875" y="3152775"/>
          <p14:tracePt t="40386" x="5367338" y="3160713"/>
          <p14:tracePt t="40404" x="5438775" y="3179763"/>
          <p14:tracePt t="40420" x="5510213" y="3187700"/>
          <p14:tracePt t="40436" x="5537200" y="3187700"/>
          <p14:tracePt t="40453" x="5545138" y="3187700"/>
          <p14:tracePt t="40521" x="5554663" y="3187700"/>
          <p14:tracePt t="40532" x="5564188" y="3187700"/>
          <p14:tracePt t="40545" x="5608638" y="3179763"/>
          <p14:tracePt t="40553" x="5653088" y="3160713"/>
          <p14:tracePt t="40569" x="5741988" y="3135313"/>
          <p14:tracePt t="40586" x="5822950" y="3108325"/>
          <p14:tracePt t="40603" x="5902325" y="3081338"/>
          <p14:tracePt t="40619" x="5965825" y="3054350"/>
          <p14:tracePt t="40636" x="5983288" y="3044825"/>
          <p14:tracePt t="40654" x="6000750" y="3027363"/>
          <p14:tracePt t="40670" x="6018213" y="3009900"/>
          <p14:tracePt t="40686" x="6027738" y="2965450"/>
          <p14:tracePt t="40703" x="6037263" y="2928938"/>
          <p14:tracePt t="40720" x="6045200" y="2894013"/>
          <p14:tracePt t="40736" x="6045200" y="2874963"/>
          <p14:tracePt t="40753" x="6045200" y="2867025"/>
          <p14:tracePt t="40897" x="6064250" y="2901950"/>
          <p14:tracePt t="40907" x="6064250" y="2938463"/>
          <p14:tracePt t="40921" x="6064250" y="3017838"/>
          <p14:tracePt t="40937" x="6064250" y="3125788"/>
          <p14:tracePt t="40953" x="6064250" y="3251200"/>
          <p14:tracePt t="40970" x="6064250" y="3375025"/>
          <p14:tracePt t="40986" x="6089650" y="3527425"/>
          <p14:tracePt t="41003" x="6116638" y="3635375"/>
          <p14:tracePt t="41020" x="6161088" y="3751263"/>
          <p14:tracePt t="41039" x="6197600" y="3822700"/>
          <p14:tracePt t="41054" x="6207125" y="3840163"/>
          <p14:tracePt t="41070" x="6215063" y="3857625"/>
          <p14:tracePt t="41087" x="6215063" y="3867150"/>
          <p14:tracePt t="41359" x="6215063" y="3849688"/>
          <p14:tracePt t="41369" x="6215063" y="3840163"/>
          <p14:tracePt t="41389" x="6207125" y="3813175"/>
          <p14:tracePt t="41405" x="6188075" y="3795713"/>
          <p14:tracePt t="41420" x="6170613" y="3759200"/>
          <p14:tracePt t="41437" x="6161088" y="3741738"/>
          <p14:tracePt t="41453" x="6153150" y="3724275"/>
          <p14:tracePt t="41470" x="6153150" y="3697288"/>
          <p14:tracePt t="41486" x="6153150" y="3679825"/>
          <p14:tracePt t="41503" x="6153150" y="3662363"/>
          <p14:tracePt t="41520" x="6153150" y="3635375"/>
          <p14:tracePt t="41536" x="6153150" y="3616325"/>
          <p14:tracePt t="41554" x="6143625" y="3589338"/>
          <p14:tracePt t="41570" x="6143625" y="3563938"/>
          <p14:tracePt t="41586" x="6143625" y="3554413"/>
          <p14:tracePt t="41603" x="6135688" y="3536950"/>
          <p14:tracePt t="41620" x="6135688" y="3527425"/>
          <p14:tracePt t="41640" x="6135688" y="3517900"/>
          <p14:tracePt t="41654" x="6126163" y="3509963"/>
          <p14:tracePt t="41670" x="6126163" y="3482975"/>
          <p14:tracePt t="41686" x="6116638" y="3473450"/>
          <p14:tracePt t="41703" x="6116638" y="3455988"/>
          <p14:tracePt t="41720" x="6116638" y="3438525"/>
          <p14:tracePt t="41737" x="6116638" y="3411538"/>
          <p14:tracePt t="41753" x="6116638" y="3394075"/>
          <p14:tracePt t="41770" x="6116638" y="3384550"/>
          <p14:tracePt t="41786" x="6116638" y="3367088"/>
          <p14:tracePt t="41803" x="6116638" y="3340100"/>
          <p14:tracePt t="41820" x="6126163" y="3322638"/>
          <p14:tracePt t="41836" x="6126163" y="3313113"/>
          <p14:tracePt t="41853" x="6126163" y="3303588"/>
          <p14:tracePt t="41869" x="6135688" y="3295650"/>
          <p14:tracePt t="41886" x="6143625" y="3286125"/>
          <p14:tracePt t="41903" x="6153150" y="3268663"/>
          <p14:tracePt t="41920" x="6180138" y="3251200"/>
          <p14:tracePt t="41936" x="6188075" y="3251200"/>
          <p14:tracePt t="41953" x="6197600" y="3251200"/>
          <p14:tracePt t="41969" x="6215063" y="3241675"/>
          <p14:tracePt t="41986" x="6232525" y="3241675"/>
          <p14:tracePt t="42002" x="6259513" y="3241675"/>
          <p14:tracePt t="42019" x="6278563" y="3241675"/>
          <p14:tracePt t="42036" x="6296025" y="3241675"/>
          <p14:tracePt t="42052" x="6303963" y="3241675"/>
          <p14:tracePt t="42086" x="6323013" y="3241675"/>
          <p14:tracePt t="42102" x="6340475" y="3241675"/>
          <p14:tracePt t="42119" x="6350000" y="3241675"/>
          <p14:tracePt t="42136" x="6367463" y="3251200"/>
          <p14:tracePt t="42152" x="6384925" y="3259138"/>
          <p14:tracePt t="42169" x="6402388" y="3278188"/>
          <p14:tracePt t="42186" x="6411913" y="3286125"/>
          <p14:tracePt t="42202" x="6429375" y="3295650"/>
          <p14:tracePt t="42281" x="6438900" y="3303588"/>
          <p14:tracePt t="42292" x="6446838" y="3313113"/>
          <p14:tracePt t="42304" x="6456363" y="3322638"/>
          <p14:tracePt t="42320" x="6473825" y="3330575"/>
          <p14:tracePt t="42337" x="6483350" y="3349625"/>
          <p14:tracePt t="42353" x="6483350" y="3357563"/>
          <p14:tracePt t="42370" x="6483350" y="3367088"/>
          <p14:tracePt t="42386" x="6492875" y="3375025"/>
          <p14:tracePt t="42403" x="6500813" y="3375025"/>
          <p14:tracePt t="42437" x="6510338" y="3384550"/>
          <p14:tracePt t="42454" x="6518275" y="3384550"/>
          <p14:tracePt t="42470" x="6527800" y="3394075"/>
          <p14:tracePt t="42501" x="6545263" y="3394075"/>
          <p14:tracePt t="42525" x="6554788" y="3394075"/>
          <p14:tracePt t="42625" x="6564313" y="3394075"/>
          <p14:tracePt t="42636" x="6572250" y="3394075"/>
          <p14:tracePt t="42666" x="6581775" y="3394075"/>
          <p14:tracePt t="42728" x="6589713" y="3394075"/>
          <p14:tracePt t="42744" x="6599238" y="3394075"/>
          <p14:tracePt t="42798" x="6616700" y="3394075"/>
          <p14:tracePt t="42804" x="6626225" y="3394075"/>
          <p14:tracePt t="42820" x="6643688" y="3394075"/>
          <p14:tracePt t="42836" x="6661150" y="3394075"/>
          <p14:tracePt t="42853" x="6680200" y="3384550"/>
          <p14:tracePt t="42870" x="6707188" y="3375025"/>
          <p14:tracePt t="42887" x="6724650" y="3367088"/>
          <p14:tracePt t="42904" x="6742113" y="3340100"/>
          <p14:tracePt t="42920" x="6769100" y="3330575"/>
          <p14:tracePt t="42936" x="6786563" y="3322638"/>
          <p14:tracePt t="42954" x="6813550" y="3303588"/>
          <p14:tracePt t="42970" x="6840538" y="3286125"/>
          <p14:tracePt t="42986" x="6858000" y="3268663"/>
          <p14:tracePt t="43003" x="6875463" y="3268663"/>
          <p14:tracePt t="43020" x="6884988" y="3251200"/>
          <p14:tracePt t="43036" x="6884988" y="3241675"/>
          <p14:tracePt t="43053" x="6894513" y="3224213"/>
          <p14:tracePt t="43070" x="6894513" y="3187700"/>
          <p14:tracePt t="43087" x="6911975" y="3170238"/>
          <p14:tracePt t="43103" x="6911975" y="3152775"/>
          <p14:tracePt t="43120" x="6911975" y="3116263"/>
          <p14:tracePt t="43136" x="6902450" y="3081338"/>
          <p14:tracePt t="43153" x="6894513" y="3036888"/>
          <p14:tracePt t="43170" x="6884988" y="2992438"/>
          <p14:tracePt t="43186" x="6867525" y="2965450"/>
          <p14:tracePt t="43203" x="6850063" y="2911475"/>
          <p14:tracePt t="43221" x="6813550" y="2857500"/>
          <p14:tracePt t="43236" x="6786563" y="2803525"/>
          <p14:tracePt t="43253" x="6778625" y="2778125"/>
          <p14:tracePt t="43270" x="6759575" y="2741613"/>
          <p14:tracePt t="43286" x="6732588" y="2724150"/>
          <p14:tracePt t="43303" x="6715125" y="2697163"/>
          <p14:tracePt t="43320" x="6680200" y="2652713"/>
          <p14:tracePt t="43337" x="6643688" y="2598738"/>
          <p14:tracePt t="43353" x="6626225" y="2554288"/>
          <p14:tracePt t="43369" x="6599238" y="2517775"/>
          <p14:tracePt t="43386" x="6581775" y="2473325"/>
          <p14:tracePt t="43403" x="6564313" y="2455863"/>
          <p14:tracePt t="43419" x="6537325" y="2428875"/>
          <p14:tracePt t="43436" x="6518275" y="2411413"/>
          <p14:tracePt t="43453" x="6500813" y="2393950"/>
          <p14:tracePt t="43471" x="6473825" y="2357438"/>
          <p14:tracePt t="43487" x="6446838" y="2339975"/>
          <p14:tracePt t="43504" x="6429375" y="2322513"/>
          <p14:tracePt t="43520" x="6411913" y="2303463"/>
          <p14:tracePt t="43537" x="6375400" y="2278063"/>
          <p14:tracePt t="43553" x="6313488" y="2241550"/>
          <p14:tracePt t="43570" x="6232525" y="2197100"/>
          <p14:tracePt t="43587" x="6081713" y="2160588"/>
          <p14:tracePt t="43603" x="5992813" y="2135188"/>
          <p14:tracePt t="43620" x="5911850" y="2108200"/>
          <p14:tracePt t="43636" x="5830888" y="2081213"/>
          <p14:tracePt t="43653" x="5751513" y="2054225"/>
          <p14:tracePt t="43670" x="5707063" y="2027238"/>
          <p14:tracePt t="43687" x="5626100" y="2000250"/>
          <p14:tracePt t="43704" x="5510213" y="1965325"/>
          <p14:tracePt t="43721" x="5429250" y="1938338"/>
          <p14:tracePt t="43737" x="5367338" y="1911350"/>
          <p14:tracePt t="43753" x="5303838" y="1884363"/>
          <p14:tracePt t="43770" x="5241925" y="1866900"/>
          <p14:tracePt t="43786" x="5160963" y="1839913"/>
          <p14:tracePt t="43803" x="5054600" y="1822450"/>
          <p14:tracePt t="43820" x="4938713" y="1795463"/>
          <p14:tracePt t="43837" x="4830763" y="1785938"/>
          <p14:tracePt t="43853" x="4670425" y="1785938"/>
          <p14:tracePt t="43870" x="4562475" y="1785938"/>
          <p14:tracePt t="43887" x="4402138" y="1785938"/>
          <p14:tracePt t="43903" x="4268788" y="1785938"/>
          <p14:tracePt t="43921" x="4179888" y="1785938"/>
          <p14:tracePt t="43939" x="4027488" y="1803400"/>
          <p14:tracePt t="43955" x="3919538" y="1812925"/>
          <p14:tracePt t="43972" x="3813175" y="1839913"/>
          <p14:tracePt t="43987" x="3714750" y="1866900"/>
          <p14:tracePt t="44004" x="3608388" y="1901825"/>
          <p14:tracePt t="44021" x="3509963" y="1928813"/>
          <p14:tracePt t="44037" x="3419475" y="1955800"/>
          <p14:tracePt t="44054" x="3340100" y="1973263"/>
          <p14:tracePt t="44071" x="3276600" y="2000250"/>
          <p14:tracePt t="44087" x="3197225" y="2027238"/>
          <p14:tracePt t="44105" x="3062288" y="2071688"/>
          <p14:tracePt t="44120" x="2973388" y="2098675"/>
          <p14:tracePt t="44137" x="2894013" y="2125663"/>
          <p14:tracePt t="44153" x="2813050" y="2152650"/>
          <p14:tracePt t="44170" x="2732088" y="2170113"/>
          <p14:tracePt t="44187" x="2670175" y="2197100"/>
          <p14:tracePt t="44203" x="2608263" y="2224088"/>
          <p14:tracePt t="44221" x="2554288" y="2232025"/>
          <p14:tracePt t="44237" x="2473325" y="2251075"/>
          <p14:tracePt t="44253" x="2401888" y="2259013"/>
          <p14:tracePt t="44270" x="2303463" y="2286000"/>
          <p14:tracePt t="44287" x="2214563" y="2312988"/>
          <p14:tracePt t="44304" x="2116138" y="2339975"/>
          <p14:tracePt t="44320" x="2054225" y="2357438"/>
          <p14:tracePt t="44337" x="2017713" y="2357438"/>
          <p14:tracePt t="44355" x="1990725" y="2357438"/>
          <p14:tracePt t="44371" x="1973263" y="2357438"/>
          <p14:tracePt t="44387" x="1955800" y="2339975"/>
          <p14:tracePt t="44403" x="1938338" y="2330450"/>
          <p14:tracePt t="44420" x="1919288" y="2330450"/>
          <p14:tracePt t="44437" x="1901825" y="2330450"/>
          <p14:tracePt t="44453" x="1874838" y="2330450"/>
          <p14:tracePt t="44471" x="1857375" y="2330450"/>
          <p14:tracePt t="44487" x="1847850" y="2330450"/>
          <p14:tracePt t="44503" x="1830388" y="2322513"/>
          <p14:tracePt t="44520" x="1803400" y="2312988"/>
          <p14:tracePt t="44537" x="1785938" y="2312988"/>
          <p14:tracePt t="44554" x="1776413" y="2312988"/>
          <p14:tracePt t="44573" x="1768475" y="2312988"/>
          <p14:tracePt t="44587" x="1758950" y="2312988"/>
          <p14:tracePt t="44604" x="1751013" y="2312988"/>
          <p14:tracePt t="44643" x="1731963" y="2312988"/>
          <p14:tracePt t="46968" x="1724025" y="2312988"/>
          <p14:tracePt t="46978" x="1714500" y="2322513"/>
          <p14:tracePt t="46990" x="1704975" y="2330450"/>
          <p14:tracePt t="47004" x="1687513" y="2374900"/>
          <p14:tracePt t="47020" x="1660525" y="2428875"/>
          <p14:tracePt t="47037" x="1652588" y="2446338"/>
          <p14:tracePt t="47054" x="1625600" y="2492375"/>
          <p14:tracePt t="47070" x="1608138" y="2509838"/>
          <p14:tracePt t="47087" x="1581150" y="2554288"/>
          <p14:tracePt t="47104" x="1571625" y="2589213"/>
          <p14:tracePt t="47120" x="1544638" y="2652713"/>
          <p14:tracePt t="47137" x="1517650" y="2732088"/>
          <p14:tracePt t="47154" x="1482725" y="2849563"/>
          <p14:tracePt t="47171" x="1455738" y="2928938"/>
          <p14:tracePt t="47187" x="1428750" y="3009900"/>
          <p14:tracePt t="47204" x="1401763" y="3071813"/>
          <p14:tracePt t="47220" x="1393825" y="3108325"/>
          <p14:tracePt t="47237" x="1384300" y="3135313"/>
          <p14:tracePt t="47254" x="1374775" y="3160713"/>
          <p14:tracePt t="47271" x="1374775" y="3187700"/>
          <p14:tracePt t="47287" x="1347788" y="3232150"/>
          <p14:tracePt t="47304" x="1339850" y="3278188"/>
          <p14:tracePt t="47320" x="1330325" y="3295650"/>
          <p14:tracePt t="47337" x="1303338" y="3349625"/>
          <p14:tracePt t="47354" x="1303338" y="3375025"/>
          <p14:tracePt t="47371" x="1285875" y="3411538"/>
          <p14:tracePt t="47387" x="1285875" y="3429000"/>
          <p14:tracePt t="47404" x="1285875" y="3446463"/>
          <p14:tracePt t="47421" x="1276350" y="3482975"/>
          <p14:tracePt t="47437" x="1258888" y="3509963"/>
          <p14:tracePt t="47454" x="1241425" y="3563938"/>
          <p14:tracePt t="47470" x="1214438" y="3608388"/>
          <p14:tracePt t="47487" x="1204913" y="3625850"/>
          <p14:tracePt t="47504" x="1204913" y="3643313"/>
          <p14:tracePt t="47520" x="1196975" y="3652838"/>
          <p14:tracePt t="48440" x="1179513" y="3652838"/>
          <p14:tracePt t="48556" x="1169988" y="3652838"/>
          <p14:tracePt t="53589" x="1169988" y="3662363"/>
          <p14:tracePt t="53600" x="1179513" y="3786188"/>
          <p14:tracePt t="53611" x="1196975" y="3956050"/>
          <p14:tracePt t="53622" x="1214438" y="4251325"/>
          <p14:tracePt t="53638" x="1187450" y="4448175"/>
          <p14:tracePt t="53654" x="1116013" y="4572000"/>
          <p14:tracePt t="53671" x="1027113" y="4670425"/>
          <p14:tracePt t="53688" x="946150" y="4741863"/>
          <p14:tracePt t="53705" x="884238" y="4786313"/>
          <p14:tracePt t="53722" x="874713" y="4813300"/>
          <p14:tracePt t="53738" x="866775" y="4822825"/>
          <p14:tracePt t="53755" x="857250" y="4830763"/>
          <p14:tracePt t="53772" x="847725" y="4849813"/>
          <p14:tracePt t="53788" x="839788" y="4867275"/>
          <p14:tracePt t="53804" x="812800" y="4894263"/>
          <p14:tracePt t="53821" x="795338" y="4911725"/>
          <p14:tracePt t="53838" x="768350" y="4938713"/>
          <p14:tracePt t="53855" x="741363" y="4992688"/>
          <p14:tracePt t="53871" x="696913" y="5081588"/>
          <p14:tracePt t="53888" x="642938" y="5180013"/>
          <p14:tracePt t="53904" x="588963" y="5259388"/>
          <p14:tracePt t="53921" x="554038" y="5330825"/>
          <p14:tracePt t="53938" x="527050" y="5349875"/>
          <p14:tracePt t="53954" x="527050" y="5357813"/>
          <p14:tracePt t="53986" x="517525" y="5367338"/>
          <p14:tracePt t="53994" x="509588" y="5376863"/>
          <p14:tracePt t="54004" x="482600" y="5411788"/>
          <p14:tracePt t="54021" x="419100" y="5510213"/>
          <p14:tracePt t="54038" x="393700" y="5564188"/>
          <p14:tracePt t="54054" x="374650" y="5581650"/>
          <p14:tracePt t="54071" x="347663" y="5599113"/>
          <p14:tracePt t="54088" x="339725" y="5608638"/>
          <p14:tracePt t="54489" x="347663" y="5599113"/>
          <p14:tracePt t="54499" x="366713" y="5591175"/>
          <p14:tracePt t="54512" x="374650" y="5591175"/>
          <p14:tracePt t="54523" x="374650" y="5581650"/>
          <p14:tracePt t="54543" x="384175" y="5581650"/>
          <p14:tracePt t="54559" x="393700" y="5572125"/>
          <p14:tracePt t="54572" x="401638" y="5572125"/>
          <p14:tracePt t="54589" x="438150" y="5546725"/>
          <p14:tracePt t="54605" x="465138" y="5527675"/>
          <p14:tracePt t="54622" x="509588" y="5519738"/>
          <p14:tracePt t="54639" x="544513" y="5510213"/>
          <p14:tracePt t="54655" x="588963" y="5483225"/>
          <p14:tracePt t="54671" x="615950" y="5473700"/>
          <p14:tracePt t="54688" x="625475" y="5473700"/>
          <p14:tracePt t="54769" x="625475" y="5465763"/>
          <p14:tracePt t="54785" x="625475" y="5448300"/>
          <p14:tracePt t="54797" x="608013" y="5438775"/>
          <p14:tracePt t="54805" x="598488" y="5438775"/>
          <p14:tracePt t="54821" x="581025" y="5429250"/>
          <p14:tracePt t="54838" x="561975" y="5429250"/>
          <p14:tracePt t="54855" x="517525" y="5429250"/>
          <p14:tracePt t="54871" x="482600" y="5456238"/>
          <p14:tracePt t="54888" x="465138" y="5473700"/>
          <p14:tracePt t="54905" x="438150" y="5492750"/>
          <p14:tracePt t="54922" x="411163" y="5510213"/>
          <p14:tracePt t="54939" x="393700" y="5510213"/>
          <p14:tracePt t="55006" x="393700" y="5519738"/>
          <p14:tracePt t="55021" x="393700" y="5527675"/>
          <p14:tracePt t="55032" x="393700" y="5537200"/>
          <p14:tracePt t="55059" x="393700" y="5546725"/>
          <p14:tracePt t="55069" x="401638" y="5546725"/>
          <p14:tracePt t="55089" x="428625" y="5546725"/>
          <p14:tracePt t="55105" x="500063" y="5546725"/>
          <p14:tracePt t="55122" x="696913" y="5465763"/>
          <p14:tracePt t="55138" x="785813" y="5438775"/>
          <p14:tracePt t="55155" x="830263" y="5438775"/>
          <p14:tracePt t="55171" x="857250" y="5438775"/>
          <p14:tracePt t="55188" x="866775" y="5438775"/>
          <p14:tracePt t="55205" x="874713" y="5438775"/>
          <p14:tracePt t="55222" x="884238" y="5438775"/>
          <p14:tracePt t="55239" x="901700" y="5438775"/>
          <p14:tracePt t="55255" x="919163" y="5438775"/>
          <p14:tracePt t="55381" x="901700" y="5456238"/>
          <p14:tracePt t="55391" x="866775" y="5465763"/>
          <p14:tracePt t="55405" x="768350" y="5510213"/>
          <p14:tracePt t="55422" x="669925" y="5546725"/>
          <p14:tracePt t="55439" x="554038" y="5608638"/>
          <p14:tracePt t="55455" x="473075" y="5635625"/>
          <p14:tracePt t="55473" x="384175" y="5670550"/>
          <p14:tracePt t="55489" x="357188" y="5680075"/>
          <p14:tracePt t="55505" x="322263" y="5707063"/>
          <p14:tracePt t="55522" x="285750" y="5724525"/>
          <p14:tracePt t="55539" x="268288" y="5741988"/>
          <p14:tracePt t="55555" x="250825" y="5768975"/>
          <p14:tracePt t="55572" x="231775" y="5778500"/>
          <p14:tracePt t="55589" x="204788" y="5786438"/>
          <p14:tracePt t="55605" x="187325" y="5786438"/>
          <p14:tracePt t="55624" x="160338" y="5795963"/>
          <p14:tracePt t="55639" x="133350" y="5795963"/>
          <p14:tracePt t="55655" x="125413" y="5805488"/>
          <p14:tracePt t="55732" x="142875" y="5813425"/>
          <p14:tracePt t="55742" x="169863" y="5832475"/>
          <p14:tracePt t="55755" x="204788" y="5832475"/>
          <p14:tracePt t="55772" x="303213" y="5840413"/>
          <p14:tracePt t="55789" x="411163" y="5840413"/>
          <p14:tracePt t="55805" x="517525" y="5840413"/>
          <p14:tracePt t="55821" x="588963" y="5840413"/>
          <p14:tracePt t="55838" x="669925" y="5822950"/>
          <p14:tracePt t="55855" x="704850" y="5805488"/>
          <p14:tracePt t="55871" x="714375" y="5805488"/>
          <p14:tracePt t="56005" x="704850" y="5805488"/>
          <p14:tracePt t="56016" x="660400" y="5805488"/>
          <p14:tracePt t="56027" x="625475" y="5822950"/>
          <p14:tracePt t="56038" x="544513" y="5849938"/>
          <p14:tracePt t="56055" x="465138" y="5876925"/>
          <p14:tracePt t="56071" x="374650" y="5903913"/>
          <p14:tracePt t="56088" x="285750" y="5903913"/>
          <p14:tracePt t="56105" x="187325" y="5903913"/>
          <p14:tracePt t="56107" x="152400" y="5911850"/>
          <p14:tracePt t="56121" x="115888" y="5911850"/>
          <p14:tracePt t="56139" x="44450" y="5921375"/>
          <p14:tracePt t="56155" x="17463" y="5929313"/>
          <p14:tracePt t="56171" x="0" y="5948363"/>
          <p14:tracePt t="56336" x="0" y="5956300"/>
          <p14:tracePt t="56349" x="9525" y="5965825"/>
          <p14:tracePt t="56373" x="17463" y="5975350"/>
          <p14:tracePt t="56384" x="26988" y="5983288"/>
          <p14:tracePt t="56395" x="44450" y="5983288"/>
          <p14:tracePt t="56405" x="53975" y="5992813"/>
          <p14:tracePt t="56422" x="71438" y="6019800"/>
          <p14:tracePt t="56439" x="80963" y="6019800"/>
          <p14:tracePt t="56455" x="88900" y="6027738"/>
          <p14:tracePt t="56472" x="98425" y="6037263"/>
          <p14:tracePt t="56537" x="125413" y="6037263"/>
          <p14:tracePt t="56554" x="133350" y="6037263"/>
          <p14:tracePt t="56565" x="142875" y="6037263"/>
          <p14:tracePt t="56577" x="179388" y="6046788"/>
          <p14:tracePt t="56589" x="196850" y="6046788"/>
          <p14:tracePt t="56607" x="295275" y="6046788"/>
          <p14:tracePt t="56624" x="401638" y="6046788"/>
          <p14:tracePt t="56640" x="554038" y="6037263"/>
          <p14:tracePt t="56655" x="660400" y="6037263"/>
          <p14:tracePt t="56672" x="750888" y="6037263"/>
          <p14:tracePt t="56688" x="785813" y="6037263"/>
          <p14:tracePt t="56705" x="803275" y="6037263"/>
          <p14:tracePt t="56852" x="812800" y="6027738"/>
          <p14:tracePt t="56863" x="812800" y="60198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1066800" y="0"/>
            <a:ext cx="8005763" cy="83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2075" tIns="46038" rIns="92075" bIns="46038" anchor="ctr"/>
          <a:lstStyle/>
          <a:p>
            <a:r>
              <a:rPr lang="en-US" sz="3600" dirty="0">
                <a:solidFill>
                  <a:srgbClr val="0070C0"/>
                </a:solidFill>
                <a:latin typeface="Neo Sans Intel"/>
              </a:rPr>
              <a:t>Executing a BEQ Instruction 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(</a:t>
            </a:r>
            <a:r>
              <a:rPr lang="en-US" sz="3600" dirty="0">
                <a:solidFill>
                  <a:srgbClr val="0070C0"/>
                </a:solidFill>
                <a:latin typeface="Neo Sans Intel"/>
              </a:rPr>
              <a:t>3</a:t>
            </a:r>
            <a:r>
              <a:rPr lang="en-US" sz="3600" dirty="0" smtClean="0">
                <a:solidFill>
                  <a:srgbClr val="0070C0"/>
                </a:solidFill>
                <a:latin typeface="Neo Sans Intel"/>
              </a:rPr>
              <a:t>)</a:t>
            </a:r>
            <a:endParaRPr lang="en-US" sz="3600" dirty="0">
              <a:solidFill>
                <a:srgbClr val="0070C0"/>
              </a:solidFill>
              <a:latin typeface="Neo Sans Intel"/>
            </a:endParaRPr>
          </a:p>
        </p:txBody>
      </p:sp>
      <p:sp>
        <p:nvSpPr>
          <p:cNvPr id="28675" name="Rectangle 3"/>
          <p:cNvSpPr>
            <a:spLocks noChangeArrowheads="1"/>
          </p:cNvSpPr>
          <p:nvPr/>
        </p:nvSpPr>
        <p:spPr bwMode="auto">
          <a:xfrm>
            <a:off x="262706" y="838200"/>
            <a:ext cx="2646878" cy="40011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lg" len="med"/>
          </a:ln>
        </p:spPr>
        <p:txBody>
          <a:bodyPr wrap="none">
            <a:spAutoFit/>
          </a:bodyPr>
          <a:lstStyle/>
          <a:p>
            <a:r>
              <a:rPr lang="en-US" sz="2000" b="1" dirty="0" err="1" smtClean="0">
                <a:latin typeface="Courier New" pitchFamily="49" charset="0"/>
                <a:cs typeface="Courier New" pitchFamily="49" charset="0"/>
              </a:rPr>
              <a:t>beq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R4, R5, </a:t>
            </a:r>
            <a:r>
              <a:rPr lang="en-US" sz="2000" b="1" dirty="0" smtClean="0">
                <a:latin typeface="Courier New" pitchFamily="49" charset="0"/>
                <a:cs typeface="Courier New" pitchFamily="49" charset="0"/>
              </a:rPr>
              <a:t>27; 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8676" name="Rectangle 4"/>
          <p:cNvSpPr>
            <a:spLocks noChangeArrowheads="1"/>
          </p:cNvSpPr>
          <p:nvPr/>
        </p:nvSpPr>
        <p:spPr bwMode="auto">
          <a:xfrm>
            <a:off x="134553" y="4773613"/>
            <a:ext cx="2209800" cy="12700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med" len="lg"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0 or</a:t>
            </a: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 4 </a:t>
            </a:r>
            <a:r>
              <a:rPr lang="en-US" sz="1600" b="1" dirty="0" err="1">
                <a:latin typeface="Courier New" pitchFamily="49" charset="0"/>
              </a:rPr>
              <a:t>beq</a:t>
            </a:r>
            <a:r>
              <a:rPr lang="en-US" sz="1600" b="1" dirty="0">
                <a:latin typeface="Courier New" pitchFamily="49" charset="0"/>
              </a:rPr>
              <a:t> R4, R5, 27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 8 and</a:t>
            </a:r>
            <a:br>
              <a:rPr lang="en-US" sz="1600" b="1" dirty="0">
                <a:latin typeface="Courier New" pitchFamily="49" charset="0"/>
              </a:rPr>
            </a:br>
            <a:r>
              <a:rPr lang="en-US" sz="1600" b="1" dirty="0">
                <a:latin typeface="Courier New" pitchFamily="49" charset="0"/>
              </a:rPr>
              <a:t>12 </a:t>
            </a:r>
            <a:r>
              <a:rPr lang="en-US" sz="1600" b="1" dirty="0" err="1">
                <a:latin typeface="Courier New" pitchFamily="49" charset="0"/>
              </a:rPr>
              <a:t>sw</a:t>
            </a:r>
            <a:endParaRPr lang="en-US" sz="1600" b="1" dirty="0">
              <a:latin typeface="Courier New" pitchFamily="49" charset="0"/>
            </a:endParaRPr>
          </a:p>
          <a:p>
            <a:pPr>
              <a:spcBef>
                <a:spcPct val="10000"/>
              </a:spcBef>
            </a:pPr>
            <a:r>
              <a:rPr lang="en-US" sz="1600" b="1" dirty="0">
                <a:latin typeface="Courier New" pitchFamily="49" charset="0"/>
              </a:rPr>
              <a:t>16 sub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2743200" y="829270"/>
            <a:ext cx="6553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if(R4 - R5 == 0)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then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(PC + 4) + </a:t>
            </a:r>
            <a:r>
              <a:rPr lang="en-US" b="1" dirty="0" err="1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SignExt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(27)*4;  </a:t>
            </a:r>
          </a:p>
          <a:p>
            <a:r>
              <a:rPr lang="en-US" b="1" dirty="0" smtClean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#   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else  PC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  <a:sym typeface="Symbol" pitchFamily="18" charset="2"/>
              </a:rPr>
              <a:t>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  <a:latin typeface="Courier New" pitchFamily="49" charset="0"/>
                <a:cs typeface="Courier New" pitchFamily="49" charset="0"/>
              </a:rPr>
              <a:t> PC+4</a:t>
            </a:r>
          </a:p>
        </p:txBody>
      </p:sp>
      <p:grpSp>
        <p:nvGrpSpPr>
          <p:cNvPr id="184" name="Group 183"/>
          <p:cNvGrpSpPr>
            <a:grpSpLocks/>
          </p:cNvGrpSpPr>
          <p:nvPr/>
        </p:nvGrpSpPr>
        <p:grpSpPr bwMode="auto">
          <a:xfrm>
            <a:off x="762000" y="1901825"/>
            <a:ext cx="7875588" cy="3889375"/>
            <a:chOff x="480" y="1198"/>
            <a:chExt cx="4961" cy="2450"/>
          </a:xfrm>
        </p:grpSpPr>
        <p:sp>
          <p:nvSpPr>
            <p:cNvPr id="185" name="Rectangle 129"/>
            <p:cNvSpPr>
              <a:spLocks noChangeArrowheads="1"/>
            </p:cNvSpPr>
            <p:nvPr/>
          </p:nvSpPr>
          <p:spPr bwMode="auto">
            <a:xfrm>
              <a:off x="960" y="2200"/>
              <a:ext cx="567" cy="582"/>
            </a:xfrm>
            <a:prstGeom prst="rect">
              <a:avLst/>
            </a:prstGeom>
            <a:solidFill>
              <a:srgbClr val="FFFFCC"/>
            </a:solidFill>
            <a:ln w="28575" algn="ctr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6" name="Line 6"/>
            <p:cNvSpPr>
              <a:spLocks noChangeShapeType="1"/>
            </p:cNvSpPr>
            <p:nvPr/>
          </p:nvSpPr>
          <p:spPr bwMode="auto">
            <a:xfrm>
              <a:off x="828" y="2273"/>
              <a:ext cx="136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7" name="Line 7"/>
            <p:cNvSpPr>
              <a:spLocks noChangeShapeType="1"/>
            </p:cNvSpPr>
            <p:nvPr/>
          </p:nvSpPr>
          <p:spPr bwMode="auto">
            <a:xfrm flipH="1" flipV="1">
              <a:off x="2229" y="2957"/>
              <a:ext cx="34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8" name="Rectangle 8"/>
            <p:cNvSpPr>
              <a:spLocks noChangeArrowheads="1"/>
            </p:cNvSpPr>
            <p:nvPr/>
          </p:nvSpPr>
          <p:spPr bwMode="auto">
            <a:xfrm>
              <a:off x="2149" y="3035"/>
              <a:ext cx="116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89" name="Line 9"/>
            <p:cNvSpPr>
              <a:spLocks noChangeShapeType="1"/>
            </p:cNvSpPr>
            <p:nvPr/>
          </p:nvSpPr>
          <p:spPr bwMode="auto">
            <a:xfrm flipH="1" flipV="1">
              <a:off x="2578" y="2957"/>
              <a:ext cx="32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0" name="Freeform 10"/>
            <p:cNvSpPr>
              <a:spLocks/>
            </p:cNvSpPr>
            <p:nvPr/>
          </p:nvSpPr>
          <p:spPr bwMode="auto">
            <a:xfrm>
              <a:off x="2050" y="2110"/>
              <a:ext cx="519" cy="612"/>
            </a:xfrm>
            <a:custGeom>
              <a:avLst/>
              <a:gdLst>
                <a:gd name="T0" fmla="*/ 518 w 519"/>
                <a:gd name="T1" fmla="*/ 611 h 541"/>
                <a:gd name="T2" fmla="*/ 518 w 519"/>
                <a:gd name="T3" fmla="*/ 0 h 541"/>
                <a:gd name="T4" fmla="*/ 0 w 519"/>
                <a:gd name="T5" fmla="*/ 0 h 541"/>
                <a:gd name="T6" fmla="*/ 0 w 519"/>
                <a:gd name="T7" fmla="*/ 611 h 541"/>
                <a:gd name="T8" fmla="*/ 518 w 519"/>
                <a:gd name="T9" fmla="*/ 611 h 541"/>
                <a:gd name="T10" fmla="*/ 518 w 519"/>
                <a:gd name="T11" fmla="*/ 611 h 5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19"/>
                <a:gd name="T19" fmla="*/ 0 h 541"/>
                <a:gd name="T20" fmla="*/ 519 w 519"/>
                <a:gd name="T21" fmla="*/ 541 h 5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19" h="541">
                  <a:moveTo>
                    <a:pt x="518" y="540"/>
                  </a:moveTo>
                  <a:lnTo>
                    <a:pt x="518" y="0"/>
                  </a:lnTo>
                  <a:lnTo>
                    <a:pt x="0" y="0"/>
                  </a:lnTo>
                  <a:lnTo>
                    <a:pt x="0" y="540"/>
                  </a:lnTo>
                  <a:lnTo>
                    <a:pt x="518" y="540"/>
                  </a:lnTo>
                </a:path>
              </a:pathLst>
            </a:custGeom>
            <a:solidFill>
              <a:srgbClr val="CCFFFF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9" name="Rectangle 11"/>
            <p:cNvSpPr>
              <a:spLocks noChangeArrowheads="1"/>
            </p:cNvSpPr>
            <p:nvPr/>
          </p:nvSpPr>
          <p:spPr bwMode="auto">
            <a:xfrm>
              <a:off x="2119" y="2152"/>
              <a:ext cx="116" cy="1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  <a:p>
              <a:pPr algn="ctr"/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70" name="Line 12"/>
            <p:cNvSpPr>
              <a:spLocks noChangeShapeType="1"/>
            </p:cNvSpPr>
            <p:nvPr/>
          </p:nvSpPr>
          <p:spPr bwMode="auto">
            <a:xfrm>
              <a:off x="1897" y="2985"/>
              <a:ext cx="43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1" name="Line 13"/>
            <p:cNvSpPr>
              <a:spLocks noChangeShapeType="1"/>
            </p:cNvSpPr>
            <p:nvPr/>
          </p:nvSpPr>
          <p:spPr bwMode="auto">
            <a:xfrm flipV="1">
              <a:off x="2542" y="2985"/>
              <a:ext cx="131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2" name="Freeform 14"/>
            <p:cNvSpPr>
              <a:spLocks/>
            </p:cNvSpPr>
            <p:nvPr/>
          </p:nvSpPr>
          <p:spPr bwMode="auto">
            <a:xfrm>
              <a:off x="1869" y="2439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3" name="Freeform 15"/>
            <p:cNvSpPr>
              <a:spLocks/>
            </p:cNvSpPr>
            <p:nvPr/>
          </p:nvSpPr>
          <p:spPr bwMode="auto">
            <a:xfrm>
              <a:off x="1869" y="2346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8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9 h 24"/>
                <a:gd name="T14" fmla="*/ 22 w 24"/>
                <a:gd name="T15" fmla="*/ 17 h 24"/>
                <a:gd name="T16" fmla="*/ 23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3 w 24"/>
                <a:gd name="T25" fmla="*/ 7 h 24"/>
                <a:gd name="T26" fmla="*/ 22 w 24"/>
                <a:gd name="T27" fmla="*/ 5 h 24"/>
                <a:gd name="T28" fmla="*/ 22 w 24"/>
                <a:gd name="T29" fmla="*/ 5 h 24"/>
                <a:gd name="T30" fmla="*/ 20 w 24"/>
                <a:gd name="T31" fmla="*/ 4 h 24"/>
                <a:gd name="T32" fmla="*/ 18 w 24"/>
                <a:gd name="T33" fmla="*/ 2 h 24"/>
                <a:gd name="T34" fmla="*/ 18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4 w 24"/>
                <a:gd name="T51" fmla="*/ 4 h 24"/>
                <a:gd name="T52" fmla="*/ 2 w 24"/>
                <a:gd name="T53" fmla="*/ 5 h 24"/>
                <a:gd name="T54" fmla="*/ 2 w 24"/>
                <a:gd name="T55" fmla="*/ 5 h 24"/>
                <a:gd name="T56" fmla="*/ 0 w 24"/>
                <a:gd name="T57" fmla="*/ 7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2 w 24"/>
                <a:gd name="T67" fmla="*/ 17 h 24"/>
                <a:gd name="T68" fmla="*/ 2 w 24"/>
                <a:gd name="T69" fmla="*/ 19 h 24"/>
                <a:gd name="T70" fmla="*/ 4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9"/>
                  </a:lnTo>
                  <a:lnTo>
                    <a:pt x="22" y="17"/>
                  </a:lnTo>
                  <a:lnTo>
                    <a:pt x="23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2" y="5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2" y="17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4" name="Freeform 16"/>
            <p:cNvSpPr>
              <a:spLocks/>
            </p:cNvSpPr>
            <p:nvPr/>
          </p:nvSpPr>
          <p:spPr bwMode="auto">
            <a:xfrm>
              <a:off x="1869" y="3192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5" name="Line 17"/>
            <p:cNvSpPr>
              <a:spLocks noChangeShapeType="1"/>
            </p:cNvSpPr>
            <p:nvPr/>
          </p:nvSpPr>
          <p:spPr bwMode="auto">
            <a:xfrm>
              <a:off x="1689" y="2447"/>
              <a:ext cx="19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6" name="Line 18"/>
            <p:cNvSpPr>
              <a:spLocks noChangeShapeType="1"/>
            </p:cNvSpPr>
            <p:nvPr/>
          </p:nvSpPr>
          <p:spPr bwMode="auto">
            <a:xfrm flipV="1">
              <a:off x="1897" y="3201"/>
              <a:ext cx="776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7" name="Line 19"/>
            <p:cNvSpPr>
              <a:spLocks noChangeShapeType="1"/>
            </p:cNvSpPr>
            <p:nvPr/>
          </p:nvSpPr>
          <p:spPr bwMode="auto">
            <a:xfrm flipH="1">
              <a:off x="1687" y="1784"/>
              <a:ext cx="986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8" name="Freeform 20"/>
            <p:cNvSpPr>
              <a:spLocks/>
            </p:cNvSpPr>
            <p:nvPr/>
          </p:nvSpPr>
          <p:spPr bwMode="auto">
            <a:xfrm>
              <a:off x="4944" y="167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9" name="Freeform 21"/>
            <p:cNvSpPr>
              <a:spLocks/>
            </p:cNvSpPr>
            <p:nvPr/>
          </p:nvSpPr>
          <p:spPr bwMode="auto">
            <a:xfrm>
              <a:off x="2676" y="1677"/>
              <a:ext cx="93" cy="1777"/>
            </a:xfrm>
            <a:custGeom>
              <a:avLst/>
              <a:gdLst>
                <a:gd name="T0" fmla="*/ 92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2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0" name="Line 22"/>
            <p:cNvSpPr>
              <a:spLocks noChangeShapeType="1"/>
            </p:cNvSpPr>
            <p:nvPr/>
          </p:nvSpPr>
          <p:spPr bwMode="auto">
            <a:xfrm flipV="1">
              <a:off x="3066" y="3455"/>
              <a:ext cx="0" cy="5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1" name="Line 23"/>
            <p:cNvSpPr>
              <a:spLocks noChangeShapeType="1"/>
            </p:cNvSpPr>
            <p:nvPr/>
          </p:nvSpPr>
          <p:spPr bwMode="auto">
            <a:xfrm>
              <a:off x="3095" y="2386"/>
              <a:ext cx="2" cy="54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2" name="Line 24"/>
            <p:cNvSpPr>
              <a:spLocks noChangeShapeType="1"/>
            </p:cNvSpPr>
            <p:nvPr/>
          </p:nvSpPr>
          <p:spPr bwMode="auto">
            <a:xfrm flipV="1">
              <a:off x="3246" y="3166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3" name="Line 25"/>
            <p:cNvSpPr>
              <a:spLocks noChangeShapeType="1"/>
            </p:cNvSpPr>
            <p:nvPr/>
          </p:nvSpPr>
          <p:spPr bwMode="auto">
            <a:xfrm flipV="1">
              <a:off x="3604" y="2393"/>
              <a:ext cx="21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4" name="Freeform 26"/>
            <p:cNvSpPr>
              <a:spLocks/>
            </p:cNvSpPr>
            <p:nvPr/>
          </p:nvSpPr>
          <p:spPr bwMode="auto">
            <a:xfrm>
              <a:off x="3117" y="2815"/>
              <a:ext cx="245" cy="345"/>
            </a:xfrm>
            <a:custGeom>
              <a:avLst/>
              <a:gdLst>
                <a:gd name="T0" fmla="*/ 123 w 174"/>
                <a:gd name="T1" fmla="*/ 344 h 367"/>
                <a:gd name="T2" fmla="*/ 144 w 174"/>
                <a:gd name="T3" fmla="*/ 342 h 367"/>
                <a:gd name="T4" fmla="*/ 162 w 174"/>
                <a:gd name="T5" fmla="*/ 336 h 367"/>
                <a:gd name="T6" fmla="*/ 179 w 174"/>
                <a:gd name="T7" fmla="*/ 324 h 367"/>
                <a:gd name="T8" fmla="*/ 194 w 174"/>
                <a:gd name="T9" fmla="*/ 312 h 367"/>
                <a:gd name="T10" fmla="*/ 208 w 174"/>
                <a:gd name="T11" fmla="*/ 294 h 367"/>
                <a:gd name="T12" fmla="*/ 221 w 174"/>
                <a:gd name="T13" fmla="*/ 274 h 367"/>
                <a:gd name="T14" fmla="*/ 230 w 174"/>
                <a:gd name="T15" fmla="*/ 251 h 367"/>
                <a:gd name="T16" fmla="*/ 238 w 174"/>
                <a:gd name="T17" fmla="*/ 227 h 367"/>
                <a:gd name="T18" fmla="*/ 244 w 174"/>
                <a:gd name="T19" fmla="*/ 200 h 367"/>
                <a:gd name="T20" fmla="*/ 244 w 174"/>
                <a:gd name="T21" fmla="*/ 171 h 367"/>
                <a:gd name="T22" fmla="*/ 244 w 174"/>
                <a:gd name="T23" fmla="*/ 145 h 367"/>
                <a:gd name="T24" fmla="*/ 238 w 174"/>
                <a:gd name="T25" fmla="*/ 118 h 367"/>
                <a:gd name="T26" fmla="*/ 230 w 174"/>
                <a:gd name="T27" fmla="*/ 92 h 367"/>
                <a:gd name="T28" fmla="*/ 221 w 174"/>
                <a:gd name="T29" fmla="*/ 71 h 367"/>
                <a:gd name="T30" fmla="*/ 208 w 174"/>
                <a:gd name="T31" fmla="*/ 51 h 367"/>
                <a:gd name="T32" fmla="*/ 194 w 174"/>
                <a:gd name="T33" fmla="*/ 33 h 367"/>
                <a:gd name="T34" fmla="*/ 179 w 174"/>
                <a:gd name="T35" fmla="*/ 19 h 367"/>
                <a:gd name="T36" fmla="*/ 162 w 174"/>
                <a:gd name="T37" fmla="*/ 8 h 367"/>
                <a:gd name="T38" fmla="*/ 144 w 174"/>
                <a:gd name="T39" fmla="*/ 2 h 367"/>
                <a:gd name="T40" fmla="*/ 123 w 174"/>
                <a:gd name="T41" fmla="*/ 0 h 367"/>
                <a:gd name="T42" fmla="*/ 103 w 174"/>
                <a:gd name="T43" fmla="*/ 2 h 367"/>
                <a:gd name="T44" fmla="*/ 84 w 174"/>
                <a:gd name="T45" fmla="*/ 8 h 367"/>
                <a:gd name="T46" fmla="*/ 68 w 174"/>
                <a:gd name="T47" fmla="*/ 19 h 367"/>
                <a:gd name="T48" fmla="*/ 52 w 174"/>
                <a:gd name="T49" fmla="*/ 33 h 367"/>
                <a:gd name="T50" fmla="*/ 38 w 174"/>
                <a:gd name="T51" fmla="*/ 51 h 367"/>
                <a:gd name="T52" fmla="*/ 24 w 174"/>
                <a:gd name="T53" fmla="*/ 71 h 367"/>
                <a:gd name="T54" fmla="*/ 14 w 174"/>
                <a:gd name="T55" fmla="*/ 92 h 367"/>
                <a:gd name="T56" fmla="*/ 8 w 174"/>
                <a:gd name="T57" fmla="*/ 118 h 367"/>
                <a:gd name="T58" fmla="*/ 3 w 174"/>
                <a:gd name="T59" fmla="*/ 145 h 367"/>
                <a:gd name="T60" fmla="*/ 0 w 174"/>
                <a:gd name="T61" fmla="*/ 171 h 367"/>
                <a:gd name="T62" fmla="*/ 3 w 174"/>
                <a:gd name="T63" fmla="*/ 200 h 367"/>
                <a:gd name="T64" fmla="*/ 8 w 174"/>
                <a:gd name="T65" fmla="*/ 227 h 367"/>
                <a:gd name="T66" fmla="*/ 14 w 174"/>
                <a:gd name="T67" fmla="*/ 251 h 367"/>
                <a:gd name="T68" fmla="*/ 24 w 174"/>
                <a:gd name="T69" fmla="*/ 274 h 367"/>
                <a:gd name="T70" fmla="*/ 38 w 174"/>
                <a:gd name="T71" fmla="*/ 294 h 367"/>
                <a:gd name="T72" fmla="*/ 52 w 174"/>
                <a:gd name="T73" fmla="*/ 312 h 367"/>
                <a:gd name="T74" fmla="*/ 68 w 174"/>
                <a:gd name="T75" fmla="*/ 324 h 367"/>
                <a:gd name="T76" fmla="*/ 84 w 174"/>
                <a:gd name="T77" fmla="*/ 336 h 367"/>
                <a:gd name="T78" fmla="*/ 103 w 174"/>
                <a:gd name="T79" fmla="*/ 342 h 367"/>
                <a:gd name="T80" fmla="*/ 123 w 174"/>
                <a:gd name="T81" fmla="*/ 344 h 367"/>
                <a:gd name="T82" fmla="*/ 123 w 174"/>
                <a:gd name="T83" fmla="*/ 344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4"/>
                <a:gd name="T127" fmla="*/ 0 h 367"/>
                <a:gd name="T128" fmla="*/ 174 w 174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4" h="367">
                  <a:moveTo>
                    <a:pt x="87" y="366"/>
                  </a:moveTo>
                  <a:lnTo>
                    <a:pt x="102" y="364"/>
                  </a:lnTo>
                  <a:lnTo>
                    <a:pt x="115" y="357"/>
                  </a:lnTo>
                  <a:lnTo>
                    <a:pt x="127" y="345"/>
                  </a:lnTo>
                  <a:lnTo>
                    <a:pt x="138" y="332"/>
                  </a:lnTo>
                  <a:lnTo>
                    <a:pt x="148" y="313"/>
                  </a:lnTo>
                  <a:lnTo>
                    <a:pt x="157" y="292"/>
                  </a:lnTo>
                  <a:lnTo>
                    <a:pt x="163" y="267"/>
                  </a:lnTo>
                  <a:lnTo>
                    <a:pt x="169" y="242"/>
                  </a:lnTo>
                  <a:lnTo>
                    <a:pt x="173" y="213"/>
                  </a:lnTo>
                  <a:lnTo>
                    <a:pt x="173" y="182"/>
                  </a:lnTo>
                  <a:lnTo>
                    <a:pt x="173" y="154"/>
                  </a:lnTo>
                  <a:lnTo>
                    <a:pt x="169" y="125"/>
                  </a:lnTo>
                  <a:lnTo>
                    <a:pt x="163" y="98"/>
                  </a:lnTo>
                  <a:lnTo>
                    <a:pt x="157" y="75"/>
                  </a:lnTo>
                  <a:lnTo>
                    <a:pt x="148" y="54"/>
                  </a:lnTo>
                  <a:lnTo>
                    <a:pt x="138" y="35"/>
                  </a:lnTo>
                  <a:lnTo>
                    <a:pt x="127" y="20"/>
                  </a:lnTo>
                  <a:lnTo>
                    <a:pt x="115" y="8"/>
                  </a:lnTo>
                  <a:lnTo>
                    <a:pt x="102" y="2"/>
                  </a:lnTo>
                  <a:lnTo>
                    <a:pt x="87" y="0"/>
                  </a:lnTo>
                  <a:lnTo>
                    <a:pt x="73" y="2"/>
                  </a:lnTo>
                  <a:lnTo>
                    <a:pt x="60" y="8"/>
                  </a:lnTo>
                  <a:lnTo>
                    <a:pt x="48" y="20"/>
                  </a:lnTo>
                  <a:lnTo>
                    <a:pt x="37" y="35"/>
                  </a:lnTo>
                  <a:lnTo>
                    <a:pt x="27" y="54"/>
                  </a:lnTo>
                  <a:lnTo>
                    <a:pt x="17" y="75"/>
                  </a:lnTo>
                  <a:lnTo>
                    <a:pt x="10" y="98"/>
                  </a:lnTo>
                  <a:lnTo>
                    <a:pt x="6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6" y="242"/>
                  </a:lnTo>
                  <a:lnTo>
                    <a:pt x="10" y="267"/>
                  </a:lnTo>
                  <a:lnTo>
                    <a:pt x="17" y="292"/>
                  </a:lnTo>
                  <a:lnTo>
                    <a:pt x="27" y="313"/>
                  </a:lnTo>
                  <a:lnTo>
                    <a:pt x="37" y="332"/>
                  </a:lnTo>
                  <a:lnTo>
                    <a:pt x="48" y="345"/>
                  </a:lnTo>
                  <a:lnTo>
                    <a:pt x="60" y="357"/>
                  </a:lnTo>
                  <a:lnTo>
                    <a:pt x="73" y="364"/>
                  </a:lnTo>
                  <a:lnTo>
                    <a:pt x="87" y="366"/>
                  </a:lnTo>
                </a:path>
              </a:pathLst>
            </a:custGeom>
            <a:solidFill>
              <a:srgbClr val="FFE6CD"/>
            </a:solidFill>
            <a:ln w="28575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5" name="Line 27"/>
            <p:cNvSpPr>
              <a:spLocks noChangeShapeType="1"/>
            </p:cNvSpPr>
            <p:nvPr/>
          </p:nvSpPr>
          <p:spPr bwMode="auto">
            <a:xfrm>
              <a:off x="2770" y="2985"/>
              <a:ext cx="349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6" name="Rectangle 28"/>
            <p:cNvSpPr>
              <a:spLocks noChangeArrowheads="1"/>
            </p:cNvSpPr>
            <p:nvPr/>
          </p:nvSpPr>
          <p:spPr bwMode="auto">
            <a:xfrm>
              <a:off x="2892" y="2302"/>
              <a:ext cx="264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ALUSrc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387" name="Line 29"/>
            <p:cNvSpPr>
              <a:spLocks noChangeShapeType="1"/>
            </p:cNvSpPr>
            <p:nvPr/>
          </p:nvSpPr>
          <p:spPr bwMode="auto">
            <a:xfrm flipH="1" flipV="1">
              <a:off x="2770" y="1778"/>
              <a:ext cx="364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8" name="Freeform 30"/>
            <p:cNvSpPr>
              <a:spLocks/>
            </p:cNvSpPr>
            <p:nvPr/>
          </p:nvSpPr>
          <p:spPr bwMode="auto">
            <a:xfrm>
              <a:off x="2921" y="2470"/>
              <a:ext cx="26" cy="24"/>
            </a:xfrm>
            <a:custGeom>
              <a:avLst/>
              <a:gdLst>
                <a:gd name="T0" fmla="*/ 11 w 26"/>
                <a:gd name="T1" fmla="*/ 23 h 24"/>
                <a:gd name="T2" fmla="*/ 13 w 26"/>
                <a:gd name="T3" fmla="*/ 23 h 24"/>
                <a:gd name="T4" fmla="*/ 15 w 26"/>
                <a:gd name="T5" fmla="*/ 23 h 24"/>
                <a:gd name="T6" fmla="*/ 17 w 26"/>
                <a:gd name="T7" fmla="*/ 23 h 24"/>
                <a:gd name="T8" fmla="*/ 19 w 26"/>
                <a:gd name="T9" fmla="*/ 21 h 24"/>
                <a:gd name="T10" fmla="*/ 21 w 26"/>
                <a:gd name="T11" fmla="*/ 21 h 24"/>
                <a:gd name="T12" fmla="*/ 21 w 26"/>
                <a:gd name="T13" fmla="*/ 19 h 24"/>
                <a:gd name="T14" fmla="*/ 23 w 26"/>
                <a:gd name="T15" fmla="*/ 17 h 24"/>
                <a:gd name="T16" fmla="*/ 23 w 26"/>
                <a:gd name="T17" fmla="*/ 15 h 24"/>
                <a:gd name="T18" fmla="*/ 23 w 26"/>
                <a:gd name="T19" fmla="*/ 14 h 24"/>
                <a:gd name="T20" fmla="*/ 25 w 26"/>
                <a:gd name="T21" fmla="*/ 12 h 24"/>
                <a:gd name="T22" fmla="*/ 23 w 26"/>
                <a:gd name="T23" fmla="*/ 10 h 24"/>
                <a:gd name="T24" fmla="*/ 23 w 26"/>
                <a:gd name="T25" fmla="*/ 10 h 24"/>
                <a:gd name="T26" fmla="*/ 23 w 26"/>
                <a:gd name="T27" fmla="*/ 8 h 24"/>
                <a:gd name="T28" fmla="*/ 21 w 26"/>
                <a:gd name="T29" fmla="*/ 6 h 24"/>
                <a:gd name="T30" fmla="*/ 21 w 26"/>
                <a:gd name="T31" fmla="*/ 4 h 24"/>
                <a:gd name="T32" fmla="*/ 19 w 26"/>
                <a:gd name="T33" fmla="*/ 4 h 24"/>
                <a:gd name="T34" fmla="*/ 17 w 26"/>
                <a:gd name="T35" fmla="*/ 2 h 24"/>
                <a:gd name="T36" fmla="*/ 15 w 26"/>
                <a:gd name="T37" fmla="*/ 2 h 24"/>
                <a:gd name="T38" fmla="*/ 13 w 26"/>
                <a:gd name="T39" fmla="*/ 2 h 24"/>
                <a:gd name="T40" fmla="*/ 11 w 26"/>
                <a:gd name="T41" fmla="*/ 0 h 24"/>
                <a:gd name="T42" fmla="*/ 11 w 26"/>
                <a:gd name="T43" fmla="*/ 2 h 24"/>
                <a:gd name="T44" fmla="*/ 9 w 26"/>
                <a:gd name="T45" fmla="*/ 2 h 24"/>
                <a:gd name="T46" fmla="*/ 8 w 26"/>
                <a:gd name="T47" fmla="*/ 2 h 24"/>
                <a:gd name="T48" fmla="*/ 6 w 26"/>
                <a:gd name="T49" fmla="*/ 4 h 24"/>
                <a:gd name="T50" fmla="*/ 4 w 26"/>
                <a:gd name="T51" fmla="*/ 4 h 24"/>
                <a:gd name="T52" fmla="*/ 4 w 26"/>
                <a:gd name="T53" fmla="*/ 6 h 24"/>
                <a:gd name="T54" fmla="*/ 2 w 26"/>
                <a:gd name="T55" fmla="*/ 8 h 24"/>
                <a:gd name="T56" fmla="*/ 2 w 26"/>
                <a:gd name="T57" fmla="*/ 10 h 24"/>
                <a:gd name="T58" fmla="*/ 2 w 26"/>
                <a:gd name="T59" fmla="*/ 10 h 24"/>
                <a:gd name="T60" fmla="*/ 0 w 26"/>
                <a:gd name="T61" fmla="*/ 12 h 24"/>
                <a:gd name="T62" fmla="*/ 2 w 26"/>
                <a:gd name="T63" fmla="*/ 14 h 24"/>
                <a:gd name="T64" fmla="*/ 2 w 26"/>
                <a:gd name="T65" fmla="*/ 15 h 24"/>
                <a:gd name="T66" fmla="*/ 2 w 26"/>
                <a:gd name="T67" fmla="*/ 17 h 24"/>
                <a:gd name="T68" fmla="*/ 4 w 26"/>
                <a:gd name="T69" fmla="*/ 19 h 24"/>
                <a:gd name="T70" fmla="*/ 4 w 26"/>
                <a:gd name="T71" fmla="*/ 21 h 24"/>
                <a:gd name="T72" fmla="*/ 6 w 26"/>
                <a:gd name="T73" fmla="*/ 21 h 24"/>
                <a:gd name="T74" fmla="*/ 8 w 26"/>
                <a:gd name="T75" fmla="*/ 23 h 24"/>
                <a:gd name="T76" fmla="*/ 9 w 26"/>
                <a:gd name="T77" fmla="*/ 23 h 24"/>
                <a:gd name="T78" fmla="*/ 11 w 26"/>
                <a:gd name="T79" fmla="*/ 23 h 24"/>
                <a:gd name="T80" fmla="*/ 11 w 26"/>
                <a:gd name="T81" fmla="*/ 23 h 24"/>
                <a:gd name="T82" fmla="*/ 11 w 26"/>
                <a:gd name="T83" fmla="*/ 23 h 2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6"/>
                <a:gd name="T127" fmla="*/ 0 h 24"/>
                <a:gd name="T128" fmla="*/ 26 w 26"/>
                <a:gd name="T129" fmla="*/ 24 h 2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6" h="24">
                  <a:moveTo>
                    <a:pt x="11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21" y="21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3" y="15"/>
                  </a:lnTo>
                  <a:lnTo>
                    <a:pt x="23" y="14"/>
                  </a:lnTo>
                  <a:lnTo>
                    <a:pt x="25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9" y="23"/>
                  </a:lnTo>
                  <a:lnTo>
                    <a:pt x="11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9" name="Line 31"/>
            <p:cNvSpPr>
              <a:spLocks noChangeShapeType="1"/>
            </p:cNvSpPr>
            <p:nvPr/>
          </p:nvSpPr>
          <p:spPr bwMode="auto">
            <a:xfrm>
              <a:off x="2984" y="2173"/>
              <a:ext cx="2" cy="81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0" name="Freeform 32"/>
            <p:cNvSpPr>
              <a:spLocks/>
            </p:cNvSpPr>
            <p:nvPr/>
          </p:nvSpPr>
          <p:spPr bwMode="auto">
            <a:xfrm>
              <a:off x="2975" y="2677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21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1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1" name="Freeform 33"/>
            <p:cNvSpPr>
              <a:spLocks/>
            </p:cNvSpPr>
            <p:nvPr/>
          </p:nvSpPr>
          <p:spPr bwMode="auto">
            <a:xfrm>
              <a:off x="2975" y="2974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3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3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3 w 24"/>
                <a:gd name="T73" fmla="*/ 21 h 24"/>
                <a:gd name="T74" fmla="*/ 5 w 24"/>
                <a:gd name="T75" fmla="*/ 23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3" y="21"/>
                  </a:lnTo>
                  <a:lnTo>
                    <a:pt x="5" y="23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2" name="Line 34"/>
            <p:cNvSpPr>
              <a:spLocks noChangeShapeType="1"/>
            </p:cNvSpPr>
            <p:nvPr/>
          </p:nvSpPr>
          <p:spPr bwMode="auto">
            <a:xfrm flipH="1" flipV="1">
              <a:off x="3024" y="2957"/>
              <a:ext cx="35" cy="57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3" name="Rectangle 35"/>
            <p:cNvSpPr>
              <a:spLocks noChangeArrowheads="1"/>
            </p:cNvSpPr>
            <p:nvPr/>
          </p:nvSpPr>
          <p:spPr bwMode="auto">
            <a:xfrm>
              <a:off x="2977" y="2878"/>
              <a:ext cx="143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6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394" name="Line 36"/>
            <p:cNvSpPr>
              <a:spLocks noChangeShapeType="1"/>
            </p:cNvSpPr>
            <p:nvPr/>
          </p:nvSpPr>
          <p:spPr bwMode="auto">
            <a:xfrm flipH="1" flipV="1">
              <a:off x="2772" y="2287"/>
              <a:ext cx="44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5" name="Freeform 37"/>
            <p:cNvSpPr>
              <a:spLocks/>
            </p:cNvSpPr>
            <p:nvPr/>
          </p:nvSpPr>
          <p:spPr bwMode="auto">
            <a:xfrm>
              <a:off x="2932" y="2482"/>
              <a:ext cx="890" cy="284"/>
            </a:xfrm>
            <a:custGeom>
              <a:avLst/>
              <a:gdLst>
                <a:gd name="T0" fmla="*/ 889 w 935"/>
                <a:gd name="T1" fmla="*/ 283 h 284"/>
                <a:gd name="T2" fmla="*/ 0 w 935"/>
                <a:gd name="T3" fmla="*/ 283 h 284"/>
                <a:gd name="T4" fmla="*/ 0 w 935"/>
                <a:gd name="T5" fmla="*/ 0 h 284"/>
                <a:gd name="T6" fmla="*/ 0 60000 65536"/>
                <a:gd name="T7" fmla="*/ 0 60000 65536"/>
                <a:gd name="T8" fmla="*/ 0 60000 65536"/>
                <a:gd name="T9" fmla="*/ 0 w 935"/>
                <a:gd name="T10" fmla="*/ 0 h 284"/>
                <a:gd name="T11" fmla="*/ 935 w 935"/>
                <a:gd name="T12" fmla="*/ 284 h 284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35" h="284">
                  <a:moveTo>
                    <a:pt x="934" y="283"/>
                  </a:moveTo>
                  <a:lnTo>
                    <a:pt x="0" y="283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6" name="Freeform 38"/>
            <p:cNvSpPr>
              <a:spLocks/>
            </p:cNvSpPr>
            <p:nvPr/>
          </p:nvSpPr>
          <p:spPr bwMode="auto">
            <a:xfrm>
              <a:off x="3822" y="167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7" name="Freeform 39"/>
            <p:cNvSpPr>
              <a:spLocks/>
            </p:cNvSpPr>
            <p:nvPr/>
          </p:nvSpPr>
          <p:spPr bwMode="auto">
            <a:xfrm>
              <a:off x="3139" y="1715"/>
              <a:ext cx="365" cy="422"/>
            </a:xfrm>
            <a:custGeom>
              <a:avLst/>
              <a:gdLst>
                <a:gd name="T0" fmla="*/ 0 w 301"/>
                <a:gd name="T1" fmla="*/ 0 h 422"/>
                <a:gd name="T2" fmla="*/ 0 w 301"/>
                <a:gd name="T3" fmla="*/ 170 h 422"/>
                <a:gd name="T4" fmla="*/ 75 w 301"/>
                <a:gd name="T5" fmla="*/ 210 h 422"/>
                <a:gd name="T6" fmla="*/ 0 w 301"/>
                <a:gd name="T7" fmla="*/ 251 h 422"/>
                <a:gd name="T8" fmla="*/ 0 w 301"/>
                <a:gd name="T9" fmla="*/ 421 h 422"/>
                <a:gd name="T10" fmla="*/ 364 w 301"/>
                <a:gd name="T11" fmla="*/ 285 h 422"/>
                <a:gd name="T12" fmla="*/ 364 w 301"/>
                <a:gd name="T13" fmla="*/ 138 h 422"/>
                <a:gd name="T14" fmla="*/ 0 w 301"/>
                <a:gd name="T15" fmla="*/ 0 h 422"/>
                <a:gd name="T16" fmla="*/ 0 w 301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1"/>
                <a:gd name="T28" fmla="*/ 0 h 422"/>
                <a:gd name="T29" fmla="*/ 301 w 301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1" h="422">
                  <a:moveTo>
                    <a:pt x="0" y="0"/>
                  </a:moveTo>
                  <a:lnTo>
                    <a:pt x="0" y="170"/>
                  </a:lnTo>
                  <a:lnTo>
                    <a:pt x="62" y="210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300" y="285"/>
                  </a:lnTo>
                  <a:lnTo>
                    <a:pt x="300" y="138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8" name="Freeform 40"/>
            <p:cNvSpPr>
              <a:spLocks/>
            </p:cNvSpPr>
            <p:nvPr/>
          </p:nvSpPr>
          <p:spPr bwMode="auto">
            <a:xfrm>
              <a:off x="3209" y="2221"/>
              <a:ext cx="391" cy="458"/>
            </a:xfrm>
            <a:custGeom>
              <a:avLst/>
              <a:gdLst>
                <a:gd name="T0" fmla="*/ 0 w 300"/>
                <a:gd name="T1" fmla="*/ 0 h 422"/>
                <a:gd name="T2" fmla="*/ 0 w 300"/>
                <a:gd name="T3" fmla="*/ 186 h 422"/>
                <a:gd name="T4" fmla="*/ 80 w 300"/>
                <a:gd name="T5" fmla="*/ 229 h 422"/>
                <a:gd name="T6" fmla="*/ 0 w 300"/>
                <a:gd name="T7" fmla="*/ 272 h 422"/>
                <a:gd name="T8" fmla="*/ 0 w 300"/>
                <a:gd name="T9" fmla="*/ 457 h 422"/>
                <a:gd name="T10" fmla="*/ 390 w 300"/>
                <a:gd name="T11" fmla="*/ 309 h 422"/>
                <a:gd name="T12" fmla="*/ 390 w 300"/>
                <a:gd name="T13" fmla="*/ 148 h 422"/>
                <a:gd name="T14" fmla="*/ 0 w 300"/>
                <a:gd name="T15" fmla="*/ 0 h 422"/>
                <a:gd name="T16" fmla="*/ 0 w 300"/>
                <a:gd name="T17" fmla="*/ 0 h 42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0"/>
                <a:gd name="T28" fmla="*/ 0 h 422"/>
                <a:gd name="T29" fmla="*/ 300 w 300"/>
                <a:gd name="T30" fmla="*/ 422 h 42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0" h="422">
                  <a:moveTo>
                    <a:pt x="0" y="0"/>
                  </a:moveTo>
                  <a:lnTo>
                    <a:pt x="0" y="171"/>
                  </a:lnTo>
                  <a:lnTo>
                    <a:pt x="61" y="211"/>
                  </a:lnTo>
                  <a:lnTo>
                    <a:pt x="0" y="251"/>
                  </a:lnTo>
                  <a:lnTo>
                    <a:pt x="0" y="421"/>
                  </a:lnTo>
                  <a:lnTo>
                    <a:pt x="299" y="285"/>
                  </a:lnTo>
                  <a:lnTo>
                    <a:pt x="299" y="136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99" name="Freeform 41"/>
            <p:cNvSpPr>
              <a:spLocks/>
            </p:cNvSpPr>
            <p:nvPr/>
          </p:nvSpPr>
          <p:spPr bwMode="auto">
            <a:xfrm>
              <a:off x="2915" y="1930"/>
              <a:ext cx="151" cy="239"/>
            </a:xfrm>
            <a:custGeom>
              <a:avLst/>
              <a:gdLst>
                <a:gd name="T0" fmla="*/ 73 w 151"/>
                <a:gd name="T1" fmla="*/ 236 h 239"/>
                <a:gd name="T2" fmla="*/ 86 w 151"/>
                <a:gd name="T3" fmla="*/ 236 h 239"/>
                <a:gd name="T4" fmla="*/ 98 w 151"/>
                <a:gd name="T5" fmla="*/ 232 h 239"/>
                <a:gd name="T6" fmla="*/ 109 w 151"/>
                <a:gd name="T7" fmla="*/ 224 h 239"/>
                <a:gd name="T8" fmla="*/ 119 w 151"/>
                <a:gd name="T9" fmla="*/ 215 h 239"/>
                <a:gd name="T10" fmla="*/ 129 w 151"/>
                <a:gd name="T11" fmla="*/ 203 h 239"/>
                <a:gd name="T12" fmla="*/ 134 w 151"/>
                <a:gd name="T13" fmla="*/ 188 h 239"/>
                <a:gd name="T14" fmla="*/ 142 w 151"/>
                <a:gd name="T15" fmla="*/ 172 h 239"/>
                <a:gd name="T16" fmla="*/ 146 w 151"/>
                <a:gd name="T17" fmla="*/ 155 h 239"/>
                <a:gd name="T18" fmla="*/ 150 w 151"/>
                <a:gd name="T19" fmla="*/ 138 h 239"/>
                <a:gd name="T20" fmla="*/ 150 w 151"/>
                <a:gd name="T21" fmla="*/ 119 h 239"/>
                <a:gd name="T22" fmla="*/ 150 w 151"/>
                <a:gd name="T23" fmla="*/ 100 h 239"/>
                <a:gd name="T24" fmla="*/ 146 w 151"/>
                <a:gd name="T25" fmla="*/ 80 h 239"/>
                <a:gd name="T26" fmla="*/ 142 w 151"/>
                <a:gd name="T27" fmla="*/ 63 h 239"/>
                <a:gd name="T28" fmla="*/ 134 w 151"/>
                <a:gd name="T29" fmla="*/ 48 h 239"/>
                <a:gd name="T30" fmla="*/ 129 w 151"/>
                <a:gd name="T31" fmla="*/ 34 h 239"/>
                <a:gd name="T32" fmla="*/ 119 w 151"/>
                <a:gd name="T33" fmla="*/ 23 h 239"/>
                <a:gd name="T34" fmla="*/ 109 w 151"/>
                <a:gd name="T35" fmla="*/ 13 h 239"/>
                <a:gd name="T36" fmla="*/ 98 w 151"/>
                <a:gd name="T37" fmla="*/ 6 h 239"/>
                <a:gd name="T38" fmla="*/ 86 w 151"/>
                <a:gd name="T39" fmla="*/ 0 h 239"/>
                <a:gd name="T40" fmla="*/ 75 w 151"/>
                <a:gd name="T41" fmla="*/ 0 h 239"/>
                <a:gd name="T42" fmla="*/ 62 w 151"/>
                <a:gd name="T43" fmla="*/ 0 h 239"/>
                <a:gd name="T44" fmla="*/ 50 w 151"/>
                <a:gd name="T45" fmla="*/ 6 h 239"/>
                <a:gd name="T46" fmla="*/ 40 w 151"/>
                <a:gd name="T47" fmla="*/ 13 h 239"/>
                <a:gd name="T48" fmla="*/ 31 w 151"/>
                <a:gd name="T49" fmla="*/ 23 h 239"/>
                <a:gd name="T50" fmla="*/ 21 w 151"/>
                <a:gd name="T51" fmla="*/ 34 h 239"/>
                <a:gd name="T52" fmla="*/ 14 w 151"/>
                <a:gd name="T53" fmla="*/ 48 h 239"/>
                <a:gd name="T54" fmla="*/ 8 w 151"/>
                <a:gd name="T55" fmla="*/ 63 h 239"/>
                <a:gd name="T56" fmla="*/ 4 w 151"/>
                <a:gd name="T57" fmla="*/ 80 h 239"/>
                <a:gd name="T58" fmla="*/ 0 w 151"/>
                <a:gd name="T59" fmla="*/ 100 h 239"/>
                <a:gd name="T60" fmla="*/ 0 w 151"/>
                <a:gd name="T61" fmla="*/ 119 h 239"/>
                <a:gd name="T62" fmla="*/ 0 w 151"/>
                <a:gd name="T63" fmla="*/ 138 h 239"/>
                <a:gd name="T64" fmla="*/ 4 w 151"/>
                <a:gd name="T65" fmla="*/ 155 h 239"/>
                <a:gd name="T66" fmla="*/ 8 w 151"/>
                <a:gd name="T67" fmla="*/ 172 h 239"/>
                <a:gd name="T68" fmla="*/ 14 w 151"/>
                <a:gd name="T69" fmla="*/ 188 h 239"/>
                <a:gd name="T70" fmla="*/ 21 w 151"/>
                <a:gd name="T71" fmla="*/ 203 h 239"/>
                <a:gd name="T72" fmla="*/ 31 w 151"/>
                <a:gd name="T73" fmla="*/ 215 h 239"/>
                <a:gd name="T74" fmla="*/ 40 w 151"/>
                <a:gd name="T75" fmla="*/ 224 h 239"/>
                <a:gd name="T76" fmla="*/ 50 w 151"/>
                <a:gd name="T77" fmla="*/ 232 h 239"/>
                <a:gd name="T78" fmla="*/ 62 w 151"/>
                <a:gd name="T79" fmla="*/ 236 h 239"/>
                <a:gd name="T80" fmla="*/ 75 w 151"/>
                <a:gd name="T81" fmla="*/ 238 h 239"/>
                <a:gd name="T82" fmla="*/ 75 w 151"/>
                <a:gd name="T83" fmla="*/ 238 h 23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51"/>
                <a:gd name="T127" fmla="*/ 0 h 239"/>
                <a:gd name="T128" fmla="*/ 151 w 151"/>
                <a:gd name="T129" fmla="*/ 239 h 239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51" h="239">
                  <a:moveTo>
                    <a:pt x="73" y="236"/>
                  </a:moveTo>
                  <a:lnTo>
                    <a:pt x="86" y="236"/>
                  </a:lnTo>
                  <a:lnTo>
                    <a:pt x="98" y="232"/>
                  </a:lnTo>
                  <a:lnTo>
                    <a:pt x="109" y="224"/>
                  </a:lnTo>
                  <a:lnTo>
                    <a:pt x="119" y="215"/>
                  </a:lnTo>
                  <a:lnTo>
                    <a:pt x="129" y="203"/>
                  </a:lnTo>
                  <a:lnTo>
                    <a:pt x="134" y="188"/>
                  </a:lnTo>
                  <a:lnTo>
                    <a:pt x="142" y="172"/>
                  </a:lnTo>
                  <a:lnTo>
                    <a:pt x="146" y="155"/>
                  </a:lnTo>
                  <a:lnTo>
                    <a:pt x="150" y="138"/>
                  </a:lnTo>
                  <a:lnTo>
                    <a:pt x="150" y="119"/>
                  </a:lnTo>
                  <a:lnTo>
                    <a:pt x="150" y="100"/>
                  </a:lnTo>
                  <a:lnTo>
                    <a:pt x="146" y="80"/>
                  </a:lnTo>
                  <a:lnTo>
                    <a:pt x="142" y="63"/>
                  </a:lnTo>
                  <a:lnTo>
                    <a:pt x="134" y="48"/>
                  </a:lnTo>
                  <a:lnTo>
                    <a:pt x="129" y="34"/>
                  </a:lnTo>
                  <a:lnTo>
                    <a:pt x="119" y="23"/>
                  </a:lnTo>
                  <a:lnTo>
                    <a:pt x="109" y="13"/>
                  </a:lnTo>
                  <a:lnTo>
                    <a:pt x="98" y="6"/>
                  </a:lnTo>
                  <a:lnTo>
                    <a:pt x="86" y="0"/>
                  </a:lnTo>
                  <a:lnTo>
                    <a:pt x="75" y="0"/>
                  </a:lnTo>
                  <a:lnTo>
                    <a:pt x="62" y="0"/>
                  </a:lnTo>
                  <a:lnTo>
                    <a:pt x="50" y="6"/>
                  </a:lnTo>
                  <a:lnTo>
                    <a:pt x="40" y="13"/>
                  </a:lnTo>
                  <a:lnTo>
                    <a:pt x="31" y="23"/>
                  </a:lnTo>
                  <a:lnTo>
                    <a:pt x="21" y="34"/>
                  </a:lnTo>
                  <a:lnTo>
                    <a:pt x="14" y="48"/>
                  </a:lnTo>
                  <a:lnTo>
                    <a:pt x="8" y="63"/>
                  </a:lnTo>
                  <a:lnTo>
                    <a:pt x="4" y="80"/>
                  </a:lnTo>
                  <a:lnTo>
                    <a:pt x="0" y="100"/>
                  </a:lnTo>
                  <a:lnTo>
                    <a:pt x="0" y="119"/>
                  </a:lnTo>
                  <a:lnTo>
                    <a:pt x="0" y="138"/>
                  </a:lnTo>
                  <a:lnTo>
                    <a:pt x="4" y="155"/>
                  </a:lnTo>
                  <a:lnTo>
                    <a:pt x="8" y="172"/>
                  </a:lnTo>
                  <a:lnTo>
                    <a:pt x="14" y="188"/>
                  </a:lnTo>
                  <a:lnTo>
                    <a:pt x="21" y="203"/>
                  </a:lnTo>
                  <a:lnTo>
                    <a:pt x="31" y="215"/>
                  </a:lnTo>
                  <a:lnTo>
                    <a:pt x="40" y="224"/>
                  </a:lnTo>
                  <a:lnTo>
                    <a:pt x="50" y="232"/>
                  </a:lnTo>
                  <a:lnTo>
                    <a:pt x="62" y="236"/>
                  </a:lnTo>
                  <a:lnTo>
                    <a:pt x="75" y="238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0" name="Rectangle 42"/>
            <p:cNvSpPr>
              <a:spLocks noChangeArrowheads="1"/>
            </p:cNvSpPr>
            <p:nvPr/>
          </p:nvSpPr>
          <p:spPr bwMode="auto">
            <a:xfrm>
              <a:off x="3222" y="2497"/>
              <a:ext cx="19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ALU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1" name="Rectangle 43"/>
            <p:cNvSpPr>
              <a:spLocks noChangeArrowheads="1"/>
            </p:cNvSpPr>
            <p:nvPr/>
          </p:nvSpPr>
          <p:spPr bwMode="auto">
            <a:xfrm>
              <a:off x="3414" y="2457"/>
              <a:ext cx="175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result</a:t>
              </a:r>
              <a:endParaRPr lang="en-US" sz="8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2" name="Rectangle 44"/>
            <p:cNvSpPr>
              <a:spLocks noChangeArrowheads="1"/>
            </p:cNvSpPr>
            <p:nvPr/>
          </p:nvSpPr>
          <p:spPr bwMode="auto">
            <a:xfrm>
              <a:off x="3448" y="2364"/>
              <a:ext cx="139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Zero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3" name="Rectangle 45"/>
            <p:cNvSpPr>
              <a:spLocks noChangeArrowheads="1"/>
            </p:cNvSpPr>
            <p:nvPr/>
          </p:nvSpPr>
          <p:spPr bwMode="auto">
            <a:xfrm>
              <a:off x="3319" y="1827"/>
              <a:ext cx="175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Add </a:t>
              </a:r>
            </a:p>
            <a:p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result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4" name="Rectangle 46"/>
            <p:cNvSpPr>
              <a:spLocks noChangeArrowheads="1"/>
            </p:cNvSpPr>
            <p:nvPr/>
          </p:nvSpPr>
          <p:spPr bwMode="auto">
            <a:xfrm>
              <a:off x="3150" y="1959"/>
              <a:ext cx="18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Add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5" name="Rectangle 47"/>
            <p:cNvSpPr>
              <a:spLocks noChangeArrowheads="1"/>
            </p:cNvSpPr>
            <p:nvPr/>
          </p:nvSpPr>
          <p:spPr bwMode="auto">
            <a:xfrm>
              <a:off x="2934" y="1992"/>
              <a:ext cx="119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Shift </a:t>
              </a:r>
            </a:p>
            <a:p>
              <a:r>
                <a:rPr lang="en-US" sz="600" b="1">
                  <a:solidFill>
                    <a:srgbClr val="000000"/>
                  </a:solidFill>
                  <a:latin typeface="Arial" charset="0"/>
                </a:rPr>
                <a:t>left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06" name="Line 48"/>
            <p:cNvSpPr>
              <a:spLocks noChangeShapeType="1"/>
            </p:cNvSpPr>
            <p:nvPr/>
          </p:nvSpPr>
          <p:spPr bwMode="auto">
            <a:xfrm flipH="1" flipV="1">
              <a:off x="3147" y="2580"/>
              <a:ext cx="65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7" name="Line 49"/>
            <p:cNvSpPr>
              <a:spLocks noChangeShapeType="1"/>
            </p:cNvSpPr>
            <p:nvPr/>
          </p:nvSpPr>
          <p:spPr bwMode="auto">
            <a:xfrm flipH="1" flipV="1">
              <a:off x="2766" y="2481"/>
              <a:ext cx="290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8" name="Line 50"/>
            <p:cNvSpPr>
              <a:spLocks noChangeShapeType="1"/>
            </p:cNvSpPr>
            <p:nvPr/>
          </p:nvSpPr>
          <p:spPr bwMode="auto">
            <a:xfrm flipH="1" flipV="1">
              <a:off x="2986" y="2685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9" name="Line 51"/>
            <p:cNvSpPr>
              <a:spLocks noChangeShapeType="1"/>
            </p:cNvSpPr>
            <p:nvPr/>
          </p:nvSpPr>
          <p:spPr bwMode="auto">
            <a:xfrm flipH="1">
              <a:off x="3508" y="1923"/>
              <a:ext cx="308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0" name="Line 52"/>
            <p:cNvSpPr>
              <a:spLocks noChangeShapeType="1"/>
            </p:cNvSpPr>
            <p:nvPr/>
          </p:nvSpPr>
          <p:spPr bwMode="auto">
            <a:xfrm flipH="1" flipV="1">
              <a:off x="3595" y="2508"/>
              <a:ext cx="227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1" name="Line 53"/>
            <p:cNvSpPr>
              <a:spLocks noChangeShapeType="1"/>
            </p:cNvSpPr>
            <p:nvPr/>
          </p:nvSpPr>
          <p:spPr bwMode="auto">
            <a:xfrm flipH="1">
              <a:off x="2763" y="3211"/>
              <a:ext cx="254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2" name="Line 54"/>
            <p:cNvSpPr>
              <a:spLocks noChangeShapeType="1"/>
            </p:cNvSpPr>
            <p:nvPr/>
          </p:nvSpPr>
          <p:spPr bwMode="auto">
            <a:xfrm flipH="1" flipV="1">
              <a:off x="2766" y="3407"/>
              <a:ext cx="25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3" name="Rectangle 55"/>
            <p:cNvSpPr>
              <a:spLocks noChangeArrowheads="1"/>
            </p:cNvSpPr>
            <p:nvPr/>
          </p:nvSpPr>
          <p:spPr bwMode="auto">
            <a:xfrm>
              <a:off x="3127" y="2887"/>
              <a:ext cx="227" cy="1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ALU</a:t>
              </a:r>
            </a:p>
            <a:p>
              <a:pPr algn="ctr"/>
              <a:r>
                <a:rPr lang="en-US" sz="800" b="1">
                  <a:solidFill>
                    <a:srgbClr val="EB7500"/>
                  </a:solidFill>
                  <a:latin typeface="Arial" charset="0"/>
                </a:rPr>
                <a:t>Control</a:t>
              </a:r>
              <a:endParaRPr lang="en-US" sz="5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14" name="Rectangle 56"/>
            <p:cNvSpPr>
              <a:spLocks noChangeArrowheads="1"/>
            </p:cNvSpPr>
            <p:nvPr/>
          </p:nvSpPr>
          <p:spPr bwMode="auto">
            <a:xfrm>
              <a:off x="3163" y="3194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ALUOp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15" name="Rectangle 57"/>
            <p:cNvSpPr>
              <a:spLocks noChangeArrowheads="1"/>
            </p:cNvSpPr>
            <p:nvPr/>
          </p:nvSpPr>
          <p:spPr bwMode="auto">
            <a:xfrm>
              <a:off x="3081" y="3460"/>
              <a:ext cx="252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RegDst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16" name="Line 58"/>
            <p:cNvSpPr>
              <a:spLocks noChangeShapeType="1"/>
            </p:cNvSpPr>
            <p:nvPr/>
          </p:nvSpPr>
          <p:spPr bwMode="auto">
            <a:xfrm flipH="1">
              <a:off x="3115" y="3315"/>
              <a:ext cx="7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7" name="Line 59"/>
            <p:cNvSpPr>
              <a:spLocks noChangeShapeType="1"/>
            </p:cNvSpPr>
            <p:nvPr/>
          </p:nvSpPr>
          <p:spPr bwMode="auto">
            <a:xfrm flipH="1" flipV="1">
              <a:off x="3066" y="2046"/>
              <a:ext cx="71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8" name="Rectangle 60"/>
            <p:cNvSpPr>
              <a:spLocks noChangeArrowheads="1"/>
            </p:cNvSpPr>
            <p:nvPr/>
          </p:nvSpPr>
          <p:spPr bwMode="auto">
            <a:xfrm>
              <a:off x="2147" y="1966"/>
              <a:ext cx="3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RegWrite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19" name="Rectangle 61"/>
            <p:cNvSpPr>
              <a:spLocks noChangeArrowheads="1"/>
            </p:cNvSpPr>
            <p:nvPr/>
          </p:nvSpPr>
          <p:spPr bwMode="auto">
            <a:xfrm>
              <a:off x="2064" y="2134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0" name="Rectangle 62"/>
            <p:cNvSpPr>
              <a:spLocks noChangeArrowheads="1"/>
            </p:cNvSpPr>
            <p:nvPr/>
          </p:nvSpPr>
          <p:spPr bwMode="auto">
            <a:xfrm>
              <a:off x="2063" y="2284"/>
              <a:ext cx="136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 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1" name="Rectangle 63"/>
            <p:cNvSpPr>
              <a:spLocks noChangeArrowheads="1"/>
            </p:cNvSpPr>
            <p:nvPr/>
          </p:nvSpPr>
          <p:spPr bwMode="auto">
            <a:xfrm>
              <a:off x="2070" y="2443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reg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2" name="Rectangle 64"/>
            <p:cNvSpPr>
              <a:spLocks noChangeArrowheads="1"/>
            </p:cNvSpPr>
            <p:nvPr/>
          </p:nvSpPr>
          <p:spPr bwMode="auto">
            <a:xfrm>
              <a:off x="2073" y="2596"/>
              <a:ext cx="141" cy="1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Write</a:t>
              </a:r>
            </a:p>
            <a:p>
              <a:pPr>
                <a:lnSpc>
                  <a:spcPct val="90000"/>
                </a:lnSpc>
              </a:pPr>
              <a:r>
                <a:rPr lang="en-US" sz="700" b="1">
                  <a:solidFill>
                    <a:srgbClr val="000000"/>
                  </a:solidFill>
                  <a:latin typeface="Arial" charset="0"/>
                </a:rPr>
                <a:t>data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3" name="Rectangle 65"/>
            <p:cNvSpPr>
              <a:spLocks noChangeArrowheads="1"/>
            </p:cNvSpPr>
            <p:nvPr/>
          </p:nvSpPr>
          <p:spPr bwMode="auto">
            <a:xfrm>
              <a:off x="2379" y="2230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1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4" name="Rectangle 66"/>
            <p:cNvSpPr>
              <a:spLocks noChangeArrowheads="1"/>
            </p:cNvSpPr>
            <p:nvPr/>
          </p:nvSpPr>
          <p:spPr bwMode="auto">
            <a:xfrm>
              <a:off x="2370" y="2404"/>
              <a:ext cx="180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Read</a:t>
              </a:r>
            </a:p>
            <a:p>
              <a:pPr>
                <a:lnSpc>
                  <a:spcPct val="90000"/>
                </a:lnSpc>
              </a:pPr>
              <a:r>
                <a:rPr lang="en-US" sz="800">
                  <a:solidFill>
                    <a:srgbClr val="000000"/>
                  </a:solidFill>
                  <a:latin typeface="Arial" charset="0"/>
                </a:rPr>
                <a:t>data 2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5" name="Rectangle 67"/>
            <p:cNvSpPr>
              <a:spLocks noChangeArrowheads="1"/>
            </p:cNvSpPr>
            <p:nvPr/>
          </p:nvSpPr>
          <p:spPr bwMode="auto">
            <a:xfrm rot="-5400000">
              <a:off x="2002" y="2357"/>
              <a:ext cx="576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Register File</a:t>
              </a:r>
              <a:endParaRPr lang="en-US" sz="12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6" name="Rectangle 68"/>
            <p:cNvSpPr>
              <a:spLocks noChangeArrowheads="1"/>
            </p:cNvSpPr>
            <p:nvPr/>
          </p:nvSpPr>
          <p:spPr bwMode="auto">
            <a:xfrm>
              <a:off x="1983" y="2897"/>
              <a:ext cx="19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[15-0]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7" name="Rectangle 69"/>
            <p:cNvSpPr>
              <a:spLocks noChangeArrowheads="1"/>
            </p:cNvSpPr>
            <p:nvPr/>
          </p:nvSpPr>
          <p:spPr bwMode="auto">
            <a:xfrm>
              <a:off x="1980" y="3118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[20-16]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8" name="Rectangle 70"/>
            <p:cNvSpPr>
              <a:spLocks noChangeArrowheads="1"/>
            </p:cNvSpPr>
            <p:nvPr/>
          </p:nvSpPr>
          <p:spPr bwMode="auto">
            <a:xfrm>
              <a:off x="1983" y="3310"/>
              <a:ext cx="23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[15-11]</a:t>
              </a:r>
              <a:endParaRPr lang="en-US" sz="9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29" name="Freeform 71"/>
            <p:cNvSpPr>
              <a:spLocks/>
            </p:cNvSpPr>
            <p:nvPr/>
          </p:nvSpPr>
          <p:spPr bwMode="auto">
            <a:xfrm>
              <a:off x="1869" y="2973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6 w 24"/>
                <a:gd name="T5" fmla="*/ 23 h 24"/>
                <a:gd name="T6" fmla="*/ 16 w 24"/>
                <a:gd name="T7" fmla="*/ 21 h 24"/>
                <a:gd name="T8" fmla="*/ 18 w 24"/>
                <a:gd name="T9" fmla="*/ 21 h 24"/>
                <a:gd name="T10" fmla="*/ 20 w 24"/>
                <a:gd name="T11" fmla="*/ 19 h 24"/>
                <a:gd name="T12" fmla="*/ 22 w 24"/>
                <a:gd name="T13" fmla="*/ 18 h 24"/>
                <a:gd name="T14" fmla="*/ 22 w 24"/>
                <a:gd name="T15" fmla="*/ 18 h 24"/>
                <a:gd name="T16" fmla="*/ 22 w 24"/>
                <a:gd name="T17" fmla="*/ 16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2 w 24"/>
                <a:gd name="T25" fmla="*/ 8 h 24"/>
                <a:gd name="T26" fmla="*/ 22 w 24"/>
                <a:gd name="T27" fmla="*/ 6 h 24"/>
                <a:gd name="T28" fmla="*/ 22 w 24"/>
                <a:gd name="T29" fmla="*/ 4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4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6 h 24"/>
                <a:gd name="T66" fmla="*/ 0 w 24"/>
                <a:gd name="T67" fmla="*/ 18 h 24"/>
                <a:gd name="T68" fmla="*/ 2 w 24"/>
                <a:gd name="T69" fmla="*/ 18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1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2" y="18"/>
                  </a:lnTo>
                  <a:lnTo>
                    <a:pt x="22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2" y="8"/>
                  </a:lnTo>
                  <a:lnTo>
                    <a:pt x="22" y="6"/>
                  </a:lnTo>
                  <a:lnTo>
                    <a:pt x="22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1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0" name="Freeform 72"/>
            <p:cNvSpPr>
              <a:spLocks/>
            </p:cNvSpPr>
            <p:nvPr/>
          </p:nvSpPr>
          <p:spPr bwMode="auto">
            <a:xfrm>
              <a:off x="2331" y="2799"/>
              <a:ext cx="215" cy="367"/>
            </a:xfrm>
            <a:custGeom>
              <a:avLst/>
              <a:gdLst>
                <a:gd name="T0" fmla="*/ 107 w 173"/>
                <a:gd name="T1" fmla="*/ 366 h 367"/>
                <a:gd name="T2" fmla="*/ 123 w 173"/>
                <a:gd name="T3" fmla="*/ 364 h 367"/>
                <a:gd name="T4" fmla="*/ 140 w 173"/>
                <a:gd name="T5" fmla="*/ 357 h 367"/>
                <a:gd name="T6" fmla="*/ 157 w 173"/>
                <a:gd name="T7" fmla="*/ 345 h 367"/>
                <a:gd name="T8" fmla="*/ 172 w 173"/>
                <a:gd name="T9" fmla="*/ 332 h 367"/>
                <a:gd name="T10" fmla="*/ 183 w 173"/>
                <a:gd name="T11" fmla="*/ 313 h 367"/>
                <a:gd name="T12" fmla="*/ 193 w 173"/>
                <a:gd name="T13" fmla="*/ 292 h 367"/>
                <a:gd name="T14" fmla="*/ 203 w 173"/>
                <a:gd name="T15" fmla="*/ 267 h 367"/>
                <a:gd name="T16" fmla="*/ 209 w 173"/>
                <a:gd name="T17" fmla="*/ 242 h 367"/>
                <a:gd name="T18" fmla="*/ 214 w 173"/>
                <a:gd name="T19" fmla="*/ 213 h 367"/>
                <a:gd name="T20" fmla="*/ 214 w 173"/>
                <a:gd name="T21" fmla="*/ 182 h 367"/>
                <a:gd name="T22" fmla="*/ 214 w 173"/>
                <a:gd name="T23" fmla="*/ 154 h 367"/>
                <a:gd name="T24" fmla="*/ 209 w 173"/>
                <a:gd name="T25" fmla="*/ 125 h 367"/>
                <a:gd name="T26" fmla="*/ 203 w 173"/>
                <a:gd name="T27" fmla="*/ 98 h 367"/>
                <a:gd name="T28" fmla="*/ 193 w 173"/>
                <a:gd name="T29" fmla="*/ 75 h 367"/>
                <a:gd name="T30" fmla="*/ 183 w 173"/>
                <a:gd name="T31" fmla="*/ 54 h 367"/>
                <a:gd name="T32" fmla="*/ 172 w 173"/>
                <a:gd name="T33" fmla="*/ 35 h 367"/>
                <a:gd name="T34" fmla="*/ 157 w 173"/>
                <a:gd name="T35" fmla="*/ 20 h 367"/>
                <a:gd name="T36" fmla="*/ 140 w 173"/>
                <a:gd name="T37" fmla="*/ 8 h 367"/>
                <a:gd name="T38" fmla="*/ 123 w 173"/>
                <a:gd name="T39" fmla="*/ 2 h 367"/>
                <a:gd name="T40" fmla="*/ 107 w 173"/>
                <a:gd name="T41" fmla="*/ 0 h 367"/>
                <a:gd name="T42" fmla="*/ 91 w 173"/>
                <a:gd name="T43" fmla="*/ 2 h 367"/>
                <a:gd name="T44" fmla="*/ 73 w 173"/>
                <a:gd name="T45" fmla="*/ 8 h 367"/>
                <a:gd name="T46" fmla="*/ 57 w 173"/>
                <a:gd name="T47" fmla="*/ 20 h 367"/>
                <a:gd name="T48" fmla="*/ 45 w 173"/>
                <a:gd name="T49" fmla="*/ 35 h 367"/>
                <a:gd name="T50" fmla="*/ 31 w 173"/>
                <a:gd name="T51" fmla="*/ 54 h 367"/>
                <a:gd name="T52" fmla="*/ 21 w 173"/>
                <a:gd name="T53" fmla="*/ 75 h 367"/>
                <a:gd name="T54" fmla="*/ 11 w 173"/>
                <a:gd name="T55" fmla="*/ 98 h 367"/>
                <a:gd name="T56" fmla="*/ 5 w 173"/>
                <a:gd name="T57" fmla="*/ 125 h 367"/>
                <a:gd name="T58" fmla="*/ 2 w 173"/>
                <a:gd name="T59" fmla="*/ 154 h 367"/>
                <a:gd name="T60" fmla="*/ 0 w 173"/>
                <a:gd name="T61" fmla="*/ 182 h 367"/>
                <a:gd name="T62" fmla="*/ 2 w 173"/>
                <a:gd name="T63" fmla="*/ 213 h 367"/>
                <a:gd name="T64" fmla="*/ 5 w 173"/>
                <a:gd name="T65" fmla="*/ 242 h 367"/>
                <a:gd name="T66" fmla="*/ 11 w 173"/>
                <a:gd name="T67" fmla="*/ 267 h 367"/>
                <a:gd name="T68" fmla="*/ 21 w 173"/>
                <a:gd name="T69" fmla="*/ 292 h 367"/>
                <a:gd name="T70" fmla="*/ 31 w 173"/>
                <a:gd name="T71" fmla="*/ 313 h 367"/>
                <a:gd name="T72" fmla="*/ 45 w 173"/>
                <a:gd name="T73" fmla="*/ 332 h 367"/>
                <a:gd name="T74" fmla="*/ 57 w 173"/>
                <a:gd name="T75" fmla="*/ 345 h 367"/>
                <a:gd name="T76" fmla="*/ 73 w 173"/>
                <a:gd name="T77" fmla="*/ 357 h 367"/>
                <a:gd name="T78" fmla="*/ 91 w 173"/>
                <a:gd name="T79" fmla="*/ 364 h 367"/>
                <a:gd name="T80" fmla="*/ 107 w 173"/>
                <a:gd name="T81" fmla="*/ 366 h 367"/>
                <a:gd name="T82" fmla="*/ 107 w 173"/>
                <a:gd name="T83" fmla="*/ 366 h 36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73"/>
                <a:gd name="T127" fmla="*/ 0 h 367"/>
                <a:gd name="T128" fmla="*/ 173 w 173"/>
                <a:gd name="T129" fmla="*/ 367 h 367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73" h="367">
                  <a:moveTo>
                    <a:pt x="86" y="366"/>
                  </a:moveTo>
                  <a:lnTo>
                    <a:pt x="99" y="364"/>
                  </a:lnTo>
                  <a:lnTo>
                    <a:pt x="113" y="357"/>
                  </a:lnTo>
                  <a:lnTo>
                    <a:pt x="126" y="345"/>
                  </a:lnTo>
                  <a:lnTo>
                    <a:pt x="138" y="332"/>
                  </a:lnTo>
                  <a:lnTo>
                    <a:pt x="147" y="313"/>
                  </a:lnTo>
                  <a:lnTo>
                    <a:pt x="155" y="292"/>
                  </a:lnTo>
                  <a:lnTo>
                    <a:pt x="163" y="267"/>
                  </a:lnTo>
                  <a:lnTo>
                    <a:pt x="168" y="242"/>
                  </a:lnTo>
                  <a:lnTo>
                    <a:pt x="172" y="213"/>
                  </a:lnTo>
                  <a:lnTo>
                    <a:pt x="172" y="182"/>
                  </a:lnTo>
                  <a:lnTo>
                    <a:pt x="172" y="154"/>
                  </a:lnTo>
                  <a:lnTo>
                    <a:pt x="168" y="125"/>
                  </a:lnTo>
                  <a:lnTo>
                    <a:pt x="163" y="98"/>
                  </a:lnTo>
                  <a:lnTo>
                    <a:pt x="155" y="75"/>
                  </a:lnTo>
                  <a:lnTo>
                    <a:pt x="147" y="54"/>
                  </a:lnTo>
                  <a:lnTo>
                    <a:pt x="138" y="35"/>
                  </a:lnTo>
                  <a:lnTo>
                    <a:pt x="126" y="20"/>
                  </a:lnTo>
                  <a:lnTo>
                    <a:pt x="113" y="8"/>
                  </a:lnTo>
                  <a:lnTo>
                    <a:pt x="99" y="2"/>
                  </a:lnTo>
                  <a:lnTo>
                    <a:pt x="86" y="0"/>
                  </a:lnTo>
                  <a:lnTo>
                    <a:pt x="73" y="2"/>
                  </a:lnTo>
                  <a:lnTo>
                    <a:pt x="59" y="8"/>
                  </a:lnTo>
                  <a:lnTo>
                    <a:pt x="46" y="20"/>
                  </a:lnTo>
                  <a:lnTo>
                    <a:pt x="36" y="35"/>
                  </a:lnTo>
                  <a:lnTo>
                    <a:pt x="25" y="54"/>
                  </a:lnTo>
                  <a:lnTo>
                    <a:pt x="17" y="75"/>
                  </a:lnTo>
                  <a:lnTo>
                    <a:pt x="9" y="98"/>
                  </a:lnTo>
                  <a:lnTo>
                    <a:pt x="4" y="125"/>
                  </a:lnTo>
                  <a:lnTo>
                    <a:pt x="2" y="154"/>
                  </a:lnTo>
                  <a:lnTo>
                    <a:pt x="0" y="182"/>
                  </a:lnTo>
                  <a:lnTo>
                    <a:pt x="2" y="213"/>
                  </a:lnTo>
                  <a:lnTo>
                    <a:pt x="4" y="242"/>
                  </a:lnTo>
                  <a:lnTo>
                    <a:pt x="9" y="267"/>
                  </a:lnTo>
                  <a:lnTo>
                    <a:pt x="17" y="292"/>
                  </a:lnTo>
                  <a:lnTo>
                    <a:pt x="25" y="313"/>
                  </a:lnTo>
                  <a:lnTo>
                    <a:pt x="36" y="332"/>
                  </a:lnTo>
                  <a:lnTo>
                    <a:pt x="46" y="345"/>
                  </a:lnTo>
                  <a:lnTo>
                    <a:pt x="59" y="357"/>
                  </a:lnTo>
                  <a:lnTo>
                    <a:pt x="73" y="364"/>
                  </a:lnTo>
                  <a:lnTo>
                    <a:pt x="86" y="366"/>
                  </a:lnTo>
                </a:path>
              </a:pathLst>
            </a:custGeom>
            <a:solidFill>
              <a:srgbClr val="EAEAEA"/>
            </a:solidFill>
            <a:ln w="285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31" name="Rectangle 73"/>
            <p:cNvSpPr>
              <a:spLocks noChangeArrowheads="1"/>
            </p:cNvSpPr>
            <p:nvPr/>
          </p:nvSpPr>
          <p:spPr bwMode="auto">
            <a:xfrm>
              <a:off x="2336" y="2884"/>
              <a:ext cx="207" cy="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Sign</a:t>
              </a:r>
            </a:p>
            <a:p>
              <a:pPr algn="ctr">
                <a:lnSpc>
                  <a:spcPct val="90000"/>
                </a:lnSpc>
              </a:pPr>
              <a:r>
                <a:rPr lang="en-US" sz="800" b="1">
                  <a:solidFill>
                    <a:srgbClr val="000000"/>
                  </a:solidFill>
                  <a:latin typeface="Arial" charset="0"/>
                </a:rPr>
                <a:t>extend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32" name="Rectangle 74"/>
            <p:cNvSpPr>
              <a:spLocks noChangeArrowheads="1"/>
            </p:cNvSpPr>
            <p:nvPr/>
          </p:nvSpPr>
          <p:spPr bwMode="auto">
            <a:xfrm>
              <a:off x="2208" y="2883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16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33" name="Rectangle 75"/>
            <p:cNvSpPr>
              <a:spLocks noChangeArrowheads="1"/>
            </p:cNvSpPr>
            <p:nvPr/>
          </p:nvSpPr>
          <p:spPr bwMode="auto">
            <a:xfrm>
              <a:off x="2559" y="2887"/>
              <a:ext cx="80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32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34" name="Line 76"/>
            <p:cNvSpPr>
              <a:spLocks noChangeShapeType="1"/>
            </p:cNvSpPr>
            <p:nvPr/>
          </p:nvSpPr>
          <p:spPr bwMode="auto">
            <a:xfrm flipH="1">
              <a:off x="1877" y="2358"/>
              <a:ext cx="1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5" name="Line 77"/>
            <p:cNvSpPr>
              <a:spLocks noChangeShapeType="1"/>
            </p:cNvSpPr>
            <p:nvPr/>
          </p:nvSpPr>
          <p:spPr bwMode="auto">
            <a:xfrm flipH="1">
              <a:off x="1875" y="2194"/>
              <a:ext cx="177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6" name="Line 78"/>
            <p:cNvSpPr>
              <a:spLocks noChangeShapeType="1"/>
            </p:cNvSpPr>
            <p:nvPr/>
          </p:nvSpPr>
          <p:spPr bwMode="auto">
            <a:xfrm flipH="1">
              <a:off x="2565" y="2287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7" name="Line 79"/>
            <p:cNvSpPr>
              <a:spLocks noChangeShapeType="1"/>
            </p:cNvSpPr>
            <p:nvPr/>
          </p:nvSpPr>
          <p:spPr bwMode="auto">
            <a:xfrm flipH="1">
              <a:off x="2565" y="2481"/>
              <a:ext cx="111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8" name="Line 80"/>
            <p:cNvSpPr>
              <a:spLocks noChangeShapeType="1"/>
            </p:cNvSpPr>
            <p:nvPr/>
          </p:nvSpPr>
          <p:spPr bwMode="auto">
            <a:xfrm flipH="1">
              <a:off x="2303" y="2059"/>
              <a:ext cx="1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9" name="Rectangle 81"/>
            <p:cNvSpPr>
              <a:spLocks noChangeArrowheads="1"/>
            </p:cNvSpPr>
            <p:nvPr/>
          </p:nvSpPr>
          <p:spPr bwMode="auto">
            <a:xfrm>
              <a:off x="2599" y="1552"/>
              <a:ext cx="25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ID/EX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40" name="Rectangle 82"/>
            <p:cNvSpPr>
              <a:spLocks noChangeArrowheads="1"/>
            </p:cNvSpPr>
            <p:nvPr/>
          </p:nvSpPr>
          <p:spPr bwMode="auto">
            <a:xfrm>
              <a:off x="3689" y="1547"/>
              <a:ext cx="37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EX/MEM</a:t>
              </a:r>
              <a:endParaRPr lang="en-US" sz="800" b="1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41" name="Rectangle 83"/>
            <p:cNvSpPr>
              <a:spLocks noChangeArrowheads="1"/>
            </p:cNvSpPr>
            <p:nvPr/>
          </p:nvSpPr>
          <p:spPr bwMode="auto">
            <a:xfrm>
              <a:off x="4776" y="1541"/>
              <a:ext cx="411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MEM/WB</a:t>
              </a:r>
            </a:p>
          </p:txBody>
        </p:sp>
        <p:sp>
          <p:nvSpPr>
            <p:cNvPr id="442" name="Rectangle 84"/>
            <p:cNvSpPr>
              <a:spLocks noChangeArrowheads="1"/>
            </p:cNvSpPr>
            <p:nvPr/>
          </p:nvSpPr>
          <p:spPr bwMode="auto">
            <a:xfrm rot="16200000" flipH="1">
              <a:off x="1588" y="2180"/>
              <a:ext cx="413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0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7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43" name="Freeform 85"/>
            <p:cNvSpPr>
              <a:spLocks/>
            </p:cNvSpPr>
            <p:nvPr/>
          </p:nvSpPr>
          <p:spPr bwMode="auto">
            <a:xfrm>
              <a:off x="4029" y="2495"/>
              <a:ext cx="24" cy="24"/>
            </a:xfrm>
            <a:custGeom>
              <a:avLst/>
              <a:gdLst>
                <a:gd name="T0" fmla="*/ 10 w 24"/>
                <a:gd name="T1" fmla="*/ 23 h 24"/>
                <a:gd name="T2" fmla="*/ 14 w 24"/>
                <a:gd name="T3" fmla="*/ 23 h 24"/>
                <a:gd name="T4" fmla="*/ 14 w 24"/>
                <a:gd name="T5" fmla="*/ 23 h 24"/>
                <a:gd name="T6" fmla="*/ 16 w 24"/>
                <a:gd name="T7" fmla="*/ 23 h 24"/>
                <a:gd name="T8" fmla="*/ 18 w 24"/>
                <a:gd name="T9" fmla="*/ 21 h 24"/>
                <a:gd name="T10" fmla="*/ 20 w 24"/>
                <a:gd name="T11" fmla="*/ 19 h 24"/>
                <a:gd name="T12" fmla="*/ 20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2 h 24"/>
                <a:gd name="T22" fmla="*/ 23 w 24"/>
                <a:gd name="T23" fmla="*/ 10 h 24"/>
                <a:gd name="T24" fmla="*/ 21 w 24"/>
                <a:gd name="T25" fmla="*/ 8 h 24"/>
                <a:gd name="T26" fmla="*/ 21 w 24"/>
                <a:gd name="T27" fmla="*/ 6 h 24"/>
                <a:gd name="T28" fmla="*/ 20 w 24"/>
                <a:gd name="T29" fmla="*/ 6 h 24"/>
                <a:gd name="T30" fmla="*/ 20 w 24"/>
                <a:gd name="T31" fmla="*/ 4 h 24"/>
                <a:gd name="T32" fmla="*/ 18 w 24"/>
                <a:gd name="T33" fmla="*/ 2 h 24"/>
                <a:gd name="T34" fmla="*/ 16 w 24"/>
                <a:gd name="T35" fmla="*/ 2 h 24"/>
                <a:gd name="T36" fmla="*/ 14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6 w 24"/>
                <a:gd name="T75" fmla="*/ 23 h 24"/>
                <a:gd name="T76" fmla="*/ 8 w 24"/>
                <a:gd name="T77" fmla="*/ 23 h 24"/>
                <a:gd name="T78" fmla="*/ 10 w 24"/>
                <a:gd name="T79" fmla="*/ 23 h 24"/>
                <a:gd name="T80" fmla="*/ 12 w 24"/>
                <a:gd name="T81" fmla="*/ 23 h 24"/>
                <a:gd name="T82" fmla="*/ 12 w 24"/>
                <a:gd name="T83" fmla="*/ 23 h 24"/>
                <a:gd name="T84" fmla="*/ 10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0" y="23"/>
                  </a:moveTo>
                  <a:lnTo>
                    <a:pt x="14" y="23"/>
                  </a:lnTo>
                  <a:lnTo>
                    <a:pt x="16" y="23"/>
                  </a:lnTo>
                  <a:lnTo>
                    <a:pt x="18" y="21"/>
                  </a:lnTo>
                  <a:lnTo>
                    <a:pt x="20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6" y="23"/>
                  </a:lnTo>
                  <a:lnTo>
                    <a:pt x="8" y="23"/>
                  </a:lnTo>
                  <a:lnTo>
                    <a:pt x="10" y="23"/>
                  </a:lnTo>
                  <a:lnTo>
                    <a:pt x="12" y="23"/>
                  </a:lnTo>
                  <a:lnTo>
                    <a:pt x="10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4" name="Line 86"/>
            <p:cNvSpPr>
              <a:spLocks noChangeShapeType="1"/>
            </p:cNvSpPr>
            <p:nvPr/>
          </p:nvSpPr>
          <p:spPr bwMode="auto">
            <a:xfrm flipH="1">
              <a:off x="3919" y="2763"/>
              <a:ext cx="250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5" name="Freeform 87"/>
            <p:cNvSpPr>
              <a:spLocks/>
            </p:cNvSpPr>
            <p:nvPr/>
          </p:nvSpPr>
          <p:spPr bwMode="auto">
            <a:xfrm>
              <a:off x="4041" y="2507"/>
              <a:ext cx="903" cy="611"/>
            </a:xfrm>
            <a:custGeom>
              <a:avLst/>
              <a:gdLst>
                <a:gd name="T0" fmla="*/ 902 w 1318"/>
                <a:gd name="T1" fmla="*/ 608 h 410"/>
                <a:gd name="T2" fmla="*/ 0 w 1318"/>
                <a:gd name="T3" fmla="*/ 610 h 410"/>
                <a:gd name="T4" fmla="*/ 0 w 1318"/>
                <a:gd name="T5" fmla="*/ 0 h 410"/>
                <a:gd name="T6" fmla="*/ 0 60000 65536"/>
                <a:gd name="T7" fmla="*/ 0 60000 65536"/>
                <a:gd name="T8" fmla="*/ 0 60000 65536"/>
                <a:gd name="T9" fmla="*/ 0 w 1318"/>
                <a:gd name="T10" fmla="*/ 0 h 410"/>
                <a:gd name="T11" fmla="*/ 1318 w 1318"/>
                <a:gd name="T12" fmla="*/ 410 h 41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318" h="410">
                  <a:moveTo>
                    <a:pt x="1317" y="408"/>
                  </a:moveTo>
                  <a:lnTo>
                    <a:pt x="0" y="409"/>
                  </a:lnTo>
                  <a:lnTo>
                    <a:pt x="0" y="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46" name="Line 88"/>
            <p:cNvSpPr>
              <a:spLocks noChangeShapeType="1"/>
            </p:cNvSpPr>
            <p:nvPr/>
          </p:nvSpPr>
          <p:spPr bwMode="auto">
            <a:xfrm>
              <a:off x="3917" y="3318"/>
              <a:ext cx="1024" cy="1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7" name="Line 89"/>
            <p:cNvSpPr>
              <a:spLocks noChangeShapeType="1"/>
            </p:cNvSpPr>
            <p:nvPr/>
          </p:nvSpPr>
          <p:spPr bwMode="auto">
            <a:xfrm flipH="1">
              <a:off x="3919" y="2507"/>
              <a:ext cx="253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8" name="Line 90"/>
            <p:cNvSpPr>
              <a:spLocks noChangeShapeType="1"/>
            </p:cNvSpPr>
            <p:nvPr/>
          </p:nvSpPr>
          <p:spPr bwMode="auto">
            <a:xfrm flipH="1">
              <a:off x="4791" y="2502"/>
              <a:ext cx="155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9" name="Line 91"/>
            <p:cNvSpPr>
              <a:spLocks noChangeShapeType="1"/>
            </p:cNvSpPr>
            <p:nvPr/>
          </p:nvSpPr>
          <p:spPr bwMode="auto">
            <a:xfrm flipH="1" flipV="1">
              <a:off x="4482" y="2242"/>
              <a:ext cx="1" cy="66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450" name="Group 182"/>
            <p:cNvGrpSpPr>
              <a:grpSpLocks/>
            </p:cNvGrpSpPr>
            <p:nvPr/>
          </p:nvGrpSpPr>
          <p:grpSpPr bwMode="auto">
            <a:xfrm>
              <a:off x="4176" y="2158"/>
              <a:ext cx="609" cy="899"/>
              <a:chOff x="4176" y="2158"/>
              <a:chExt cx="609" cy="899"/>
            </a:xfrm>
          </p:grpSpPr>
          <p:sp>
            <p:nvSpPr>
              <p:cNvPr id="531" name="Line 93"/>
              <p:cNvSpPr>
                <a:spLocks noChangeShapeType="1"/>
              </p:cNvSpPr>
              <p:nvPr/>
            </p:nvSpPr>
            <p:spPr bwMode="auto">
              <a:xfrm flipH="1">
                <a:off x="4488" y="2868"/>
                <a:ext cx="1" cy="105"/>
              </a:xfrm>
              <a:prstGeom prst="line">
                <a:avLst/>
              </a:prstGeom>
              <a:noFill/>
              <a:ln w="12700">
                <a:solidFill>
                  <a:srgbClr val="EB7500"/>
                </a:solidFill>
                <a:round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2" name="Rectangle 94"/>
              <p:cNvSpPr>
                <a:spLocks noChangeArrowheads="1"/>
              </p:cNvSpPr>
              <p:nvPr/>
            </p:nvSpPr>
            <p:spPr bwMode="auto">
              <a:xfrm>
                <a:off x="4313" y="2971"/>
                <a:ext cx="340" cy="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MemRead</a:t>
                </a:r>
                <a:endParaRPr lang="en-US" sz="900">
                  <a:solidFill>
                    <a:srgbClr val="EB7500"/>
                  </a:solidFill>
                  <a:latin typeface="Arial" charset="0"/>
                </a:endParaRPr>
              </a:p>
            </p:txBody>
          </p:sp>
          <p:sp>
            <p:nvSpPr>
              <p:cNvPr id="533" name="Rectangle 95"/>
              <p:cNvSpPr>
                <a:spLocks noChangeArrowheads="1"/>
              </p:cNvSpPr>
              <p:nvPr/>
            </p:nvSpPr>
            <p:spPr bwMode="auto">
              <a:xfrm>
                <a:off x="4303" y="2158"/>
                <a:ext cx="344" cy="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900" b="1">
                    <a:solidFill>
                      <a:srgbClr val="EB7500"/>
                    </a:solidFill>
                    <a:latin typeface="Arial" charset="0"/>
                  </a:rPr>
                  <a:t>MemWrite</a:t>
                </a:r>
                <a:endParaRPr lang="en-US" sz="900">
                  <a:solidFill>
                    <a:srgbClr val="EB7500"/>
                  </a:solidFill>
                  <a:latin typeface="Arial" charset="0"/>
                </a:endParaRPr>
              </a:p>
            </p:txBody>
          </p:sp>
          <p:sp>
            <p:nvSpPr>
              <p:cNvPr id="534" name="Rectangle 96"/>
              <p:cNvSpPr>
                <a:spLocks noChangeArrowheads="1"/>
              </p:cNvSpPr>
              <p:nvPr/>
            </p:nvSpPr>
            <p:spPr bwMode="auto">
              <a:xfrm>
                <a:off x="4176" y="2313"/>
                <a:ext cx="609" cy="552"/>
              </a:xfrm>
              <a:prstGeom prst="rect">
                <a:avLst/>
              </a:prstGeom>
              <a:solidFill>
                <a:srgbClr val="FFFFCC"/>
              </a:solidFill>
              <a:ln w="28575" algn="ctr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35" name="Rectangle 97"/>
              <p:cNvSpPr>
                <a:spLocks noChangeArrowheads="1"/>
              </p:cNvSpPr>
              <p:nvPr/>
            </p:nvSpPr>
            <p:spPr bwMode="auto">
              <a:xfrm>
                <a:off x="4190" y="2476"/>
                <a:ext cx="264" cy="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Address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36" name="Rectangle 98"/>
              <p:cNvSpPr>
                <a:spLocks noChangeArrowheads="1"/>
              </p:cNvSpPr>
              <p:nvPr/>
            </p:nvSpPr>
            <p:spPr bwMode="auto">
              <a:xfrm>
                <a:off x="4192" y="2697"/>
                <a:ext cx="168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Write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Data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37" name="Rectangle 99"/>
              <p:cNvSpPr>
                <a:spLocks noChangeArrowheads="1"/>
              </p:cNvSpPr>
              <p:nvPr/>
            </p:nvSpPr>
            <p:spPr bwMode="auto">
              <a:xfrm>
                <a:off x="4593" y="2409"/>
                <a:ext cx="172" cy="1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Read</a:t>
                </a:r>
              </a:p>
              <a:p>
                <a:pPr>
                  <a:lnSpc>
                    <a:spcPct val="90000"/>
                  </a:lnSpc>
                </a:pPr>
                <a:r>
                  <a:rPr lang="en-US" sz="900">
                    <a:solidFill>
                      <a:srgbClr val="000000"/>
                    </a:solidFill>
                    <a:latin typeface="Arial" charset="0"/>
                  </a:rPr>
                  <a:t>Data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38" name="Rectangle 100"/>
              <p:cNvSpPr>
                <a:spLocks noChangeArrowheads="1"/>
              </p:cNvSpPr>
              <p:nvPr/>
            </p:nvSpPr>
            <p:spPr bwMode="auto">
              <a:xfrm>
                <a:off x="4398" y="2628"/>
                <a:ext cx="367" cy="2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Data</a:t>
                </a:r>
              </a:p>
              <a:p>
                <a:pPr algn="ctr">
                  <a:lnSpc>
                    <a:spcPct val="90000"/>
                  </a:lnSpc>
                </a:pPr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Memory</a:t>
                </a:r>
                <a:endParaRPr lang="en-US" sz="8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451" name="Freeform 101"/>
            <p:cNvSpPr>
              <a:spLocks/>
            </p:cNvSpPr>
            <p:nvPr/>
          </p:nvSpPr>
          <p:spPr bwMode="auto">
            <a:xfrm>
              <a:off x="3995" y="2012"/>
              <a:ext cx="72" cy="72"/>
            </a:xfrm>
            <a:custGeom>
              <a:avLst/>
              <a:gdLst>
                <a:gd name="T0" fmla="*/ 0 w 72"/>
                <a:gd name="T1" fmla="*/ 0 h 72"/>
                <a:gd name="T2" fmla="*/ 2 w 72"/>
                <a:gd name="T3" fmla="*/ 71 h 72"/>
                <a:gd name="T4" fmla="*/ 71 w 72"/>
                <a:gd name="T5" fmla="*/ 71 h 72"/>
                <a:gd name="T6" fmla="*/ 0 60000 65536"/>
                <a:gd name="T7" fmla="*/ 0 60000 65536"/>
                <a:gd name="T8" fmla="*/ 0 60000 65536"/>
                <a:gd name="T9" fmla="*/ 0 w 72"/>
                <a:gd name="T10" fmla="*/ 0 h 72"/>
                <a:gd name="T11" fmla="*/ 72 w 72"/>
                <a:gd name="T12" fmla="*/ 72 h 7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72" h="72">
                  <a:moveTo>
                    <a:pt x="0" y="0"/>
                  </a:moveTo>
                  <a:lnTo>
                    <a:pt x="2" y="71"/>
                  </a:lnTo>
                  <a:lnTo>
                    <a:pt x="71" y="71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2" name="Freeform 102"/>
            <p:cNvSpPr>
              <a:spLocks/>
            </p:cNvSpPr>
            <p:nvPr/>
          </p:nvSpPr>
          <p:spPr bwMode="auto">
            <a:xfrm>
              <a:off x="3926" y="2160"/>
              <a:ext cx="141" cy="229"/>
            </a:xfrm>
            <a:custGeom>
              <a:avLst/>
              <a:gdLst>
                <a:gd name="T0" fmla="*/ 0 w 141"/>
                <a:gd name="T1" fmla="*/ 228 h 229"/>
                <a:gd name="T2" fmla="*/ 71 w 141"/>
                <a:gd name="T3" fmla="*/ 228 h 229"/>
                <a:gd name="T4" fmla="*/ 71 w 141"/>
                <a:gd name="T5" fmla="*/ 0 h 229"/>
                <a:gd name="T6" fmla="*/ 140 w 141"/>
                <a:gd name="T7" fmla="*/ 0 h 22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229"/>
                <a:gd name="T14" fmla="*/ 141 w 141"/>
                <a:gd name="T15" fmla="*/ 229 h 22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229">
                  <a:moveTo>
                    <a:pt x="0" y="228"/>
                  </a:moveTo>
                  <a:lnTo>
                    <a:pt x="71" y="228"/>
                  </a:lnTo>
                  <a:lnTo>
                    <a:pt x="71" y="0"/>
                  </a:lnTo>
                  <a:lnTo>
                    <a:pt x="140" y="0"/>
                  </a:lnTo>
                </a:path>
              </a:pathLst>
            </a:custGeom>
            <a:noFill/>
            <a:ln w="1270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3" name="Freeform 103"/>
            <p:cNvSpPr>
              <a:spLocks/>
            </p:cNvSpPr>
            <p:nvPr/>
          </p:nvSpPr>
          <p:spPr bwMode="auto">
            <a:xfrm>
              <a:off x="4066" y="2062"/>
              <a:ext cx="145" cy="122"/>
            </a:xfrm>
            <a:custGeom>
              <a:avLst/>
              <a:gdLst>
                <a:gd name="T0" fmla="*/ 85 w 145"/>
                <a:gd name="T1" fmla="*/ 119 h 122"/>
                <a:gd name="T2" fmla="*/ 96 w 145"/>
                <a:gd name="T3" fmla="*/ 119 h 122"/>
                <a:gd name="T4" fmla="*/ 104 w 145"/>
                <a:gd name="T5" fmla="*/ 117 h 122"/>
                <a:gd name="T6" fmla="*/ 113 w 145"/>
                <a:gd name="T7" fmla="*/ 113 h 122"/>
                <a:gd name="T8" fmla="*/ 121 w 145"/>
                <a:gd name="T9" fmla="*/ 107 h 122"/>
                <a:gd name="T10" fmla="*/ 127 w 145"/>
                <a:gd name="T11" fmla="*/ 102 h 122"/>
                <a:gd name="T12" fmla="*/ 132 w 145"/>
                <a:gd name="T13" fmla="*/ 96 h 122"/>
                <a:gd name="T14" fmla="*/ 138 w 145"/>
                <a:gd name="T15" fmla="*/ 88 h 122"/>
                <a:gd name="T16" fmla="*/ 142 w 145"/>
                <a:gd name="T17" fmla="*/ 79 h 122"/>
                <a:gd name="T18" fmla="*/ 144 w 145"/>
                <a:gd name="T19" fmla="*/ 69 h 122"/>
                <a:gd name="T20" fmla="*/ 144 w 145"/>
                <a:gd name="T21" fmla="*/ 60 h 122"/>
                <a:gd name="T22" fmla="*/ 144 w 145"/>
                <a:gd name="T23" fmla="*/ 50 h 122"/>
                <a:gd name="T24" fmla="*/ 142 w 145"/>
                <a:gd name="T25" fmla="*/ 40 h 122"/>
                <a:gd name="T26" fmla="*/ 138 w 145"/>
                <a:gd name="T27" fmla="*/ 33 h 122"/>
                <a:gd name="T28" fmla="*/ 132 w 145"/>
                <a:gd name="T29" fmla="*/ 25 h 122"/>
                <a:gd name="T30" fmla="*/ 127 w 145"/>
                <a:gd name="T31" fmla="*/ 17 h 122"/>
                <a:gd name="T32" fmla="*/ 121 w 145"/>
                <a:gd name="T33" fmla="*/ 12 h 122"/>
                <a:gd name="T34" fmla="*/ 113 w 145"/>
                <a:gd name="T35" fmla="*/ 6 h 122"/>
                <a:gd name="T36" fmla="*/ 104 w 145"/>
                <a:gd name="T37" fmla="*/ 2 h 122"/>
                <a:gd name="T38" fmla="*/ 96 w 145"/>
                <a:gd name="T39" fmla="*/ 0 h 122"/>
                <a:gd name="T40" fmla="*/ 86 w 145"/>
                <a:gd name="T41" fmla="*/ 0 h 122"/>
                <a:gd name="T42" fmla="*/ 0 w 145"/>
                <a:gd name="T43" fmla="*/ 0 h 122"/>
                <a:gd name="T44" fmla="*/ 0 w 145"/>
                <a:gd name="T45" fmla="*/ 121 h 122"/>
                <a:gd name="T46" fmla="*/ 86 w 145"/>
                <a:gd name="T47" fmla="*/ 121 h 122"/>
                <a:gd name="T48" fmla="*/ 86 w 145"/>
                <a:gd name="T49" fmla="*/ 121 h 12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145"/>
                <a:gd name="T76" fmla="*/ 0 h 122"/>
                <a:gd name="T77" fmla="*/ 145 w 145"/>
                <a:gd name="T78" fmla="*/ 122 h 12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145" h="122">
                  <a:moveTo>
                    <a:pt x="85" y="119"/>
                  </a:moveTo>
                  <a:lnTo>
                    <a:pt x="96" y="119"/>
                  </a:lnTo>
                  <a:lnTo>
                    <a:pt x="104" y="117"/>
                  </a:lnTo>
                  <a:lnTo>
                    <a:pt x="113" y="113"/>
                  </a:lnTo>
                  <a:lnTo>
                    <a:pt x="121" y="107"/>
                  </a:lnTo>
                  <a:lnTo>
                    <a:pt x="127" y="102"/>
                  </a:lnTo>
                  <a:lnTo>
                    <a:pt x="132" y="96"/>
                  </a:lnTo>
                  <a:lnTo>
                    <a:pt x="138" y="88"/>
                  </a:lnTo>
                  <a:lnTo>
                    <a:pt x="142" y="79"/>
                  </a:lnTo>
                  <a:lnTo>
                    <a:pt x="144" y="69"/>
                  </a:lnTo>
                  <a:lnTo>
                    <a:pt x="144" y="60"/>
                  </a:lnTo>
                  <a:lnTo>
                    <a:pt x="144" y="50"/>
                  </a:lnTo>
                  <a:lnTo>
                    <a:pt x="142" y="40"/>
                  </a:lnTo>
                  <a:lnTo>
                    <a:pt x="138" y="33"/>
                  </a:lnTo>
                  <a:lnTo>
                    <a:pt x="132" y="25"/>
                  </a:lnTo>
                  <a:lnTo>
                    <a:pt x="127" y="17"/>
                  </a:lnTo>
                  <a:lnTo>
                    <a:pt x="121" y="12"/>
                  </a:lnTo>
                  <a:lnTo>
                    <a:pt x="113" y="6"/>
                  </a:lnTo>
                  <a:lnTo>
                    <a:pt x="104" y="2"/>
                  </a:lnTo>
                  <a:lnTo>
                    <a:pt x="96" y="0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21"/>
                  </a:lnTo>
                  <a:lnTo>
                    <a:pt x="86" y="121"/>
                  </a:lnTo>
                </a:path>
              </a:pathLst>
            </a:custGeom>
            <a:solidFill>
              <a:srgbClr val="FFE6CD"/>
            </a:solidFill>
            <a:ln w="19050" cap="rnd" cmpd="sng">
              <a:solidFill>
                <a:srgbClr val="EB75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4" name="Rectangle 104"/>
            <p:cNvSpPr>
              <a:spLocks noChangeArrowheads="1"/>
            </p:cNvSpPr>
            <p:nvPr/>
          </p:nvSpPr>
          <p:spPr bwMode="auto">
            <a:xfrm>
              <a:off x="3974" y="1932"/>
              <a:ext cx="24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Branch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55" name="Rectangle 105"/>
            <p:cNvSpPr>
              <a:spLocks noChangeArrowheads="1"/>
            </p:cNvSpPr>
            <p:nvPr/>
          </p:nvSpPr>
          <p:spPr bwMode="auto">
            <a:xfrm>
              <a:off x="4296" y="1342"/>
              <a:ext cx="216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PCSrc</a:t>
              </a:r>
            </a:p>
          </p:txBody>
        </p:sp>
        <p:sp>
          <p:nvSpPr>
            <p:cNvPr id="456" name="Line 106"/>
            <p:cNvSpPr>
              <a:spLocks noChangeShapeType="1"/>
            </p:cNvSpPr>
            <p:nvPr/>
          </p:nvSpPr>
          <p:spPr bwMode="auto">
            <a:xfrm>
              <a:off x="1783" y="3564"/>
              <a:ext cx="3359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7" name="Line 107"/>
            <p:cNvSpPr>
              <a:spLocks noChangeShapeType="1"/>
            </p:cNvSpPr>
            <p:nvPr/>
          </p:nvSpPr>
          <p:spPr bwMode="auto">
            <a:xfrm flipV="1">
              <a:off x="1785" y="2511"/>
              <a:ext cx="0" cy="10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8" name="Line 108"/>
            <p:cNvSpPr>
              <a:spLocks noChangeShapeType="1"/>
            </p:cNvSpPr>
            <p:nvPr/>
          </p:nvSpPr>
          <p:spPr bwMode="auto">
            <a:xfrm>
              <a:off x="1781" y="2508"/>
              <a:ext cx="265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9" name="Line 109"/>
            <p:cNvSpPr>
              <a:spLocks noChangeShapeType="1"/>
            </p:cNvSpPr>
            <p:nvPr/>
          </p:nvSpPr>
          <p:spPr bwMode="auto">
            <a:xfrm>
              <a:off x="1965" y="2655"/>
              <a:ext cx="8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0" name="Line 110"/>
            <p:cNvSpPr>
              <a:spLocks noChangeShapeType="1"/>
            </p:cNvSpPr>
            <p:nvPr/>
          </p:nvSpPr>
          <p:spPr bwMode="auto">
            <a:xfrm flipV="1">
              <a:off x="1968" y="2655"/>
              <a:ext cx="0" cy="99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1" name="Line 111"/>
            <p:cNvSpPr>
              <a:spLocks noChangeShapeType="1"/>
            </p:cNvSpPr>
            <p:nvPr/>
          </p:nvSpPr>
          <p:spPr bwMode="auto">
            <a:xfrm>
              <a:off x="1968" y="3642"/>
              <a:ext cx="3336" cy="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2" name="Line 112"/>
            <p:cNvSpPr>
              <a:spLocks noChangeShapeType="1"/>
            </p:cNvSpPr>
            <p:nvPr/>
          </p:nvSpPr>
          <p:spPr bwMode="auto">
            <a:xfrm flipV="1">
              <a:off x="5203" y="2411"/>
              <a:ext cx="0" cy="5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3" name="Line 113"/>
            <p:cNvSpPr>
              <a:spLocks noChangeShapeType="1"/>
            </p:cNvSpPr>
            <p:nvPr/>
          </p:nvSpPr>
          <p:spPr bwMode="auto">
            <a:xfrm flipH="1">
              <a:off x="5040" y="2504"/>
              <a:ext cx="115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4" name="Freeform 114"/>
            <p:cNvSpPr>
              <a:spLocks/>
            </p:cNvSpPr>
            <p:nvPr/>
          </p:nvSpPr>
          <p:spPr bwMode="auto">
            <a:xfrm>
              <a:off x="5040" y="2713"/>
              <a:ext cx="119" cy="405"/>
            </a:xfrm>
            <a:custGeom>
              <a:avLst/>
              <a:gdLst>
                <a:gd name="T0" fmla="*/ 118 w 104"/>
                <a:gd name="T1" fmla="*/ 0 h 204"/>
                <a:gd name="T2" fmla="*/ 60 w 104"/>
                <a:gd name="T3" fmla="*/ 0 h 204"/>
                <a:gd name="T4" fmla="*/ 60 w 104"/>
                <a:gd name="T5" fmla="*/ 403 h 204"/>
                <a:gd name="T6" fmla="*/ 0 w 104"/>
                <a:gd name="T7" fmla="*/ 403 h 2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04"/>
                <a:gd name="T14" fmla="*/ 104 w 104"/>
                <a:gd name="T15" fmla="*/ 204 h 2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04">
                  <a:moveTo>
                    <a:pt x="103" y="0"/>
                  </a:moveTo>
                  <a:lnTo>
                    <a:pt x="52" y="0"/>
                  </a:lnTo>
                  <a:lnTo>
                    <a:pt x="52" y="203"/>
                  </a:lnTo>
                  <a:lnTo>
                    <a:pt x="0" y="203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65" name="Rectangle 115"/>
            <p:cNvSpPr>
              <a:spLocks noChangeArrowheads="1"/>
            </p:cNvSpPr>
            <p:nvPr/>
          </p:nvSpPr>
          <p:spPr bwMode="auto">
            <a:xfrm>
              <a:off x="5073" y="2321"/>
              <a:ext cx="368" cy="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900" b="1">
                  <a:solidFill>
                    <a:srgbClr val="EB7500"/>
                  </a:solidFill>
                  <a:latin typeface="Arial" charset="0"/>
                </a:rPr>
                <a:t>MemtoReg</a:t>
              </a:r>
              <a:endParaRPr lang="en-US" sz="900">
                <a:solidFill>
                  <a:srgbClr val="EB7500"/>
                </a:solidFill>
                <a:latin typeface="Arial" charset="0"/>
              </a:endParaRPr>
            </a:p>
          </p:txBody>
        </p:sp>
        <p:sp>
          <p:nvSpPr>
            <p:cNvPr id="466" name="Line 116"/>
            <p:cNvSpPr>
              <a:spLocks noChangeShapeType="1"/>
            </p:cNvSpPr>
            <p:nvPr/>
          </p:nvSpPr>
          <p:spPr bwMode="auto">
            <a:xfrm>
              <a:off x="5043" y="3318"/>
              <a:ext cx="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7" name="Line 117"/>
            <p:cNvSpPr>
              <a:spLocks noChangeShapeType="1"/>
            </p:cNvSpPr>
            <p:nvPr/>
          </p:nvSpPr>
          <p:spPr bwMode="auto">
            <a:xfrm rot="5400000">
              <a:off x="5010" y="3441"/>
              <a:ext cx="25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8" name="Line 118"/>
            <p:cNvSpPr>
              <a:spLocks noChangeShapeType="1"/>
            </p:cNvSpPr>
            <p:nvPr/>
          </p:nvSpPr>
          <p:spPr bwMode="auto">
            <a:xfrm flipV="1">
              <a:off x="5307" y="2607"/>
              <a:ext cx="0" cy="104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9" name="Line 119"/>
            <p:cNvSpPr>
              <a:spLocks noChangeShapeType="1"/>
            </p:cNvSpPr>
            <p:nvPr/>
          </p:nvSpPr>
          <p:spPr bwMode="auto">
            <a:xfrm flipV="1">
              <a:off x="5265" y="2607"/>
              <a:ext cx="42" cy="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0" name="Freeform 120"/>
            <p:cNvSpPr>
              <a:spLocks/>
            </p:cNvSpPr>
            <p:nvPr/>
          </p:nvSpPr>
          <p:spPr bwMode="auto">
            <a:xfrm>
              <a:off x="876" y="1645"/>
              <a:ext cx="276" cy="631"/>
            </a:xfrm>
            <a:custGeom>
              <a:avLst/>
              <a:gdLst>
                <a:gd name="T0" fmla="*/ 275 w 194"/>
                <a:gd name="T1" fmla="*/ 0 h 631"/>
                <a:gd name="T2" fmla="*/ 0 w 194"/>
                <a:gd name="T3" fmla="*/ 2 h 631"/>
                <a:gd name="T4" fmla="*/ 0 w 194"/>
                <a:gd name="T5" fmla="*/ 630 h 631"/>
                <a:gd name="T6" fmla="*/ 0 60000 65536"/>
                <a:gd name="T7" fmla="*/ 0 60000 65536"/>
                <a:gd name="T8" fmla="*/ 0 60000 65536"/>
                <a:gd name="T9" fmla="*/ 0 w 194"/>
                <a:gd name="T10" fmla="*/ 0 h 631"/>
                <a:gd name="T11" fmla="*/ 194 w 194"/>
                <a:gd name="T12" fmla="*/ 631 h 63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4" h="631">
                  <a:moveTo>
                    <a:pt x="193" y="0"/>
                  </a:moveTo>
                  <a:lnTo>
                    <a:pt x="0" y="2"/>
                  </a:lnTo>
                  <a:lnTo>
                    <a:pt x="0" y="630"/>
                  </a:lnTo>
                </a:path>
              </a:pathLst>
            </a:custGeom>
            <a:noFill/>
            <a:ln w="12700" cap="rnd" cmpd="sng">
              <a:solidFill>
                <a:srgbClr val="000000"/>
              </a:solidFill>
              <a:prstDash val="solid"/>
              <a:round/>
              <a:headEnd type="triangl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1" name="Freeform 121"/>
            <p:cNvSpPr>
              <a:spLocks/>
            </p:cNvSpPr>
            <p:nvPr/>
          </p:nvSpPr>
          <p:spPr bwMode="auto">
            <a:xfrm>
              <a:off x="864" y="2263"/>
              <a:ext cx="24" cy="24"/>
            </a:xfrm>
            <a:custGeom>
              <a:avLst/>
              <a:gdLst>
                <a:gd name="T0" fmla="*/ 12 w 24"/>
                <a:gd name="T1" fmla="*/ 21 h 24"/>
                <a:gd name="T2" fmla="*/ 14 w 24"/>
                <a:gd name="T3" fmla="*/ 21 h 24"/>
                <a:gd name="T4" fmla="*/ 16 w 24"/>
                <a:gd name="T5" fmla="*/ 21 h 24"/>
                <a:gd name="T6" fmla="*/ 17 w 24"/>
                <a:gd name="T7" fmla="*/ 21 h 24"/>
                <a:gd name="T8" fmla="*/ 19 w 24"/>
                <a:gd name="T9" fmla="*/ 19 h 24"/>
                <a:gd name="T10" fmla="*/ 19 w 24"/>
                <a:gd name="T11" fmla="*/ 19 h 24"/>
                <a:gd name="T12" fmla="*/ 21 w 24"/>
                <a:gd name="T13" fmla="*/ 18 h 24"/>
                <a:gd name="T14" fmla="*/ 23 w 24"/>
                <a:gd name="T15" fmla="*/ 16 h 24"/>
                <a:gd name="T16" fmla="*/ 23 w 24"/>
                <a:gd name="T17" fmla="*/ 14 h 24"/>
                <a:gd name="T18" fmla="*/ 23 w 24"/>
                <a:gd name="T19" fmla="*/ 14 h 24"/>
                <a:gd name="T20" fmla="*/ 23 w 24"/>
                <a:gd name="T21" fmla="*/ 12 h 24"/>
                <a:gd name="T22" fmla="*/ 23 w 24"/>
                <a:gd name="T23" fmla="*/ 10 h 24"/>
                <a:gd name="T24" fmla="*/ 23 w 24"/>
                <a:gd name="T25" fmla="*/ 8 h 24"/>
                <a:gd name="T26" fmla="*/ 23 w 24"/>
                <a:gd name="T27" fmla="*/ 6 h 24"/>
                <a:gd name="T28" fmla="*/ 21 w 24"/>
                <a:gd name="T29" fmla="*/ 4 h 24"/>
                <a:gd name="T30" fmla="*/ 19 w 24"/>
                <a:gd name="T31" fmla="*/ 2 h 24"/>
                <a:gd name="T32" fmla="*/ 19 w 24"/>
                <a:gd name="T33" fmla="*/ 2 h 24"/>
                <a:gd name="T34" fmla="*/ 17 w 24"/>
                <a:gd name="T35" fmla="*/ 0 h 24"/>
                <a:gd name="T36" fmla="*/ 16 w 24"/>
                <a:gd name="T37" fmla="*/ 0 h 24"/>
                <a:gd name="T38" fmla="*/ 14 w 24"/>
                <a:gd name="T39" fmla="*/ 0 h 24"/>
                <a:gd name="T40" fmla="*/ 12 w 24"/>
                <a:gd name="T41" fmla="*/ 0 h 24"/>
                <a:gd name="T42" fmla="*/ 10 w 24"/>
                <a:gd name="T43" fmla="*/ 0 h 24"/>
                <a:gd name="T44" fmla="*/ 8 w 24"/>
                <a:gd name="T45" fmla="*/ 0 h 24"/>
                <a:gd name="T46" fmla="*/ 6 w 24"/>
                <a:gd name="T47" fmla="*/ 0 h 24"/>
                <a:gd name="T48" fmla="*/ 6 w 24"/>
                <a:gd name="T49" fmla="*/ 2 h 24"/>
                <a:gd name="T50" fmla="*/ 4 w 24"/>
                <a:gd name="T51" fmla="*/ 2 h 24"/>
                <a:gd name="T52" fmla="*/ 2 w 24"/>
                <a:gd name="T53" fmla="*/ 4 h 24"/>
                <a:gd name="T54" fmla="*/ 2 w 24"/>
                <a:gd name="T55" fmla="*/ 6 h 24"/>
                <a:gd name="T56" fmla="*/ 0 w 24"/>
                <a:gd name="T57" fmla="*/ 8 h 24"/>
                <a:gd name="T58" fmla="*/ 0 w 24"/>
                <a:gd name="T59" fmla="*/ 10 h 24"/>
                <a:gd name="T60" fmla="*/ 0 w 24"/>
                <a:gd name="T61" fmla="*/ 12 h 24"/>
                <a:gd name="T62" fmla="*/ 0 w 24"/>
                <a:gd name="T63" fmla="*/ 14 h 24"/>
                <a:gd name="T64" fmla="*/ 0 w 24"/>
                <a:gd name="T65" fmla="*/ 14 h 24"/>
                <a:gd name="T66" fmla="*/ 2 w 24"/>
                <a:gd name="T67" fmla="*/ 16 h 24"/>
                <a:gd name="T68" fmla="*/ 2 w 24"/>
                <a:gd name="T69" fmla="*/ 18 h 24"/>
                <a:gd name="T70" fmla="*/ 4 w 24"/>
                <a:gd name="T71" fmla="*/ 19 h 24"/>
                <a:gd name="T72" fmla="*/ 6 w 24"/>
                <a:gd name="T73" fmla="*/ 19 h 24"/>
                <a:gd name="T74" fmla="*/ 6 w 24"/>
                <a:gd name="T75" fmla="*/ 21 h 24"/>
                <a:gd name="T76" fmla="*/ 8 w 24"/>
                <a:gd name="T77" fmla="*/ 21 h 24"/>
                <a:gd name="T78" fmla="*/ 10 w 24"/>
                <a:gd name="T79" fmla="*/ 21 h 24"/>
                <a:gd name="T80" fmla="*/ 12 w 24"/>
                <a:gd name="T81" fmla="*/ 23 h 24"/>
                <a:gd name="T82" fmla="*/ 12 w 24"/>
                <a:gd name="T83" fmla="*/ 23 h 24"/>
                <a:gd name="T84" fmla="*/ 12 w 24"/>
                <a:gd name="T85" fmla="*/ 21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12" y="21"/>
                  </a:moveTo>
                  <a:lnTo>
                    <a:pt x="14" y="21"/>
                  </a:lnTo>
                  <a:lnTo>
                    <a:pt x="16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8"/>
                  </a:lnTo>
                  <a:lnTo>
                    <a:pt x="23" y="16"/>
                  </a:lnTo>
                  <a:lnTo>
                    <a:pt x="23" y="14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3" y="8"/>
                  </a:lnTo>
                  <a:lnTo>
                    <a:pt x="23" y="6"/>
                  </a:lnTo>
                  <a:lnTo>
                    <a:pt x="21" y="4"/>
                  </a:lnTo>
                  <a:lnTo>
                    <a:pt x="19" y="2"/>
                  </a:lnTo>
                  <a:lnTo>
                    <a:pt x="17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8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6" y="21"/>
                  </a:lnTo>
                  <a:lnTo>
                    <a:pt x="8" y="21"/>
                  </a:lnTo>
                  <a:lnTo>
                    <a:pt x="10" y="21"/>
                  </a:lnTo>
                  <a:lnTo>
                    <a:pt x="12" y="23"/>
                  </a:lnTo>
                  <a:lnTo>
                    <a:pt x="12" y="21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2" name="Rectangle 122"/>
            <p:cNvSpPr>
              <a:spLocks noChangeArrowheads="1"/>
            </p:cNvSpPr>
            <p:nvPr/>
          </p:nvSpPr>
          <p:spPr bwMode="auto">
            <a:xfrm>
              <a:off x="935" y="1841"/>
              <a:ext cx="169" cy="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4</a:t>
              </a:r>
              <a:endParaRPr lang="en-US" sz="6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73" name="Freeform 123"/>
            <p:cNvSpPr>
              <a:spLocks/>
            </p:cNvSpPr>
            <p:nvPr/>
          </p:nvSpPr>
          <p:spPr bwMode="auto">
            <a:xfrm>
              <a:off x="1599" y="1677"/>
              <a:ext cx="93" cy="1777"/>
            </a:xfrm>
            <a:custGeom>
              <a:avLst/>
              <a:gdLst>
                <a:gd name="T0" fmla="*/ 90 w 93"/>
                <a:gd name="T1" fmla="*/ 1776 h 1777"/>
                <a:gd name="T2" fmla="*/ 92 w 93"/>
                <a:gd name="T3" fmla="*/ 0 h 1777"/>
                <a:gd name="T4" fmla="*/ 0 w 93"/>
                <a:gd name="T5" fmla="*/ 0 h 1777"/>
                <a:gd name="T6" fmla="*/ 0 w 93"/>
                <a:gd name="T7" fmla="*/ 1776 h 1777"/>
                <a:gd name="T8" fmla="*/ 92 w 93"/>
                <a:gd name="T9" fmla="*/ 1776 h 1777"/>
                <a:gd name="T10" fmla="*/ 92 w 93"/>
                <a:gd name="T11" fmla="*/ 1776 h 177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3"/>
                <a:gd name="T19" fmla="*/ 0 h 1777"/>
                <a:gd name="T20" fmla="*/ 93 w 93"/>
                <a:gd name="T21" fmla="*/ 1777 h 177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3" h="1777">
                  <a:moveTo>
                    <a:pt x="90" y="1776"/>
                  </a:moveTo>
                  <a:lnTo>
                    <a:pt x="92" y="0"/>
                  </a:lnTo>
                  <a:lnTo>
                    <a:pt x="0" y="0"/>
                  </a:lnTo>
                  <a:lnTo>
                    <a:pt x="0" y="1776"/>
                  </a:lnTo>
                  <a:lnTo>
                    <a:pt x="92" y="1776"/>
                  </a:lnTo>
                </a:path>
              </a:pathLst>
            </a:custGeom>
            <a:solidFill>
              <a:srgbClr val="CCECFF"/>
            </a:solidFill>
            <a:ln w="2857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4" name="Line 124"/>
            <p:cNvSpPr>
              <a:spLocks noChangeShapeType="1"/>
            </p:cNvSpPr>
            <p:nvPr/>
          </p:nvSpPr>
          <p:spPr bwMode="auto">
            <a:xfrm flipH="1" flipV="1">
              <a:off x="1442" y="1781"/>
              <a:ext cx="163" cy="3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5" name="Freeform 125"/>
            <p:cNvSpPr>
              <a:spLocks/>
            </p:cNvSpPr>
            <p:nvPr/>
          </p:nvSpPr>
          <p:spPr bwMode="auto">
            <a:xfrm>
              <a:off x="1476" y="1773"/>
              <a:ext cx="24" cy="24"/>
            </a:xfrm>
            <a:custGeom>
              <a:avLst/>
              <a:gdLst>
                <a:gd name="T0" fmla="*/ 9 w 24"/>
                <a:gd name="T1" fmla="*/ 23 h 24"/>
                <a:gd name="T2" fmla="*/ 13 w 24"/>
                <a:gd name="T3" fmla="*/ 23 h 24"/>
                <a:gd name="T4" fmla="*/ 15 w 24"/>
                <a:gd name="T5" fmla="*/ 23 h 24"/>
                <a:gd name="T6" fmla="*/ 15 w 24"/>
                <a:gd name="T7" fmla="*/ 21 h 24"/>
                <a:gd name="T8" fmla="*/ 17 w 24"/>
                <a:gd name="T9" fmla="*/ 21 h 24"/>
                <a:gd name="T10" fmla="*/ 19 w 24"/>
                <a:gd name="T11" fmla="*/ 19 h 24"/>
                <a:gd name="T12" fmla="*/ 19 w 24"/>
                <a:gd name="T13" fmla="*/ 19 h 24"/>
                <a:gd name="T14" fmla="*/ 21 w 24"/>
                <a:gd name="T15" fmla="*/ 17 h 24"/>
                <a:gd name="T16" fmla="*/ 21 w 24"/>
                <a:gd name="T17" fmla="*/ 15 h 24"/>
                <a:gd name="T18" fmla="*/ 23 w 24"/>
                <a:gd name="T19" fmla="*/ 13 h 24"/>
                <a:gd name="T20" fmla="*/ 23 w 24"/>
                <a:gd name="T21" fmla="*/ 11 h 24"/>
                <a:gd name="T22" fmla="*/ 23 w 24"/>
                <a:gd name="T23" fmla="*/ 9 h 24"/>
                <a:gd name="T24" fmla="*/ 21 w 24"/>
                <a:gd name="T25" fmla="*/ 8 h 24"/>
                <a:gd name="T26" fmla="*/ 21 w 24"/>
                <a:gd name="T27" fmla="*/ 6 h 24"/>
                <a:gd name="T28" fmla="*/ 19 w 24"/>
                <a:gd name="T29" fmla="*/ 6 h 24"/>
                <a:gd name="T30" fmla="*/ 19 w 24"/>
                <a:gd name="T31" fmla="*/ 4 h 24"/>
                <a:gd name="T32" fmla="*/ 17 w 24"/>
                <a:gd name="T33" fmla="*/ 2 h 24"/>
                <a:gd name="T34" fmla="*/ 15 w 24"/>
                <a:gd name="T35" fmla="*/ 2 h 24"/>
                <a:gd name="T36" fmla="*/ 15 w 24"/>
                <a:gd name="T37" fmla="*/ 0 h 24"/>
                <a:gd name="T38" fmla="*/ 13 w 24"/>
                <a:gd name="T39" fmla="*/ 0 h 24"/>
                <a:gd name="T40" fmla="*/ 11 w 24"/>
                <a:gd name="T41" fmla="*/ 0 h 24"/>
                <a:gd name="T42" fmla="*/ 9 w 24"/>
                <a:gd name="T43" fmla="*/ 0 h 24"/>
                <a:gd name="T44" fmla="*/ 7 w 24"/>
                <a:gd name="T45" fmla="*/ 0 h 24"/>
                <a:gd name="T46" fmla="*/ 5 w 24"/>
                <a:gd name="T47" fmla="*/ 2 h 24"/>
                <a:gd name="T48" fmla="*/ 4 w 24"/>
                <a:gd name="T49" fmla="*/ 2 h 24"/>
                <a:gd name="T50" fmla="*/ 2 w 24"/>
                <a:gd name="T51" fmla="*/ 4 h 24"/>
                <a:gd name="T52" fmla="*/ 2 w 24"/>
                <a:gd name="T53" fmla="*/ 6 h 24"/>
                <a:gd name="T54" fmla="*/ 0 w 24"/>
                <a:gd name="T55" fmla="*/ 6 h 24"/>
                <a:gd name="T56" fmla="*/ 0 w 24"/>
                <a:gd name="T57" fmla="*/ 8 h 24"/>
                <a:gd name="T58" fmla="*/ 0 w 24"/>
                <a:gd name="T59" fmla="*/ 9 h 24"/>
                <a:gd name="T60" fmla="*/ 0 w 24"/>
                <a:gd name="T61" fmla="*/ 11 h 24"/>
                <a:gd name="T62" fmla="*/ 0 w 24"/>
                <a:gd name="T63" fmla="*/ 13 h 24"/>
                <a:gd name="T64" fmla="*/ 0 w 24"/>
                <a:gd name="T65" fmla="*/ 15 h 24"/>
                <a:gd name="T66" fmla="*/ 0 w 24"/>
                <a:gd name="T67" fmla="*/ 17 h 24"/>
                <a:gd name="T68" fmla="*/ 2 w 24"/>
                <a:gd name="T69" fmla="*/ 19 h 24"/>
                <a:gd name="T70" fmla="*/ 2 w 24"/>
                <a:gd name="T71" fmla="*/ 19 h 24"/>
                <a:gd name="T72" fmla="*/ 4 w 24"/>
                <a:gd name="T73" fmla="*/ 21 h 24"/>
                <a:gd name="T74" fmla="*/ 5 w 24"/>
                <a:gd name="T75" fmla="*/ 21 h 24"/>
                <a:gd name="T76" fmla="*/ 7 w 24"/>
                <a:gd name="T77" fmla="*/ 23 h 24"/>
                <a:gd name="T78" fmla="*/ 9 w 24"/>
                <a:gd name="T79" fmla="*/ 23 h 24"/>
                <a:gd name="T80" fmla="*/ 11 w 24"/>
                <a:gd name="T81" fmla="*/ 23 h 24"/>
                <a:gd name="T82" fmla="*/ 11 w 24"/>
                <a:gd name="T83" fmla="*/ 23 h 24"/>
                <a:gd name="T84" fmla="*/ 9 w 24"/>
                <a:gd name="T85" fmla="*/ 23 h 2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4"/>
                <a:gd name="T130" fmla="*/ 0 h 24"/>
                <a:gd name="T131" fmla="*/ 24 w 24"/>
                <a:gd name="T132" fmla="*/ 24 h 2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4" h="24">
                  <a:moveTo>
                    <a:pt x="9" y="23"/>
                  </a:moveTo>
                  <a:lnTo>
                    <a:pt x="13" y="23"/>
                  </a:lnTo>
                  <a:lnTo>
                    <a:pt x="15" y="23"/>
                  </a:lnTo>
                  <a:lnTo>
                    <a:pt x="15" y="21"/>
                  </a:lnTo>
                  <a:lnTo>
                    <a:pt x="17" y="21"/>
                  </a:lnTo>
                  <a:lnTo>
                    <a:pt x="19" y="19"/>
                  </a:lnTo>
                  <a:lnTo>
                    <a:pt x="21" y="17"/>
                  </a:lnTo>
                  <a:lnTo>
                    <a:pt x="21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9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4"/>
                  </a:lnTo>
                  <a:lnTo>
                    <a:pt x="17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2" y="19"/>
                  </a:lnTo>
                  <a:lnTo>
                    <a:pt x="4" y="21"/>
                  </a:lnTo>
                  <a:lnTo>
                    <a:pt x="5" y="21"/>
                  </a:lnTo>
                  <a:lnTo>
                    <a:pt x="7" y="23"/>
                  </a:lnTo>
                  <a:lnTo>
                    <a:pt x="9" y="23"/>
                  </a:lnTo>
                  <a:lnTo>
                    <a:pt x="11" y="23"/>
                  </a:lnTo>
                  <a:lnTo>
                    <a:pt x="9" y="23"/>
                  </a:lnTo>
                </a:path>
              </a:pathLst>
            </a:custGeom>
            <a:solidFill>
              <a:srgbClr val="000000"/>
            </a:solidFill>
            <a:ln w="9525" cap="rnd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6" name="Freeform 126"/>
            <p:cNvSpPr>
              <a:spLocks/>
            </p:cNvSpPr>
            <p:nvPr/>
          </p:nvSpPr>
          <p:spPr bwMode="auto">
            <a:xfrm>
              <a:off x="1155" y="1585"/>
              <a:ext cx="285" cy="413"/>
            </a:xfrm>
            <a:custGeom>
              <a:avLst/>
              <a:gdLst>
                <a:gd name="T0" fmla="*/ 0 w 210"/>
                <a:gd name="T1" fmla="*/ 0 h 413"/>
                <a:gd name="T2" fmla="*/ 0 w 210"/>
                <a:gd name="T3" fmla="*/ 167 h 413"/>
                <a:gd name="T4" fmla="*/ 91 w 210"/>
                <a:gd name="T5" fmla="*/ 207 h 413"/>
                <a:gd name="T6" fmla="*/ 0 w 210"/>
                <a:gd name="T7" fmla="*/ 245 h 413"/>
                <a:gd name="T8" fmla="*/ 0 w 210"/>
                <a:gd name="T9" fmla="*/ 412 h 413"/>
                <a:gd name="T10" fmla="*/ 284 w 210"/>
                <a:gd name="T11" fmla="*/ 286 h 413"/>
                <a:gd name="T12" fmla="*/ 284 w 210"/>
                <a:gd name="T13" fmla="*/ 127 h 413"/>
                <a:gd name="T14" fmla="*/ 0 w 210"/>
                <a:gd name="T15" fmla="*/ 0 h 413"/>
                <a:gd name="T16" fmla="*/ 0 w 210"/>
                <a:gd name="T17" fmla="*/ 0 h 4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0"/>
                <a:gd name="T28" fmla="*/ 0 h 413"/>
                <a:gd name="T29" fmla="*/ 210 w 210"/>
                <a:gd name="T30" fmla="*/ 413 h 4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0" h="413">
                  <a:moveTo>
                    <a:pt x="0" y="0"/>
                  </a:moveTo>
                  <a:lnTo>
                    <a:pt x="0" y="167"/>
                  </a:lnTo>
                  <a:lnTo>
                    <a:pt x="67" y="207"/>
                  </a:lnTo>
                  <a:lnTo>
                    <a:pt x="0" y="245"/>
                  </a:lnTo>
                  <a:lnTo>
                    <a:pt x="0" y="412"/>
                  </a:lnTo>
                  <a:lnTo>
                    <a:pt x="209" y="286"/>
                  </a:lnTo>
                  <a:lnTo>
                    <a:pt x="209" y="127"/>
                  </a:lnTo>
                  <a:lnTo>
                    <a:pt x="0" y="0"/>
                  </a:lnTo>
                </a:path>
              </a:pathLst>
            </a:custGeom>
            <a:solidFill>
              <a:srgbClr val="CCFF99"/>
            </a:solidFill>
            <a:ln w="1905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77" name="Line 127"/>
            <p:cNvSpPr>
              <a:spLocks noChangeShapeType="1"/>
            </p:cNvSpPr>
            <p:nvPr/>
          </p:nvSpPr>
          <p:spPr bwMode="auto">
            <a:xfrm flipH="1">
              <a:off x="1051" y="1928"/>
              <a:ext cx="102" cy="2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8" name="Rectangle 128"/>
            <p:cNvSpPr>
              <a:spLocks noChangeArrowheads="1"/>
            </p:cNvSpPr>
            <p:nvPr/>
          </p:nvSpPr>
          <p:spPr bwMode="auto">
            <a:xfrm>
              <a:off x="991" y="2534"/>
              <a:ext cx="497" cy="23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Instruction</a:t>
              </a:r>
            </a:p>
            <a:p>
              <a:pPr algn="ctr"/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Memory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79" name="Rectangle 130"/>
            <p:cNvSpPr>
              <a:spLocks noChangeArrowheads="1"/>
            </p:cNvSpPr>
            <p:nvPr/>
          </p:nvSpPr>
          <p:spPr bwMode="auto">
            <a:xfrm>
              <a:off x="987" y="2241"/>
              <a:ext cx="288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Address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80" name="Rectangle 131"/>
            <p:cNvSpPr>
              <a:spLocks noChangeArrowheads="1"/>
            </p:cNvSpPr>
            <p:nvPr/>
          </p:nvSpPr>
          <p:spPr bwMode="auto">
            <a:xfrm>
              <a:off x="1245" y="1728"/>
              <a:ext cx="187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Add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81" name="Rectangle 132"/>
            <p:cNvSpPr>
              <a:spLocks noChangeArrowheads="1"/>
            </p:cNvSpPr>
            <p:nvPr/>
          </p:nvSpPr>
          <p:spPr bwMode="auto">
            <a:xfrm>
              <a:off x="1560" y="1550"/>
              <a:ext cx="20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>
                  <a:solidFill>
                    <a:srgbClr val="000000"/>
                  </a:solidFill>
                  <a:latin typeface="Arial" charset="0"/>
                </a:rPr>
                <a:t>IF/ID</a:t>
              </a:r>
            </a:p>
          </p:txBody>
        </p:sp>
        <p:grpSp>
          <p:nvGrpSpPr>
            <p:cNvPr id="482" name="Group 133"/>
            <p:cNvGrpSpPr>
              <a:grpSpLocks/>
            </p:cNvGrpSpPr>
            <p:nvPr/>
          </p:nvGrpSpPr>
          <p:grpSpPr bwMode="auto">
            <a:xfrm>
              <a:off x="672" y="2153"/>
              <a:ext cx="162" cy="450"/>
              <a:chOff x="672" y="2153"/>
              <a:chExt cx="162" cy="450"/>
            </a:xfrm>
          </p:grpSpPr>
          <p:sp>
            <p:nvSpPr>
              <p:cNvPr id="529" name="Freeform 134"/>
              <p:cNvSpPr>
                <a:spLocks/>
              </p:cNvSpPr>
              <p:nvPr/>
            </p:nvSpPr>
            <p:spPr bwMode="auto">
              <a:xfrm>
                <a:off x="672" y="2153"/>
                <a:ext cx="162" cy="450"/>
              </a:xfrm>
              <a:custGeom>
                <a:avLst/>
                <a:gdLst>
                  <a:gd name="T0" fmla="*/ 160 w 104"/>
                  <a:gd name="T1" fmla="*/ 444 h 245"/>
                  <a:gd name="T2" fmla="*/ 160 w 104"/>
                  <a:gd name="T3" fmla="*/ 0 h 245"/>
                  <a:gd name="T4" fmla="*/ 0 w 104"/>
                  <a:gd name="T5" fmla="*/ 0 h 245"/>
                  <a:gd name="T6" fmla="*/ 0 w 104"/>
                  <a:gd name="T7" fmla="*/ 448 h 245"/>
                  <a:gd name="T8" fmla="*/ 160 w 104"/>
                  <a:gd name="T9" fmla="*/ 448 h 245"/>
                  <a:gd name="T10" fmla="*/ 160 w 104"/>
                  <a:gd name="T11" fmla="*/ 448 h 245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04"/>
                  <a:gd name="T19" fmla="*/ 0 h 245"/>
                  <a:gd name="T20" fmla="*/ 104 w 104"/>
                  <a:gd name="T21" fmla="*/ 245 h 245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04" h="245">
                    <a:moveTo>
                      <a:pt x="103" y="242"/>
                    </a:moveTo>
                    <a:lnTo>
                      <a:pt x="103" y="0"/>
                    </a:lnTo>
                    <a:lnTo>
                      <a:pt x="0" y="0"/>
                    </a:lnTo>
                    <a:lnTo>
                      <a:pt x="0" y="244"/>
                    </a:lnTo>
                    <a:lnTo>
                      <a:pt x="103" y="244"/>
                    </a:lnTo>
                  </a:path>
                </a:pathLst>
              </a:custGeom>
              <a:solidFill>
                <a:srgbClr val="FFE6CD"/>
              </a:solidFill>
              <a:ln w="2857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0" name="Rectangle 135"/>
              <p:cNvSpPr>
                <a:spLocks noChangeArrowheads="1"/>
              </p:cNvSpPr>
              <p:nvPr/>
            </p:nvSpPr>
            <p:spPr bwMode="auto">
              <a:xfrm>
                <a:off x="683" y="2272"/>
                <a:ext cx="133" cy="114"/>
              </a:xfrm>
              <a:prstGeom prst="rect">
                <a:avLst/>
              </a:prstGeom>
              <a:solidFill>
                <a:srgbClr val="FFE6CD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sz="1200" b="1">
                    <a:solidFill>
                      <a:srgbClr val="000000"/>
                    </a:solidFill>
                    <a:latin typeface="Arial" charset="0"/>
                  </a:rPr>
                  <a:t>PC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  <p:sp>
          <p:nvSpPr>
            <p:cNvPr id="483" name="Line 136"/>
            <p:cNvSpPr>
              <a:spLocks noChangeShapeType="1"/>
            </p:cNvSpPr>
            <p:nvPr/>
          </p:nvSpPr>
          <p:spPr bwMode="auto">
            <a:xfrm flipH="1">
              <a:off x="1530" y="2448"/>
              <a:ext cx="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4" name="Line 137"/>
            <p:cNvSpPr>
              <a:spLocks noChangeShapeType="1"/>
            </p:cNvSpPr>
            <p:nvPr/>
          </p:nvSpPr>
          <p:spPr bwMode="auto">
            <a:xfrm flipV="1">
              <a:off x="1488" y="1542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5" name="Line 138"/>
            <p:cNvSpPr>
              <a:spLocks noChangeShapeType="1"/>
            </p:cNvSpPr>
            <p:nvPr/>
          </p:nvSpPr>
          <p:spPr bwMode="auto">
            <a:xfrm flipH="1" flipV="1">
              <a:off x="4083" y="1354"/>
              <a:ext cx="0" cy="573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6" name="Line 139"/>
            <p:cNvSpPr>
              <a:spLocks noChangeShapeType="1"/>
            </p:cNvSpPr>
            <p:nvPr/>
          </p:nvSpPr>
          <p:spPr bwMode="auto">
            <a:xfrm rot="5400000" flipH="1" flipV="1">
              <a:off x="1251" y="1302"/>
              <a:ext cx="3" cy="47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7" name="Line 140"/>
            <p:cNvSpPr>
              <a:spLocks noChangeShapeType="1"/>
            </p:cNvSpPr>
            <p:nvPr/>
          </p:nvSpPr>
          <p:spPr bwMode="auto">
            <a:xfrm rot="16200000" flipV="1">
              <a:off x="3996" y="1837"/>
              <a:ext cx="3" cy="17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8" name="Line 141"/>
            <p:cNvSpPr>
              <a:spLocks noChangeShapeType="1"/>
            </p:cNvSpPr>
            <p:nvPr/>
          </p:nvSpPr>
          <p:spPr bwMode="auto">
            <a:xfrm rot="16200000" flipV="1">
              <a:off x="761" y="1289"/>
              <a:ext cx="0" cy="3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9" name="Line 142"/>
            <p:cNvSpPr>
              <a:spLocks noChangeShapeType="1"/>
            </p:cNvSpPr>
            <p:nvPr/>
          </p:nvSpPr>
          <p:spPr bwMode="auto">
            <a:xfrm flipV="1">
              <a:off x="600" y="1443"/>
              <a:ext cx="0" cy="837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0" name="Line 143"/>
            <p:cNvSpPr>
              <a:spLocks noChangeShapeType="1"/>
            </p:cNvSpPr>
            <p:nvPr/>
          </p:nvSpPr>
          <p:spPr bwMode="auto">
            <a:xfrm rot="16200000" flipV="1">
              <a:off x="633" y="2241"/>
              <a:ext cx="0" cy="6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491" name="Group 144"/>
            <p:cNvGrpSpPr>
              <a:grpSpLocks/>
            </p:cNvGrpSpPr>
            <p:nvPr/>
          </p:nvGrpSpPr>
          <p:grpSpPr bwMode="auto">
            <a:xfrm>
              <a:off x="2976" y="3151"/>
              <a:ext cx="146" cy="317"/>
              <a:chOff x="2976" y="3151"/>
              <a:chExt cx="146" cy="317"/>
            </a:xfrm>
          </p:grpSpPr>
          <p:sp>
            <p:nvSpPr>
              <p:cNvPr id="525" name="Rectangle 145"/>
              <p:cNvSpPr>
                <a:spLocks noChangeArrowheads="1"/>
              </p:cNvSpPr>
              <p:nvPr/>
            </p:nvSpPr>
            <p:spPr bwMode="auto">
              <a:xfrm>
                <a:off x="2979" y="3151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6" name="Rectangle 146"/>
              <p:cNvSpPr>
                <a:spLocks noChangeArrowheads="1"/>
              </p:cNvSpPr>
              <p:nvPr/>
            </p:nvSpPr>
            <p:spPr bwMode="auto">
              <a:xfrm>
                <a:off x="2976" y="3352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7" name="Rectangle 147"/>
              <p:cNvSpPr>
                <a:spLocks noChangeArrowheads="1"/>
              </p:cNvSpPr>
              <p:nvPr/>
            </p:nvSpPr>
            <p:spPr bwMode="auto">
              <a:xfrm>
                <a:off x="3039" y="3228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8" name="AutoShape 148"/>
              <p:cNvSpPr>
                <a:spLocks noChangeArrowheads="1"/>
              </p:cNvSpPr>
              <p:nvPr/>
            </p:nvSpPr>
            <p:spPr bwMode="auto">
              <a:xfrm rot="5400000">
                <a:off x="2917" y="3261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92" name="Group 149"/>
            <p:cNvGrpSpPr>
              <a:grpSpLocks/>
            </p:cNvGrpSpPr>
            <p:nvPr/>
          </p:nvGrpSpPr>
          <p:grpSpPr bwMode="auto">
            <a:xfrm>
              <a:off x="3012" y="2425"/>
              <a:ext cx="146" cy="317"/>
              <a:chOff x="3012" y="2425"/>
              <a:chExt cx="146" cy="317"/>
            </a:xfrm>
          </p:grpSpPr>
          <p:sp>
            <p:nvSpPr>
              <p:cNvPr id="521" name="Rectangle 150"/>
              <p:cNvSpPr>
                <a:spLocks noChangeArrowheads="1"/>
              </p:cNvSpPr>
              <p:nvPr/>
            </p:nvSpPr>
            <p:spPr bwMode="auto">
              <a:xfrm>
                <a:off x="3015" y="2425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2" name="Rectangle 151"/>
              <p:cNvSpPr>
                <a:spLocks noChangeArrowheads="1"/>
              </p:cNvSpPr>
              <p:nvPr/>
            </p:nvSpPr>
            <p:spPr bwMode="auto">
              <a:xfrm>
                <a:off x="3012" y="2626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3" name="Rectangle 152"/>
              <p:cNvSpPr>
                <a:spLocks noChangeArrowheads="1"/>
              </p:cNvSpPr>
              <p:nvPr/>
            </p:nvSpPr>
            <p:spPr bwMode="auto">
              <a:xfrm>
                <a:off x="3075" y="2502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4" name="AutoShape 153"/>
              <p:cNvSpPr>
                <a:spLocks noChangeArrowheads="1"/>
              </p:cNvSpPr>
              <p:nvPr/>
            </p:nvSpPr>
            <p:spPr bwMode="auto">
              <a:xfrm rot="5400000">
                <a:off x="2953" y="2535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493" name="Line 154"/>
            <p:cNvSpPr>
              <a:spLocks noChangeShapeType="1"/>
            </p:cNvSpPr>
            <p:nvPr/>
          </p:nvSpPr>
          <p:spPr bwMode="auto">
            <a:xfrm flipV="1">
              <a:off x="3408" y="2604"/>
              <a:ext cx="0" cy="39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4" name="Line 155"/>
            <p:cNvSpPr>
              <a:spLocks noChangeShapeType="1"/>
            </p:cNvSpPr>
            <p:nvPr/>
          </p:nvSpPr>
          <p:spPr bwMode="auto">
            <a:xfrm rot="5400000" flipV="1">
              <a:off x="3382" y="2963"/>
              <a:ext cx="0" cy="5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495" name="Group 156"/>
            <p:cNvGrpSpPr>
              <a:grpSpLocks/>
            </p:cNvGrpSpPr>
            <p:nvPr/>
          </p:nvGrpSpPr>
          <p:grpSpPr bwMode="auto">
            <a:xfrm>
              <a:off x="912" y="1294"/>
              <a:ext cx="146" cy="317"/>
              <a:chOff x="912" y="1294"/>
              <a:chExt cx="146" cy="317"/>
            </a:xfrm>
          </p:grpSpPr>
          <p:sp>
            <p:nvSpPr>
              <p:cNvPr id="517" name="Rectangle 157"/>
              <p:cNvSpPr>
                <a:spLocks noChangeArrowheads="1"/>
              </p:cNvSpPr>
              <p:nvPr/>
            </p:nvSpPr>
            <p:spPr bwMode="auto">
              <a:xfrm flipH="1">
                <a:off x="912" y="1294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8" name="Rectangle 158"/>
              <p:cNvSpPr>
                <a:spLocks noChangeArrowheads="1"/>
              </p:cNvSpPr>
              <p:nvPr/>
            </p:nvSpPr>
            <p:spPr bwMode="auto">
              <a:xfrm flipH="1">
                <a:off x="915" y="1495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9" name="Rectangle 159"/>
              <p:cNvSpPr>
                <a:spLocks noChangeArrowheads="1"/>
              </p:cNvSpPr>
              <p:nvPr/>
            </p:nvSpPr>
            <p:spPr bwMode="auto">
              <a:xfrm flipH="1">
                <a:off x="938" y="1371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0" name="AutoShape 160"/>
              <p:cNvSpPr>
                <a:spLocks noChangeArrowheads="1"/>
              </p:cNvSpPr>
              <p:nvPr/>
            </p:nvSpPr>
            <p:spPr bwMode="auto">
              <a:xfrm rot="16200000" flipH="1">
                <a:off x="819" y="1404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496" name="Group 161"/>
            <p:cNvGrpSpPr>
              <a:grpSpLocks/>
            </p:cNvGrpSpPr>
            <p:nvPr/>
          </p:nvGrpSpPr>
          <p:grpSpPr bwMode="auto">
            <a:xfrm>
              <a:off x="5121" y="2446"/>
              <a:ext cx="146" cy="317"/>
              <a:chOff x="5121" y="2446"/>
              <a:chExt cx="146" cy="317"/>
            </a:xfrm>
          </p:grpSpPr>
          <p:sp>
            <p:nvSpPr>
              <p:cNvPr id="513" name="Rectangle 162"/>
              <p:cNvSpPr>
                <a:spLocks noChangeArrowheads="1"/>
              </p:cNvSpPr>
              <p:nvPr/>
            </p:nvSpPr>
            <p:spPr bwMode="auto">
              <a:xfrm>
                <a:off x="5124" y="2446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0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4" name="Rectangle 163"/>
              <p:cNvSpPr>
                <a:spLocks noChangeArrowheads="1"/>
              </p:cNvSpPr>
              <p:nvPr/>
            </p:nvSpPr>
            <p:spPr bwMode="auto">
              <a:xfrm>
                <a:off x="5121" y="2647"/>
                <a:ext cx="143" cy="116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92075" tIns="46038" rIns="92075" bIns="46038">
                <a:spAutoFit/>
              </a:bodyPr>
              <a:lstStyle/>
              <a:p>
                <a:r>
                  <a:rPr lang="en-US" sz="600" b="1">
                    <a:solidFill>
                      <a:srgbClr val="000000"/>
                    </a:solidFill>
                    <a:latin typeface="Arial" charset="0"/>
                  </a:rPr>
                  <a:t>1</a:t>
                </a:r>
                <a:endParaRPr lang="en-US" sz="6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5" name="Rectangle 164"/>
              <p:cNvSpPr>
                <a:spLocks noChangeArrowheads="1"/>
              </p:cNvSpPr>
              <p:nvPr/>
            </p:nvSpPr>
            <p:spPr bwMode="auto">
              <a:xfrm>
                <a:off x="5184" y="2523"/>
                <a:ext cx="57" cy="162"/>
              </a:xfrm>
              <a:prstGeom prst="rect">
                <a:avLst/>
              </a:prstGeom>
              <a:noFill/>
              <a:ln w="19050">
                <a:noFill/>
                <a:miter lim="800000"/>
                <a:headEnd/>
                <a:tailEnd/>
              </a:ln>
            </p:spPr>
            <p:txBody>
              <a:bodyPr wrap="none" lIns="0" tIns="0" rIns="0" bIns="0">
                <a:spAutoFit/>
              </a:bodyPr>
              <a:lstStyle/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m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u</a:t>
                </a:r>
              </a:p>
              <a:p>
                <a:pPr algn="ctr">
                  <a:lnSpc>
                    <a:spcPct val="70000"/>
                  </a:lnSpc>
                </a:pPr>
                <a:r>
                  <a:rPr lang="en-US" sz="800" b="1">
                    <a:solidFill>
                      <a:srgbClr val="000000"/>
                    </a:solidFill>
                    <a:latin typeface="Arial" charset="0"/>
                  </a:rPr>
                  <a:t>x</a:t>
                </a:r>
                <a:endParaRPr lang="en-US" sz="50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6" name="AutoShape 165"/>
              <p:cNvSpPr>
                <a:spLocks noChangeArrowheads="1"/>
              </p:cNvSpPr>
              <p:nvPr/>
            </p:nvSpPr>
            <p:spPr bwMode="auto">
              <a:xfrm rot="5400000">
                <a:off x="5062" y="2556"/>
                <a:ext cx="297" cy="96"/>
              </a:xfrm>
              <a:prstGeom prst="flowChartTerminator">
                <a:avLst/>
              </a:prstGeom>
              <a:noFill/>
              <a:ln w="28575">
                <a:solidFill>
                  <a:schemeClr val="tx1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497" name="Rectangle 166"/>
            <p:cNvSpPr>
              <a:spLocks noChangeArrowheads="1"/>
            </p:cNvSpPr>
            <p:nvPr/>
          </p:nvSpPr>
          <p:spPr bwMode="auto">
            <a:xfrm>
              <a:off x="1122" y="2408"/>
              <a:ext cx="372" cy="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900" b="1">
                  <a:solidFill>
                    <a:srgbClr val="000000"/>
                  </a:solidFill>
                  <a:latin typeface="Arial" charset="0"/>
                </a:rPr>
                <a:t>Instruction</a:t>
              </a:r>
              <a:endParaRPr lang="en-US" sz="50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498" name="Line 167"/>
            <p:cNvSpPr>
              <a:spLocks noChangeShapeType="1"/>
            </p:cNvSpPr>
            <p:nvPr/>
          </p:nvSpPr>
          <p:spPr bwMode="auto">
            <a:xfrm flipV="1">
              <a:off x="1878" y="2191"/>
              <a:ext cx="0" cy="121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9" name="Line 168"/>
            <p:cNvSpPr>
              <a:spLocks noChangeShapeType="1"/>
            </p:cNvSpPr>
            <p:nvPr/>
          </p:nvSpPr>
          <p:spPr bwMode="auto">
            <a:xfrm flipV="1">
              <a:off x="1879" y="3403"/>
              <a:ext cx="794" cy="0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0" name="Line 169"/>
            <p:cNvSpPr>
              <a:spLocks noChangeShapeType="1"/>
            </p:cNvSpPr>
            <p:nvPr/>
          </p:nvSpPr>
          <p:spPr bwMode="auto">
            <a:xfrm flipH="1">
              <a:off x="1017" y="1354"/>
              <a:ext cx="307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triangl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1" name="Line 170"/>
            <p:cNvSpPr>
              <a:spLocks noChangeShapeType="1"/>
            </p:cNvSpPr>
            <p:nvPr/>
          </p:nvSpPr>
          <p:spPr bwMode="auto">
            <a:xfrm flipV="1">
              <a:off x="4209" y="2119"/>
              <a:ext cx="65" cy="2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2" name="Line 171"/>
            <p:cNvSpPr>
              <a:spLocks noChangeShapeType="1"/>
            </p:cNvSpPr>
            <p:nvPr/>
          </p:nvSpPr>
          <p:spPr bwMode="auto">
            <a:xfrm rot="-5400000" flipH="1" flipV="1">
              <a:off x="3806" y="1661"/>
              <a:ext cx="926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3" name="Line 172"/>
            <p:cNvSpPr>
              <a:spLocks noChangeShapeType="1"/>
            </p:cNvSpPr>
            <p:nvPr/>
          </p:nvSpPr>
          <p:spPr bwMode="auto">
            <a:xfrm>
              <a:off x="960" y="1198"/>
              <a:ext cx="3312" cy="0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4" name="Line 173"/>
            <p:cNvSpPr>
              <a:spLocks noChangeShapeType="1"/>
            </p:cNvSpPr>
            <p:nvPr/>
          </p:nvSpPr>
          <p:spPr bwMode="auto">
            <a:xfrm rot="-5400000" flipH="1" flipV="1">
              <a:off x="910" y="1251"/>
              <a:ext cx="107" cy="1"/>
            </a:xfrm>
            <a:prstGeom prst="line">
              <a:avLst/>
            </a:prstGeom>
            <a:noFill/>
            <a:ln w="12700">
              <a:solidFill>
                <a:srgbClr val="EB75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6" name="Rectangle 175"/>
            <p:cNvSpPr>
              <a:spLocks noChangeArrowheads="1"/>
            </p:cNvSpPr>
            <p:nvPr/>
          </p:nvSpPr>
          <p:spPr bwMode="auto">
            <a:xfrm>
              <a:off x="2653" y="1712"/>
              <a:ext cx="142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16</a:t>
              </a:r>
            </a:p>
          </p:txBody>
        </p:sp>
        <p:sp>
          <p:nvSpPr>
            <p:cNvPr id="507" name="Rectangle 176"/>
            <p:cNvSpPr>
              <a:spLocks noChangeArrowheads="1"/>
            </p:cNvSpPr>
            <p:nvPr/>
          </p:nvSpPr>
          <p:spPr bwMode="auto">
            <a:xfrm>
              <a:off x="480" y="2400"/>
              <a:ext cx="555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20 or 116</a:t>
              </a:r>
            </a:p>
          </p:txBody>
        </p:sp>
        <p:sp>
          <p:nvSpPr>
            <p:cNvPr id="508" name="Rectangle 177"/>
            <p:cNvSpPr>
              <a:spLocks noChangeArrowheads="1"/>
            </p:cNvSpPr>
            <p:nvPr/>
          </p:nvSpPr>
          <p:spPr bwMode="auto">
            <a:xfrm>
              <a:off x="4872" y="2006"/>
              <a:ext cx="227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beq</a:t>
              </a:r>
              <a:endParaRPr lang="en-US" sz="1600" b="1">
                <a:latin typeface="Courier New" pitchFamily="49" charset="0"/>
              </a:endParaRPr>
            </a:p>
          </p:txBody>
        </p:sp>
        <p:sp>
          <p:nvSpPr>
            <p:cNvPr id="509" name="Rectangle 178"/>
            <p:cNvSpPr>
              <a:spLocks noChangeArrowheads="1"/>
            </p:cNvSpPr>
            <p:nvPr/>
          </p:nvSpPr>
          <p:spPr bwMode="auto">
            <a:xfrm>
              <a:off x="3757" y="2016"/>
              <a:ext cx="227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and</a:t>
              </a:r>
              <a:endParaRPr lang="en-US" sz="1600" b="1">
                <a:latin typeface="Courier New" pitchFamily="49" charset="0"/>
              </a:endParaRPr>
            </a:p>
          </p:txBody>
        </p:sp>
        <p:sp>
          <p:nvSpPr>
            <p:cNvPr id="510" name="Rectangle 179"/>
            <p:cNvSpPr>
              <a:spLocks noChangeArrowheads="1"/>
            </p:cNvSpPr>
            <p:nvPr/>
          </p:nvSpPr>
          <p:spPr bwMode="auto">
            <a:xfrm>
              <a:off x="2629" y="2016"/>
              <a:ext cx="171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sw</a:t>
              </a:r>
              <a:endParaRPr lang="en-US" sz="1600" b="1">
                <a:latin typeface="Courier New" pitchFamily="49" charset="0"/>
              </a:endParaRPr>
            </a:p>
          </p:txBody>
        </p:sp>
        <p:sp>
          <p:nvSpPr>
            <p:cNvPr id="511" name="Rectangle 180"/>
            <p:cNvSpPr>
              <a:spLocks noChangeArrowheads="1"/>
            </p:cNvSpPr>
            <p:nvPr/>
          </p:nvSpPr>
          <p:spPr bwMode="auto">
            <a:xfrm>
              <a:off x="1584" y="1728"/>
              <a:ext cx="142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lg" len="med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20</a:t>
              </a:r>
            </a:p>
          </p:txBody>
        </p:sp>
        <p:sp>
          <p:nvSpPr>
            <p:cNvPr id="512" name="Rectangle 181"/>
            <p:cNvSpPr>
              <a:spLocks noChangeArrowheads="1"/>
            </p:cNvSpPr>
            <p:nvPr/>
          </p:nvSpPr>
          <p:spPr bwMode="auto">
            <a:xfrm>
              <a:off x="1536" y="2016"/>
              <a:ext cx="227" cy="154"/>
            </a:xfrm>
            <a:prstGeom prst="rect">
              <a:avLst/>
            </a:prstGeom>
            <a:solidFill>
              <a:schemeClr val="bg1"/>
            </a:solidFill>
            <a:ln w="12700">
              <a:noFill/>
              <a:miter lim="800000"/>
              <a:headEnd type="none" w="sm" len="sm"/>
              <a:tailEnd type="none" w="med" len="lg"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600" b="1">
                  <a:solidFill>
                    <a:srgbClr val="0000FF"/>
                  </a:solidFill>
                  <a:latin typeface="Arial" charset="0"/>
                </a:rPr>
                <a:t>sub</a:t>
              </a:r>
              <a:endParaRPr lang="en-US" sz="1600" b="1">
                <a:latin typeface="Courier New" pitchFamily="49" charset="0"/>
              </a:endParaRPr>
            </a:p>
          </p:txBody>
        </p:sp>
      </p:grpSp>
      <p:sp>
        <p:nvSpPr>
          <p:cNvPr id="539" name="Text Box 8"/>
          <p:cNvSpPr txBox="1">
            <a:spLocks noChangeArrowheads="1"/>
          </p:cNvSpPr>
          <p:nvPr/>
        </p:nvSpPr>
        <p:spPr bwMode="auto">
          <a:xfrm>
            <a:off x="1219559" y="5419342"/>
            <a:ext cx="7246219" cy="1074599"/>
          </a:xfrm>
          <a:prstGeom prst="roundRect">
            <a:avLst>
              <a:gd name="adj" fmla="val 9937"/>
            </a:avLst>
          </a:prstGeom>
          <a:ln>
            <a:headEnd type="none" w="sm" len="sm"/>
            <a:tailEnd type="none" w="med" len="lg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182880" tIns="91440" rIns="182880" bIns="9144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marL="0" lvl="1"/>
            <a:r>
              <a:rPr lang="en-US" sz="1800" dirty="0" smtClean="0">
                <a:latin typeface="Arial" charset="0"/>
              </a:rPr>
              <a:t>If </a:t>
            </a:r>
            <a:r>
              <a:rPr lang="en-US" sz="1800" dirty="0">
                <a:latin typeface="Arial" charset="0"/>
              </a:rPr>
              <a:t>the branch is </a:t>
            </a:r>
            <a:r>
              <a:rPr lang="en-US" sz="1800" dirty="0" smtClean="0">
                <a:latin typeface="Arial" charset="0"/>
              </a:rPr>
              <a:t>taken the 3 wrong instructions get </a:t>
            </a:r>
            <a:r>
              <a:rPr lang="en-US" sz="1800" dirty="0">
                <a:latin typeface="Arial" charset="0"/>
              </a:rPr>
              <a:t>into the pipeline </a:t>
            </a:r>
            <a:r>
              <a:rPr lang="en-US" sz="1800" dirty="0" smtClean="0">
                <a:latin typeface="Arial" charset="0"/>
              </a:rPr>
              <a:t>(they </a:t>
            </a:r>
            <a:r>
              <a:rPr lang="en-US" sz="1800" dirty="0">
                <a:latin typeface="Arial" charset="0"/>
              </a:rPr>
              <a:t>must be </a:t>
            </a:r>
            <a:r>
              <a:rPr lang="en-US" sz="1800" dirty="0" smtClean="0">
                <a:latin typeface="Arial" charset="0"/>
              </a:rPr>
              <a:t>canceled somehow)</a:t>
            </a:r>
          </a:p>
          <a:p>
            <a:pPr marL="0" lvl="1"/>
            <a:r>
              <a:rPr lang="en-US" sz="1800" dirty="0" smtClean="0">
                <a:latin typeface="Arial" charset="0"/>
              </a:rPr>
              <a:t>          =&gt; We are loosing 3 cycles after each taken branch!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90740075"/>
      </p:ext>
    </p:extLst>
  </p:cSld>
  <p:clrMapOvr>
    <a:masterClrMapping/>
  </p:clrMapOvr>
  <p:transition advTm="18559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39" grpId="0" animBg="1"/>
    </p:bldLst>
  </p:timing>
  <p:extLst mod="1">
    <p:ext uri="{3A86A75C-4F4B-4683-9AE1-C65F6400EC91}">
      <p14:laserTraceLst xmlns:p14="http://schemas.microsoft.com/office/powerpoint/2010/main">
        <p14:tracePtLst>
          <p14:tracePt t="498" x="847725" y="5983288"/>
          <p14:tracePt t="509" x="893763" y="5921375"/>
          <p14:tracePt t="520" x="938213" y="5857875"/>
          <p14:tracePt t="532" x="1081088" y="5689600"/>
          <p14:tracePt t="550" x="1276350" y="5492750"/>
          <p14:tracePt t="566" x="1482725" y="5251450"/>
          <p14:tracePt t="585" x="1714500" y="4921250"/>
          <p14:tracePt t="600" x="1857375" y="4706938"/>
          <p14:tracePt t="616" x="2027238" y="4465638"/>
          <p14:tracePt t="632" x="2241550" y="4268788"/>
          <p14:tracePt t="649" x="2509838" y="4019550"/>
          <p14:tracePt t="666" x="2822575" y="3768725"/>
          <p14:tracePt t="683" x="3152775" y="3527425"/>
          <p14:tracePt t="698" x="3500438" y="3394075"/>
          <p14:tracePt t="715" x="4054475" y="3322638"/>
          <p14:tracePt t="732" x="4330700" y="3268663"/>
          <p14:tracePt t="749" x="4527550" y="3232150"/>
          <p14:tracePt t="765" x="4581525" y="3224213"/>
          <p14:tracePt t="888" x="4598988" y="3224213"/>
          <p14:tracePt t="899" x="4652963" y="3224213"/>
          <p14:tracePt t="916" x="4867275" y="3241675"/>
          <p14:tracePt t="932" x="5160963" y="3322638"/>
          <p14:tracePt t="949" x="5394325" y="3402013"/>
          <p14:tracePt t="966" x="5456238" y="3429000"/>
          <p14:tracePt t="1006" x="5456238" y="3438525"/>
          <p14:tracePt t="1016" x="5473700" y="3446463"/>
          <p14:tracePt t="1068" x="5465763" y="3455988"/>
          <p14:tracePt t="1078" x="5421313" y="3455988"/>
          <p14:tracePt t="1089" x="5367338" y="3455988"/>
          <p14:tracePt t="1101" x="5180013" y="3446463"/>
          <p14:tracePt t="1115" x="4973638" y="3402013"/>
          <p14:tracePt t="1132" x="4803775" y="3384550"/>
          <p14:tracePt t="1148" x="4510088" y="3384550"/>
          <p14:tracePt t="1166" x="4179888" y="3367088"/>
          <p14:tracePt t="1183" x="3840163" y="3330575"/>
          <p14:tracePt t="1198" x="3581400" y="3330575"/>
          <p14:tracePt t="1215" x="3313113" y="3330575"/>
          <p14:tracePt t="1232" x="2874963" y="3411538"/>
          <p14:tracePt t="1248" x="2571750" y="3527425"/>
          <p14:tracePt t="1265" x="2295525" y="3616325"/>
          <p14:tracePt t="1282" x="2071688" y="3670300"/>
          <p14:tracePt t="1298" x="1919288" y="3697288"/>
          <p14:tracePt t="1315" x="1822450" y="3697288"/>
          <p14:tracePt t="1332" x="1751013" y="3697288"/>
          <p14:tracePt t="1349" x="1633538" y="3697288"/>
          <p14:tracePt t="1365" x="1554163" y="3724275"/>
          <p14:tracePt t="1382" x="1473200" y="3751263"/>
          <p14:tracePt t="1398" x="1446213" y="3759200"/>
          <p14:tracePt t="1460" x="1438275" y="3759200"/>
          <p14:tracePt t="1472" x="1419225" y="3759200"/>
          <p14:tracePt t="1485" x="1401763" y="3759200"/>
          <p14:tracePt t="1499" x="1393825" y="3714750"/>
          <p14:tracePt t="1515" x="1366838" y="3635375"/>
          <p14:tracePt t="1532" x="1322388" y="3517900"/>
          <p14:tracePt t="1548" x="1276350" y="3411538"/>
          <p14:tracePt t="1566" x="1223963" y="3330575"/>
          <p14:tracePt t="1584" x="1160463" y="3241675"/>
          <p14:tracePt t="1601" x="1143000" y="3214688"/>
          <p14:tracePt t="1633" x="1125538" y="3214688"/>
          <p14:tracePt t="1649" x="1108075" y="3232150"/>
          <p14:tracePt t="1666" x="1089025" y="3251200"/>
          <p14:tracePt t="1682" x="1071563" y="3268663"/>
          <p14:tracePt t="1699" x="1044575" y="3286125"/>
          <p14:tracePt t="1716" x="1036638" y="3313113"/>
          <p14:tracePt t="1735" x="1027113" y="3349625"/>
          <p14:tracePt t="1751" x="1027113" y="3375025"/>
          <p14:tracePt t="1766" x="1027113" y="3394075"/>
          <p14:tracePt t="1782" x="1027113" y="3411538"/>
          <p14:tracePt t="1799" x="1027113" y="3438525"/>
          <p14:tracePt t="1816" x="1036638" y="3455988"/>
          <p14:tracePt t="1832" x="1044575" y="3473450"/>
          <p14:tracePt t="1851" x="1071563" y="3517900"/>
          <p14:tracePt t="1866" x="1081088" y="3554413"/>
          <p14:tracePt t="1883" x="1089025" y="3571875"/>
          <p14:tracePt t="1899" x="1098550" y="3589338"/>
          <p14:tracePt t="1916" x="1125538" y="3598863"/>
          <p14:tracePt t="1932" x="1133475" y="3608388"/>
          <p14:tracePt t="1949" x="1143000" y="3625850"/>
          <p14:tracePt t="1965" x="1152525" y="3625850"/>
          <p14:tracePt t="1982" x="1160463" y="3635375"/>
          <p14:tracePt t="2000" x="1179513" y="3652838"/>
          <p14:tracePt t="2860" x="1187450" y="3652838"/>
          <p14:tracePt t="2871" x="1204913" y="3643313"/>
          <p14:tracePt t="2884" x="1214438" y="3635375"/>
          <p14:tracePt t="2901" x="1223963" y="3616325"/>
          <p14:tracePt t="2916" x="1223963" y="3608388"/>
          <p14:tracePt t="2933" x="1223963" y="3598863"/>
          <p14:tracePt t="2949" x="1223963" y="3581400"/>
          <p14:tracePt t="2965" x="1223963" y="3563938"/>
          <p14:tracePt t="2982" x="1223963" y="3527425"/>
          <p14:tracePt t="3000" x="1196975" y="3482975"/>
          <p14:tracePt t="3015" x="1187450" y="3465513"/>
          <p14:tracePt t="3033" x="1179513" y="3438525"/>
          <p14:tracePt t="3049" x="1160463" y="3421063"/>
          <p14:tracePt t="3066" x="1133475" y="3402013"/>
          <p14:tracePt t="3083" x="1116013" y="3384550"/>
          <p14:tracePt t="3099" x="1108075" y="3367088"/>
          <p14:tracePt t="3188" x="1098550" y="3375025"/>
          <p14:tracePt t="3205" x="1098550" y="3384550"/>
          <p14:tracePt t="3216" x="1089025" y="3402013"/>
          <p14:tracePt t="3233" x="1089025" y="3438525"/>
          <p14:tracePt t="3249" x="1071563" y="3473450"/>
          <p14:tracePt t="3266" x="1071563" y="3500438"/>
          <p14:tracePt t="3282" x="1071563" y="3517900"/>
          <p14:tracePt t="3299" x="1071563" y="3544888"/>
          <p14:tracePt t="3315" x="1071563" y="3554413"/>
          <p14:tracePt t="3332" x="1081088" y="3571875"/>
          <p14:tracePt t="3348" x="1081088" y="3589338"/>
          <p14:tracePt t="3365" x="1098550" y="3598863"/>
          <p14:tracePt t="3382" x="1108075" y="3625850"/>
          <p14:tracePt t="3400" x="1125538" y="3643313"/>
          <p14:tracePt t="3416" x="1143000" y="3662363"/>
          <p14:tracePt t="3432" x="1169988" y="3679825"/>
          <p14:tracePt t="3449" x="1169988" y="3697288"/>
          <p14:tracePt t="3466" x="1169988" y="3714750"/>
          <p14:tracePt t="3482" x="1179513" y="3724275"/>
          <p14:tracePt t="3499" x="1179513" y="3733800"/>
          <p14:tracePt t="3515" x="1179513" y="3741738"/>
          <p14:tracePt t="3634" x="1179513" y="3751263"/>
          <p14:tracePt t="3737" x="1187450" y="3751263"/>
          <p14:tracePt t="3747" x="1196975" y="3751263"/>
          <p14:tracePt t="3766" x="1214438" y="3751263"/>
          <p14:tracePt t="3782" x="1231900" y="3751263"/>
          <p14:tracePt t="3799" x="1268413" y="3751263"/>
          <p14:tracePt t="3815" x="1285875" y="3751263"/>
          <p14:tracePt t="3832" x="1303338" y="3751263"/>
          <p14:tracePt t="3849" x="1339850" y="3751263"/>
          <p14:tracePt t="3866" x="1357313" y="3751263"/>
          <p14:tracePt t="3885" x="1401763" y="3768725"/>
          <p14:tracePt t="3900" x="1419225" y="3778250"/>
          <p14:tracePt t="3916" x="1446213" y="3778250"/>
          <p14:tracePt t="3932" x="1465263" y="3786188"/>
          <p14:tracePt t="3949" x="1482725" y="3795713"/>
          <p14:tracePt t="3965" x="1500188" y="3795713"/>
          <p14:tracePt t="3982" x="1536700" y="3795713"/>
          <p14:tracePt t="3999" x="1581150" y="3795713"/>
          <p14:tracePt t="4016" x="1643063" y="3795713"/>
          <p14:tracePt t="4035" x="1731963" y="3778250"/>
          <p14:tracePt t="4049" x="1795463" y="3778250"/>
          <p14:tracePt t="4065" x="1839913" y="3795713"/>
          <p14:tracePt t="4082" x="1874838" y="3822700"/>
          <p14:tracePt t="4099" x="1893888" y="3830638"/>
          <p14:tracePt t="4132" x="1901825" y="3830638"/>
          <p14:tracePt t="4174" x="1901825" y="3840163"/>
          <p14:tracePt t="4190" x="1866900" y="3849688"/>
          <p14:tracePt t="4199" x="1857375" y="3857625"/>
          <p14:tracePt t="4215" x="1812925" y="3857625"/>
          <p14:tracePt t="4232" x="1758950" y="3857625"/>
          <p14:tracePt t="4249" x="1704975" y="3830638"/>
          <p14:tracePt t="4266" x="1660525" y="3822700"/>
          <p14:tracePt t="4282" x="1643063" y="3813175"/>
          <p14:tracePt t="4300" x="1608138" y="3813175"/>
          <p14:tracePt t="4316" x="1598613" y="3813175"/>
          <p14:tracePt t="4332" x="1589088" y="3813175"/>
          <p14:tracePt t="4349" x="1571625" y="3813175"/>
          <p14:tracePt t="4400" x="1562100" y="3813175"/>
          <p14:tracePt t="4408" x="1554163" y="3813175"/>
          <p14:tracePt t="4432" x="1536700" y="3813175"/>
          <p14:tracePt t="4440" x="1527175" y="3813175"/>
          <p14:tracePt t="4449" x="1517650" y="3813175"/>
          <p14:tracePt t="4465" x="1500188" y="3840163"/>
          <p14:tracePt t="4482" x="1490663" y="3849688"/>
          <p14:tracePt t="4499" x="1482725" y="3849688"/>
          <p14:tracePt t="4532" x="1473200" y="3849688"/>
          <p14:tracePt t="4589" x="1455738" y="3849688"/>
          <p14:tracePt t="4628" x="1446213" y="3849688"/>
          <p14:tracePt t="4636" x="1438275" y="3849688"/>
          <p14:tracePt t="4649" x="1428750" y="3849688"/>
          <p14:tracePt t="4668" x="1419225" y="3849688"/>
          <p14:tracePt t="4941" x="1419225" y="3830638"/>
          <p14:tracePt t="4957" x="1419225" y="3822700"/>
          <p14:tracePt t="5042" x="1411288" y="3813175"/>
          <p14:tracePt t="5067" x="1401763" y="3805238"/>
          <p14:tracePt t="5091" x="1384300" y="3805238"/>
          <p14:tracePt t="5101" x="1374775" y="3805238"/>
          <p14:tracePt t="5121" x="1366838" y="3805238"/>
          <p14:tracePt t="5137" x="1357313" y="3795713"/>
          <p14:tracePt t="5169" x="1347788" y="3786188"/>
          <p14:tracePt t="5193" x="1339850" y="3786188"/>
          <p14:tracePt t="5204" x="1330325" y="3778250"/>
          <p14:tracePt t="5216" x="1312863" y="3778250"/>
          <p14:tracePt t="5232" x="1303338" y="3778250"/>
          <p14:tracePt t="5249" x="1295400" y="3778250"/>
          <p14:tracePt t="5325" x="1285875" y="3778250"/>
          <p14:tracePt t="5341" x="1276350" y="3786188"/>
          <p14:tracePt t="5352" x="1268413" y="3795713"/>
          <p14:tracePt t="5367" x="1258888" y="3805238"/>
          <p14:tracePt t="5383" x="1241425" y="3813175"/>
          <p14:tracePt t="5399" x="1241425" y="3822700"/>
          <p14:tracePt t="5419" x="1241425" y="3840163"/>
          <p14:tracePt t="5433" x="1241425" y="3849688"/>
          <p14:tracePt t="5451" x="1241425" y="3867150"/>
          <p14:tracePt t="5466" x="1241425" y="3876675"/>
          <p14:tracePt t="5482" x="1250950" y="3894138"/>
          <p14:tracePt t="5500" x="1250950" y="3911600"/>
          <p14:tracePt t="5516" x="1258888" y="3921125"/>
          <p14:tracePt t="5533" x="1258888" y="3929063"/>
          <p14:tracePt t="5554" x="1268413" y="3938588"/>
          <p14:tracePt t="5568" x="1268413" y="3948113"/>
          <p14:tracePt t="5583" x="1276350" y="3965575"/>
          <p14:tracePt t="5600" x="1295400" y="3992563"/>
          <p14:tracePt t="5616" x="1303338" y="4010025"/>
          <p14:tracePt t="5633" x="1322388" y="4019550"/>
          <p14:tracePt t="5666" x="1322388" y="4027488"/>
          <p14:tracePt t="5685" x="1339850" y="4037013"/>
          <p14:tracePt t="5700" x="1347788" y="4044950"/>
          <p14:tracePt t="5717" x="1366838" y="4071938"/>
          <p14:tracePt t="5733" x="1374775" y="4081463"/>
          <p14:tracePt t="5750" x="1401763" y="4098925"/>
          <p14:tracePt t="5803" x="1411288" y="4098925"/>
          <p14:tracePt t="5818" x="1419225" y="4098925"/>
          <p14:tracePt t="5825" x="1428750" y="4098925"/>
          <p14:tracePt t="5833" x="1438275" y="4108450"/>
          <p14:tracePt t="5849" x="1465263" y="4108450"/>
          <p14:tracePt t="5866" x="1473200" y="4108450"/>
          <p14:tracePt t="5882" x="1490663" y="4108450"/>
          <p14:tracePt t="5899" x="1500188" y="4108450"/>
          <p14:tracePt t="5916" x="1517650" y="4108450"/>
          <p14:tracePt t="5932" x="1527175" y="4108450"/>
          <p14:tracePt t="5951" x="1554163" y="4108450"/>
          <p14:tracePt t="5966" x="1562100" y="4108450"/>
          <p14:tracePt t="5983" x="1571625" y="4108450"/>
          <p14:tracePt t="5999" x="1571625" y="4098925"/>
          <p14:tracePt t="6016" x="1589088" y="4098925"/>
          <p14:tracePt t="6032" x="1598613" y="4098925"/>
          <p14:tracePt t="6049" x="1616075" y="4098925"/>
          <p14:tracePt t="6075" x="1625600" y="4098925"/>
          <p14:tracePt t="6099" x="1633538" y="4098925"/>
          <p14:tracePt t="6110" x="1643063" y="4090988"/>
          <p14:tracePt t="6123" x="1660525" y="4071938"/>
          <p14:tracePt t="6149" x="1687513" y="4054475"/>
          <p14:tracePt t="6166" x="1697038" y="4044950"/>
          <p14:tracePt t="6183" x="1697038" y="4037013"/>
          <p14:tracePt t="6199" x="1704975" y="4037013"/>
          <p14:tracePt t="6249" x="1714500" y="4027488"/>
          <p14:tracePt t="6259" x="1714500" y="4019550"/>
          <p14:tracePt t="6272" x="1724025" y="4000500"/>
          <p14:tracePt t="6283" x="1724025" y="3983038"/>
          <p14:tracePt t="6299" x="1724025" y="3965575"/>
          <p14:tracePt t="6316" x="1724025" y="3956050"/>
          <p14:tracePt t="6333" x="1724025" y="3948113"/>
          <p14:tracePt t="6349" x="1724025" y="3921125"/>
          <p14:tracePt t="6366" x="1704975" y="3894138"/>
          <p14:tracePt t="6382" x="1697038" y="3876675"/>
          <p14:tracePt t="6399" x="1670050" y="3857625"/>
          <p14:tracePt t="6416" x="1660525" y="3830638"/>
          <p14:tracePt t="6433" x="1643063" y="3813175"/>
          <p14:tracePt t="6449" x="1625600" y="3795713"/>
          <p14:tracePt t="6467" x="1589088" y="3759200"/>
          <p14:tracePt t="6483" x="1571625" y="3751263"/>
          <p14:tracePt t="6499" x="1554163" y="3733800"/>
          <p14:tracePt t="6516" x="1527175" y="3733800"/>
          <p14:tracePt t="6533" x="1509713" y="3714750"/>
          <p14:tracePt t="6550" x="1490663" y="3687763"/>
          <p14:tracePt t="6566" x="1473200" y="3687763"/>
          <p14:tracePt t="6583" x="1455738" y="3679825"/>
          <p14:tracePt t="6600" x="1428750" y="3662363"/>
          <p14:tracePt t="6616" x="1411288" y="3662363"/>
          <p14:tracePt t="6633" x="1384300" y="3652838"/>
          <p14:tracePt t="6649" x="1374775" y="3652838"/>
          <p14:tracePt t="6666" x="1357313" y="3643313"/>
          <p14:tracePt t="6683" x="1347788" y="3643313"/>
          <p14:tracePt t="6725" x="1339850" y="3643313"/>
          <p14:tracePt t="6736" x="1330325" y="3643313"/>
          <p14:tracePt t="6750" x="1303338" y="3643313"/>
          <p14:tracePt t="6782" x="1295400" y="3643313"/>
          <p14:tracePt t="6905" x="1285875" y="3652838"/>
          <p14:tracePt t="6916" x="1285875" y="3662363"/>
          <p14:tracePt t="6933" x="1276350" y="3670300"/>
          <p14:tracePt t="6950" x="1276350" y="3679825"/>
          <p14:tracePt t="6966" x="1268413" y="3706813"/>
          <p14:tracePt t="6984" x="1268413" y="3714750"/>
          <p14:tracePt t="7000" x="1268413" y="3724275"/>
          <p14:tracePt t="7017" x="1268413" y="3733800"/>
          <p14:tracePt t="7033" x="1268413" y="3741738"/>
          <p14:tracePt t="7049" x="1268413" y="3768725"/>
          <p14:tracePt t="7066" x="1268413" y="3778250"/>
          <p14:tracePt t="7083" x="1268413" y="3795713"/>
          <p14:tracePt t="7100" x="1258888" y="3822700"/>
          <p14:tracePt t="7116" x="1258888" y="3840163"/>
          <p14:tracePt t="7133" x="1258888" y="3849688"/>
          <p14:tracePt t="7149" x="1258888" y="3857625"/>
          <p14:tracePt t="7166" x="1258888" y="3867150"/>
          <p14:tracePt t="7183" x="1258888" y="3884613"/>
          <p14:tracePt t="7199" x="1258888" y="3894138"/>
          <p14:tracePt t="7216" x="1258888" y="3921125"/>
          <p14:tracePt t="7233" x="1258888" y="3929063"/>
          <p14:tracePt t="7249" x="1258888" y="3938588"/>
          <p14:tracePt t="7266" x="1258888" y="3948113"/>
          <p14:tracePt t="7282" x="1268413" y="3956050"/>
          <p14:tracePt t="7299" x="1268413" y="3965575"/>
          <p14:tracePt t="7316" x="1276350" y="3992563"/>
          <p14:tracePt t="7332" x="1285875" y="4000500"/>
          <p14:tracePt t="7351" x="1295400" y="4019550"/>
          <p14:tracePt t="7367" x="1303338" y="4027488"/>
          <p14:tracePt t="7385" x="1322388" y="4037013"/>
          <p14:tracePt t="7400" x="1322388" y="4064000"/>
          <p14:tracePt t="7416" x="1330325" y="4081463"/>
          <p14:tracePt t="7433" x="1347788" y="4090988"/>
          <p14:tracePt t="7450" x="1347788" y="4098925"/>
          <p14:tracePt t="7466" x="1357313" y="4108450"/>
          <p14:tracePt t="7484" x="1366838" y="4108450"/>
          <p14:tracePt t="7507" x="1374775" y="4108450"/>
          <p14:tracePt t="7519" x="1393825" y="4116388"/>
          <p14:tracePt t="7533" x="1401763" y="4135438"/>
          <p14:tracePt t="7550" x="1411288" y="4135438"/>
          <p14:tracePt t="7566" x="1428750" y="4143375"/>
          <p14:tracePt t="7585" x="1465263" y="4143375"/>
          <p14:tracePt t="7602" x="1482725" y="4152900"/>
          <p14:tracePt t="7616" x="1490663" y="4152900"/>
          <p14:tracePt t="7633" x="1509713" y="4152900"/>
          <p14:tracePt t="7649" x="1527175" y="4152900"/>
          <p14:tracePt t="7666" x="1554163" y="4152900"/>
          <p14:tracePt t="7683" x="1571625" y="4162425"/>
          <p14:tracePt t="7699" x="1589088" y="4162425"/>
          <p14:tracePt t="7716" x="1598613" y="4162425"/>
          <p14:tracePt t="7733" x="1616075" y="4162425"/>
          <p14:tracePt t="7749" x="1625600" y="4162425"/>
          <p14:tracePt t="7766" x="1633538" y="4162425"/>
          <p14:tracePt t="7782" x="1652588" y="4162425"/>
          <p14:tracePt t="7799" x="1660525" y="4162425"/>
          <p14:tracePt t="7816" x="1670050" y="4152900"/>
          <p14:tracePt t="7832" x="1687513" y="4152900"/>
          <p14:tracePt t="7849" x="1687513" y="4143375"/>
          <p14:tracePt t="7867" x="1704975" y="4125913"/>
          <p14:tracePt t="7883" x="1714500" y="4125913"/>
          <p14:tracePt t="7900" x="1714500" y="4116388"/>
          <p14:tracePt t="7917" x="1731963" y="4098925"/>
          <p14:tracePt t="7933" x="1731963" y="4090988"/>
          <p14:tracePt t="7950" x="1731963" y="4081463"/>
          <p14:tracePt t="7966" x="1741488" y="4054475"/>
          <p14:tracePt t="7984" x="1741488" y="4044950"/>
          <p14:tracePt t="8001" x="1741488" y="4019550"/>
          <p14:tracePt t="8017" x="1741488" y="4000500"/>
          <p14:tracePt t="8033" x="1731963" y="3973513"/>
          <p14:tracePt t="8050" x="1724025" y="3956050"/>
          <p14:tracePt t="8067" x="1714500" y="3938588"/>
          <p14:tracePt t="8084" x="1704975" y="3929063"/>
          <p14:tracePt t="8099" x="1679575" y="3902075"/>
          <p14:tracePt t="8117" x="1660525" y="3884613"/>
          <p14:tracePt t="8133" x="1643063" y="3867150"/>
          <p14:tracePt t="8150" x="1625600" y="3849688"/>
          <p14:tracePt t="8166" x="1598613" y="3822700"/>
          <p14:tracePt t="8183" x="1581150" y="3805238"/>
          <p14:tracePt t="8199" x="1562100" y="3786188"/>
          <p14:tracePt t="8216" x="1536700" y="3759200"/>
          <p14:tracePt t="8233" x="1517650" y="3741738"/>
          <p14:tracePt t="8251" x="1490663" y="3733800"/>
          <p14:tracePt t="8267" x="1473200" y="3724275"/>
          <p14:tracePt t="8283" x="1446213" y="3724275"/>
          <p14:tracePt t="8299" x="1428750" y="3724275"/>
          <p14:tracePt t="8316" x="1411288" y="3714750"/>
          <p14:tracePt t="8333" x="1384300" y="3714750"/>
          <p14:tracePt t="8383" x="1374775" y="3714750"/>
          <p14:tracePt t="8399" x="1366838" y="3724275"/>
          <p14:tracePt t="8410" x="1357313" y="3724275"/>
          <p14:tracePt t="8422" x="1357313" y="3733800"/>
          <p14:tracePt t="8434" x="1347788" y="3759200"/>
          <p14:tracePt t="8450" x="1339850" y="3768725"/>
          <p14:tracePt t="8467" x="1322388" y="3786188"/>
          <p14:tracePt t="8485" x="1312863" y="3805238"/>
          <p14:tracePt t="8500" x="1312863" y="3822700"/>
          <p14:tracePt t="8518" x="1303338" y="3840163"/>
          <p14:tracePt t="8549" x="1303338" y="3849688"/>
          <p14:tracePt t="8658" x="1295400" y="3857625"/>
          <p14:tracePt t="8759" x="1285875" y="3867150"/>
          <p14:tracePt t="8775" x="1285875" y="3876675"/>
          <p14:tracePt t="8792" x="1285875" y="3884613"/>
          <p14:tracePt t="8802" x="1276350" y="3884613"/>
          <p14:tracePt t="8817" x="1276350" y="3902075"/>
          <p14:tracePt t="8834" x="1268413" y="3911600"/>
          <p14:tracePt t="8849" x="1268413" y="3921125"/>
          <p14:tracePt t="8866" x="1258888" y="3929063"/>
          <p14:tracePt t="8883" x="1258888" y="3938588"/>
          <p14:tracePt t="9050" x="1258888" y="3948113"/>
          <p14:tracePt t="9063" x="1268413" y="3956050"/>
          <p14:tracePt t="9074" x="1276350" y="3956050"/>
          <p14:tracePt t="9085" x="1295400" y="3956050"/>
          <p14:tracePt t="9099" x="1322388" y="3956050"/>
          <p14:tracePt t="9116" x="1339850" y="3956050"/>
          <p14:tracePt t="9133" x="1357313" y="3956050"/>
          <p14:tracePt t="9150" x="1393825" y="3956050"/>
          <p14:tracePt t="9166" x="1401763" y="3956050"/>
          <p14:tracePt t="9183" x="1411288" y="3956050"/>
          <p14:tracePt t="9199" x="1428750" y="3948113"/>
          <p14:tracePt t="9216" x="1438275" y="3948113"/>
          <p14:tracePt t="9233" x="1446213" y="3938588"/>
          <p14:tracePt t="9252" x="1473200" y="3929063"/>
          <p14:tracePt t="9267" x="1482725" y="3921125"/>
          <p14:tracePt t="9283" x="1490663" y="3911600"/>
          <p14:tracePt t="9300" x="1500188" y="3894138"/>
          <p14:tracePt t="9317" x="1509713" y="3894138"/>
          <p14:tracePt t="9338" x="1509713" y="3884613"/>
          <p14:tracePt t="9353" x="1509713" y="3876675"/>
          <p14:tracePt t="9367" x="1509713" y="3867150"/>
          <p14:tracePt t="9383" x="1509713" y="3857625"/>
          <p14:tracePt t="9399" x="1509713" y="3840163"/>
          <p14:tracePt t="9416" x="1482725" y="3805238"/>
          <p14:tracePt t="9433" x="1446213" y="3786188"/>
          <p14:tracePt t="9449" x="1411288" y="3759200"/>
          <p14:tracePt t="9466" x="1393825" y="3751263"/>
          <p14:tracePt t="9483" x="1374775" y="3741738"/>
          <p14:tracePt t="9499" x="1357313" y="3733800"/>
          <p14:tracePt t="9517" x="1322388" y="3733800"/>
          <p14:tracePt t="9533" x="1303338" y="3733800"/>
          <p14:tracePt t="9550" x="1295400" y="3733800"/>
          <p14:tracePt t="9567" x="1268413" y="3741738"/>
          <p14:tracePt t="9583" x="1250950" y="3768725"/>
          <p14:tracePt t="9601" x="1241425" y="3786188"/>
          <p14:tracePt t="9617" x="1223963" y="3805238"/>
          <p14:tracePt t="9633" x="1214438" y="3822700"/>
          <p14:tracePt t="9650" x="1196975" y="3849688"/>
          <p14:tracePt t="9667" x="1196975" y="3876675"/>
          <p14:tracePt t="9683" x="1196975" y="3894138"/>
          <p14:tracePt t="9700" x="1196975" y="3921125"/>
          <p14:tracePt t="9717" x="1204913" y="3929063"/>
          <p14:tracePt t="9733" x="1223963" y="3948113"/>
          <p14:tracePt t="9750" x="1231900" y="3965575"/>
          <p14:tracePt t="9768" x="1268413" y="4010025"/>
          <p14:tracePt t="9783" x="1295400" y="4037013"/>
          <p14:tracePt t="9799" x="1322388" y="4054475"/>
          <p14:tracePt t="9816" x="1339850" y="4071938"/>
          <p14:tracePt t="9833" x="1357313" y="4081463"/>
          <p14:tracePt t="9850" x="1384300" y="4090988"/>
          <p14:tracePt t="9867" x="1411288" y="4090988"/>
          <p14:tracePt t="9870" x="1419225" y="4090988"/>
          <p14:tracePt t="9884" x="1428750" y="4090988"/>
          <p14:tracePt t="9902" x="1490663" y="4081463"/>
          <p14:tracePt t="9918" x="1517650" y="4071938"/>
          <p14:tracePt t="9934" x="1536700" y="4064000"/>
          <p14:tracePt t="9950" x="1571625" y="4064000"/>
          <p14:tracePt t="9966" x="1589088" y="4054475"/>
          <p14:tracePt t="9983" x="1608138" y="4054475"/>
          <p14:tracePt t="10000" x="1633538" y="4027488"/>
          <p14:tracePt t="10016" x="1643063" y="4010025"/>
          <p14:tracePt t="10033" x="1660525" y="3992563"/>
          <p14:tracePt t="10050" x="1670050" y="3965575"/>
          <p14:tracePt t="10066" x="1679575" y="3948113"/>
          <p14:tracePt t="10083" x="1679575" y="3929063"/>
          <p14:tracePt t="10099" x="1697038" y="3911600"/>
          <p14:tracePt t="10117" x="1687513" y="3884613"/>
          <p14:tracePt t="10136" x="1660525" y="3857625"/>
          <p14:tracePt t="10151" x="1643063" y="3840163"/>
          <p14:tracePt t="10168" x="1616075" y="3813175"/>
          <p14:tracePt t="10185" x="1589088" y="3795713"/>
          <p14:tracePt t="10200" x="1536700" y="3768725"/>
          <p14:tracePt t="10216" x="1517650" y="3751263"/>
          <p14:tracePt t="10233" x="1473200" y="3733800"/>
          <p14:tracePt t="10250" x="1411288" y="3714750"/>
          <p14:tracePt t="10266" x="1366838" y="3706813"/>
          <p14:tracePt t="10283" x="1322388" y="3697288"/>
          <p14:tracePt t="10300" x="1258888" y="3679825"/>
          <p14:tracePt t="10317" x="1241425" y="3679825"/>
          <p14:tracePt t="10333" x="1223963" y="3679825"/>
          <p14:tracePt t="10350" x="1214438" y="3679825"/>
          <p14:tracePt t="10385" x="1204913" y="3679825"/>
          <p14:tracePt t="10399" x="1187450" y="3687763"/>
          <p14:tracePt t="10418" x="1179513" y="3733800"/>
          <p14:tracePt t="10434" x="1179513" y="3768725"/>
          <p14:tracePt t="10450" x="1179513" y="3795713"/>
          <p14:tracePt t="10466" x="1179513" y="3822700"/>
          <p14:tracePt t="10483" x="1179513" y="3840163"/>
          <p14:tracePt t="10500" x="1196975" y="3857625"/>
          <p14:tracePt t="10516" x="1214438" y="3876675"/>
          <p14:tracePt t="10534" x="1231900" y="3902075"/>
          <p14:tracePt t="10550" x="1268413" y="3938588"/>
          <p14:tracePt t="10567" x="1285875" y="3973513"/>
          <p14:tracePt t="10583" x="1303338" y="3992563"/>
          <p14:tracePt t="10600" x="1330325" y="4019550"/>
          <p14:tracePt t="10616" x="1347788" y="4037013"/>
          <p14:tracePt t="10633" x="1366838" y="4044950"/>
          <p14:tracePt t="10650" x="1384300" y="4054475"/>
          <p14:tracePt t="10667" x="1419225" y="4064000"/>
          <p14:tracePt t="10683" x="1438275" y="4064000"/>
          <p14:tracePt t="10700" x="1455738" y="4064000"/>
          <p14:tracePt t="10716" x="1482725" y="4064000"/>
          <p14:tracePt t="10733" x="1509713" y="4064000"/>
          <p14:tracePt t="10750" x="1527175" y="4064000"/>
          <p14:tracePt t="10766" x="1554163" y="4044950"/>
          <p14:tracePt t="10783" x="1571625" y="4037013"/>
          <p14:tracePt t="10800" x="1589088" y="4010025"/>
          <p14:tracePt t="10816" x="1625600" y="3983038"/>
          <p14:tracePt t="10833" x="1633538" y="3965575"/>
          <p14:tracePt t="10850" x="1643063" y="3929063"/>
          <p14:tracePt t="10866" x="1652588" y="3911600"/>
          <p14:tracePt t="10883" x="1652588" y="3894138"/>
          <p14:tracePt t="10900" x="1643063" y="3867150"/>
          <p14:tracePt t="10917" x="1608138" y="3840163"/>
          <p14:tracePt t="10933" x="1589088" y="3822700"/>
          <p14:tracePt t="10950" x="1571625" y="3813175"/>
          <p14:tracePt t="10966" x="1536700" y="3786188"/>
          <p14:tracePt t="10983" x="1509713" y="3768725"/>
          <p14:tracePt t="11000" x="1482725" y="3759200"/>
          <p14:tracePt t="11016" x="1455738" y="3759200"/>
          <p14:tracePt t="11033" x="1411288" y="3759200"/>
          <p14:tracePt t="11050" x="1347788" y="3759200"/>
          <p14:tracePt t="11067" x="1258888" y="3795713"/>
          <p14:tracePt t="11083" x="1214438" y="3813175"/>
          <p14:tracePt t="11100" x="1179513" y="3822700"/>
          <p14:tracePt t="11116" x="1160463" y="3840163"/>
          <p14:tracePt t="11133" x="1133475" y="3849688"/>
          <p14:tracePt t="11150" x="1133475" y="3876675"/>
          <p14:tracePt t="11168" x="1125538" y="3894138"/>
          <p14:tracePt t="11183" x="1125538" y="3911600"/>
          <p14:tracePt t="11200" x="1125538" y="3938588"/>
          <p14:tracePt t="11216" x="1125538" y="3956050"/>
          <p14:tracePt t="11233" x="1152525" y="3983038"/>
          <p14:tracePt t="11250" x="1179513" y="4010025"/>
          <p14:tracePt t="11266" x="1214438" y="4044950"/>
          <p14:tracePt t="11283" x="1250950" y="4064000"/>
          <p14:tracePt t="11300" x="1295400" y="4081463"/>
          <p14:tracePt t="11317" x="1401763" y="4098925"/>
          <p14:tracePt t="11333" x="1446213" y="4098925"/>
          <p14:tracePt t="11350" x="1465263" y="4098925"/>
          <p14:tracePt t="11368" x="1482725" y="4098925"/>
          <p14:tracePt t="11384" x="1509713" y="4098925"/>
          <p14:tracePt t="11400" x="1536700" y="4098925"/>
          <p14:tracePt t="11416" x="1554163" y="4090988"/>
          <p14:tracePt t="11433" x="1589088" y="4071938"/>
          <p14:tracePt t="11450" x="1598613" y="4064000"/>
          <p14:tracePt t="11466" x="1616075" y="4037013"/>
          <p14:tracePt t="11483" x="1625600" y="4019550"/>
          <p14:tracePt t="11500" x="1643063" y="3992563"/>
          <p14:tracePt t="11517" x="1643063" y="3956050"/>
          <p14:tracePt t="11534" x="1633538" y="3921125"/>
          <p14:tracePt t="11552" x="1616075" y="3884613"/>
          <p14:tracePt t="11569" x="1589088" y="3849688"/>
          <p14:tracePt t="11584" x="1571625" y="3813175"/>
          <p14:tracePt t="11601" x="1554163" y="3795713"/>
          <p14:tracePt t="11617" x="1536700" y="3778250"/>
          <p14:tracePt t="11634" x="1509713" y="3751263"/>
          <p14:tracePt t="11650" x="1482725" y="3741738"/>
          <p14:tracePt t="11666" x="1455738" y="3741738"/>
          <p14:tracePt t="11683" x="1419225" y="3741738"/>
          <p14:tracePt t="11700" x="1374775" y="3741738"/>
          <p14:tracePt t="11716" x="1347788" y="3759200"/>
          <p14:tracePt t="11733" x="1330325" y="3778250"/>
          <p14:tracePt t="11750" x="1295400" y="3795713"/>
          <p14:tracePt t="11766" x="1276350" y="3822700"/>
          <p14:tracePt t="11783" x="1258888" y="3840163"/>
          <p14:tracePt t="11800" x="1250950" y="3857625"/>
          <p14:tracePt t="11818" x="1241425" y="3884613"/>
          <p14:tracePt t="11833" x="1241425" y="3911600"/>
          <p14:tracePt t="11850" x="1241425" y="3929063"/>
          <p14:tracePt t="11867" x="1258888" y="3948113"/>
          <p14:tracePt t="11883" x="1276350" y="3973513"/>
          <p14:tracePt t="11900" x="1303338" y="3992563"/>
          <p14:tracePt t="11916" x="1322388" y="4010025"/>
          <p14:tracePt t="11933" x="1339850" y="4027488"/>
          <p14:tracePt t="11950" x="1374775" y="4064000"/>
          <p14:tracePt t="11967" x="1393825" y="4064000"/>
          <p14:tracePt t="11983" x="1411288" y="4071938"/>
          <p14:tracePt t="12000" x="1428750" y="4071938"/>
          <p14:tracePt t="12017" x="1455738" y="4064000"/>
          <p14:tracePt t="12033" x="1473200" y="4037013"/>
          <p14:tracePt t="12051" x="1517650" y="4010025"/>
          <p14:tracePt t="12068" x="1536700" y="3992563"/>
          <p14:tracePt t="12083" x="1544638" y="3965575"/>
          <p14:tracePt t="12100" x="1554163" y="3956050"/>
          <p14:tracePt t="12117" x="1562100" y="3938588"/>
          <p14:tracePt t="12133" x="1581150" y="3921125"/>
          <p14:tracePt t="12150" x="1581150" y="3884613"/>
          <p14:tracePt t="12167" x="1581150" y="3867150"/>
          <p14:tracePt t="12183" x="1581150" y="3849688"/>
          <p14:tracePt t="12200" x="1562100" y="3822700"/>
          <p14:tracePt t="12217" x="1536700" y="3795713"/>
          <p14:tracePt t="12233" x="1517650" y="3778250"/>
          <p14:tracePt t="12250" x="1490663" y="3759200"/>
          <p14:tracePt t="12266" x="1465263" y="3741738"/>
          <p14:tracePt t="12283" x="1428750" y="3724275"/>
          <p14:tracePt t="12300" x="1393825" y="3706813"/>
          <p14:tracePt t="12318" x="1357313" y="3706813"/>
          <p14:tracePt t="12333" x="1322388" y="3706813"/>
          <p14:tracePt t="12350" x="1285875" y="3724275"/>
          <p14:tracePt t="12368" x="1268413" y="3741738"/>
          <p14:tracePt t="12384" x="1250950" y="3759200"/>
          <p14:tracePt t="12400" x="1223963" y="3786188"/>
          <p14:tracePt t="12417" x="1214438" y="3795713"/>
          <p14:tracePt t="12433" x="1214438" y="3813175"/>
          <p14:tracePt t="12450" x="1204913" y="3849688"/>
          <p14:tracePt t="12468" x="1204913" y="3884613"/>
          <p14:tracePt t="12483" x="1231900" y="3921125"/>
          <p14:tracePt t="12500" x="1241425" y="3938588"/>
          <p14:tracePt t="12516" x="1258888" y="3973513"/>
          <p14:tracePt t="12533" x="1276350" y="3992563"/>
          <p14:tracePt t="12550" x="1303338" y="4010025"/>
          <p14:tracePt t="12568" x="1374775" y="4027488"/>
          <p14:tracePt t="12583" x="1401763" y="4027488"/>
          <p14:tracePt t="12600" x="1419225" y="4027488"/>
          <p14:tracePt t="12616" x="1455738" y="4027488"/>
          <p14:tracePt t="12633" x="1490663" y="4027488"/>
          <p14:tracePt t="12650" x="1509713" y="4027488"/>
          <p14:tracePt t="12667" x="1544638" y="4019550"/>
          <p14:tracePt t="12683" x="1562100" y="4000500"/>
          <p14:tracePt t="12700" x="1581150" y="3992563"/>
          <p14:tracePt t="12717" x="1598613" y="3983038"/>
          <p14:tracePt t="12734" x="1625600" y="3965575"/>
          <p14:tracePt t="12750" x="1633538" y="3948113"/>
          <p14:tracePt t="12767" x="1652588" y="3911600"/>
          <p14:tracePt t="12784" x="1660525" y="3894138"/>
          <p14:tracePt t="12801" x="1660525" y="3857625"/>
          <p14:tracePt t="12817" x="1660525" y="3840163"/>
          <p14:tracePt t="12834" x="1643063" y="3805238"/>
          <p14:tracePt t="12851" x="1625600" y="3786188"/>
          <p14:tracePt t="12867" x="1598613" y="3768725"/>
          <p14:tracePt t="12884" x="1581150" y="3751263"/>
          <p14:tracePt t="12900" x="1562100" y="3733800"/>
          <p14:tracePt t="12917" x="1527175" y="3733800"/>
          <p14:tracePt t="12933" x="1482725" y="3733800"/>
          <p14:tracePt t="12950" x="1438275" y="3741738"/>
          <p14:tracePt t="12969" x="1384300" y="3751263"/>
          <p14:tracePt t="12984" x="1347788" y="3778250"/>
          <p14:tracePt t="13000" x="1330325" y="3786188"/>
          <p14:tracePt t="13017" x="1303338" y="3795713"/>
          <p14:tracePt t="13034" x="1295400" y="3795713"/>
          <p14:tracePt t="13051" x="1285875" y="3813175"/>
          <p14:tracePt t="13067" x="1276350" y="3813175"/>
          <p14:tracePt t="13084" x="1258888" y="3849688"/>
          <p14:tracePt t="13101" x="1258888" y="3867150"/>
          <p14:tracePt t="13117" x="1241425" y="3884613"/>
          <p14:tracePt t="13134" x="1241425" y="3902075"/>
          <p14:tracePt t="13150" x="1250950" y="3929063"/>
          <p14:tracePt t="13167" x="1258888" y="3948113"/>
          <p14:tracePt t="13184" x="1268413" y="3983038"/>
          <p14:tracePt t="13201" x="1303338" y="4019550"/>
          <p14:tracePt t="13218" x="1322388" y="4044950"/>
          <p14:tracePt t="13233" x="1339850" y="4064000"/>
          <p14:tracePt t="13250" x="1357313" y="4081463"/>
          <p14:tracePt t="13266" x="1384300" y="4098925"/>
          <p14:tracePt t="13283" x="1401763" y="4116388"/>
          <p14:tracePt t="13301" x="1419225" y="4125913"/>
          <p14:tracePt t="13317" x="1438275" y="4125913"/>
          <p14:tracePt t="13334" x="1465263" y="4108450"/>
          <p14:tracePt t="13337" x="1473200" y="4098925"/>
          <p14:tracePt t="13350" x="1490663" y="4081463"/>
          <p14:tracePt t="13367" x="1509713" y="4064000"/>
          <p14:tracePt t="13383" x="1536700" y="4037013"/>
          <p14:tracePt t="13400" x="1554163" y="4019550"/>
          <p14:tracePt t="13417" x="1562100" y="4000500"/>
          <p14:tracePt t="13433" x="1571625" y="3983038"/>
          <p14:tracePt t="13450" x="1571625" y="3948113"/>
          <p14:tracePt t="13468" x="1571625" y="3921125"/>
          <p14:tracePt t="13483" x="1571625" y="3894138"/>
          <p14:tracePt t="13500" x="1571625" y="3876675"/>
          <p14:tracePt t="13517" x="1562100" y="3867150"/>
          <p14:tracePt t="13533" x="1544638" y="3849688"/>
          <p14:tracePt t="13550" x="1517650" y="3840163"/>
          <p14:tracePt t="13567" x="1500188" y="3840163"/>
          <p14:tracePt t="13583" x="1473200" y="3822700"/>
          <p14:tracePt t="13600" x="1446213" y="3805238"/>
          <p14:tracePt t="13618" x="1419225" y="3795713"/>
          <p14:tracePt t="13634" x="1411288" y="3795713"/>
          <p14:tracePt t="13650" x="1393825" y="3795713"/>
          <p14:tracePt t="13667" x="1366838" y="3805238"/>
          <p14:tracePt t="13683" x="1347788" y="3830638"/>
          <p14:tracePt t="13700" x="1330325" y="3840163"/>
          <p14:tracePt t="13718" x="1303338" y="3867150"/>
          <p14:tracePt t="13734" x="1285875" y="3876675"/>
          <p14:tracePt t="13750" x="1285875" y="3902075"/>
          <p14:tracePt t="13767" x="1285875" y="3921125"/>
          <p14:tracePt t="13783" x="1285875" y="3929063"/>
          <p14:tracePt t="13800" x="1285875" y="3938588"/>
          <p14:tracePt t="13817" x="1285875" y="3948113"/>
          <p14:tracePt t="13833" x="1312863" y="3956050"/>
          <p14:tracePt t="13850" x="1322388" y="3983038"/>
          <p14:tracePt t="14086" x="1322388" y="3965575"/>
          <p14:tracePt t="14102" x="1322388" y="3956050"/>
          <p14:tracePt t="14113" x="1303338" y="3948113"/>
          <p14:tracePt t="14125" x="1295400" y="3938588"/>
          <p14:tracePt t="14137" x="1250950" y="3911600"/>
          <p14:tracePt t="14151" x="1204913" y="3894138"/>
          <p14:tracePt t="14166" x="1160463" y="3867150"/>
          <p14:tracePt t="14183" x="1089025" y="3840163"/>
          <p14:tracePt t="14200" x="1062038" y="3830638"/>
          <p14:tracePt t="14233" x="1054100" y="3830638"/>
          <p14:tracePt t="14250" x="1036638" y="3830638"/>
          <p14:tracePt t="14274" x="1027113" y="3830638"/>
          <p14:tracePt t="14284" x="1017588" y="3830638"/>
          <p14:tracePt t="14301" x="1000125" y="3857625"/>
          <p14:tracePt t="14317" x="1000125" y="3867150"/>
          <p14:tracePt t="14335" x="990600" y="3867150"/>
          <p14:tracePt t="14471" x="982663" y="3876675"/>
          <p14:tracePt t="14481" x="982663" y="3894138"/>
          <p14:tracePt t="14494" x="982663" y="3921125"/>
          <p14:tracePt t="14505" x="982663" y="3929063"/>
          <p14:tracePt t="14524" x="965200" y="3938588"/>
          <p14:tracePt t="14535" x="965200" y="3948113"/>
          <p14:tracePt t="14551" x="965200" y="3956050"/>
          <p14:tracePt t="14567" x="965200" y="3965575"/>
          <p14:tracePt t="14584" x="973138" y="3992563"/>
          <p14:tracePt t="14587" x="973138" y="4000500"/>
          <p14:tracePt t="14602" x="982663" y="4019550"/>
          <p14:tracePt t="14635" x="982663" y="4027488"/>
          <p14:tracePt t="14650" x="982663" y="4037013"/>
          <p14:tracePt t="14667" x="982663" y="4044950"/>
          <p14:tracePt t="14684" x="982663" y="4064000"/>
          <p14:tracePt t="14700" x="990600" y="4071938"/>
          <p14:tracePt t="14717" x="1000125" y="4071938"/>
          <p14:tracePt t="14733" x="1017588" y="4071938"/>
          <p14:tracePt t="14750" x="1044575" y="4081463"/>
          <p14:tracePt t="14767" x="1071563" y="4081463"/>
          <p14:tracePt t="14784" x="1089025" y="4071938"/>
          <p14:tracePt t="14800" x="1116013" y="4054475"/>
          <p14:tracePt t="14817" x="1125538" y="4044950"/>
          <p14:tracePt t="14834" x="1143000" y="4037013"/>
          <p14:tracePt t="14868" x="1152525" y="4019550"/>
          <p14:tracePt t="14884" x="1160463" y="4000500"/>
          <p14:tracePt t="14900" x="1160463" y="3973513"/>
          <p14:tracePt t="14917" x="1169988" y="3956050"/>
          <p14:tracePt t="14934" x="1169988" y="3938588"/>
          <p14:tracePt t="14951" x="1169988" y="3911600"/>
          <p14:tracePt t="14967" x="1169988" y="3902075"/>
          <p14:tracePt t="14984" x="1169988" y="3884613"/>
          <p14:tracePt t="15000" x="1160463" y="3867150"/>
          <p14:tracePt t="15017" x="1143000" y="3830638"/>
          <p14:tracePt t="15033" x="1125538" y="3813175"/>
          <p14:tracePt t="15050" x="1108075" y="3805238"/>
          <p14:tracePt t="15067" x="1089025" y="3786188"/>
          <p14:tracePt t="15084" x="1071563" y="3778250"/>
          <p14:tracePt t="15101" x="1062038" y="3759200"/>
          <p14:tracePt t="15119" x="1036638" y="3751263"/>
          <p14:tracePt t="15134" x="1017588" y="3733800"/>
          <p14:tracePt t="15150" x="1000125" y="3724275"/>
          <p14:tracePt t="15167" x="990600" y="3714750"/>
          <p14:tracePt t="15183" x="965200" y="3714750"/>
          <p14:tracePt t="15200" x="946150" y="3706813"/>
          <p14:tracePt t="15217" x="938213" y="3687763"/>
          <p14:tracePt t="15234" x="919163" y="3679825"/>
          <p14:tracePt t="15250" x="911225" y="3679825"/>
          <p14:tracePt t="15269" x="874713" y="3670300"/>
          <p14:tracePt t="15284" x="857250" y="3662363"/>
          <p14:tracePt t="15300" x="847725" y="3662363"/>
          <p14:tracePt t="15317" x="830263" y="3662363"/>
          <p14:tracePt t="15333" x="803275" y="3662363"/>
          <p14:tracePt t="15350" x="785813" y="3662363"/>
          <p14:tracePt t="15367" x="768350" y="3662363"/>
          <p14:tracePt t="15384" x="741363" y="3662363"/>
          <p14:tracePt t="15400" x="731838" y="3662363"/>
          <p14:tracePt t="15417" x="723900" y="3662363"/>
          <p14:tracePt t="15433" x="704850" y="3662363"/>
          <p14:tracePt t="15450" x="696913" y="3662363"/>
          <p14:tracePt t="15467" x="669925" y="3670300"/>
          <p14:tracePt t="15484" x="660400" y="3679825"/>
          <p14:tracePt t="15501" x="652463" y="3679825"/>
          <p14:tracePt t="15519" x="642938" y="3706813"/>
          <p14:tracePt t="15535" x="633413" y="3724275"/>
          <p14:tracePt t="15551" x="615950" y="3733800"/>
          <p14:tracePt t="15567" x="598488" y="3751263"/>
          <p14:tracePt t="15584" x="588963" y="3778250"/>
          <p14:tracePt t="15617" x="581025" y="3795713"/>
          <p14:tracePt t="15634" x="581025" y="3813175"/>
          <p14:tracePt t="15651" x="581025" y="3830638"/>
          <p14:tracePt t="15668" x="581025" y="3857625"/>
          <p14:tracePt t="15684" x="581025" y="3876675"/>
          <p14:tracePt t="15700" x="581025" y="3894138"/>
          <p14:tracePt t="15717" x="581025" y="3921125"/>
          <p14:tracePt t="15734" x="581025" y="3929063"/>
          <p14:tracePt t="15750" x="581025" y="3948113"/>
          <p14:tracePt t="15769" x="588963" y="3973513"/>
          <p14:tracePt t="15784" x="615950" y="4000500"/>
          <p14:tracePt t="15800" x="625475" y="4019550"/>
          <p14:tracePt t="15817" x="642938" y="4037013"/>
          <p14:tracePt t="15834" x="660400" y="4064000"/>
          <p14:tracePt t="15850" x="679450" y="4081463"/>
          <p14:tracePt t="15867" x="696913" y="4090988"/>
          <p14:tracePt t="15870" x="704850" y="4098925"/>
          <p14:tracePt t="15884" x="714375" y="4108450"/>
          <p14:tracePt t="15900" x="750888" y="4116388"/>
          <p14:tracePt t="15917" x="776288" y="4116388"/>
          <p14:tracePt t="15934" x="795338" y="4116388"/>
          <p14:tracePt t="15950" x="822325" y="4116388"/>
          <p14:tracePt t="15967" x="839788" y="4116388"/>
          <p14:tracePt t="15983" x="857250" y="4125913"/>
          <p14:tracePt t="16003" x="893763" y="4125913"/>
          <p14:tracePt t="16018" x="901700" y="4125913"/>
          <p14:tracePt t="16034" x="919163" y="4116388"/>
          <p14:tracePt t="16050" x="928688" y="4108450"/>
          <p14:tracePt t="16067" x="946150" y="4098925"/>
          <p14:tracePt t="16084" x="973138" y="4081463"/>
          <p14:tracePt t="16100" x="990600" y="4081463"/>
          <p14:tracePt t="16117" x="1000125" y="4071938"/>
          <p14:tracePt t="16134" x="1017588" y="4044950"/>
          <p14:tracePt t="16150" x="1036638" y="4037013"/>
          <p14:tracePt t="16167" x="1044575" y="4027488"/>
          <p14:tracePt t="16184" x="1054100" y="4010025"/>
          <p14:tracePt t="16200" x="1062038" y="3983038"/>
          <p14:tracePt t="16217" x="1062038" y="3973513"/>
          <p14:tracePt t="16234" x="1062038" y="3965575"/>
          <p14:tracePt t="16267" x="1062038" y="3956050"/>
          <p14:tracePt t="16283" x="1054100" y="3938588"/>
          <p14:tracePt t="16300" x="1027113" y="3911600"/>
          <p14:tracePt t="16318" x="1017588" y="3894138"/>
          <p14:tracePt t="16334" x="1000125" y="3876675"/>
          <p14:tracePt t="16350" x="982663" y="3867150"/>
          <p14:tracePt t="16368" x="955675" y="3840163"/>
          <p14:tracePt t="16384" x="938213" y="3822700"/>
          <p14:tracePt t="16400" x="911225" y="3813175"/>
          <p14:tracePt t="16417" x="874713" y="3795713"/>
          <p14:tracePt t="16434" x="857250" y="3795713"/>
          <p14:tracePt t="16451" x="839788" y="3795713"/>
          <p14:tracePt t="16467" x="812800" y="3795713"/>
          <p14:tracePt t="16484" x="795338" y="3795713"/>
          <p14:tracePt t="16500" x="776288" y="3795713"/>
          <p14:tracePt t="16518" x="741363" y="3795713"/>
          <p14:tracePt t="16535" x="723900" y="3795713"/>
          <p14:tracePt t="16551" x="714375" y="3795713"/>
          <p14:tracePt t="16567" x="696913" y="3795713"/>
          <p14:tracePt t="16584" x="687388" y="3795713"/>
          <p14:tracePt t="16601" x="669925" y="3795713"/>
          <p14:tracePt t="16617" x="660400" y="3795713"/>
          <p14:tracePt t="16635" x="660400" y="3805238"/>
          <p14:tracePt t="16659" x="652463" y="3813175"/>
          <p14:tracePt t="16675" x="642938" y="3822700"/>
          <p14:tracePt t="16683" x="633413" y="3849688"/>
          <p14:tracePt t="16700" x="633413" y="3867150"/>
          <p14:tracePt t="16717" x="625475" y="3884613"/>
          <p14:tracePt t="16733" x="625475" y="3911600"/>
          <p14:tracePt t="16751" x="625475" y="3921125"/>
          <p14:tracePt t="16769" x="625475" y="3948113"/>
          <p14:tracePt t="16785" x="625475" y="3965575"/>
          <p14:tracePt t="16801" x="625475" y="3992563"/>
          <p14:tracePt t="16817" x="633413" y="4000500"/>
          <p14:tracePt t="16834" x="652463" y="4019550"/>
          <p14:tracePt t="16851" x="669925" y="4037013"/>
          <p14:tracePt t="16867" x="687388" y="4064000"/>
          <p14:tracePt t="16871" x="696913" y="4071938"/>
          <p14:tracePt t="16884" x="704850" y="4081463"/>
          <p14:tracePt t="16901" x="723900" y="4090988"/>
          <p14:tracePt t="16919" x="768350" y="4108450"/>
          <p14:tracePt t="16934" x="812800" y="4108450"/>
          <p14:tracePt t="16950" x="839788" y="4108450"/>
          <p14:tracePt t="16967" x="874713" y="4108450"/>
          <p14:tracePt t="16984" x="893763" y="4108450"/>
          <p14:tracePt t="17000" x="919163" y="4108450"/>
          <p14:tracePt t="17017" x="938213" y="4108450"/>
          <p14:tracePt t="17034" x="965200" y="4090988"/>
          <p14:tracePt t="17050" x="990600" y="4054475"/>
          <p14:tracePt t="17068" x="1009650" y="4037013"/>
          <p14:tracePt t="17084" x="1009650" y="4019550"/>
          <p14:tracePt t="17101" x="1009650" y="4000500"/>
          <p14:tracePt t="17119" x="1009650" y="3973513"/>
          <p14:tracePt t="17134" x="1000125" y="3956050"/>
          <p14:tracePt t="17151" x="982663" y="3938588"/>
          <p14:tracePt t="17169" x="955675" y="3902075"/>
          <p14:tracePt t="17185" x="938213" y="3884613"/>
          <p14:tracePt t="17200" x="911225" y="3867150"/>
          <p14:tracePt t="17217" x="901700" y="3857625"/>
          <p14:tracePt t="17234" x="884238" y="3830638"/>
          <p14:tracePt t="17250" x="866775" y="3813175"/>
          <p14:tracePt t="17267" x="847725" y="3805238"/>
          <p14:tracePt t="17284" x="812800" y="3786188"/>
          <p14:tracePt t="17300" x="776288" y="3768725"/>
          <p14:tracePt t="17318" x="750888" y="3768725"/>
          <p14:tracePt t="17334" x="731838" y="3759200"/>
          <p14:tracePt t="17351" x="704850" y="3759200"/>
          <p14:tracePt t="17368" x="679450" y="3759200"/>
          <p14:tracePt t="17384" x="660400" y="3759200"/>
          <p14:tracePt t="17400" x="633413" y="3786188"/>
          <p14:tracePt t="17417" x="615950" y="3795713"/>
          <p14:tracePt t="17435" x="598488" y="3813175"/>
          <p14:tracePt t="17450" x="588963" y="3822700"/>
          <p14:tracePt t="17467" x="561975" y="3849688"/>
          <p14:tracePt t="17484" x="544513" y="3867150"/>
          <p14:tracePt t="17500" x="536575" y="3884613"/>
          <p14:tracePt t="17518" x="527050" y="3902075"/>
          <p14:tracePt t="17535" x="527050" y="3929063"/>
          <p14:tracePt t="17551" x="527050" y="3948113"/>
          <p14:tracePt t="17567" x="527050" y="3965575"/>
          <p14:tracePt t="17584" x="527050" y="3983038"/>
          <p14:tracePt t="17600" x="527050" y="4010025"/>
          <p14:tracePt t="17617" x="544513" y="4027488"/>
          <p14:tracePt t="17634" x="561975" y="4044950"/>
          <p14:tracePt t="17650" x="588963" y="4071938"/>
          <p14:tracePt t="17669" x="615950" y="4081463"/>
          <p14:tracePt t="17685" x="633413" y="4090988"/>
          <p14:tracePt t="17701" x="660400" y="4090988"/>
          <p14:tracePt t="17717" x="687388" y="4090988"/>
          <p14:tracePt t="17734" x="723900" y="4090988"/>
          <p14:tracePt t="17750" x="750888" y="4090988"/>
          <p14:tracePt t="17767" x="785813" y="4090988"/>
          <p14:tracePt t="17784" x="822325" y="4071938"/>
          <p14:tracePt t="17803" x="847725" y="4054475"/>
          <p14:tracePt t="17818" x="866775" y="4044950"/>
          <p14:tracePt t="17835" x="884238" y="4037013"/>
          <p14:tracePt t="17850" x="901700" y="4019550"/>
          <p14:tracePt t="17867" x="919163" y="3992563"/>
          <p14:tracePt t="17884" x="919163" y="3973513"/>
          <p14:tracePt t="17900" x="919163" y="3956050"/>
          <p14:tracePt t="17917" x="911225" y="3929063"/>
          <p14:tracePt t="17934" x="874713" y="3894138"/>
          <p14:tracePt t="17951" x="857250" y="3867150"/>
          <p14:tracePt t="17968" x="839788" y="3849688"/>
          <p14:tracePt t="17985" x="812800" y="3830638"/>
          <p14:tracePt t="18000" x="803275" y="3822700"/>
          <p14:tracePt t="18017" x="785813" y="3813175"/>
          <p14:tracePt t="18033" x="768350" y="3786188"/>
          <p14:tracePt t="18050" x="741363" y="3778250"/>
          <p14:tracePt t="18067" x="714375" y="3768725"/>
          <p14:tracePt t="18083" x="687388" y="3768725"/>
          <p14:tracePt t="18102" x="660400" y="3768725"/>
          <p14:tracePt t="18118" x="642938" y="3768725"/>
          <p14:tracePt t="18134" x="615950" y="3768725"/>
          <p14:tracePt t="18151" x="598488" y="3778250"/>
          <p14:tracePt t="18169" x="571500" y="3795713"/>
          <p14:tracePt t="18186" x="544513" y="3822700"/>
          <p14:tracePt t="18201" x="527050" y="3840163"/>
          <p14:tracePt t="18218" x="517525" y="3857625"/>
          <p14:tracePt t="18235" x="500063" y="3884613"/>
          <p14:tracePt t="18251" x="500063" y="3902075"/>
          <p14:tracePt t="18268" x="482600" y="3911600"/>
          <p14:tracePt t="18284" x="482600" y="3929063"/>
          <p14:tracePt t="18300" x="482600" y="3956050"/>
          <p14:tracePt t="18317" x="482600" y="3973513"/>
          <p14:tracePt t="18335" x="490538" y="4000500"/>
          <p14:tracePt t="18350" x="509588" y="4037013"/>
          <p14:tracePt t="18368" x="517525" y="4054475"/>
          <p14:tracePt t="18384" x="536575" y="4071938"/>
          <p14:tracePt t="18401" x="554038" y="4098925"/>
          <p14:tracePt t="18418" x="571500" y="4108450"/>
          <p14:tracePt t="18435" x="598488" y="4125913"/>
          <p14:tracePt t="18451" x="625475" y="4135438"/>
          <p14:tracePt t="18468" x="679450" y="4152900"/>
          <p14:tracePt t="18485" x="758825" y="4152900"/>
          <p14:tracePt t="18501" x="803275" y="4152900"/>
          <p14:tracePt t="18517" x="839788" y="4135438"/>
          <p14:tracePt t="18534" x="857250" y="4116388"/>
          <p14:tracePt t="18551" x="874713" y="4108450"/>
          <p14:tracePt t="18569" x="911225" y="4090988"/>
          <p14:tracePt t="18585" x="928688" y="4064000"/>
          <p14:tracePt t="18601" x="946150" y="4054475"/>
          <p14:tracePt t="18617" x="973138" y="4037013"/>
          <p14:tracePt t="18634" x="990600" y="4027488"/>
          <p14:tracePt t="18651" x="1009650" y="4010025"/>
          <p14:tracePt t="18667" x="1017588" y="3983038"/>
          <p14:tracePt t="18684" x="1036638" y="3965575"/>
          <p14:tracePt t="18701" x="1036638" y="3938588"/>
          <p14:tracePt t="18717" x="1036638" y="3921125"/>
          <p14:tracePt t="18734" x="1017588" y="3902075"/>
          <p14:tracePt t="18751" x="1000125" y="3884613"/>
          <p14:tracePt t="18767" x="982663" y="3867150"/>
          <p14:tracePt t="18784" x="955675" y="3840163"/>
          <p14:tracePt t="18801" x="938213" y="3822700"/>
          <p14:tracePt t="18819" x="911225" y="3805238"/>
          <p14:tracePt t="18835" x="884238" y="3795713"/>
          <p14:tracePt t="18851" x="866775" y="3768725"/>
          <p14:tracePt t="18869" x="847725" y="3759200"/>
          <p14:tracePt t="18885" x="830263" y="3759200"/>
          <p14:tracePt t="18901" x="822325" y="3759200"/>
          <p14:tracePt t="18917" x="795338" y="3759200"/>
          <p14:tracePt t="18934" x="785813" y="3759200"/>
          <p14:tracePt t="18951" x="768350" y="3759200"/>
          <p14:tracePt t="18967" x="758825" y="3759200"/>
          <p14:tracePt t="19086" x="758825" y="3778250"/>
          <p14:tracePt t="19101" x="758825" y="3786188"/>
          <p14:tracePt t="19125" x="758825" y="3795713"/>
          <p14:tracePt t="19135" x="758825" y="3805238"/>
          <p14:tracePt t="19171" x="758825" y="3813175"/>
          <p14:tracePt t="19180" x="758825" y="3822700"/>
          <p14:tracePt t="19188" x="758825" y="3830638"/>
          <p14:tracePt t="19201" x="768350" y="3840163"/>
          <p14:tracePt t="19217" x="768350" y="3857625"/>
          <p14:tracePt t="19234" x="776288" y="3857625"/>
          <p14:tracePt t="19335" x="803275" y="3867150"/>
          <p14:tracePt t="19351" x="812800" y="3867150"/>
          <p14:tracePt t="19361" x="822325" y="3867150"/>
          <p14:tracePt t="19373" x="830263" y="3867150"/>
          <p14:tracePt t="19385" x="847725" y="3876675"/>
          <p14:tracePt t="19401" x="874713" y="3876675"/>
          <p14:tracePt t="19417" x="893763" y="3876675"/>
          <p14:tracePt t="19434" x="901700" y="3876675"/>
          <p14:tracePt t="19450" x="911225" y="3876675"/>
          <p14:tracePt t="19467" x="928688" y="3884613"/>
          <p14:tracePt t="19484" x="955675" y="3884613"/>
          <p14:tracePt t="19501" x="973138" y="3894138"/>
          <p14:tracePt t="19518" x="1009650" y="3911600"/>
          <p14:tracePt t="19535" x="1036638" y="3921125"/>
          <p14:tracePt t="19551" x="1081088" y="3929063"/>
          <p14:tracePt t="19570" x="1187450" y="3929063"/>
          <p14:tracePt t="19586" x="1258888" y="3911600"/>
          <p14:tracePt t="19601" x="1339850" y="3902075"/>
          <p14:tracePt t="19618" x="1428750" y="3876675"/>
          <p14:tracePt t="19635" x="1544638" y="3857625"/>
          <p14:tracePt t="19651" x="1670050" y="3830638"/>
          <p14:tracePt t="19668" x="1803400" y="3805238"/>
          <p14:tracePt t="19684" x="1919288" y="3778250"/>
          <p14:tracePt t="19701" x="2054225" y="3741738"/>
          <p14:tracePt t="19718" x="2179638" y="3714750"/>
          <p14:tracePt t="19734" x="2197100" y="3706813"/>
          <p14:tracePt t="19782" x="2205038" y="3706813"/>
          <p14:tracePt t="19792" x="2214563" y="3697288"/>
          <p14:tracePt t="19804" x="2224088" y="3687763"/>
          <p14:tracePt t="19818" x="2241550" y="3670300"/>
          <p14:tracePt t="19835" x="2259013" y="3652838"/>
          <p14:tracePt t="19851" x="2276475" y="3643313"/>
          <p14:tracePt t="19867" x="2276475" y="3625850"/>
          <p14:tracePt t="19884" x="2286000" y="3616325"/>
          <p14:tracePt t="19901" x="2295525" y="3608388"/>
          <p14:tracePt t="19918" x="2295525" y="3598863"/>
          <p14:tracePt t="19935" x="2303463" y="3589338"/>
          <p14:tracePt t="19951" x="2303463" y="3571875"/>
          <p14:tracePt t="19967" x="2303463" y="3554413"/>
          <p14:tracePt t="19985" x="2312988" y="3544888"/>
          <p14:tracePt t="20001" x="2312988" y="3527425"/>
          <p14:tracePt t="20018" x="2322513" y="3500438"/>
          <p14:tracePt t="20035" x="2347913" y="3482975"/>
          <p14:tracePt t="20051" x="2357438" y="3465513"/>
          <p14:tracePt t="20067" x="2374900" y="3446463"/>
          <p14:tracePt t="20084" x="2384425" y="3429000"/>
          <p14:tracePt t="20101" x="2419350" y="3421063"/>
          <p14:tracePt t="20118" x="2446338" y="3411538"/>
          <p14:tracePt t="20134" x="2509838" y="3384550"/>
          <p14:tracePt t="20151" x="2544763" y="3384550"/>
          <p14:tracePt t="20168" x="2562225" y="3384550"/>
          <p14:tracePt t="20201" x="2581275" y="3384550"/>
          <p14:tracePt t="20376" x="2581275" y="3402013"/>
          <p14:tracePt t="20387" x="2581275" y="3411538"/>
          <p14:tracePt t="20401" x="2581275" y="3429000"/>
          <p14:tracePt t="20417" x="2581275" y="3446463"/>
          <p14:tracePt t="20434" x="2581275" y="3465513"/>
          <p14:tracePt t="20451" x="2581275" y="3473450"/>
          <p14:tracePt t="20642" x="2598738" y="3455988"/>
          <p14:tracePt t="20652" x="2608263" y="3438525"/>
          <p14:tracePt t="20668" x="2625725" y="3421063"/>
          <p14:tracePt t="20685" x="2633663" y="3411538"/>
          <p14:tracePt t="20702" x="2633663" y="3394075"/>
          <p14:tracePt t="20752" x="2633663" y="3384550"/>
          <p14:tracePt t="20768" x="2633663" y="3375025"/>
          <p14:tracePt t="20778" x="2625725" y="3367088"/>
          <p14:tracePt t="20789" x="2598738" y="3357563"/>
          <p14:tracePt t="20801" x="2571750" y="3340100"/>
          <p14:tracePt t="20818" x="2536825" y="3330575"/>
          <p14:tracePt t="20835" x="2500313" y="3330575"/>
          <p14:tracePt t="20852" x="2455863" y="3357563"/>
          <p14:tracePt t="20870" x="2428875" y="3384550"/>
          <p14:tracePt t="20885" x="2401888" y="3411538"/>
          <p14:tracePt t="20902" x="2384425" y="3421063"/>
          <p14:tracePt t="20918" x="2366963" y="3438525"/>
          <p14:tracePt t="20934" x="2366963" y="3446463"/>
          <p14:tracePt t="20951" x="2366963" y="3455988"/>
          <p14:tracePt t="20968" x="2366963" y="3465513"/>
          <p14:tracePt t="20986" x="2384425" y="3509963"/>
          <p14:tracePt t="21001" x="2419350" y="3517900"/>
          <p14:tracePt t="21018" x="2482850" y="3536950"/>
          <p14:tracePt t="21035" x="2554288" y="3536950"/>
          <p14:tracePt t="21052" x="2633663" y="3517900"/>
          <p14:tracePt t="21068" x="2697163" y="3492500"/>
          <p14:tracePt t="21085" x="2751138" y="3465513"/>
          <p14:tracePt t="21101" x="2768600" y="3446463"/>
          <p14:tracePt t="21120" x="2786063" y="3411538"/>
          <p14:tracePt t="21135" x="2803525" y="3394075"/>
          <p14:tracePt t="21151" x="2803525" y="3375025"/>
          <p14:tracePt t="21168" x="2803525" y="3340100"/>
          <p14:tracePt t="21184" x="2803525" y="3295650"/>
          <p14:tracePt t="21201" x="2786063" y="3278188"/>
          <p14:tracePt t="21217" x="2768600" y="3259138"/>
          <p14:tracePt t="21235" x="2741613" y="3224213"/>
          <p14:tracePt t="21252" x="2724150" y="3206750"/>
          <p14:tracePt t="21268" x="2705100" y="3187700"/>
          <p14:tracePt t="21285" x="2705100" y="3170238"/>
          <p14:tracePt t="21302" x="2705100" y="3152775"/>
          <p14:tracePt t="21318" x="2687638" y="3135313"/>
          <p14:tracePt t="21335" x="2679700" y="3116263"/>
          <p14:tracePt t="21351" x="2670175" y="3098800"/>
          <p14:tracePt t="21370" x="2633663" y="3063875"/>
          <p14:tracePt t="21386" x="2616200" y="3044825"/>
          <p14:tracePt t="21402" x="2608263" y="3044825"/>
          <p14:tracePt t="21472" x="2598738" y="3044825"/>
          <p14:tracePt t="21482" x="2581275" y="3081338"/>
          <p14:tracePt t="21502" x="2544763" y="3241675"/>
          <p14:tracePt t="21517" x="2509838" y="3375025"/>
          <p14:tracePt t="21534" x="2482850" y="3509963"/>
          <p14:tracePt t="21551" x="2455863" y="3643313"/>
          <p14:tracePt t="21568" x="2428875" y="3741738"/>
          <p14:tracePt t="21585" x="2411413" y="3813175"/>
          <p14:tracePt t="21601" x="2411413" y="3849688"/>
          <p14:tracePt t="21617" x="2411413" y="3857625"/>
          <p14:tracePt t="21690" x="2419350" y="3822700"/>
          <p14:tracePt t="21700" x="2428875" y="3786188"/>
          <p14:tracePt t="21718" x="2455863" y="3670300"/>
          <p14:tracePt t="21735" x="2482850" y="3563938"/>
          <p14:tracePt t="21751" x="2500313" y="3455988"/>
          <p14:tracePt t="21768" x="2527300" y="3322638"/>
          <p14:tracePt t="21784" x="2536825" y="3286125"/>
          <p14:tracePt t="21801" x="2536825" y="3268663"/>
          <p14:tracePt t="21817" x="2536825" y="3259138"/>
          <p14:tracePt t="21894" x="2536825" y="3303588"/>
          <p14:tracePt t="21905" x="2554288" y="3384550"/>
          <p14:tracePt t="21919" x="2554288" y="3509963"/>
          <p14:tracePt t="21935" x="2562225" y="3598863"/>
          <p14:tracePt t="21952" x="2562225" y="3635375"/>
          <p14:tracePt t="21968" x="2571750" y="3643313"/>
          <p14:tracePt t="22042" x="2571750" y="3616325"/>
          <p14:tracePt t="22052" x="2589213" y="3581400"/>
          <p14:tracePt t="22068" x="2589213" y="3563938"/>
          <p14:tracePt t="22102" x="2490788" y="3679825"/>
          <p14:tracePt t="22120" x="1901825" y="4376738"/>
          <p14:tracePt t="22136" x="1419225" y="4983163"/>
          <p14:tracePt t="22152" x="785813" y="5956300"/>
          <p14:tracePt t="22168" x="276225" y="6769100"/>
          <p14:tracePt t="22452" x="419100" y="6367463"/>
          <p14:tracePt t="22468" x="428625" y="6313488"/>
          <p14:tracePt t="22485" x="438150" y="6296025"/>
          <p14:tracePt t="22502" x="438150" y="6278563"/>
          <p14:tracePt t="22590" x="428625" y="6278563"/>
          <p14:tracePt t="22600" x="419100" y="6278563"/>
          <p14:tracePt t="22618" x="411163" y="6278563"/>
          <p14:tracePt t="22684" x="438150" y="6251575"/>
          <p14:tracePt t="22694" x="473075" y="6242050"/>
          <p14:tracePt t="22705" x="527050" y="6224588"/>
          <p14:tracePt t="22718" x="642938" y="6197600"/>
          <p14:tracePt t="22735" x="731838" y="6170613"/>
          <p14:tracePt t="22752" x="768350" y="6143625"/>
          <p14:tracePt t="22768" x="776288" y="6143625"/>
          <p14:tracePt t="22801" x="776288" y="6135688"/>
          <p14:tracePt t="22810" x="768350" y="6126163"/>
          <p14:tracePt t="22818" x="750888" y="6118225"/>
          <p14:tracePt t="22834" x="723900" y="6099175"/>
          <p14:tracePt t="22851" x="696913" y="6081713"/>
          <p14:tracePt t="22868" x="669925" y="6081713"/>
          <p14:tracePt t="22872" x="660400" y="6081713"/>
          <p14:tracePt t="22885" x="652463" y="6081713"/>
          <p14:tracePt t="22902" x="625475" y="6072188"/>
          <p14:tracePt t="22958" x="704850" y="6037263"/>
          <p14:tracePt t="22968" x="768350" y="5983288"/>
          <p14:tracePt t="22985" x="884238" y="5948363"/>
          <p14:tracePt t="23001" x="928688" y="5921375"/>
          <p14:tracePt t="23018" x="946150" y="5921375"/>
          <p14:tracePt t="23036" x="919163" y="5921375"/>
          <p14:tracePt t="23051" x="884238" y="5921375"/>
          <p14:tracePt t="23068" x="857250" y="5929313"/>
          <p14:tracePt t="23085" x="830263" y="5956300"/>
          <p14:tracePt t="23101" x="812800" y="5975350"/>
          <p14:tracePt t="23118" x="795338" y="5992813"/>
          <p14:tracePt t="23134" x="785813" y="6010275"/>
          <p14:tracePt t="23151" x="776288" y="6010275"/>
          <p14:tracePt t="23186" x="812800" y="5975350"/>
          <p14:tracePt t="23197" x="874713" y="5929313"/>
          <p14:tracePt t="23209" x="1044575" y="5778500"/>
          <p14:tracePt t="23218" x="1179513" y="5662613"/>
          <p14:tracePt t="23235" x="1517650" y="5340350"/>
          <p14:tracePt t="23251" x="1955800" y="5027613"/>
          <p14:tracePt t="23267" x="2322513" y="4687888"/>
          <p14:tracePt t="23284" x="2768600" y="4305300"/>
          <p14:tracePt t="23301" x="2884488" y="4108450"/>
          <p14:tracePt t="23317" x="2955925" y="3948113"/>
          <p14:tracePt t="23334" x="2982913" y="3840163"/>
          <p14:tracePt t="23351" x="2982913" y="3714750"/>
          <p14:tracePt t="23367" x="2982913" y="3635375"/>
          <p14:tracePt t="23384" x="2973388" y="3616325"/>
          <p14:tracePt t="23417" x="2965450" y="3589338"/>
          <p14:tracePt t="23434" x="2955925" y="3571875"/>
          <p14:tracePt t="23451" x="2946400" y="3554413"/>
          <p14:tracePt t="23468" x="2938463" y="3536950"/>
          <p14:tracePt t="23484" x="2919413" y="3517900"/>
          <p14:tracePt t="23501" x="2894013" y="3500438"/>
          <p14:tracePt t="23517" x="2874963" y="3473450"/>
          <p14:tracePt t="23534" x="2840038" y="3394075"/>
          <p14:tracePt t="23551" x="2803525" y="3206750"/>
          <p14:tracePt t="23567" x="2776538" y="3098800"/>
          <p14:tracePt t="23584" x="2768600" y="3017838"/>
          <p14:tracePt t="23601" x="2741613" y="2955925"/>
          <p14:tracePt t="23618" x="2724150" y="2938463"/>
          <p14:tracePt t="23634" x="2714625" y="2911475"/>
          <p14:tracePt t="23651" x="2687638" y="2894013"/>
          <p14:tracePt t="23668" x="2679700" y="2884488"/>
          <p14:tracePt t="23684" x="2670175" y="2884488"/>
          <p14:tracePt t="23770" x="2660650" y="2874963"/>
          <p14:tracePt t="23787" x="2652713" y="2849563"/>
          <p14:tracePt t="23797" x="2633663" y="2813050"/>
          <p14:tracePt t="23808" x="2625725" y="2786063"/>
          <p14:tracePt t="23819" x="2625725" y="2759075"/>
          <p14:tracePt t="23835" x="2625725" y="2732088"/>
          <p14:tracePt t="23904" x="2625725" y="2741613"/>
          <p14:tracePt t="23920" x="2616200" y="2786063"/>
          <p14:tracePt t="23931" x="2616200" y="2840038"/>
          <p14:tracePt t="23942" x="2616200" y="2874963"/>
          <p14:tracePt t="23953" x="2616200" y="2928938"/>
          <p14:tracePt t="23968" x="2625725" y="2946400"/>
          <p14:tracePt t="23985" x="2633663" y="2955925"/>
          <p14:tracePt t="24001" x="2643188" y="2955925"/>
          <p14:tracePt t="24018" x="2643188" y="2965450"/>
          <p14:tracePt t="24044" x="2652713" y="2965450"/>
          <p14:tracePt t="24068" x="2679700" y="2938463"/>
          <p14:tracePt t="24079" x="2687638" y="2901950"/>
          <p14:tracePt t="24090" x="2705100" y="2857500"/>
          <p14:tracePt t="24102" x="2732088" y="2786063"/>
          <p14:tracePt t="24118" x="2759075" y="2706688"/>
          <p14:tracePt t="24135" x="2768600" y="2687638"/>
          <p14:tracePt t="24151" x="2768600" y="2670175"/>
          <p14:tracePt t="24216" x="2759075" y="2697163"/>
          <p14:tracePt t="24227" x="2759075" y="2751138"/>
          <p14:tracePt t="24238" x="2751138" y="2795588"/>
          <p14:tracePt t="24252" x="2741613" y="2857500"/>
          <p14:tracePt t="24268" x="2741613" y="2874963"/>
          <p14:tracePt t="24285" x="2724150" y="2884488"/>
          <p14:tracePt t="24301" x="2724150" y="2894013"/>
          <p14:tracePt t="24374" x="2714625" y="2894013"/>
          <p14:tracePt t="24388" x="2714625" y="2884488"/>
          <p14:tracePt t="25100" x="2741613" y="2921000"/>
          <p14:tracePt t="25111" x="2786063" y="2965450"/>
          <p14:tracePt t="25122" x="2830513" y="2992438"/>
          <p14:tracePt t="25135" x="2894013" y="3044825"/>
          <p14:tracePt t="25152" x="2938463" y="3063875"/>
          <p14:tracePt t="25168" x="2982913" y="3063875"/>
          <p14:tracePt t="25185" x="3224213" y="3063875"/>
          <p14:tracePt t="25202" x="3340100" y="3108325"/>
          <p14:tracePt t="25218" x="3419475" y="3152775"/>
          <p14:tracePt t="25235" x="3554413" y="3081338"/>
          <p14:tracePt t="25252" x="3608388" y="3081338"/>
          <p14:tracePt t="25272" x="3608388" y="3071813"/>
          <p14:tracePt t="25285" x="3625850" y="3036888"/>
          <p14:tracePt t="25301" x="3633788" y="3027363"/>
          <p14:tracePt t="25681" x="3633788" y="3017838"/>
          <p14:tracePt t="25691" x="3633788" y="2982913"/>
          <p14:tracePt t="25743" x="3643313" y="2938463"/>
          <p14:tracePt t="25754" x="3687763" y="2867025"/>
          <p14:tracePt t="25768" x="3751263" y="2724150"/>
          <p14:tracePt t="25785" x="3795713" y="2660650"/>
          <p14:tracePt t="25801" x="3795713" y="2679700"/>
          <p14:tracePt t="25818" x="3795713" y="2697163"/>
          <p14:tracePt t="25836" x="3803650" y="2724150"/>
          <p14:tracePt t="25851" x="3822700" y="2751138"/>
          <p14:tracePt t="25868" x="3822700" y="2768600"/>
          <p14:tracePt t="25885" x="3776663" y="2795588"/>
          <p14:tracePt t="25902" x="3741738" y="2830513"/>
          <p14:tracePt t="25919" x="3705225" y="2857500"/>
          <p14:tracePt t="25935" x="3643313" y="2884488"/>
          <p14:tracePt t="25951" x="3598863" y="2894013"/>
          <p14:tracePt t="25968" x="3581400" y="2894013"/>
          <p14:tracePt t="25985" x="3544888" y="2894013"/>
          <p14:tracePt t="26001" x="3500438" y="2867025"/>
          <p14:tracePt t="26018" x="3446463" y="2849563"/>
          <p14:tracePt t="26035" x="3357563" y="2822575"/>
          <p14:tracePt t="26052" x="3259138" y="2822575"/>
          <p14:tracePt t="26070" x="3017838" y="2840038"/>
          <p14:tracePt t="26087" x="2813050" y="2874963"/>
          <p14:tracePt t="26102" x="2616200" y="2928938"/>
          <p14:tracePt t="26118" x="2490788" y="2965450"/>
          <p14:tracePt t="26135" x="2428875" y="2992438"/>
          <p14:tracePt t="26151" x="2384425" y="3009900"/>
          <p14:tracePt t="26168" x="2366963" y="3009900"/>
          <p14:tracePt t="26185" x="2339975" y="3000375"/>
          <p14:tracePt t="26202" x="2322513" y="2992438"/>
          <p14:tracePt t="26220" x="2303463" y="2973388"/>
          <p14:tracePt t="26235" x="2295525" y="2965450"/>
          <p14:tracePt t="26337" x="2295525" y="2955925"/>
          <p14:tracePt t="26353" x="2303463" y="2946400"/>
          <p14:tracePt t="26363" x="2330450" y="2921000"/>
          <p14:tracePt t="26372" x="2347913" y="2911475"/>
          <p14:tracePt t="26385" x="2384425" y="2901950"/>
          <p14:tracePt t="26401" x="2401888" y="2884488"/>
          <p14:tracePt t="26418" x="2411413" y="2884488"/>
          <p14:tracePt t="26769" x="2419350" y="2874963"/>
          <p14:tracePt t="26779" x="2438400" y="2874963"/>
          <p14:tracePt t="26791" x="2455863" y="2867025"/>
          <p14:tracePt t="26802" x="2465388" y="2857500"/>
          <p14:tracePt t="26819" x="2482850" y="2857500"/>
          <p14:tracePt t="26836" x="2517775" y="2857500"/>
          <p14:tracePt t="26852" x="2571750" y="2849563"/>
          <p14:tracePt t="26869" x="2608263" y="2849563"/>
          <p14:tracePt t="27003" x="2616200" y="2849563"/>
          <p14:tracePt t="27073" x="2625725" y="2849563"/>
          <p14:tracePt t="27089" x="2633663" y="2849563"/>
          <p14:tracePt t="27213" x="2643188" y="2849563"/>
          <p14:tracePt t="27299" x="2652713" y="2849563"/>
          <p14:tracePt t="27315" x="2670175" y="2849563"/>
          <p14:tracePt t="27326" x="2679700" y="2849563"/>
          <p14:tracePt t="27335" x="2687638" y="2849563"/>
          <p14:tracePt t="27352" x="2697163" y="2849563"/>
          <p14:tracePt t="27384" x="2705100" y="2849563"/>
          <p14:tracePt t="27401" x="2714625" y="2849563"/>
          <p14:tracePt t="27412" x="2724150" y="2849563"/>
          <p14:tracePt t="27425" x="2751138" y="2849563"/>
          <p14:tracePt t="27436" x="2759075" y="2849563"/>
          <p14:tracePt t="27451" x="2776538" y="2849563"/>
          <p14:tracePt t="27468" x="2786063" y="2857500"/>
          <p14:tracePt t="27485" x="2795588" y="2857500"/>
          <p14:tracePt t="27501" x="2813050" y="2857500"/>
          <p14:tracePt t="27518" x="2822575" y="2857500"/>
          <p14:tracePt t="27535" x="2840038" y="2867025"/>
          <p14:tracePt t="27552" x="2857500" y="2867025"/>
          <p14:tracePt t="27569" x="2884488" y="2867025"/>
          <p14:tracePt t="27586" x="2901950" y="2867025"/>
          <p14:tracePt t="27601" x="2919413" y="2867025"/>
          <p14:tracePt t="27618" x="2928938" y="2867025"/>
          <p14:tracePt t="27637" x="2946400" y="2867025"/>
          <p14:tracePt t="27652" x="2973388" y="2894013"/>
          <p14:tracePt t="27669" x="3027363" y="2911475"/>
          <p14:tracePt t="27686" x="3081338" y="2938463"/>
          <p14:tracePt t="27702" x="3125788" y="2965450"/>
          <p14:tracePt t="27719" x="3160713" y="2965450"/>
          <p14:tracePt t="27738" x="3205163" y="2973388"/>
          <p14:tracePt t="27753" x="3232150" y="2973388"/>
          <p14:tracePt t="27768" x="3268663" y="2992438"/>
          <p14:tracePt t="27785" x="3286125" y="3000375"/>
          <p14:tracePt t="27801" x="3303588" y="3009900"/>
          <p14:tracePt t="27818" x="3330575" y="3009900"/>
          <p14:tracePt t="27835" x="3357563" y="3027363"/>
          <p14:tracePt t="27852" x="3384550" y="3027363"/>
          <p14:tracePt t="27868" x="3402013" y="3027363"/>
          <p14:tracePt t="27870" x="3411538" y="3027363"/>
          <p14:tracePt t="27887" x="3419475" y="3027363"/>
          <p14:tracePt t="27902" x="3438525" y="3027363"/>
          <p14:tracePt t="27918" x="3465513" y="3027363"/>
          <p14:tracePt t="27935" x="3482975" y="3027363"/>
          <p14:tracePt t="27952" x="3500438" y="3027363"/>
          <p14:tracePt t="27968" x="3517900" y="3027363"/>
          <p14:tracePt t="27985" x="3536950" y="3027363"/>
          <p14:tracePt t="28002" x="3562350" y="3027363"/>
          <p14:tracePt t="28018" x="3581400" y="3027363"/>
          <p14:tracePt t="28035" x="3616325" y="3009900"/>
          <p14:tracePt t="28052" x="3633788" y="3009900"/>
          <p14:tracePt t="28068" x="3660775" y="3000375"/>
          <p14:tracePt t="28085" x="3670300" y="3000375"/>
          <p14:tracePt t="28102" x="3687763" y="2992438"/>
          <p14:tracePt t="28118" x="3697288" y="2992438"/>
          <p14:tracePt t="28135" x="3705225" y="2982913"/>
          <p14:tracePt t="28153" x="3705225" y="2973388"/>
          <p14:tracePt t="28169" x="3714750" y="2973388"/>
          <p14:tracePt t="28188" x="3724275" y="2973388"/>
          <p14:tracePt t="28202" x="3724275" y="2965450"/>
          <p14:tracePt t="28218" x="3741738" y="2965450"/>
          <p14:tracePt t="28235" x="3759200" y="2946400"/>
          <p14:tracePt t="28252" x="3776663" y="2946400"/>
          <p14:tracePt t="28269" x="3813175" y="2938463"/>
          <p14:tracePt t="28285" x="3830638" y="2938463"/>
          <p14:tracePt t="28302" x="3848100" y="2938463"/>
          <p14:tracePt t="28318" x="3867150" y="2938463"/>
          <p14:tracePt t="28335" x="3902075" y="2928938"/>
          <p14:tracePt t="28352" x="3938588" y="2921000"/>
          <p14:tracePt t="28368" x="3965575" y="2911475"/>
          <p14:tracePt t="28370" x="3983038" y="2911475"/>
          <p14:tracePt t="28386" x="4000500" y="2894013"/>
          <p14:tracePt t="28402" x="4017963" y="2884488"/>
          <p14:tracePt t="28419" x="4037013" y="2884488"/>
          <p14:tracePt t="28436" x="4062413" y="2884488"/>
          <p14:tracePt t="28452" x="4071938" y="2884488"/>
          <p14:tracePt t="28469" x="4089400" y="2874963"/>
          <p14:tracePt t="28485" x="4108450" y="2874963"/>
          <p14:tracePt t="28502" x="4133850" y="2874963"/>
          <p14:tracePt t="28518" x="4160838" y="2867025"/>
          <p14:tracePt t="28535" x="4170363" y="2867025"/>
          <p14:tracePt t="28552" x="4187825" y="2867025"/>
          <p14:tracePt t="28568" x="4187825" y="2857500"/>
          <p14:tracePt t="28585" x="4214813" y="2857500"/>
          <p14:tracePt t="28602" x="4214813" y="2849563"/>
          <p14:tracePt t="28635" x="4224338" y="2849563"/>
          <p14:tracePt t="28654" x="4232275" y="2849563"/>
          <p14:tracePt t="28670" x="4241800" y="2849563"/>
          <p14:tracePt t="28686" x="4259263" y="2849563"/>
          <p14:tracePt t="28703" x="4276725" y="2849563"/>
          <p14:tracePt t="28718" x="4286250" y="2849563"/>
          <p14:tracePt t="28779" x="4295775" y="2849563"/>
          <p14:tracePt t="28784" x="4313238" y="2857500"/>
          <p14:tracePt t="28801" x="4322763" y="2857500"/>
          <p14:tracePt t="28818" x="4348163" y="2857500"/>
          <p14:tracePt t="28835" x="4357688" y="2857500"/>
          <p14:tracePt t="28851" x="4367213" y="2857500"/>
          <p14:tracePt t="28869" x="4384675" y="2857500"/>
          <p14:tracePt t="28873" x="4394200" y="2857500"/>
          <p14:tracePt t="28888" x="4419600" y="2857500"/>
          <p14:tracePt t="28903" x="4429125" y="2857500"/>
          <p14:tracePt t="28919" x="4438650" y="2857500"/>
          <p14:tracePt t="28936" x="4446588" y="2867025"/>
          <p14:tracePt t="28952" x="4456113" y="2867025"/>
          <p14:tracePt t="28981" x="4465638" y="2867025"/>
          <p14:tracePt t="29021" x="4483100" y="2867025"/>
          <p14:tracePt t="29037" x="4483100" y="2874963"/>
          <p14:tracePt t="29082" x="4491038" y="2874963"/>
          <p14:tracePt t="29139" x="4500563" y="2874963"/>
          <p14:tracePt t="29150" x="4510088" y="2874963"/>
          <p14:tracePt t="29169" x="4527550" y="2874963"/>
          <p14:tracePt t="29187" x="4537075" y="2874963"/>
          <p14:tracePt t="29202" x="4545013" y="2874963"/>
          <p14:tracePt t="29219" x="4562475" y="2874963"/>
          <p14:tracePt t="29236" x="4581525" y="2874963"/>
          <p14:tracePt t="29303" x="4589463" y="2874963"/>
          <p14:tracePt t="29317" x="4598988" y="2874963"/>
          <p14:tracePt t="29325" x="4608513" y="2874963"/>
          <p14:tracePt t="29335" x="4616450" y="2874963"/>
          <p14:tracePt t="29352" x="4633913" y="2874963"/>
          <p14:tracePt t="29369" x="4652963" y="2874963"/>
          <p14:tracePt t="29385" x="4660900" y="2894013"/>
          <p14:tracePt t="29403" x="4679950" y="2894013"/>
          <p14:tracePt t="29505" x="4643438" y="2894013"/>
          <p14:tracePt t="29515" x="4608513" y="2894013"/>
          <p14:tracePt t="29526" x="4572000" y="2884488"/>
          <p14:tracePt t="29538" x="4491038" y="2884488"/>
          <p14:tracePt t="29554" x="4402138" y="2901950"/>
          <p14:tracePt t="29569" x="4322763" y="2921000"/>
          <p14:tracePt t="29586" x="4241800" y="2921000"/>
          <p14:tracePt t="29603" x="4214813" y="2921000"/>
          <p14:tracePt t="29619" x="4197350" y="2921000"/>
          <p14:tracePt t="29635" x="4170363" y="2911475"/>
          <p14:tracePt t="29652" x="4143375" y="2911475"/>
          <p14:tracePt t="29669" x="4071938" y="2911475"/>
          <p14:tracePt t="29686" x="4027488" y="2921000"/>
          <p14:tracePt t="29702" x="3973513" y="2946400"/>
          <p14:tracePt t="29718" x="3911600" y="2955925"/>
          <p14:tracePt t="29735" x="3848100" y="2965450"/>
          <p14:tracePt t="29752" x="3786188" y="2982913"/>
          <p14:tracePt t="29769" x="3714750" y="2982913"/>
          <p14:tracePt t="29785" x="3616325" y="2982913"/>
          <p14:tracePt t="29803" x="3465513" y="2982913"/>
          <p14:tracePt t="29819" x="3348038" y="2973388"/>
          <p14:tracePt t="29836" x="3259138" y="2946400"/>
          <p14:tracePt t="29852" x="3179763" y="2921000"/>
          <p14:tracePt t="29869" x="3116263" y="2894013"/>
          <p14:tracePt t="29873" x="3089275" y="2884488"/>
          <p14:tracePt t="29886" x="3081338" y="2884488"/>
          <p14:tracePt t="29902" x="3062288" y="2884488"/>
          <p14:tracePt t="29920" x="3027363" y="2867025"/>
          <p14:tracePt t="29936" x="3009900" y="2849563"/>
          <p14:tracePt t="29953" x="2982913" y="2822575"/>
          <p14:tracePt t="29969" x="2919413" y="2813050"/>
          <p14:tracePt t="29985" x="2840038" y="2795588"/>
          <p14:tracePt t="30002" x="2803525" y="2786063"/>
          <p14:tracePt t="30019" x="2786063" y="2786063"/>
          <p14:tracePt t="30035" x="2768600" y="2786063"/>
          <p14:tracePt t="30053" x="2724150" y="2786063"/>
          <p14:tracePt t="30069" x="2705100" y="2786063"/>
          <p14:tracePt t="30085" x="2697163" y="2786063"/>
          <p14:tracePt t="30102" x="2670175" y="2795588"/>
          <p14:tracePt t="30119" x="2652713" y="2822575"/>
          <p14:tracePt t="30135" x="2633663" y="2840038"/>
          <p14:tracePt t="30152" x="2608263" y="2849563"/>
          <p14:tracePt t="30169" x="2589213" y="2867025"/>
          <p14:tracePt t="30186" x="2581275" y="2874963"/>
          <p14:tracePt t="30295" x="2589213" y="2874963"/>
          <p14:tracePt t="30311" x="2598738" y="2867025"/>
          <p14:tracePt t="30322" x="2616200" y="2867025"/>
          <p14:tracePt t="30336" x="2633663" y="2867025"/>
          <p14:tracePt t="30353" x="2679700" y="2857500"/>
          <p14:tracePt t="30369" x="2724150" y="2840038"/>
          <p14:tracePt t="30385" x="2786063" y="2822575"/>
          <p14:tracePt t="30402" x="2847975" y="2803525"/>
          <p14:tracePt t="30419" x="2894013" y="2803525"/>
          <p14:tracePt t="30436" x="2938463" y="2795588"/>
          <p14:tracePt t="30452" x="2955925" y="2795588"/>
          <p14:tracePt t="30469" x="2990850" y="2786063"/>
          <p14:tracePt t="30485" x="3009900" y="2778125"/>
          <p14:tracePt t="30502" x="3036888" y="2778125"/>
          <p14:tracePt t="30519" x="3044825" y="2778125"/>
          <p14:tracePt t="30537" x="3071813" y="2778125"/>
          <p14:tracePt t="30553" x="3089275" y="2778125"/>
          <p14:tracePt t="30569" x="3116263" y="2778125"/>
          <p14:tracePt t="30585" x="3133725" y="2778125"/>
          <p14:tracePt t="30602" x="3152775" y="2778125"/>
          <p14:tracePt t="30619" x="3179763" y="2778125"/>
          <p14:tracePt t="30635" x="3197225" y="2778125"/>
          <p14:tracePt t="30652" x="3241675" y="2778125"/>
          <p14:tracePt t="30669" x="3276600" y="2795588"/>
          <p14:tracePt t="30686" x="3375025" y="2840038"/>
          <p14:tracePt t="30703" x="3455988" y="2849563"/>
          <p14:tracePt t="30719" x="3527425" y="2849563"/>
          <p14:tracePt t="30736" x="3589338" y="2867025"/>
          <p14:tracePt t="30752" x="3625850" y="2874963"/>
          <p14:tracePt t="30769" x="3643313" y="2884488"/>
          <p14:tracePt t="30785" x="3670300" y="2901950"/>
          <p14:tracePt t="30803" x="3697288" y="2921000"/>
          <p14:tracePt t="30819" x="3714750" y="2946400"/>
          <p14:tracePt t="30835" x="3751263" y="2946400"/>
          <p14:tracePt t="30852" x="3768725" y="2946400"/>
          <p14:tracePt t="30869" x="3786188" y="2955925"/>
          <p14:tracePt t="30886" x="3830638" y="2955925"/>
          <p14:tracePt t="30902" x="3867150" y="2965450"/>
          <p14:tracePt t="30919" x="3911600" y="2965450"/>
          <p14:tracePt t="30936" x="3956050" y="2965450"/>
          <p14:tracePt t="30953" x="3973513" y="2965450"/>
          <p14:tracePt t="30969" x="3990975" y="2965450"/>
          <p14:tracePt t="30985" x="4017963" y="2965450"/>
          <p14:tracePt t="31002" x="4044950" y="2965450"/>
          <p14:tracePt t="31019" x="4071938" y="2965450"/>
          <p14:tracePt t="31036" x="4125913" y="2955925"/>
          <p14:tracePt t="31052" x="4160838" y="2938463"/>
          <p14:tracePt t="31069" x="4187825" y="2928938"/>
          <p14:tracePt t="31085" x="4224338" y="2921000"/>
          <p14:tracePt t="31102" x="4241800" y="2921000"/>
          <p14:tracePt t="31119" x="4259263" y="2921000"/>
          <p14:tracePt t="31136" x="4286250" y="2911475"/>
          <p14:tracePt t="31152" x="4303713" y="2911475"/>
          <p14:tracePt t="31169" x="4313238" y="2901950"/>
          <p14:tracePt t="31188" x="4348163" y="2901950"/>
          <p14:tracePt t="31203" x="4367213" y="2901950"/>
          <p14:tracePt t="31219" x="4384675" y="2901950"/>
          <p14:tracePt t="31236" x="4402138" y="2901950"/>
          <p14:tracePt t="31252" x="4429125" y="2901950"/>
          <p14:tracePt t="31269" x="4446588" y="2901950"/>
          <p14:tracePt t="31286" x="4465638" y="2901950"/>
          <p14:tracePt t="31302" x="4500563" y="2894013"/>
          <p14:tracePt t="31319" x="4527550" y="2894013"/>
          <p14:tracePt t="31336" x="4545013" y="2894013"/>
          <p14:tracePt t="31352" x="4572000" y="2894013"/>
          <p14:tracePt t="31369" x="4589463" y="2894013"/>
          <p14:tracePt t="31386" x="4608513" y="2884488"/>
          <p14:tracePt t="31402" x="4643438" y="2884488"/>
          <p14:tracePt t="31419" x="4670425" y="2884488"/>
          <p14:tracePt t="31436" x="4705350" y="2884488"/>
          <p14:tracePt t="31453" x="4724400" y="2884488"/>
          <p14:tracePt t="31469" x="4741863" y="2884488"/>
          <p14:tracePt t="31486" x="4768850" y="2884488"/>
          <p14:tracePt t="31502" x="4786313" y="2884488"/>
          <p14:tracePt t="31519" x="4803775" y="2884488"/>
          <p14:tracePt t="31536" x="4813300" y="2884488"/>
          <p14:tracePt t="31552" x="4840288" y="2884488"/>
          <p14:tracePt t="31569" x="4848225" y="2884488"/>
          <p14:tracePt t="31585" x="4857750" y="2884488"/>
          <p14:tracePt t="31602" x="4875213" y="2884488"/>
          <p14:tracePt t="31635" x="4884738" y="2884488"/>
          <p14:tracePt t="31728" x="4894263" y="2884488"/>
          <p14:tracePt t="31738" x="4911725" y="2884488"/>
          <p14:tracePt t="31753" x="4921250" y="2884488"/>
          <p14:tracePt t="31769" x="4938713" y="2884488"/>
          <p14:tracePt t="31785" x="4946650" y="2884488"/>
          <p14:tracePt t="31802" x="4956175" y="2884488"/>
          <p14:tracePt t="32440" x="4965700" y="2884488"/>
          <p14:tracePt t="32456" x="4983163" y="2884488"/>
          <p14:tracePt t="32470" x="4992688" y="2884488"/>
          <p14:tracePt t="32518" x="5000625" y="2884488"/>
          <p14:tracePt t="32528" x="5010150" y="2894013"/>
          <p14:tracePt t="32539" x="5018088" y="2894013"/>
          <p14:tracePt t="32552" x="5027613" y="2901950"/>
          <p14:tracePt t="32569" x="5054600" y="2911475"/>
          <p14:tracePt t="32585" x="5072063" y="2921000"/>
          <p14:tracePt t="32602" x="5099050" y="2928938"/>
          <p14:tracePt t="32618" x="5116513" y="2938463"/>
          <p14:tracePt t="32635" x="5170488" y="2965450"/>
          <p14:tracePt t="32652" x="5197475" y="2992438"/>
          <p14:tracePt t="32669" x="5232400" y="3009900"/>
          <p14:tracePt t="32685" x="5268913" y="3017838"/>
          <p14:tracePt t="32702" x="5286375" y="3017838"/>
          <p14:tracePt t="32718" x="5313363" y="3017838"/>
          <p14:tracePt t="32736" x="5349875" y="2982913"/>
          <p14:tracePt t="32753" x="5367338" y="2973388"/>
          <p14:tracePt t="32770" x="5384800" y="2955925"/>
          <p14:tracePt t="32786" x="5384800" y="2946400"/>
          <p14:tracePt t="32803" x="5394325" y="2938463"/>
          <p14:tracePt t="32820" x="5394325" y="2921000"/>
          <p14:tracePt t="32838" x="5394325" y="2874963"/>
          <p14:tracePt t="32853" x="5375275" y="2849563"/>
          <p14:tracePt t="32869" x="5357813" y="2830513"/>
          <p14:tracePt t="32886" x="5322888" y="2795588"/>
          <p14:tracePt t="32902" x="5303838" y="2778125"/>
          <p14:tracePt t="32919" x="5268913" y="2759075"/>
          <p14:tracePt t="32936" x="5251450" y="2759075"/>
          <p14:tracePt t="32953" x="5214938" y="2751138"/>
          <p14:tracePt t="32969" x="5170488" y="2751138"/>
          <p14:tracePt t="32988" x="5135563" y="2751138"/>
          <p14:tracePt t="33002" x="5099050" y="2759075"/>
          <p14:tracePt t="33019" x="5064125" y="2768600"/>
          <p14:tracePt t="33036" x="5037138" y="2778125"/>
          <p14:tracePt t="33052" x="5010150" y="2786063"/>
          <p14:tracePt t="33069" x="4992688" y="2813050"/>
          <p14:tracePt t="33086" x="4973638" y="2830513"/>
          <p14:tracePt t="33103" x="4946650" y="2857500"/>
          <p14:tracePt t="33120" x="4921250" y="2911475"/>
          <p14:tracePt t="33136" x="4894263" y="2955925"/>
          <p14:tracePt t="33153" x="4875213" y="2973388"/>
          <p14:tracePt t="33170" x="4857750" y="3000375"/>
          <p14:tracePt t="33186" x="4840288" y="3017838"/>
          <p14:tracePt t="33202" x="4840288" y="3036888"/>
          <p14:tracePt t="33219" x="4840288" y="3071813"/>
          <p14:tracePt t="33237" x="4857750" y="3152775"/>
          <p14:tracePt t="33252" x="4884738" y="3232150"/>
          <p14:tracePt t="33269" x="4911725" y="3268663"/>
          <p14:tracePt t="33286" x="4921250" y="3295650"/>
          <p14:tracePt t="33302" x="4938713" y="3313113"/>
          <p14:tracePt t="33319" x="4956175" y="3340100"/>
          <p14:tracePt t="33335" x="4983163" y="3357563"/>
          <p14:tracePt t="33352" x="5018088" y="3394075"/>
          <p14:tracePt t="33369" x="5064125" y="3402013"/>
          <p14:tracePt t="33386" x="5126038" y="3421063"/>
          <p14:tracePt t="33402" x="5160963" y="3421063"/>
          <p14:tracePt t="33419" x="5224463" y="3421063"/>
          <p14:tracePt t="33436" x="5268913" y="3421063"/>
          <p14:tracePt t="33452" x="5286375" y="3421063"/>
          <p14:tracePt t="33469" x="5313363" y="3411538"/>
          <p14:tracePt t="33486" x="5330825" y="3402013"/>
          <p14:tracePt t="33503" x="5384800" y="3375025"/>
          <p14:tracePt t="33519" x="5421313" y="3349625"/>
          <p14:tracePt t="33536" x="5446713" y="3330575"/>
          <p14:tracePt t="33553" x="5465763" y="3313113"/>
          <p14:tracePt t="33570" x="5483225" y="3303588"/>
          <p14:tracePt t="33586" x="5500688" y="3278188"/>
          <p14:tracePt t="33604" x="5518150" y="3251200"/>
          <p14:tracePt t="33620" x="5537200" y="3187700"/>
          <p14:tracePt t="33637" x="5537200" y="3125788"/>
          <p14:tracePt t="33654" x="5527675" y="3036888"/>
          <p14:tracePt t="33669" x="5500688" y="2955925"/>
          <p14:tracePt t="33686" x="5473700" y="2874963"/>
          <p14:tracePt t="33702" x="5456238" y="2830513"/>
          <p14:tracePt t="33719" x="5438775" y="2813050"/>
          <p14:tracePt t="33735" x="5411788" y="2795588"/>
          <p14:tracePt t="33753" x="5357813" y="2732088"/>
          <p14:tracePt t="33769" x="5286375" y="2670175"/>
          <p14:tracePt t="33786" x="5224463" y="2581275"/>
          <p14:tracePt t="33802" x="5187950" y="2554288"/>
          <p14:tracePt t="33819" x="5160963" y="2536825"/>
          <p14:tracePt t="33836" x="5153025" y="2527300"/>
          <p14:tracePt t="33853" x="5143500" y="2527300"/>
          <p14:tracePt t="33871" x="5116513" y="2517775"/>
          <p14:tracePt t="33886" x="5072063" y="2517775"/>
          <p14:tracePt t="33903" x="5010150" y="2517775"/>
          <p14:tracePt t="33920" x="4946650" y="2517775"/>
          <p14:tracePt t="33937" x="4884738" y="2517775"/>
          <p14:tracePt t="33953" x="4857750" y="2509838"/>
          <p14:tracePt t="33970" x="4830763" y="2509838"/>
          <p14:tracePt t="33989" x="4776788" y="2500313"/>
          <p14:tracePt t="34004" x="4732338" y="2482850"/>
          <p14:tracePt t="34019" x="4687888" y="2482850"/>
          <p14:tracePt t="34036" x="4660900" y="2482850"/>
          <p14:tracePt t="34052" x="4643438" y="2482850"/>
          <p14:tracePt t="34069" x="4625975" y="2492375"/>
          <p14:tracePt t="34086" x="4589463" y="2509838"/>
          <p14:tracePt t="34102" x="4572000" y="2517775"/>
          <p14:tracePt t="34120" x="4554538" y="2536825"/>
          <p14:tracePt t="34136" x="4527550" y="2598738"/>
          <p14:tracePt t="34152" x="4500563" y="2670175"/>
          <p14:tracePt t="34169" x="4473575" y="2751138"/>
          <p14:tracePt t="34186" x="4446588" y="2830513"/>
          <p14:tracePt t="34202" x="4419600" y="2911475"/>
          <p14:tracePt t="34219" x="4411663" y="2982913"/>
          <p14:tracePt t="34236" x="4402138" y="3063875"/>
          <p14:tracePt t="34254" x="4402138" y="3152775"/>
          <p14:tracePt t="34269" x="4402138" y="3179763"/>
          <p14:tracePt t="34286" x="4411663" y="3214688"/>
          <p14:tracePt t="34302" x="4429125" y="3251200"/>
          <p14:tracePt t="34319" x="4456113" y="3278188"/>
          <p14:tracePt t="34336" x="4473575" y="3303588"/>
          <p14:tracePt t="34352" x="4491038" y="3322638"/>
          <p14:tracePt t="34369" x="4527550" y="3330575"/>
          <p14:tracePt t="34372" x="4545013" y="3330575"/>
          <p14:tracePt t="34386" x="4562475" y="3330575"/>
          <p14:tracePt t="34402" x="4616450" y="3330575"/>
          <p14:tracePt t="34419" x="4687888" y="3330575"/>
          <p14:tracePt t="34436" x="4732338" y="3330575"/>
          <p14:tracePt t="34453" x="4813300" y="3313113"/>
          <p14:tracePt t="34469" x="4884738" y="3303588"/>
          <p14:tracePt t="34486" x="4965700" y="3286125"/>
          <p14:tracePt t="34503" x="5099050" y="3251200"/>
          <p14:tracePt t="34519" x="5180013" y="3224213"/>
          <p14:tracePt t="34536" x="5214938" y="3197225"/>
          <p14:tracePt t="34553" x="5232400" y="3179763"/>
          <p14:tracePt t="34569" x="5251450" y="3160713"/>
          <p14:tracePt t="34586" x="5278438" y="3125788"/>
          <p14:tracePt t="34603" x="5295900" y="3089275"/>
          <p14:tracePt t="34619" x="5313363" y="3044825"/>
          <p14:tracePt t="34636" x="5330825" y="3000375"/>
          <p14:tracePt t="34652" x="5330825" y="2955925"/>
          <p14:tracePt t="34669" x="5303838" y="2901950"/>
          <p14:tracePt t="34686" x="5278438" y="2867025"/>
          <p14:tracePt t="34703" x="5259388" y="2830513"/>
          <p14:tracePt t="34719" x="5224463" y="2786063"/>
          <p14:tracePt t="34736" x="5170488" y="2714625"/>
          <p14:tracePt t="34754" x="5054600" y="2625725"/>
          <p14:tracePt t="34769" x="5000625" y="2598738"/>
          <p14:tracePt t="34786" x="4956175" y="2571750"/>
          <p14:tracePt t="34802" x="4921250" y="2554288"/>
          <p14:tracePt t="34819" x="4884738" y="2536825"/>
          <p14:tracePt t="34836" x="4848225" y="2517775"/>
          <p14:tracePt t="34853" x="4830763" y="2509838"/>
          <p14:tracePt t="34869" x="4803775" y="2500313"/>
          <p14:tracePt t="34872" x="4786313" y="2492375"/>
          <p14:tracePt t="34887" x="4759325" y="2492375"/>
          <p14:tracePt t="34904" x="4724400" y="2473325"/>
          <p14:tracePt t="34919" x="4670425" y="2473325"/>
          <p14:tracePt t="34936" x="4608513" y="2473325"/>
          <p14:tracePt t="34953" x="4589463" y="2473325"/>
          <p14:tracePt t="34969" x="4562475" y="2473325"/>
          <p14:tracePt t="34986" x="4545013" y="2482850"/>
          <p14:tracePt t="35002" x="4537075" y="2482850"/>
          <p14:tracePt t="35020" x="4527550" y="2492375"/>
          <p14:tracePt t="35037" x="4510088" y="2509838"/>
          <p14:tracePt t="35053" x="4491038" y="2544763"/>
          <p14:tracePt t="35070" x="4473575" y="2581275"/>
          <p14:tracePt t="35087" x="4456113" y="2625725"/>
          <p14:tracePt t="35103" x="4429125" y="2706688"/>
          <p14:tracePt t="35120" x="4402138" y="2778125"/>
          <p14:tracePt t="35139" x="4402138" y="2884488"/>
          <p14:tracePt t="35155" x="4402138" y="2955925"/>
          <p14:tracePt t="35170" x="4419600" y="3017838"/>
          <p14:tracePt t="35188" x="4446588" y="3081338"/>
          <p14:tracePt t="35203" x="4473575" y="3135313"/>
          <p14:tracePt t="35220" x="4510088" y="3197225"/>
          <p14:tracePt t="35237" x="4562475" y="3232150"/>
          <p14:tracePt t="35253" x="4625975" y="3259138"/>
          <p14:tracePt t="35271" x="4679950" y="3268663"/>
          <p14:tracePt t="35286" x="4714875" y="3268663"/>
          <p14:tracePt t="35302" x="4732338" y="3268663"/>
          <p14:tracePt t="35319" x="4759325" y="3286125"/>
          <p14:tracePt t="35336" x="4786313" y="3286125"/>
          <p14:tracePt t="35353" x="4813300" y="3278188"/>
          <p14:tracePt t="35370" x="4848225" y="3259138"/>
          <p14:tracePt t="35374" x="4875213" y="3259138"/>
          <p14:tracePt t="35388" x="4946650" y="3232150"/>
          <p14:tracePt t="35404" x="5027613" y="3206750"/>
          <p14:tracePt t="35419" x="5064125" y="3197225"/>
          <p14:tracePt t="35436" x="5099050" y="3170238"/>
          <p14:tracePt t="35453" x="5116513" y="3152775"/>
          <p14:tracePt t="35469" x="5135563" y="3135313"/>
          <p14:tracePt t="35486" x="5153025" y="3108325"/>
          <p14:tracePt t="35503" x="5180013" y="3081338"/>
          <p14:tracePt t="35519" x="5197475" y="3063875"/>
          <p14:tracePt t="35536" x="5232400" y="3017838"/>
          <p14:tracePt t="35553" x="5232400" y="2992438"/>
          <p14:tracePt t="35569" x="5232400" y="2946400"/>
          <p14:tracePt t="35586" x="5232400" y="2921000"/>
          <p14:tracePt t="35603" x="5214938" y="2901950"/>
          <p14:tracePt t="35619" x="5197475" y="2867025"/>
          <p14:tracePt t="35636" x="5170488" y="2822575"/>
          <p14:tracePt t="35652" x="5135563" y="2768600"/>
          <p14:tracePt t="35669" x="5081588" y="2714625"/>
          <p14:tracePt t="35686" x="5045075" y="2687638"/>
          <p14:tracePt t="35703" x="5010150" y="2652713"/>
          <p14:tracePt t="35720" x="4992688" y="2643188"/>
          <p14:tracePt t="35737" x="4965700" y="2625725"/>
          <p14:tracePt t="35753" x="4956175" y="2608263"/>
          <p14:tracePt t="35770" x="4938713" y="2608263"/>
          <p14:tracePt t="35787" x="4921250" y="2598738"/>
          <p14:tracePt t="35803" x="4911725" y="2598738"/>
          <p14:tracePt t="35905" x="4911725" y="2635250"/>
          <p14:tracePt t="35915" x="4938713" y="2670175"/>
          <p14:tracePt t="35926" x="4983163" y="2714625"/>
          <p14:tracePt t="35937" x="5064125" y="2795588"/>
          <p14:tracePt t="35953" x="5143500" y="2830513"/>
          <p14:tracePt t="35970" x="5207000" y="2857500"/>
          <p14:tracePt t="35987" x="5251450" y="2884488"/>
          <p14:tracePt t="36003" x="5286375" y="2911475"/>
          <p14:tracePt t="36020" x="5322888" y="2928938"/>
          <p14:tracePt t="36039" x="5349875" y="2973388"/>
          <p14:tracePt t="36053" x="5394325" y="3036888"/>
          <p14:tracePt t="36070" x="5402263" y="3125788"/>
          <p14:tracePt t="36087" x="5421313" y="3232150"/>
          <p14:tracePt t="36103" x="5411788" y="3313113"/>
          <p14:tracePt t="36120" x="5411788" y="3322638"/>
          <p14:tracePt t="36137" x="5402263" y="3330575"/>
          <p14:tracePt t="36312" x="5402263" y="3313113"/>
          <p14:tracePt t="36323" x="5402263" y="3259138"/>
          <p14:tracePt t="36337" x="5402263" y="3206750"/>
          <p14:tracePt t="36370" x="5402263" y="3160713"/>
          <p14:tracePt t="36387" x="5429250" y="3116263"/>
          <p14:tracePt t="36403" x="5446713" y="3081338"/>
          <p14:tracePt t="36420" x="5483225" y="3054350"/>
          <p14:tracePt t="36436" x="5500688" y="3027363"/>
          <p14:tracePt t="36453" x="5527675" y="3000375"/>
          <p14:tracePt t="36469" x="5537200" y="2982913"/>
          <p14:tracePt t="36486" x="5537200" y="2955925"/>
          <p14:tracePt t="36503" x="5537200" y="2938463"/>
          <p14:tracePt t="36519" x="5537200" y="2921000"/>
          <p14:tracePt t="36536" x="5537200" y="2894013"/>
          <p14:tracePt t="36554" x="5518150" y="2867025"/>
          <p14:tracePt t="36570" x="5518150" y="2849563"/>
          <p14:tracePt t="36587" x="5510213" y="2822575"/>
          <p14:tracePt t="36603" x="5510213" y="2803525"/>
          <p14:tracePt t="36649" x="5510213" y="2795588"/>
          <p14:tracePt t="36671" x="5510213" y="2786063"/>
          <p14:tracePt t="36750" x="5500688" y="2786063"/>
          <p14:tracePt t="36761" x="5492750" y="2786063"/>
          <p14:tracePt t="36774" x="5473700" y="2786063"/>
          <p14:tracePt t="36786" x="5438775" y="2786063"/>
          <p14:tracePt t="36804" x="5322888" y="2813050"/>
          <p14:tracePt t="36820" x="5224463" y="2840038"/>
          <p14:tracePt t="36836" x="5099050" y="2867025"/>
          <p14:tracePt t="36853" x="5000625" y="2894013"/>
          <p14:tracePt t="36871" x="4894263" y="2928938"/>
          <p14:tracePt t="36874" x="4840288" y="2938463"/>
          <p14:tracePt t="36887" x="4776788" y="2955925"/>
          <p14:tracePt t="36903" x="4670425" y="2982913"/>
          <p14:tracePt t="36920" x="4491038" y="3009900"/>
          <p14:tracePt t="36936" x="4133850" y="3179763"/>
          <p14:tracePt t="36953" x="3857625" y="3286125"/>
          <p14:tracePt t="36969" x="3581400" y="3375025"/>
          <p14:tracePt t="36986" x="3330575" y="3465513"/>
          <p14:tracePt t="37003" x="3125788" y="3500438"/>
          <p14:tracePt t="37020" x="2946400" y="3554413"/>
          <p14:tracePt t="37039" x="2687638" y="3598863"/>
          <p14:tracePt t="37055" x="2509838" y="3643313"/>
          <p14:tracePt t="37070" x="2312988" y="3679825"/>
          <p14:tracePt t="37087" x="2116138" y="3697288"/>
          <p14:tracePt t="37103" x="1938338" y="3733800"/>
          <p14:tracePt t="37121" x="1822450" y="3759200"/>
          <p14:tracePt t="37137" x="1687513" y="3786188"/>
          <p14:tracePt t="37153" x="1581150" y="3813175"/>
          <p14:tracePt t="37170" x="1490663" y="3840163"/>
          <p14:tracePt t="37187" x="1384300" y="3867150"/>
          <p14:tracePt t="37203" x="1366838" y="3876675"/>
          <p14:tracePt t="37219" x="1347788" y="3876675"/>
          <p14:tracePt t="37236" x="1339850" y="3876675"/>
          <p14:tracePt t="37253" x="1322388" y="3876675"/>
          <p14:tracePt t="37270" x="1303338" y="3876675"/>
          <p14:tracePt t="37286" x="1285875" y="3876675"/>
          <p14:tracePt t="37304" x="1250950" y="3884613"/>
          <p14:tracePt t="37320" x="1231900" y="3884613"/>
          <p14:tracePt t="37336" x="1223963" y="3884613"/>
          <p14:tracePt t="37369" x="1214438" y="3884613"/>
          <p14:tracePt t="37386" x="1204913" y="3884613"/>
          <p14:tracePt t="37403" x="1179513" y="3884613"/>
          <p14:tracePt t="37485" x="1169988" y="3884613"/>
          <p14:tracePt t="37501" x="1160463" y="3884613"/>
          <p14:tracePt t="37734" x="1169988" y="3876675"/>
          <p14:tracePt t="37745" x="1187450" y="3867150"/>
          <p14:tracePt t="37756" x="1196975" y="3857625"/>
          <p14:tracePt t="37770" x="1214438" y="3849688"/>
          <p14:tracePt t="37786" x="1231900" y="3849688"/>
          <p14:tracePt t="37804" x="1268413" y="3849688"/>
          <p14:tracePt t="37820" x="1322388" y="3849688"/>
          <p14:tracePt t="37836" x="1401763" y="3830638"/>
          <p14:tracePt t="37853" x="1482725" y="3805238"/>
          <p14:tracePt t="37870" x="1544638" y="3795713"/>
          <p14:tracePt t="37887" x="1562100" y="3795713"/>
          <p14:tracePt t="37904" x="1581150" y="3795713"/>
          <p14:tracePt t="37920" x="1608138" y="3795713"/>
          <p14:tracePt t="37936" x="1625600" y="3795713"/>
          <p14:tracePt t="37953" x="1643063" y="3795713"/>
          <p14:tracePt t="37970" x="1652588" y="3795713"/>
          <p14:tracePt t="37986" x="1679575" y="3795713"/>
          <p14:tracePt t="38003" x="1687513" y="3795713"/>
          <p14:tracePt t="38020" x="1704975" y="3795713"/>
          <p14:tracePt t="38036" x="1724025" y="3795713"/>
          <p14:tracePt t="38054" x="1751013" y="3795713"/>
          <p14:tracePt t="38070" x="1768475" y="3795713"/>
          <p14:tracePt t="38087" x="1822450" y="3795713"/>
          <p14:tracePt t="38103" x="1893888" y="3795713"/>
          <p14:tracePt t="38121" x="2062163" y="3795713"/>
          <p14:tracePt t="38137" x="2347913" y="3795713"/>
          <p14:tracePt t="38154" x="2571750" y="3795713"/>
          <p14:tracePt t="38170" x="2741613" y="3795713"/>
          <p14:tracePt t="38187" x="3036888" y="3786188"/>
          <p14:tracePt t="38204" x="3179763" y="3786188"/>
          <p14:tracePt t="38221" x="3438525" y="3786188"/>
          <p14:tracePt t="38237" x="3759200" y="3751263"/>
          <p14:tracePt t="38254" x="4089400" y="3714750"/>
          <p14:tracePt t="38270" x="4429125" y="3679825"/>
          <p14:tracePt t="38286" x="4724400" y="3635375"/>
          <p14:tracePt t="38303" x="4921250" y="3608388"/>
          <p14:tracePt t="38320" x="5099050" y="3571875"/>
          <p14:tracePt t="38336" x="5357813" y="3527425"/>
          <p14:tracePt t="38354" x="5537200" y="3492500"/>
          <p14:tracePt t="38370" x="5732463" y="3455988"/>
          <p14:tracePt t="38387" x="5867400" y="3429000"/>
          <p14:tracePt t="38403" x="6018213" y="3402013"/>
          <p14:tracePt t="38420" x="6135688" y="3375025"/>
          <p14:tracePt t="38436" x="6242050" y="3340100"/>
          <p14:tracePt t="38454" x="6411913" y="3303588"/>
          <p14:tracePt t="38470" x="6483350" y="3278188"/>
          <p14:tracePt t="38486" x="6537325" y="3268663"/>
          <p14:tracePt t="38503" x="6554788" y="3259138"/>
          <p14:tracePt t="38520" x="6572250" y="3259138"/>
          <p14:tracePt t="38536" x="6608763" y="3259138"/>
          <p14:tracePt t="38553" x="6670675" y="3286125"/>
          <p14:tracePt t="38570" x="6751638" y="3313113"/>
          <p14:tracePt t="38586" x="6823075" y="3322638"/>
          <p14:tracePt t="38603" x="6894513" y="3330575"/>
          <p14:tracePt t="38620" x="6921500" y="3330575"/>
          <p14:tracePt t="38636" x="6938963" y="3349625"/>
          <p14:tracePt t="38653" x="6956425" y="3349625"/>
          <p14:tracePt t="38670" x="6965950" y="3349625"/>
          <p14:tracePt t="38901" x="6956425" y="3349625"/>
          <p14:tracePt t="38912" x="6946900" y="3349625"/>
          <p14:tracePt t="38923" x="6938963" y="3357563"/>
          <p14:tracePt t="38937" x="6921500" y="3357563"/>
          <p14:tracePt t="38956" x="6875463" y="3367088"/>
          <p14:tracePt t="38970" x="6813550" y="3375025"/>
          <p14:tracePt t="38987" x="6778625" y="3375025"/>
          <p14:tracePt t="39004" x="6724650" y="3375025"/>
          <p14:tracePt t="39020" x="6688138" y="3375025"/>
          <p14:tracePt t="39037" x="6670675" y="3375025"/>
          <p14:tracePt t="39054" x="6643688" y="3375025"/>
          <p14:tracePt t="39071" x="6626225" y="3375025"/>
          <p14:tracePt t="39090" x="6599238" y="3375025"/>
          <p14:tracePt t="39104" x="6572250" y="3375025"/>
          <p14:tracePt t="39120" x="6554788" y="3375025"/>
          <p14:tracePt t="39136" x="6537325" y="3375025"/>
          <p14:tracePt t="39153" x="6518275" y="3375025"/>
          <p14:tracePt t="39170" x="6510338" y="3375025"/>
          <p14:tracePt t="39187" x="6492875" y="3375025"/>
          <p14:tracePt t="39203" x="6483350" y="3375025"/>
          <p14:tracePt t="39221" x="6473825" y="3375025"/>
          <p14:tracePt t="39236" x="6465888" y="3367088"/>
          <p14:tracePt t="39254" x="6456363" y="3357563"/>
          <p14:tracePt t="39270" x="6438900" y="3357563"/>
          <p14:tracePt t="39287" x="6411913" y="3357563"/>
          <p14:tracePt t="39320" x="6402388" y="3357563"/>
          <p14:tracePt t="39372" x="6402388" y="3349625"/>
          <p14:tracePt t="39387" x="6394450" y="3340100"/>
          <p14:tracePt t="39398" x="6384925" y="3322638"/>
          <p14:tracePt t="42781" x="6384925" y="3313113"/>
          <p14:tracePt t="42789" x="6384925" y="3303588"/>
          <p14:tracePt t="42843" x="6394450" y="3303588"/>
          <p14:tracePt t="42850" x="6402388" y="3303588"/>
          <p14:tracePt t="42858" x="6438900" y="3303588"/>
          <p14:tracePt t="42870" x="6473825" y="3303588"/>
          <p14:tracePt t="42887" x="6554788" y="3322638"/>
          <p14:tracePt t="42903" x="6616700" y="3322638"/>
          <p14:tracePt t="42920" x="6680200" y="3349625"/>
          <p14:tracePt t="42938" x="6724650" y="3349625"/>
          <p14:tracePt t="42954" x="6732588" y="3357563"/>
          <p14:tracePt t="42971" x="6742113" y="3367088"/>
          <p14:tracePt t="42987" x="6769100" y="3375025"/>
          <p14:tracePt t="43004" x="6778625" y="3384550"/>
          <p14:tracePt t="43096" x="6778625" y="3402013"/>
          <p14:tracePt t="43118" x="6778625" y="3411538"/>
          <p14:tracePt t="43128" x="6759575" y="3411538"/>
          <p14:tracePt t="43139" x="6751638" y="3411538"/>
          <p14:tracePt t="43154" x="6742113" y="3411538"/>
          <p14:tracePt t="43171" x="6724650" y="3411538"/>
          <p14:tracePt t="43190" x="6707188" y="3411538"/>
          <p14:tracePt t="43204" x="6680200" y="3394075"/>
          <p14:tracePt t="43220" x="6661150" y="3394075"/>
          <p14:tracePt t="43237" x="6643688" y="3384550"/>
          <p14:tracePt t="43253" x="6608763" y="3375025"/>
          <p14:tracePt t="43270" x="6589713" y="3367088"/>
          <p14:tracePt t="43287" x="6554788" y="3357563"/>
          <p14:tracePt t="43303" x="6510338" y="3349625"/>
          <p14:tracePt t="43321" x="6465888" y="3313113"/>
          <p14:tracePt t="43337" x="6421438" y="3286125"/>
          <p14:tracePt t="43354" x="6402388" y="3268663"/>
          <p14:tracePt t="43371" x="6367463" y="3251200"/>
          <p14:tracePt t="43388" x="6350000" y="3224213"/>
          <p14:tracePt t="43404" x="6313488" y="3206750"/>
          <p14:tracePt t="43421" x="6296025" y="3187700"/>
          <p14:tracePt t="43438" x="6278563" y="3170238"/>
          <p14:tracePt t="43456" x="6242050" y="3143250"/>
          <p14:tracePt t="43471" x="6224588" y="3135313"/>
          <p14:tracePt t="43488" x="6215063" y="3125788"/>
          <p14:tracePt t="43556" x="6215063" y="3116263"/>
          <p14:tracePt t="43682" x="6207125" y="3116263"/>
          <p14:tracePt t="43698" x="6188075" y="3160713"/>
          <p14:tracePt t="43708" x="6180138" y="3224213"/>
          <p14:tracePt t="43721" x="6153150" y="3330575"/>
          <p14:tracePt t="43737" x="6126163" y="3394075"/>
          <p14:tracePt t="43754" x="6099175" y="3429000"/>
          <p14:tracePt t="43770" x="6081713" y="3446463"/>
          <p14:tracePt t="43812" x="6072188" y="3446463"/>
          <p14:tracePt t="43821" x="6037263" y="3446463"/>
          <p14:tracePt t="43837" x="5938838" y="3402013"/>
          <p14:tracePt t="43853" x="5786438" y="3375025"/>
          <p14:tracePt t="43872" x="5537200" y="3340100"/>
          <p14:tracePt t="43888" x="5295900" y="3303588"/>
          <p14:tracePt t="43904" x="5054600" y="3286125"/>
          <p14:tracePt t="43921" x="4875213" y="3295650"/>
          <p14:tracePt t="43938" x="4724400" y="3303588"/>
          <p14:tracePt t="43956" x="4608513" y="3330575"/>
          <p14:tracePt t="43972" x="4527550" y="3357563"/>
          <p14:tracePt t="43987" x="4465638" y="3384550"/>
          <p14:tracePt t="44004" x="4419600" y="3411538"/>
          <p14:tracePt t="44020" x="4384675" y="3429000"/>
          <p14:tracePt t="44037" x="4348163" y="3438525"/>
          <p14:tracePt t="44054" x="4330700" y="3438525"/>
          <p14:tracePt t="44070" x="4313238" y="3465513"/>
          <p14:tracePt t="44087" x="4268788" y="3492500"/>
          <p14:tracePt t="44104" x="4251325" y="3517900"/>
          <p14:tracePt t="44120" x="4241800" y="3517900"/>
          <p14:tracePt t="44214" x="4241800" y="3500438"/>
          <p14:tracePt t="44224" x="4241800" y="3465513"/>
          <p14:tracePt t="44238" x="4268788" y="3384550"/>
          <p14:tracePt t="44254" x="4295775" y="3303588"/>
          <p14:tracePt t="44271" x="4303713" y="3241675"/>
          <p14:tracePt t="44288" x="4313238" y="3224213"/>
          <p14:tracePt t="44304" x="4340225" y="3206750"/>
          <p14:tracePt t="44321" x="4348163" y="3206750"/>
          <p14:tracePt t="44402" x="4340225" y="3241675"/>
          <p14:tracePt t="44412" x="4330700" y="3278188"/>
          <p14:tracePt t="44424" x="4303713" y="3322638"/>
          <p14:tracePt t="44438" x="4214813" y="3438525"/>
          <p14:tracePt t="44456" x="4133850" y="3527425"/>
          <p14:tracePt t="44472" x="4098925" y="3563938"/>
          <p14:tracePt t="44488" x="4081463" y="3581400"/>
          <p14:tracePt t="44504" x="4062413" y="3581400"/>
          <p14:tracePt t="44521" x="4044950" y="3581400"/>
          <p14:tracePt t="44538" x="4010025" y="3581400"/>
          <p14:tracePt t="44554" x="3965575" y="3581400"/>
          <p14:tracePt t="44571" x="3875088" y="3563938"/>
          <p14:tracePt t="44588" x="3759200" y="3536950"/>
          <p14:tracePt t="44604" x="3598863" y="3500438"/>
          <p14:tracePt t="44621" x="3465513" y="3465513"/>
          <p14:tracePt t="44639" x="3303588" y="3438525"/>
          <p14:tracePt t="44654" x="3160713" y="3438525"/>
          <p14:tracePt t="44671" x="3054350" y="3421063"/>
          <p14:tracePt t="44687" x="2946400" y="3421063"/>
          <p14:tracePt t="44704" x="2867025" y="3421063"/>
          <p14:tracePt t="44722" x="2813050" y="3429000"/>
          <p14:tracePt t="44737" x="2803525" y="3429000"/>
          <p14:tracePt t="44754" x="2786063" y="3438525"/>
          <p14:tracePt t="44771" x="2768600" y="3438525"/>
          <p14:tracePt t="44807" x="2759075" y="3438525"/>
          <p14:tracePt t="44823" x="2751138" y="3438525"/>
          <p14:tracePt t="44886" x="2741613" y="3438525"/>
          <p14:tracePt t="44896" x="2732088" y="3438525"/>
          <p14:tracePt t="44907" x="2732088" y="3421063"/>
          <p14:tracePt t="44921" x="2732088" y="3402013"/>
          <p14:tracePt t="44938" x="2732088" y="3384550"/>
          <p14:tracePt t="44954" x="2732088" y="3349625"/>
          <p14:tracePt t="44971" x="2732088" y="3322638"/>
          <p14:tracePt t="44987" x="2741613" y="3313113"/>
          <p14:tracePt t="45004" x="2741613" y="3303588"/>
          <p14:tracePt t="45128" x="2714625" y="3340100"/>
          <p14:tracePt t="45138" x="2687638" y="3375025"/>
          <p14:tracePt t="45154" x="2625725" y="3455988"/>
          <p14:tracePt t="45171" x="2554288" y="3536950"/>
          <p14:tracePt t="45187" x="2473325" y="3625850"/>
          <p14:tracePt t="45204" x="2393950" y="3679825"/>
          <p14:tracePt t="45221" x="2268538" y="3768725"/>
          <p14:tracePt t="45238" x="2170113" y="3840163"/>
          <p14:tracePt t="45255" x="2081213" y="3884613"/>
          <p14:tracePt t="45270" x="1982788" y="3921125"/>
          <p14:tracePt t="45287" x="1884363" y="3965575"/>
          <p14:tracePt t="45303" x="1795463" y="3992563"/>
          <p14:tracePt t="45320" x="1714500" y="4019550"/>
          <p14:tracePt t="45337" x="1652588" y="4044950"/>
          <p14:tracePt t="45353" x="1589088" y="4071938"/>
          <p14:tracePt t="45371" x="1500188" y="4116388"/>
          <p14:tracePt t="45387" x="1465263" y="4143375"/>
          <p14:tracePt t="45404" x="1455738" y="4143375"/>
          <p14:tracePt t="45479" x="1446213" y="4152900"/>
          <p14:tracePt t="45510" x="1428750" y="4152900"/>
          <p14:tracePt t="45560" x="1428750" y="4143375"/>
          <p14:tracePt t="45570" x="1428750" y="4135438"/>
          <p14:tracePt t="45588" x="1446213" y="4108450"/>
          <p14:tracePt t="45606" x="1465263" y="4081463"/>
          <p14:tracePt t="45624" x="1473200" y="4071938"/>
          <p14:tracePt t="45639" x="1482725" y="4044950"/>
          <p14:tracePt t="45655" x="1482725" y="4037013"/>
          <p14:tracePt t="45671" x="1490663" y="4027488"/>
          <p14:tracePt t="45688" x="1509713" y="4027488"/>
          <p14:tracePt t="45716" x="1517650" y="4019550"/>
          <p14:tracePt t="45726" x="1517650" y="4010025"/>
          <p14:tracePt t="45738" x="1517650" y="4000500"/>
          <p14:tracePt t="45754" x="1527175" y="3992563"/>
          <p14:tracePt t="45771" x="1527175" y="3973513"/>
          <p14:tracePt t="45787" x="1536700" y="3956050"/>
          <p14:tracePt t="45820" x="1536700" y="3948113"/>
          <p14:tracePt t="45837" x="1536700" y="3929063"/>
          <p14:tracePt t="45856" x="1527175" y="3894138"/>
          <p14:tracePt t="45874" x="1509713" y="3876675"/>
          <p14:tracePt t="45888" x="1500188" y="3867150"/>
          <p14:tracePt t="45904" x="1490663" y="3840163"/>
          <p14:tracePt t="45921" x="1473200" y="3830638"/>
          <p14:tracePt t="45937" x="1446213" y="3805238"/>
          <p14:tracePt t="45954" x="1428750" y="3778250"/>
          <p14:tracePt t="45971" x="1419225" y="3768725"/>
          <p14:tracePt t="45987" x="1401763" y="3759200"/>
          <p14:tracePt t="46004" x="1401763" y="3751263"/>
          <p14:tracePt t="46021" x="1384300" y="3741738"/>
          <p14:tracePt t="46037" x="1357313" y="3733800"/>
          <p14:tracePt t="46054" x="1347788" y="3733800"/>
          <p14:tracePt t="46070" x="1339850" y="3724275"/>
          <p14:tracePt t="46087" x="1330325" y="3724275"/>
          <p14:tracePt t="46104" x="1322388" y="3724275"/>
          <p14:tracePt t="46122" x="1285875" y="3741738"/>
          <p14:tracePt t="46137" x="1276350" y="3751263"/>
          <p14:tracePt t="46154" x="1268413" y="3759200"/>
          <p14:tracePt t="46171" x="1258888" y="3768725"/>
          <p14:tracePt t="46189" x="1250950" y="3795713"/>
          <p14:tracePt t="46204" x="1250950" y="3813175"/>
          <p14:tracePt t="46221" x="1241425" y="3830638"/>
          <p14:tracePt t="46237" x="1241425" y="3849688"/>
          <p14:tracePt t="46254" x="1223963" y="3876675"/>
          <p14:tracePt t="46271" x="1223963" y="3902075"/>
          <p14:tracePt t="46287" x="1223963" y="3911600"/>
          <p14:tracePt t="46304" x="1223963" y="3938588"/>
          <p14:tracePt t="46321" x="1223963" y="3948113"/>
          <p14:tracePt t="46421" x="1223963" y="3956050"/>
          <p14:tracePt t="46442" x="1231900" y="3965575"/>
          <p14:tracePt t="46458" x="1241425" y="3965575"/>
          <p14:tracePt t="46472" x="1258888" y="3973513"/>
          <p14:tracePt t="46489" x="1295400" y="3983038"/>
          <p14:tracePt t="46506" x="1366838" y="4000500"/>
          <p14:tracePt t="46523" x="1455738" y="4000500"/>
          <p14:tracePt t="46537" x="1562100" y="4000500"/>
          <p14:tracePt t="46554" x="1633538" y="4000500"/>
          <p14:tracePt t="46571" x="1714500" y="4000500"/>
          <p14:tracePt t="46587" x="1785938" y="4000500"/>
          <p14:tracePt t="46604" x="1866900" y="3983038"/>
          <p14:tracePt t="46622" x="2000250" y="3956050"/>
          <p14:tracePt t="46637" x="2179638" y="3938588"/>
          <p14:tracePt t="46654" x="2393950" y="3921125"/>
          <p14:tracePt t="46671" x="2660650" y="3884613"/>
          <p14:tracePt t="46688" x="2911475" y="3849688"/>
          <p14:tracePt t="46704" x="3062288" y="3822700"/>
          <p14:tracePt t="46721" x="3205163" y="3786188"/>
          <p14:tracePt t="46738" x="3251200" y="3778250"/>
          <p14:tracePt t="46754" x="3286125" y="3759200"/>
          <p14:tracePt t="46771" x="3330575" y="3741738"/>
          <p14:tracePt t="46788" x="3357563" y="3714750"/>
          <p14:tracePt t="46804" x="3402013" y="3706813"/>
          <p14:tracePt t="47554" x="3340100" y="3724275"/>
          <p14:tracePt t="47565" x="3268663" y="3724275"/>
          <p14:tracePt t="47579" x="3160713" y="3724275"/>
          <p14:tracePt t="47590" x="3081338" y="3714750"/>
          <p14:tracePt t="47605" x="2867025" y="3706813"/>
          <p14:tracePt t="47621" x="2670175" y="3706813"/>
          <p14:tracePt t="47638" x="2401888" y="3733800"/>
          <p14:tracePt t="47654" x="2232025" y="3733800"/>
          <p14:tracePt t="47671" x="2133600" y="3724275"/>
          <p14:tracePt t="47687" x="2098675" y="3706813"/>
          <p14:tracePt t="47705" x="2071688" y="3679825"/>
          <p14:tracePt t="47721" x="2062163" y="3662363"/>
          <p14:tracePt t="47737" x="2054225" y="3643313"/>
          <p14:tracePt t="47754" x="2044700" y="3625850"/>
          <p14:tracePt t="47772" x="2036763" y="3589338"/>
          <p14:tracePt t="47788" x="2027238" y="3571875"/>
          <p14:tracePt t="47804" x="2017713" y="3563938"/>
          <p14:tracePt t="47821" x="2017713" y="3554413"/>
          <p14:tracePt t="47837" x="1990725" y="3527425"/>
          <p14:tracePt t="47854" x="1990725" y="3509963"/>
          <p14:tracePt t="47871" x="1982788" y="3500438"/>
          <p14:tracePt t="47887" x="1973263" y="3482975"/>
          <p14:tracePt t="47904" x="1965325" y="3455988"/>
          <p14:tracePt t="47921" x="1946275" y="3438525"/>
          <p14:tracePt t="47937" x="1911350" y="3411538"/>
          <p14:tracePt t="47954" x="1874838" y="3375025"/>
          <p14:tracePt t="47971" x="1822450" y="3303588"/>
          <p14:tracePt t="47988" x="1768475" y="3187700"/>
          <p14:tracePt t="48004" x="1714500" y="3009900"/>
          <p14:tracePt t="48022" x="1571625" y="2581275"/>
          <p14:tracePt t="48038" x="1473200" y="2241550"/>
          <p14:tracePt t="48054" x="1357313" y="1920875"/>
          <p14:tracePt t="48071" x="1214438" y="1633538"/>
          <p14:tracePt t="48087" x="1062038" y="1357313"/>
          <p14:tracePt t="48104" x="955675" y="1143000"/>
          <p14:tracePt t="48121" x="911225" y="1027113"/>
          <p14:tracePt t="48138" x="884238" y="938213"/>
          <p14:tracePt t="48156" x="857250" y="768350"/>
          <p14:tracePt t="48172" x="830263" y="679450"/>
          <p14:tracePt t="48189" x="812800" y="588963"/>
          <p14:tracePt t="48205" x="803275" y="509588"/>
          <p14:tracePt t="49605" x="4367213" y="3929063"/>
          <p14:tracePt t="49661" x="4348163" y="3929063"/>
          <p14:tracePt t="49709" x="4340225" y="3921125"/>
          <p14:tracePt t="49723" x="4330700" y="3911600"/>
          <p14:tracePt t="49733" x="4330700" y="3902075"/>
          <p14:tracePt t="49741" x="4322763" y="3894138"/>
          <p14:tracePt t="49755" x="4303713" y="3876675"/>
          <p14:tracePt t="49773" x="4286250" y="3849688"/>
          <p14:tracePt t="49789" x="4268788" y="3822700"/>
          <p14:tracePt t="49805" x="4251325" y="3778250"/>
          <p14:tracePt t="49821" x="4224338" y="3697288"/>
          <p14:tracePt t="49840" x="4179888" y="3563938"/>
          <p14:tracePt t="49855" x="4152900" y="3482975"/>
          <p14:tracePt t="49872" x="4116388" y="3402013"/>
          <p14:tracePt t="49889" x="4054475" y="3268663"/>
          <p14:tracePt t="49906" x="3990975" y="3108325"/>
          <p14:tracePt t="49922" x="3919538" y="2901950"/>
          <p14:tracePt t="49938" x="3857625" y="2741613"/>
          <p14:tracePt t="49955" x="3830638" y="2660650"/>
          <p14:tracePt t="49972" x="3795713" y="2589213"/>
          <p14:tracePt t="49988" x="3776663" y="2571750"/>
          <p14:tracePt t="50005" x="3768725" y="2544763"/>
          <p14:tracePt t="50022" x="3741738" y="2536825"/>
          <p14:tracePt t="50039" x="3724275" y="2517775"/>
          <p14:tracePt t="50056" x="3705225" y="2500313"/>
          <p14:tracePt t="50072" x="3687763" y="2473325"/>
          <p14:tracePt t="50088" x="3660775" y="2455863"/>
          <p14:tracePt t="50106" x="3625850" y="2420938"/>
          <p14:tracePt t="50121" x="3571875" y="2401888"/>
          <p14:tracePt t="50138" x="3554413" y="2384425"/>
          <p14:tracePt t="50155" x="3536950" y="2366963"/>
          <p14:tracePt t="50173" x="3509963" y="2349500"/>
          <p14:tracePt t="50189" x="3500438" y="2349500"/>
          <p14:tracePt t="50206" x="3490913" y="2339975"/>
          <p14:tracePt t="50222" x="3473450" y="2330450"/>
          <p14:tracePt t="50238" x="3455988" y="2322513"/>
          <p14:tracePt t="50255" x="3455988" y="2312988"/>
          <p14:tracePt t="50272" x="3446463" y="2295525"/>
          <p14:tracePt t="50318" x="3429000" y="2295525"/>
          <p14:tracePt t="50340" x="3419475" y="2286000"/>
          <p14:tracePt t="50357" x="3419475" y="2278063"/>
          <p14:tracePt t="50367" x="3411538" y="2278063"/>
          <p14:tracePt t="50380" x="3402013" y="2268538"/>
          <p14:tracePt t="50389" x="3402013" y="2259013"/>
          <p14:tracePt t="50405" x="3394075" y="2251075"/>
          <p14:tracePt t="50426" x="3384550" y="2251075"/>
          <p14:tracePt t="50443" x="3375025" y="2241550"/>
          <p14:tracePt t="50460" x="3357563" y="2232025"/>
          <p14:tracePt t="50472" x="3348038" y="2232025"/>
          <p14:tracePt t="50488" x="3340100" y="2214563"/>
          <p14:tracePt t="50505" x="3330575" y="2206625"/>
          <p14:tracePt t="50523" x="3322638" y="2206625"/>
          <p14:tracePt t="50538" x="3313113" y="2206625"/>
          <p14:tracePt t="50555" x="3286125" y="2206625"/>
          <p14:tracePt t="50572" x="3276600" y="2206625"/>
          <p14:tracePt t="50589" x="3251200" y="2206625"/>
          <p14:tracePt t="50606" x="3232150" y="2206625"/>
          <p14:tracePt t="50622" x="3205163" y="2206625"/>
          <p14:tracePt t="50638" x="3187700" y="2197100"/>
          <p14:tracePt t="50655" x="3170238" y="2197100"/>
          <p14:tracePt t="50672" x="3133725" y="2187575"/>
          <p14:tracePt t="50688" x="3089275" y="2160588"/>
          <p14:tracePt t="50705" x="3027363" y="2135188"/>
          <p14:tracePt t="50722" x="3000375" y="2116138"/>
          <p14:tracePt t="50739" x="2990850" y="2108200"/>
          <p14:tracePt t="50755" x="2973388" y="2098675"/>
          <p14:tracePt t="50788" x="2965450" y="2098675"/>
          <p14:tracePt t="50959" x="0" y="0"/>
        </p14:tracePtLst>
        <p14:tracePtLst>
          <p14:tracePt t="56559" x="803275" y="4581525"/>
          <p14:tracePt t="56590" x="830263" y="4545013"/>
          <p14:tracePt t="56599" x="839788" y="4519613"/>
          <p14:tracePt t="56607" x="866775" y="4465638"/>
          <p14:tracePt t="56622" x="965200" y="4340225"/>
          <p14:tracePt t="56639" x="1054100" y="4214813"/>
          <p14:tracePt t="56655" x="1125538" y="4116388"/>
          <p14:tracePt t="56673" x="1196975" y="4037013"/>
          <p14:tracePt t="56690" x="1258888" y="3965575"/>
          <p14:tracePt t="56706" x="1339850" y="3938588"/>
          <p14:tracePt t="56723" x="1419225" y="3911600"/>
          <p14:tracePt t="56740" x="1536700" y="3902075"/>
          <p14:tracePt t="56756" x="1581150" y="3894138"/>
          <p14:tracePt t="56773" x="1608138" y="3894138"/>
          <p14:tracePt t="56790" x="1625600" y="3894138"/>
          <p14:tracePt t="56806" x="1633538" y="3894138"/>
          <p14:tracePt t="56823" x="1652588" y="3894138"/>
          <p14:tracePt t="56840" x="1704975" y="3921125"/>
          <p14:tracePt t="56858" x="1803400" y="3921125"/>
          <p14:tracePt t="56873" x="1830388" y="3929063"/>
          <p14:tracePt t="56890" x="1866900" y="3938588"/>
          <p14:tracePt t="56906" x="1884363" y="3948113"/>
          <p14:tracePt t="56923" x="1901825" y="3948113"/>
          <p14:tracePt t="56940" x="1911350" y="3973513"/>
          <p14:tracePt t="56957" x="1919288" y="3973513"/>
          <p14:tracePt t="57218" x="1919288" y="3983038"/>
          <p14:tracePt t="57228" x="1911350" y="3983038"/>
          <p14:tracePt t="57320" x="1911350" y="3992563"/>
          <p14:tracePt t="57342" x="1893888" y="4010025"/>
          <p14:tracePt t="57352" x="1884363" y="4027488"/>
          <p14:tracePt t="57361" x="1884363" y="4044950"/>
          <p14:tracePt t="57373" x="1857375" y="4108450"/>
          <p14:tracePt t="57389" x="1839913" y="4143375"/>
          <p14:tracePt t="57406" x="1812925" y="4187825"/>
          <p14:tracePt t="57423" x="1795463" y="4224338"/>
          <p14:tracePt t="57439" x="1768475" y="4241800"/>
          <p14:tracePt t="57456" x="1751013" y="4268788"/>
          <p14:tracePt t="57473" x="1731963" y="4286250"/>
          <p14:tracePt t="57475" x="1724025" y="4305300"/>
          <p14:tracePt t="57489" x="1704975" y="4322763"/>
          <p14:tracePt t="57507" x="1687513" y="4357688"/>
          <p14:tracePt t="57523" x="1679575" y="4384675"/>
          <p14:tracePt t="57570" x="1670050" y="4384675"/>
          <p14:tracePt t="57899" x="1660525" y="4384675"/>
          <p14:tracePt t="57914" x="1652588" y="4376738"/>
          <p14:tracePt t="57925" x="1625600" y="4357688"/>
          <p14:tracePt t="57939" x="1608138" y="4340225"/>
          <p14:tracePt t="57956" x="1589088" y="4313238"/>
          <p14:tracePt t="57973" x="1544638" y="4268788"/>
          <p14:tracePt t="57975" x="1536700" y="4241800"/>
          <p14:tracePt t="57989" x="1509713" y="4233863"/>
          <p14:tracePt t="58007" x="1446213" y="4170363"/>
          <p14:tracePt t="58024" x="1428750" y="4152900"/>
          <p14:tracePt t="58039" x="1419225" y="4143375"/>
          <p14:tracePt t="58073" x="1411288" y="4143375"/>
          <p14:tracePt t="58089" x="1393825" y="4143375"/>
          <p14:tracePt t="58106" x="1357313" y="4143375"/>
          <p14:tracePt t="58123" x="1322388" y="4143375"/>
          <p14:tracePt t="58140" x="1295400" y="4143375"/>
          <p14:tracePt t="58157" x="1276350" y="4143375"/>
          <p14:tracePt t="58173" x="1268413" y="4143375"/>
          <p14:tracePt t="58189" x="1241425" y="4143375"/>
          <p14:tracePt t="58206" x="1223963" y="4152900"/>
          <p14:tracePt t="58223" x="1204913" y="4152900"/>
          <p14:tracePt t="58239" x="1169988" y="4152900"/>
          <p14:tracePt t="58257" x="1133475" y="4152900"/>
          <p14:tracePt t="58274" x="1108075" y="4152900"/>
          <p14:tracePt t="58290" x="1089025" y="4162425"/>
          <p14:tracePt t="58307" x="1054100" y="4179888"/>
          <p14:tracePt t="58323" x="1027113" y="4206875"/>
          <p14:tracePt t="58340" x="1000125" y="4214813"/>
          <p14:tracePt t="58356" x="973138" y="4224338"/>
          <p14:tracePt t="58373" x="938213" y="4224338"/>
          <p14:tracePt t="58389" x="911225" y="4224338"/>
          <p14:tracePt t="58406" x="874713" y="4224338"/>
          <p14:tracePt t="58423" x="857250" y="4214813"/>
          <p14:tracePt t="58439" x="847725" y="4214813"/>
          <p14:tracePt t="58473" x="839788" y="4214813"/>
          <p14:tracePt t="58672" x="839788" y="4206875"/>
          <p14:tracePt t="58752" x="847725" y="4206875"/>
          <p14:tracePt t="58763" x="857250" y="4206875"/>
          <p14:tracePt t="58776" x="884238" y="4206875"/>
          <p14:tracePt t="58790" x="911225" y="4206875"/>
          <p14:tracePt t="58806" x="928688" y="4206875"/>
          <p14:tracePt t="58823" x="955675" y="4187825"/>
          <p14:tracePt t="58916" x="965200" y="4179888"/>
          <p14:tracePt t="58927" x="973138" y="4170363"/>
          <p14:tracePt t="58940" x="982663" y="4170363"/>
          <p14:tracePt t="59040" x="973138" y="4170363"/>
          <p14:tracePt t="59051" x="965200" y="4170363"/>
          <p14:tracePt t="59072" x="946150" y="4170363"/>
          <p14:tracePt t="59088" x="938213" y="4170363"/>
          <p14:tracePt t="59096" x="928688" y="4170363"/>
          <p14:tracePt t="59117" x="919163" y="4170363"/>
          <p14:tracePt t="59126" x="911225" y="4170363"/>
          <p14:tracePt t="59157" x="901700" y="4170363"/>
          <p14:tracePt t="59174" x="893763" y="4170363"/>
          <p14:tracePt t="59182" x="884238" y="4170363"/>
          <p14:tracePt t="59189" x="866775" y="4162425"/>
          <p14:tracePt t="59206" x="847725" y="4162425"/>
          <p14:tracePt t="59223" x="830263" y="4162425"/>
          <p14:tracePt t="59239" x="812800" y="4162425"/>
          <p14:tracePt t="59369" x="812800" y="4152900"/>
          <p14:tracePt t="59379" x="822325" y="4152900"/>
          <p14:tracePt t="59390" x="830263" y="4152900"/>
          <p14:tracePt t="59409" x="847725" y="4152900"/>
          <p14:tracePt t="59454" x="857250" y="4152900"/>
          <p14:tracePt t="59470" x="874713" y="4152900"/>
          <p14:tracePt t="59481" x="874713" y="4143375"/>
          <p14:tracePt t="59491" x="884238" y="4143375"/>
          <p14:tracePt t="59506" x="901700" y="4143375"/>
          <p14:tracePt t="59524" x="919163" y="4135438"/>
          <p14:tracePt t="59539" x="938213" y="4116388"/>
          <p14:tracePt t="59556" x="955675" y="4116388"/>
          <p14:tracePt t="59698" x="946150" y="4125913"/>
          <p14:tracePt t="59709" x="938213" y="4125913"/>
          <p14:tracePt t="59724" x="919163" y="4143375"/>
          <p14:tracePt t="59741" x="901700" y="4152900"/>
          <p14:tracePt t="59757" x="884238" y="4162425"/>
          <p14:tracePt t="59777" x="847725" y="4179888"/>
          <p14:tracePt t="59791" x="830263" y="4197350"/>
          <p14:tracePt t="59808" x="812800" y="4206875"/>
          <p14:tracePt t="59823" x="795338" y="4206875"/>
          <p14:tracePt t="59840" x="785813" y="4214813"/>
          <p14:tracePt t="59856" x="776288" y="4214813"/>
          <p14:tracePt t="59964" x="785813" y="4214813"/>
          <p14:tracePt t="59981" x="803275" y="4214813"/>
          <p14:tracePt t="59991" x="812800" y="4224338"/>
          <p14:tracePt t="60007" x="830263" y="4224338"/>
          <p14:tracePt t="60026" x="847725" y="4233863"/>
          <p14:tracePt t="60040" x="874713" y="4233863"/>
          <p14:tracePt t="60058" x="901700" y="4241800"/>
          <p14:tracePt t="60074" x="919163" y="4241800"/>
          <p14:tracePt t="60090" x="955675" y="4251325"/>
          <p14:tracePt t="60107" x="1000125" y="4268788"/>
          <p14:tracePt t="60124" x="1017588" y="4268788"/>
          <p14:tracePt t="60140" x="1027113" y="4268788"/>
          <p14:tracePt t="60292" x="1027113" y="4251325"/>
          <p14:tracePt t="60394" x="1027113" y="4233863"/>
          <p14:tracePt t="60496" x="1027113" y="4206875"/>
          <p14:tracePt t="60510" x="1027113" y="4197350"/>
          <p14:tracePt t="60524" x="1027113" y="4187825"/>
          <p14:tracePt t="60543" x="1027113" y="4179888"/>
          <p14:tracePt t="60627" x="1036638" y="4179888"/>
          <p14:tracePt t="60747" x="1036638" y="4214813"/>
          <p14:tracePt t="60757" x="1027113" y="4241800"/>
          <p14:tracePt t="60777" x="1000125" y="4286250"/>
          <p14:tracePt t="60791" x="990600" y="4305300"/>
          <p14:tracePt t="60809" x="982663" y="4322763"/>
          <p14:tracePt t="60824" x="973138" y="4340225"/>
          <p14:tracePt t="60840" x="965200" y="4367213"/>
          <p14:tracePt t="60856" x="965200" y="4376738"/>
          <p14:tracePt t="60873" x="955675" y="4394200"/>
          <p14:tracePt t="60890" x="946150" y="4411663"/>
          <p14:tracePt t="60906" x="928688" y="4448175"/>
          <p14:tracePt t="60923" x="911225" y="4500563"/>
          <p14:tracePt t="60940" x="884238" y="4527550"/>
          <p14:tracePt t="60956" x="847725" y="4591050"/>
          <p14:tracePt t="60974" x="830263" y="4608513"/>
          <p14:tracePt t="60990" x="812800" y="4635500"/>
          <p14:tracePt t="61008" x="795338" y="4662488"/>
          <p14:tracePt t="61024" x="776288" y="4679950"/>
          <p14:tracePt t="61040" x="758825" y="4697413"/>
          <p14:tracePt t="61059" x="750888" y="4733925"/>
          <p14:tracePt t="61075" x="741363" y="4751388"/>
          <p14:tracePt t="61091" x="731838" y="4786313"/>
          <p14:tracePt t="61107" x="704850" y="4813300"/>
          <p14:tracePt t="61124" x="696913" y="4849813"/>
          <p14:tracePt t="61140" x="679450" y="4884738"/>
          <p14:tracePt t="61157" x="652463" y="4902200"/>
          <p14:tracePt t="61173" x="633413" y="4938713"/>
          <p14:tracePt t="61190" x="615950" y="4965700"/>
          <p14:tracePt t="61209" x="588963" y="5000625"/>
          <p14:tracePt t="61224" x="581025" y="5019675"/>
          <p14:tracePt t="61240" x="581025" y="5037138"/>
          <p14:tracePt t="61257" x="571500" y="5054600"/>
          <p14:tracePt t="61274" x="561975" y="5081588"/>
          <p14:tracePt t="61290" x="561975" y="5099050"/>
          <p14:tracePt t="61309" x="536575" y="5170488"/>
          <p14:tracePt t="61324" x="536575" y="5214938"/>
          <p14:tracePt t="61340" x="527050" y="5233988"/>
          <p14:tracePt t="61356" x="509588" y="5268913"/>
          <p14:tracePt t="61373" x="482600" y="5286375"/>
          <p14:tracePt t="61390" x="473075" y="5305425"/>
          <p14:tracePt t="61406" x="465138" y="5322888"/>
          <p14:tracePt t="61424" x="455613" y="5349875"/>
          <p14:tracePt t="61440" x="446088" y="5367338"/>
          <p14:tracePt t="61459" x="438150" y="5394325"/>
          <p14:tracePt t="61475" x="428625" y="5421313"/>
          <p14:tracePt t="61491" x="419100" y="5438775"/>
          <p14:tracePt t="61507" x="419100" y="5473700"/>
          <p14:tracePt t="61524" x="401638" y="5492750"/>
          <p14:tracePt t="61540" x="401638" y="5510213"/>
          <p14:tracePt t="61557" x="393700" y="5527675"/>
          <p14:tracePt t="61574" x="393700" y="5564188"/>
          <p14:tracePt t="61590" x="393700" y="5581650"/>
          <p14:tracePt t="61607" x="393700" y="5591175"/>
          <p14:tracePt t="61624" x="393700" y="5608638"/>
          <p14:tracePt t="61640" x="393700" y="5635625"/>
          <p14:tracePt t="61656" x="393700" y="5653088"/>
          <p14:tracePt t="61673" x="393700" y="5662613"/>
          <p14:tracePt t="61739" x="411163" y="5662613"/>
          <p14:tracePt t="61919" x="419100" y="5670550"/>
          <p14:tracePt t="61943" x="428625" y="5670550"/>
          <p14:tracePt t="61959" x="428625" y="5680075"/>
          <p14:tracePt t="62005" x="438150" y="5680075"/>
          <p14:tracePt t="62021" x="438150" y="5697538"/>
          <p14:tracePt t="62357" x="446088" y="5689600"/>
          <p14:tracePt t="62373" x="455613" y="5680075"/>
          <p14:tracePt t="62383" x="465138" y="5670550"/>
          <p14:tracePt t="62394" x="473075" y="5662613"/>
          <p14:tracePt t="62406" x="500063" y="5653088"/>
          <p14:tracePt t="62423" x="517525" y="5635625"/>
          <p14:tracePt t="62440" x="536575" y="5618163"/>
          <p14:tracePt t="62457" x="544513" y="5608638"/>
          <p14:tracePt t="62474" x="571500" y="5599113"/>
          <p14:tracePt t="62490" x="581025" y="5591175"/>
          <p14:tracePt t="62507" x="598488" y="5572125"/>
          <p14:tracePt t="62523" x="615950" y="5564188"/>
          <p14:tracePt t="62540" x="633413" y="5537200"/>
          <p14:tracePt t="62557" x="652463" y="5519738"/>
          <p14:tracePt t="62573" x="660400" y="5510213"/>
          <p14:tracePt t="62590" x="679450" y="5492750"/>
          <p14:tracePt t="62607" x="687388" y="5483225"/>
          <p14:tracePt t="62623" x="714375" y="5456238"/>
          <p14:tracePt t="62640" x="714375" y="5438775"/>
          <p14:tracePt t="62656" x="731838" y="5421313"/>
          <p14:tracePt t="62673" x="731838" y="5394325"/>
          <p14:tracePt t="62690" x="741363" y="5376863"/>
          <p14:tracePt t="62706" x="741363" y="5357813"/>
          <p14:tracePt t="62724" x="731838" y="5322888"/>
          <p14:tracePt t="62740" x="723900" y="5305425"/>
          <p14:tracePt t="62757" x="696913" y="5295900"/>
          <p14:tracePt t="62774" x="679450" y="5278438"/>
          <p14:tracePt t="62790" x="660400" y="5268913"/>
          <p14:tracePt t="62807" x="642938" y="5259388"/>
          <p14:tracePt t="62823" x="615950" y="5241925"/>
          <p14:tracePt t="62840" x="608013" y="5241925"/>
          <p14:tracePt t="62859" x="588963" y="5259388"/>
          <p14:tracePt t="62875" x="571500" y="5278438"/>
          <p14:tracePt t="62890" x="544513" y="5295900"/>
          <p14:tracePt t="62907" x="527050" y="5313363"/>
          <p14:tracePt t="62924" x="509588" y="5340350"/>
          <p14:tracePt t="62941" x="482600" y="5357813"/>
          <p14:tracePt t="62957" x="465138" y="5376863"/>
          <p14:tracePt t="62974" x="438150" y="5421313"/>
          <p14:tracePt t="62990" x="411163" y="5438775"/>
          <p14:tracePt t="63007" x="393700" y="5465763"/>
          <p14:tracePt t="63024" x="384175" y="5473700"/>
          <p14:tracePt t="63040" x="384175" y="5483225"/>
          <p14:tracePt t="63057" x="374650" y="5500688"/>
          <p14:tracePt t="63073" x="366713" y="5510213"/>
          <p14:tracePt t="63090" x="366713" y="5537200"/>
          <p14:tracePt t="63106" x="357188" y="5554663"/>
          <p14:tracePt t="63124" x="357188" y="5581650"/>
          <p14:tracePt t="63140" x="357188" y="5608638"/>
          <p14:tracePt t="63156" x="357188" y="5626100"/>
          <p14:tracePt t="63173" x="357188" y="5643563"/>
          <p14:tracePt t="63189" x="339725" y="5662613"/>
          <p14:tracePt t="63206" x="339725" y="5689600"/>
          <p14:tracePt t="63223" x="339725" y="5715000"/>
          <p14:tracePt t="63240" x="339725" y="5761038"/>
          <p14:tracePt t="63257" x="339725" y="5778500"/>
          <p14:tracePt t="63275" x="339725" y="5786438"/>
          <p14:tracePt t="63291" x="339725" y="5795963"/>
          <p14:tracePt t="63307" x="339725" y="5822950"/>
          <p14:tracePt t="63324" x="339725" y="5840413"/>
          <p14:tracePt t="63341" x="347663" y="5857875"/>
          <p14:tracePt t="63359" x="357188" y="5894388"/>
          <p14:tracePt t="63375" x="366713" y="5911850"/>
          <p14:tracePt t="63391" x="374650" y="5929313"/>
          <p14:tracePt t="63407" x="393700" y="5956300"/>
          <p14:tracePt t="63423" x="401638" y="5975350"/>
          <p14:tracePt t="63440" x="419100" y="5992813"/>
          <p14:tracePt t="63457" x="419100" y="6000750"/>
          <p14:tracePt t="63473" x="428625" y="6027738"/>
          <p14:tracePt t="63491" x="455613" y="6054725"/>
          <p14:tracePt t="63507" x="473075" y="6072188"/>
          <p14:tracePt t="63524" x="500063" y="6091238"/>
          <p14:tracePt t="63541" x="517525" y="6108700"/>
          <p14:tracePt t="63558" x="527050" y="6118225"/>
          <p14:tracePt t="63573" x="561975" y="6118225"/>
          <p14:tracePt t="63590" x="581025" y="6126163"/>
          <p14:tracePt t="63607" x="598488" y="6126163"/>
          <p14:tracePt t="63625" x="615950" y="6135688"/>
          <p14:tracePt t="63640" x="633413" y="6135688"/>
          <p14:tracePt t="63657" x="652463" y="6135688"/>
          <p14:tracePt t="63673" x="669925" y="6135688"/>
          <p14:tracePt t="63690" x="687388" y="6126163"/>
          <p14:tracePt t="63707" x="714375" y="6118225"/>
          <p14:tracePt t="63723" x="731838" y="6099175"/>
          <p14:tracePt t="63740" x="741363" y="6091238"/>
          <p14:tracePt t="63758" x="758825" y="6072188"/>
          <p14:tracePt t="63775" x="785813" y="6054725"/>
          <p14:tracePt t="63791" x="803275" y="6037263"/>
          <p14:tracePt t="63807" x="822325" y="6010275"/>
          <p14:tracePt t="63824" x="839788" y="5992813"/>
          <p14:tracePt t="63841" x="866775" y="5975350"/>
          <p14:tracePt t="63859" x="893763" y="5938838"/>
          <p14:tracePt t="63875" x="911225" y="5921375"/>
          <p14:tracePt t="63890" x="938213" y="5884863"/>
          <p14:tracePt t="63907" x="955675" y="5857875"/>
          <p14:tracePt t="63923" x="973138" y="5832475"/>
          <p14:tracePt t="63940" x="1000125" y="5813425"/>
          <p14:tracePt t="63957" x="1009650" y="5795963"/>
          <p14:tracePt t="63974" x="1017588" y="5761038"/>
          <p14:tracePt t="63977" x="1017588" y="5741988"/>
          <p14:tracePt t="63991" x="1027113" y="5734050"/>
          <p14:tracePt t="64009" x="1044575" y="5643563"/>
          <p14:tracePt t="64025" x="1054100" y="5599113"/>
          <p14:tracePt t="64041" x="1054100" y="5554663"/>
          <p14:tracePt t="64058" x="1054100" y="5500688"/>
          <p14:tracePt t="64075" x="1054100" y="5473700"/>
          <p14:tracePt t="64090" x="1054100" y="5465763"/>
          <p14:tracePt t="64107" x="1054100" y="5438775"/>
          <p14:tracePt t="64125" x="1054100" y="5421313"/>
          <p14:tracePt t="64140" x="1044575" y="5411788"/>
          <p14:tracePt t="64157" x="1036638" y="5394325"/>
          <p14:tracePt t="64173" x="1017588" y="5376863"/>
          <p14:tracePt t="64190" x="1009650" y="5357813"/>
          <p14:tracePt t="64207" x="990600" y="5349875"/>
          <p14:tracePt t="64223" x="982663" y="5349875"/>
          <p14:tracePt t="64240" x="973138" y="5349875"/>
          <p14:tracePt t="64257" x="965200" y="5349875"/>
          <p14:tracePt t="64274" x="928688" y="5340350"/>
          <p14:tracePt t="64290" x="911225" y="5340350"/>
          <p14:tracePt t="64307" x="893763" y="5330825"/>
          <p14:tracePt t="64324" x="866775" y="5330825"/>
          <p14:tracePt t="64340" x="847725" y="5330825"/>
          <p14:tracePt t="64357" x="830263" y="5322888"/>
          <p14:tracePt t="64374" x="812800" y="5322888"/>
          <p14:tracePt t="64390" x="785813" y="5322888"/>
          <p14:tracePt t="64407" x="768350" y="5322888"/>
          <p14:tracePt t="64423" x="750888" y="5322888"/>
          <p14:tracePt t="64440" x="723900" y="5322888"/>
          <p14:tracePt t="64457" x="714375" y="5330825"/>
          <p14:tracePt t="64474" x="696913" y="5330825"/>
          <p14:tracePt t="64490" x="687388" y="5330825"/>
          <p14:tracePt t="64508" x="669925" y="5330825"/>
          <p14:tracePt t="64524" x="660400" y="5330825"/>
          <p14:tracePt t="64540" x="633413" y="5340350"/>
          <p14:tracePt t="64557" x="615950" y="5340350"/>
          <p14:tracePt t="64574" x="598488" y="5349875"/>
          <p14:tracePt t="64590" x="588963" y="5349875"/>
          <p14:tracePt t="64607" x="561975" y="5376863"/>
          <p14:tracePt t="64625" x="544513" y="5384800"/>
          <p14:tracePt t="64640" x="536575" y="5384800"/>
          <p14:tracePt t="64714" x="509588" y="5394325"/>
          <p14:tracePt t="64724" x="500063" y="5402263"/>
          <p14:tracePt t="64741" x="482600" y="5411788"/>
          <p14:tracePt t="64757" x="473075" y="5411788"/>
          <p14:tracePt t="64791" x="473075" y="5438775"/>
          <p14:tracePt t="64801" x="465138" y="5448300"/>
          <p14:tracePt t="64814" x="446088" y="5483225"/>
          <p14:tracePt t="64825" x="446088" y="5500688"/>
          <p14:tracePt t="64841" x="438150" y="5537200"/>
          <p14:tracePt t="64858" x="438150" y="5554663"/>
          <p14:tracePt t="64874" x="438150" y="5572125"/>
          <p14:tracePt t="64890" x="428625" y="5599113"/>
          <p14:tracePt t="64907" x="428625" y="5618163"/>
          <p14:tracePt t="64924" x="428625" y="5653088"/>
          <p14:tracePt t="64940" x="428625" y="5680075"/>
          <p14:tracePt t="64957" x="428625" y="5715000"/>
          <p14:tracePt t="64974" x="438150" y="5734050"/>
          <p14:tracePt t="64990" x="438150" y="5751513"/>
          <p14:tracePt t="65007" x="446088" y="5778500"/>
          <p14:tracePt t="65025" x="465138" y="5813425"/>
          <p14:tracePt t="65040" x="473075" y="5840413"/>
          <p14:tracePt t="65058" x="482600" y="5857875"/>
          <p14:tracePt t="65073" x="490538" y="5876925"/>
          <p14:tracePt t="65090" x="500063" y="5884863"/>
          <p14:tracePt t="65107" x="509588" y="5911850"/>
          <p14:tracePt t="65124" x="527050" y="5929313"/>
          <p14:tracePt t="65140" x="536575" y="5948363"/>
          <p14:tracePt t="65157" x="554038" y="5983288"/>
          <p14:tracePt t="65174" x="571500" y="6000750"/>
          <p14:tracePt t="65190" x="588963" y="6019800"/>
          <p14:tracePt t="65207" x="608013" y="6037263"/>
          <p14:tracePt t="65224" x="615950" y="6054725"/>
          <p14:tracePt t="65240" x="633413" y="6072188"/>
          <p14:tracePt t="65257" x="652463" y="6091238"/>
          <p14:tracePt t="65275" x="687388" y="6099175"/>
          <p14:tracePt t="65290" x="704850" y="6099175"/>
          <p14:tracePt t="65307" x="723900" y="6108700"/>
          <p14:tracePt t="65324" x="750888" y="6108700"/>
          <p14:tracePt t="65340" x="758825" y="6108700"/>
          <p14:tracePt t="65357" x="768350" y="6108700"/>
          <p14:tracePt t="65374" x="785813" y="6108700"/>
          <p14:tracePt t="65390" x="803275" y="6108700"/>
          <p14:tracePt t="65407" x="830263" y="6108700"/>
          <p14:tracePt t="65424" x="857250" y="6091238"/>
          <p14:tracePt t="65440" x="866775" y="6072188"/>
          <p14:tracePt t="65457" x="884238" y="6064250"/>
          <p14:tracePt t="65474" x="911225" y="6027738"/>
          <p14:tracePt t="65490" x="928688" y="5983288"/>
          <p14:tracePt t="65509" x="973138" y="5903913"/>
          <p14:tracePt t="65525" x="982663" y="5857875"/>
          <p14:tracePt t="65541" x="982663" y="5795963"/>
          <p14:tracePt t="65557" x="990600" y="5751513"/>
          <p14:tracePt t="65574" x="1009650" y="5715000"/>
          <p14:tracePt t="65590" x="1017588" y="5689600"/>
          <p14:tracePt t="65607" x="1017588" y="5653088"/>
          <p14:tracePt t="65624" x="1017588" y="5635625"/>
          <p14:tracePt t="65641" x="1017588" y="5618163"/>
          <p14:tracePt t="65659" x="1017588" y="5572125"/>
          <p14:tracePt t="65675" x="1017588" y="5554663"/>
          <p14:tracePt t="65690" x="1017588" y="5527675"/>
          <p14:tracePt t="65707" x="1017588" y="5510213"/>
          <p14:tracePt t="65724" x="1017588" y="5500688"/>
          <p14:tracePt t="65740" x="1017588" y="5492750"/>
          <p14:tracePt t="65757" x="1009650" y="5465763"/>
          <p14:tracePt t="65775" x="982663" y="5438775"/>
          <p14:tracePt t="65791" x="965200" y="5421313"/>
          <p14:tracePt t="65807" x="946150" y="5402263"/>
          <p14:tracePt t="65824" x="919163" y="5376863"/>
          <p14:tracePt t="65840" x="901700" y="5357813"/>
          <p14:tracePt t="65857" x="893763" y="5349875"/>
          <p14:tracePt t="65874" x="884238" y="5349875"/>
          <p14:tracePt t="65891" x="874713" y="5340350"/>
          <p14:tracePt t="65908" x="847725" y="5330825"/>
          <p14:tracePt t="65926" x="822325" y="5330825"/>
          <p14:tracePt t="65941" x="803275" y="5330825"/>
          <p14:tracePt t="65957" x="776288" y="5330825"/>
          <p14:tracePt t="65974" x="750888" y="5313363"/>
          <p14:tracePt t="65990" x="723900" y="5313363"/>
          <p14:tracePt t="66007" x="714375" y="5313363"/>
          <p14:tracePt t="66025" x="704850" y="5313363"/>
          <p14:tracePt t="66040" x="696913" y="5313363"/>
          <p14:tracePt t="66057" x="687388" y="5313363"/>
          <p14:tracePt t="66074" x="669925" y="5313363"/>
          <p14:tracePt t="66091" x="642938" y="5313363"/>
          <p14:tracePt t="66107" x="625475" y="5313363"/>
          <p14:tracePt t="66123" x="608013" y="5313363"/>
          <p14:tracePt t="66140" x="588963" y="5313363"/>
          <p14:tracePt t="66157" x="561975" y="5313363"/>
          <p14:tracePt t="66175" x="536575" y="5330825"/>
          <p14:tracePt t="66190" x="517525" y="5340350"/>
          <p14:tracePt t="66207" x="500063" y="5340350"/>
          <p14:tracePt t="66223" x="490538" y="5349875"/>
          <p14:tracePt t="66256" x="482600" y="5349875"/>
          <p14:tracePt t="66322" x="473075" y="5357813"/>
          <p14:tracePt t="66340" x="465138" y="5367338"/>
          <p14:tracePt t="66350" x="465138" y="5376863"/>
          <p14:tracePt t="66361" x="455613" y="5384800"/>
          <p14:tracePt t="66374" x="446088" y="5402263"/>
          <p14:tracePt t="66391" x="446088" y="5411788"/>
          <p14:tracePt t="66407" x="428625" y="5429250"/>
          <p14:tracePt t="66424" x="419100" y="5448300"/>
          <p14:tracePt t="66441" x="419100" y="5465763"/>
          <p14:tracePt t="66457" x="411163" y="5500688"/>
          <p14:tracePt t="66474" x="411163" y="5519738"/>
          <p14:tracePt t="66490" x="411163" y="5554663"/>
          <p14:tracePt t="66507" x="411163" y="5572125"/>
          <p14:tracePt t="66525" x="411163" y="5599113"/>
          <p14:tracePt t="66541" x="411163" y="5618163"/>
          <p14:tracePt t="66558" x="411163" y="5643563"/>
          <p14:tracePt t="66574" x="411163" y="5662613"/>
          <p14:tracePt t="66591" x="419100" y="5689600"/>
          <p14:tracePt t="66607" x="419100" y="5707063"/>
          <p14:tracePt t="66624" x="419100" y="5724525"/>
          <p14:tracePt t="66640" x="428625" y="5751513"/>
          <p14:tracePt t="66657" x="428625" y="5768975"/>
          <p14:tracePt t="66675" x="428625" y="5795963"/>
          <p14:tracePt t="66691" x="428625" y="5822950"/>
          <p14:tracePt t="66708" x="428625" y="5840413"/>
          <p14:tracePt t="66724" x="446088" y="5857875"/>
          <p14:tracePt t="66741" x="446088" y="5876925"/>
          <p14:tracePt t="66757" x="446088" y="5903913"/>
          <p14:tracePt t="66774" x="446088" y="5921375"/>
          <p14:tracePt t="66790" x="446088" y="5929313"/>
          <p14:tracePt t="66807" x="446088" y="5948363"/>
          <p14:tracePt t="66824" x="455613" y="5983288"/>
          <p14:tracePt t="66840" x="455613" y="5992813"/>
          <p14:tracePt t="66857" x="455613" y="6010275"/>
          <p14:tracePt t="66990" x="465138" y="6019800"/>
          <p14:tracePt t="67000" x="473075" y="6019800"/>
          <p14:tracePt t="67012" x="490538" y="6027738"/>
          <p14:tracePt t="67025" x="500063" y="6046788"/>
          <p14:tracePt t="67041" x="527050" y="6046788"/>
          <p14:tracePt t="67044" x="544513" y="6054725"/>
          <p14:tracePt t="67057" x="571500" y="6054725"/>
          <p14:tracePt t="67075" x="598488" y="6054725"/>
          <p14:tracePt t="67090" x="633413" y="6054725"/>
          <p14:tracePt t="67107" x="652463" y="6046788"/>
          <p14:tracePt t="67124" x="669925" y="6027738"/>
          <p14:tracePt t="67141" x="696913" y="6019800"/>
          <p14:tracePt t="67158" x="714375" y="6019800"/>
          <p14:tracePt t="67176" x="723900" y="6010275"/>
          <p14:tracePt t="67396" x="731838" y="6000750"/>
          <p14:tracePt t="67420" x="758825" y="5965825"/>
          <p14:tracePt t="67431" x="768350" y="5956300"/>
          <p14:tracePt t="67442" x="776288" y="5921375"/>
          <p14:tracePt t="67458" x="723900" y="5903913"/>
          <p14:tracePt t="67475" x="642938" y="5876925"/>
          <p14:tracePt t="67491" x="581025" y="5832475"/>
          <p14:tracePt t="67524" x="571500" y="5832475"/>
          <p14:tracePt t="77135" x="561975" y="5795963"/>
          <p14:tracePt t="77145" x="527050" y="5741988"/>
          <p14:tracePt t="77159" x="438150" y="5599113"/>
          <p14:tracePt t="77175" x="339725" y="5473700"/>
          <p14:tracePt t="77192" x="295275" y="5357813"/>
          <p14:tracePt t="77209" x="268288" y="5278438"/>
          <p14:tracePt t="77226" x="258763" y="5214938"/>
          <p14:tracePt t="77242" x="258763" y="5187950"/>
          <p14:tracePt t="77258" x="258763" y="5108575"/>
          <p14:tracePt t="77276" x="276225" y="4992688"/>
          <p14:tracePt t="77293" x="276225" y="4921250"/>
          <p14:tracePt t="77308" x="276225" y="4840288"/>
          <p14:tracePt t="77325" x="285750" y="4759325"/>
          <p14:tracePt t="77342" x="357188" y="4662488"/>
          <p14:tracePt t="77358" x="544513" y="4564063"/>
          <p14:tracePt t="77375" x="893763" y="4448175"/>
          <p14:tracePt t="77393" x="1339850" y="4259263"/>
          <p14:tracePt t="77408" x="1643063" y="4143375"/>
          <p14:tracePt t="77425" x="1874838" y="4037013"/>
          <p14:tracePt t="77442" x="2062163" y="3938588"/>
          <p14:tracePt t="77458" x="2152650" y="3867150"/>
          <p14:tracePt t="77476" x="2170113" y="3849688"/>
          <p14:tracePt t="77492" x="2187575" y="3822700"/>
          <p14:tracePt t="77509" x="2197100" y="3805238"/>
          <p14:tracePt t="77511" x="2205038" y="3805238"/>
          <p14:tracePt t="77527" x="2214563" y="3786188"/>
          <p14:tracePt t="77543" x="2232025" y="3778250"/>
          <p14:tracePt t="77589" x="2232025" y="3795713"/>
          <p14:tracePt t="77597" x="2232025" y="3805238"/>
          <p14:tracePt t="77608" x="2224088" y="3813175"/>
          <p14:tracePt t="77625" x="2187575" y="3867150"/>
          <p14:tracePt t="77643" x="2081213" y="3902075"/>
          <p14:tracePt t="77659" x="1990725" y="3921125"/>
          <p14:tracePt t="77675" x="1901825" y="3911600"/>
          <p14:tracePt t="77692" x="1847850" y="3902075"/>
          <p14:tracePt t="77708" x="1822450" y="3876675"/>
          <p14:tracePt t="77725" x="1758950" y="3857625"/>
          <p14:tracePt t="77742" x="1687513" y="3830638"/>
          <p14:tracePt t="77758" x="1670050" y="3805238"/>
          <p14:tracePt t="77777" x="1625600" y="3778250"/>
          <p14:tracePt t="77793" x="1608138" y="3759200"/>
          <p14:tracePt t="77809" x="1589088" y="3733800"/>
          <p14:tracePt t="77825" x="1571625" y="3724275"/>
          <p14:tracePt t="77842" x="1554163" y="3714750"/>
          <p14:tracePt t="77858" x="1554163" y="3697288"/>
          <p14:tracePt t="77875" x="1554163" y="3679825"/>
          <p14:tracePt t="77892" x="1554163" y="3652838"/>
          <p14:tracePt t="77908" x="1554163" y="3643313"/>
          <p14:tracePt t="77926" x="1562100" y="3643313"/>
          <p14:tracePt t="77959" x="1589088" y="3662363"/>
          <p14:tracePt t="77975" x="1608138" y="3679825"/>
          <p14:tracePt t="77992" x="1625600" y="3697288"/>
          <p14:tracePt t="78008" x="1633538" y="3741738"/>
          <p14:tracePt t="78025" x="1633538" y="3805238"/>
          <p14:tracePt t="78043" x="1633538" y="3830638"/>
          <p14:tracePt t="78059" x="1608138" y="3857625"/>
          <p14:tracePt t="78075" x="1589088" y="3876675"/>
          <p14:tracePt t="78092" x="1527175" y="3921125"/>
          <p14:tracePt t="78108" x="1446213" y="3948113"/>
          <p14:tracePt t="78125" x="1374775" y="3973513"/>
          <p14:tracePt t="78142" x="1312863" y="3992563"/>
          <p14:tracePt t="78159" x="1250950" y="3992563"/>
          <p14:tracePt t="78176" x="1214438" y="3956050"/>
          <p14:tracePt t="78192" x="1196975" y="3938588"/>
          <p14:tracePt t="78209" x="1179513" y="3902075"/>
          <p14:tracePt t="78226" x="1152525" y="3884613"/>
          <p14:tracePt t="78242" x="1143000" y="3876675"/>
          <p14:tracePt t="78259" x="1143000" y="3849688"/>
          <p14:tracePt t="78292" x="1143000" y="3840163"/>
          <p14:tracePt t="78310" x="1143000" y="3830638"/>
          <p14:tracePt t="78333" x="1143000" y="3822700"/>
          <p14:tracePt t="78347" x="1169988" y="3795713"/>
          <p14:tracePt t="78359" x="1179513" y="3795713"/>
          <p14:tracePt t="78375" x="1196975" y="3778250"/>
          <p14:tracePt t="78393" x="1258888" y="3778250"/>
          <p14:tracePt t="78409" x="1276350" y="3786188"/>
          <p14:tracePt t="78425" x="1312863" y="3813175"/>
          <p14:tracePt t="78442" x="1339850" y="3840163"/>
          <p14:tracePt t="78459" x="1366838" y="3849688"/>
          <p14:tracePt t="78475" x="1384300" y="3876675"/>
          <p14:tracePt t="78492" x="1401763" y="3894138"/>
          <p14:tracePt t="78509" x="1419225" y="3911600"/>
          <p14:tracePt t="78525" x="1428750" y="3929063"/>
          <p14:tracePt t="78543" x="1455738" y="3973513"/>
          <p14:tracePt t="78559" x="1465263" y="4010025"/>
          <p14:tracePt t="78575" x="1473200" y="4027488"/>
          <p14:tracePt t="78592" x="1473200" y="4064000"/>
          <p14:tracePt t="78609" x="1455738" y="4125913"/>
          <p14:tracePt t="78625" x="1438275" y="4152900"/>
          <p14:tracePt t="78642" x="1419225" y="4179888"/>
          <p14:tracePt t="78659" x="1393825" y="4187825"/>
          <p14:tracePt t="78675" x="1374775" y="4187825"/>
          <p14:tracePt t="78692" x="1339850" y="4179888"/>
          <p14:tracePt t="78708" x="1312863" y="4152900"/>
          <p14:tracePt t="78725" x="1295400" y="4135438"/>
          <p14:tracePt t="78742" x="1276350" y="4098925"/>
          <p14:tracePt t="78759" x="1250950" y="4054475"/>
          <p14:tracePt t="78776" x="1241425" y="4037013"/>
          <p14:tracePt t="78793" x="1241425" y="4000500"/>
          <p14:tracePt t="78809" x="1241425" y="3992563"/>
          <p14:tracePt t="78825" x="1241425" y="3973513"/>
          <p14:tracePt t="78842" x="1241425" y="3948113"/>
          <p14:tracePt t="78859" x="1250950" y="3938588"/>
          <p14:tracePt t="78875" x="1250950" y="3929063"/>
          <p14:tracePt t="78892" x="1250950" y="3911600"/>
          <p14:tracePt t="78909" x="1250950" y="3902075"/>
          <p14:tracePt t="78925" x="1258888" y="3884613"/>
          <p14:tracePt t="79124" x="1268413" y="3884613"/>
          <p14:tracePt t="79135" x="1276350" y="3884613"/>
          <p14:tracePt t="79147" x="1303338" y="3884613"/>
          <p14:tracePt t="79159" x="1312863" y="3884613"/>
          <p14:tracePt t="79178" x="1339850" y="3884613"/>
          <p14:tracePt t="79256" x="1347788" y="3894138"/>
          <p14:tracePt t="79266" x="1357313" y="3902075"/>
          <p14:tracePt t="79278" x="1357313" y="3911600"/>
          <p14:tracePt t="79292" x="1357313" y="3921125"/>
          <p14:tracePt t="79309" x="1357313" y="3956050"/>
          <p14:tracePt t="79325" x="1357313" y="3965575"/>
          <p14:tracePt t="79342" x="1347788" y="3973513"/>
          <p14:tracePt t="79375" x="1339850" y="3983038"/>
          <p14:tracePt t="79411" x="1339850" y="3992563"/>
          <p14:tracePt t="79936" x="1339850" y="4000500"/>
          <p14:tracePt t="79946" x="1339850" y="4010025"/>
          <p14:tracePt t="79960" x="1339850" y="4037013"/>
          <p14:tracePt t="79976" x="1339850" y="4044950"/>
          <p14:tracePt t="79993" x="1339850" y="4064000"/>
          <p14:tracePt t="80009" x="1339850" y="4081463"/>
          <p14:tracePt t="80027" x="1339850" y="4108450"/>
          <p14:tracePt t="80043" x="1339850" y="4116388"/>
          <p14:tracePt t="80059" x="1339850" y="4125913"/>
          <p14:tracePt t="80258" x="1339850" y="4116388"/>
          <p14:tracePt t="80268" x="1339850" y="4108450"/>
          <p14:tracePt t="80281" x="1339850" y="4081463"/>
          <p14:tracePt t="80293" x="1339850" y="4071938"/>
          <p14:tracePt t="80311" x="1339850" y="4044950"/>
          <p14:tracePt t="80325" x="1347788" y="4037013"/>
          <p14:tracePt t="80344" x="1347788" y="4000500"/>
          <p14:tracePt t="80360" x="1347788" y="3992563"/>
          <p14:tracePt t="80562" x="1357313" y="3992563"/>
          <p14:tracePt t="80572" x="1374775" y="3992563"/>
          <p14:tracePt t="80583" x="1401763" y="3992563"/>
          <p14:tracePt t="80595" x="1438275" y="3992563"/>
          <p14:tracePt t="80610" x="1455738" y="3992563"/>
          <p14:tracePt t="80627" x="1482725" y="3992563"/>
          <p14:tracePt t="80643" x="1500188" y="3992563"/>
          <p14:tracePt t="80659" x="1517650" y="3992563"/>
          <p14:tracePt t="80766" x="1509713" y="3992563"/>
          <p14:tracePt t="80777" x="1482725" y="3992563"/>
          <p14:tracePt t="80793" x="1465263" y="3973513"/>
          <p14:tracePt t="80809" x="1438275" y="3965575"/>
          <p14:tracePt t="80828" x="1374775" y="3948113"/>
          <p14:tracePt t="80845" x="1357313" y="3948113"/>
          <p14:tracePt t="80860" x="1339850" y="3948113"/>
          <p14:tracePt t="80876" x="1330325" y="3948113"/>
          <p14:tracePt t="80893" x="1303338" y="3956050"/>
          <p14:tracePt t="80909" x="1285875" y="3973513"/>
          <p14:tracePt t="80926" x="1285875" y="3983038"/>
          <p14:tracePt t="80943" x="1276350" y="3983038"/>
          <p14:tracePt t="81032" x="1285875" y="3983038"/>
          <p14:tracePt t="81042" x="1303338" y="3983038"/>
          <p14:tracePt t="81060" x="1330325" y="3983038"/>
          <p14:tracePt t="81075" x="1357313" y="3983038"/>
          <p14:tracePt t="81092" x="1374775" y="3983038"/>
          <p14:tracePt t="81109" x="1401763" y="4000500"/>
          <p14:tracePt t="81125" x="1419225" y="4019550"/>
          <p14:tracePt t="81142" x="1473200" y="4037013"/>
          <p14:tracePt t="81159" x="1562100" y="4044950"/>
          <p14:tracePt t="81176" x="1731963" y="4044950"/>
          <p14:tracePt t="81193" x="2017713" y="4037013"/>
          <p14:tracePt t="81209" x="2357438" y="4000500"/>
          <p14:tracePt t="81228" x="2840038" y="3965575"/>
          <p14:tracePt t="81244" x="3197225" y="3929063"/>
          <p14:tracePt t="81259" x="3509963" y="3902075"/>
          <p14:tracePt t="81276" x="3776663" y="3894138"/>
          <p14:tracePt t="81292" x="3983038" y="3857625"/>
          <p14:tracePt t="81309" x="4160838" y="3822700"/>
          <p14:tracePt t="81326" x="4313238" y="3795713"/>
          <p14:tracePt t="81343" x="4456113" y="3795713"/>
          <p14:tracePt t="81359" x="4562475" y="3778250"/>
          <p14:tracePt t="81376" x="4732338" y="3778250"/>
          <p14:tracePt t="81393" x="4973638" y="3759200"/>
          <p14:tracePt t="81410" x="5224463" y="3724275"/>
          <p14:tracePt t="81426" x="5465763" y="3687763"/>
          <p14:tracePt t="81443" x="5670550" y="3662363"/>
          <p14:tracePt t="81459" x="5778500" y="3635375"/>
          <p14:tracePt t="81475" x="5830888" y="3635375"/>
          <p14:tracePt t="81478" x="5840413" y="3635375"/>
          <p14:tracePt t="81493" x="5857875" y="3635375"/>
          <p14:tracePt t="81509" x="5867400" y="3635375"/>
          <p14:tracePt t="81526" x="5894388" y="3635375"/>
          <p14:tracePt t="81543" x="5911850" y="3635375"/>
          <p14:tracePt t="81560" x="5929313" y="3616325"/>
          <p14:tracePt t="81576" x="5965825" y="3616325"/>
          <p14:tracePt t="81594" x="6045200" y="3608388"/>
          <p14:tracePt t="81610" x="6116638" y="3608388"/>
          <p14:tracePt t="81626" x="6232525" y="3581400"/>
          <p14:tracePt t="81643" x="6303963" y="3581400"/>
          <p14:tracePt t="81659" x="6330950" y="3581400"/>
          <p14:tracePt t="81862" x="6330950" y="3571875"/>
          <p14:tracePt t="81949" x="6340475" y="3571875"/>
          <p14:tracePt t="81962" x="6350000" y="3571875"/>
          <p14:tracePt t="81976" x="6357938" y="3571875"/>
          <p14:tracePt t="82088" x="6350000" y="3571875"/>
          <p14:tracePt t="82099" x="6340475" y="3571875"/>
          <p14:tracePt t="82121" x="6323013" y="3571875"/>
          <p14:tracePt t="82132" x="6313488" y="3571875"/>
          <p14:tracePt t="82145" x="6303963" y="3571875"/>
          <p14:tracePt t="82159" x="6296025" y="3571875"/>
          <p14:tracePt t="82176" x="6286500" y="3554413"/>
          <p14:tracePt t="82192" x="6286500" y="3536950"/>
          <p14:tracePt t="82209" x="6278563" y="3500438"/>
          <p14:tracePt t="82226" x="6278563" y="3482975"/>
          <p14:tracePt t="82242" x="6259513" y="3446463"/>
          <p14:tracePt t="82260" x="6251575" y="3402013"/>
          <p14:tracePt t="82276" x="6242050" y="3384550"/>
          <p14:tracePt t="82292" x="6232525" y="3349625"/>
          <p14:tracePt t="82309" x="6224588" y="3330575"/>
          <p14:tracePt t="82326" x="6197600" y="3295650"/>
          <p14:tracePt t="82342" x="6188075" y="3278188"/>
          <p14:tracePt t="82359" x="6180138" y="3259138"/>
          <p14:tracePt t="82376" x="6180138" y="3251200"/>
          <p14:tracePt t="82440" x="6170613" y="3251200"/>
          <p14:tracePt t="82596" x="6170613" y="3295650"/>
          <p14:tracePt t="82604" x="6153150" y="3367088"/>
          <p14:tracePt t="82612" x="6153150" y="3465513"/>
          <p14:tracePt t="82626" x="6153150" y="3563938"/>
          <p14:tracePt t="82644" x="6126163" y="3751263"/>
          <p14:tracePt t="82659" x="6126163" y="3822700"/>
          <p14:tracePt t="82676" x="6126163" y="3876675"/>
          <p14:tracePt t="82692" x="6126163" y="3884613"/>
          <p14:tracePt t="82792" x="6126163" y="3849688"/>
          <p14:tracePt t="82803" x="6126163" y="3813175"/>
          <p14:tracePt t="82814" x="6126163" y="3759200"/>
          <p14:tracePt t="82827" x="6108700" y="3652838"/>
          <p14:tracePt t="82842" x="6081713" y="3536950"/>
          <p14:tracePt t="82859" x="6054725" y="3446463"/>
          <p14:tracePt t="82879" x="6037263" y="3340100"/>
          <p14:tracePt t="82895" x="6037263" y="3313113"/>
          <p14:tracePt t="82910" x="6037263" y="3303588"/>
          <p14:tracePt t="83003" x="6045200" y="3340100"/>
          <p14:tracePt t="83013" x="6054725" y="3394075"/>
          <p14:tracePt t="83028" x="6089650" y="3527425"/>
          <p14:tracePt t="83043" x="6099175" y="3616325"/>
          <p14:tracePt t="83060" x="6099175" y="3687763"/>
          <p14:tracePt t="83077" x="6116638" y="3741738"/>
          <p14:tracePt t="83093" x="6126163" y="3778250"/>
          <p14:tracePt t="83169" x="6126163" y="3759200"/>
          <p14:tracePt t="83179" x="6126163" y="3706813"/>
          <p14:tracePt t="83193" x="6126163" y="3598863"/>
          <p14:tracePt t="83209" x="6126163" y="3509963"/>
          <p14:tracePt t="83226" x="6135688" y="3429000"/>
          <p14:tracePt t="83242" x="6135688" y="3375025"/>
          <p14:tracePt t="83259" x="6135688" y="3349625"/>
          <p14:tracePt t="83356" x="6135688" y="3367088"/>
          <p14:tracePt t="83367" x="6135688" y="3402013"/>
          <p14:tracePt t="83379" x="6153150" y="3527425"/>
          <p14:tracePt t="83395" x="6161088" y="3625850"/>
          <p14:tracePt t="83410" x="6161088" y="3679825"/>
          <p14:tracePt t="83426" x="6161088" y="3714750"/>
          <p14:tracePt t="83443" x="6161088" y="3724275"/>
          <p14:tracePt t="83511" x="6161088" y="3687763"/>
          <p14:tracePt t="83520" x="6161088" y="3652838"/>
          <p14:tracePt t="83528" x="6161088" y="3608388"/>
          <p14:tracePt t="83542" x="6143625" y="3500438"/>
          <p14:tracePt t="83559" x="6135688" y="3411538"/>
          <p14:tracePt t="83575" x="6116638" y="3313113"/>
          <p14:tracePt t="83593" x="6108700" y="3251200"/>
          <p14:tracePt t="83610" x="6108700" y="3241675"/>
          <p14:tracePt t="83626" x="6108700" y="3232150"/>
          <p14:tracePt t="83701" x="6108700" y="3268663"/>
          <p14:tracePt t="83711" x="6108700" y="3303588"/>
          <p14:tracePt t="83727" x="6126163" y="3384550"/>
          <p14:tracePt t="83743" x="6153150" y="3465513"/>
          <p14:tracePt t="83760" x="6153150" y="3527425"/>
          <p14:tracePt t="83778" x="6161088" y="3581400"/>
          <p14:tracePt t="83795" x="6180138" y="3589338"/>
          <p14:tracePt t="83810" x="6180138" y="3598863"/>
          <p14:tracePt t="83873" x="6197600" y="3571875"/>
          <p14:tracePt t="83883" x="6197600" y="3536950"/>
          <p14:tracePt t="83896" x="6207125" y="3446463"/>
          <p14:tracePt t="83911" x="6207125" y="3367088"/>
          <p14:tracePt t="83927" x="6207125" y="3303588"/>
          <p14:tracePt t="83943" x="6188075" y="3259138"/>
          <p14:tracePt t="83960" x="6188075" y="3241675"/>
          <p14:tracePt t="84045" x="6188075" y="3259138"/>
          <p14:tracePt t="84056" x="6188075" y="3313113"/>
          <p14:tracePt t="84066" x="6197600" y="3446463"/>
          <p14:tracePt t="84076" x="6215063" y="3500438"/>
          <p14:tracePt t="84093" x="6215063" y="3589338"/>
          <p14:tracePt t="84109" x="6207125" y="3670300"/>
          <p14:tracePt t="84126" x="6197600" y="3706813"/>
          <p14:tracePt t="84143" x="6197600" y="3724275"/>
          <p14:tracePt t="84217" x="6180138" y="3670300"/>
          <p14:tracePt t="84227" x="6180138" y="3616325"/>
          <p14:tracePt t="84243" x="6180138" y="3509963"/>
          <p14:tracePt t="84260" x="6180138" y="3438525"/>
          <p14:tracePt t="84278" x="6170613" y="3349625"/>
          <p14:tracePt t="84294" x="6170613" y="3330575"/>
          <p14:tracePt t="84310" x="6170613" y="3322638"/>
          <p14:tracePt t="84419" x="6170613" y="3357563"/>
          <p14:tracePt t="84430" x="6170613" y="3375025"/>
          <p14:tracePt t="84443" x="6170613" y="3455988"/>
          <p14:tracePt t="84459" x="6170613" y="3492500"/>
          <p14:tracePt t="84476" x="6170613" y="3509963"/>
          <p14:tracePt t="84577" x="6170613" y="3500438"/>
          <p14:tracePt t="84587" x="6170613" y="3492500"/>
          <p14:tracePt t="84599" x="6170613" y="3465513"/>
          <p14:tracePt t="84609" x="6170613" y="3455988"/>
          <p14:tracePt t="84626" x="6170613" y="3438525"/>
          <p14:tracePt t="84643" x="6170613" y="3421063"/>
          <p14:tracePt t="84659" x="6170613" y="3402013"/>
          <p14:tracePt t="84675" x="6161088" y="3394075"/>
          <p14:tracePt t="84710" x="6161088" y="3384550"/>
          <p14:tracePt t="84835" x="6153150" y="3384550"/>
          <p14:tracePt t="84845" x="6153150" y="3394075"/>
          <p14:tracePt t="84860" x="6153150" y="3411538"/>
          <p14:tracePt t="84876" x="6153150" y="3429000"/>
          <p14:tracePt t="84893" x="6153150" y="3438525"/>
          <p14:tracePt t="84910" x="6153150" y="3446463"/>
          <p14:tracePt t="84926" x="6153150" y="3455988"/>
          <p14:tracePt t="84943" x="6143625" y="3465513"/>
          <p14:tracePt t="85029" x="6143625" y="3455988"/>
          <p14:tracePt t="85040" x="6143625" y="3446463"/>
          <p14:tracePt t="85052" x="6143625" y="3429000"/>
          <p14:tracePt t="85064" x="6143625" y="3421063"/>
          <p14:tracePt t="85179" x="6153150" y="3421063"/>
          <p14:tracePt t="85195" x="6153150" y="3438525"/>
          <p14:tracePt t="85204" x="6161088" y="3446463"/>
          <p14:tracePt t="85211" x="6161088" y="3473450"/>
          <p14:tracePt t="85226" x="6170613" y="3492500"/>
          <p14:tracePt t="85242" x="6170613" y="3509963"/>
          <p14:tracePt t="85259" x="6180138" y="3517900"/>
          <p14:tracePt t="85277" x="6180138" y="3544888"/>
          <p14:tracePt t="85381" x="6180138" y="3517900"/>
          <p14:tracePt t="85391" x="6180138" y="3482975"/>
          <p14:tracePt t="85410" x="6180138" y="3465513"/>
          <p14:tracePt t="85427" x="6180138" y="3438525"/>
          <p14:tracePt t="85443" x="6180138" y="3421063"/>
          <p14:tracePt t="85585" x="6170613" y="3421063"/>
          <p14:tracePt t="85601" x="6161088" y="3421063"/>
          <p14:tracePt t="85612" x="6153150" y="3421063"/>
          <p14:tracePt t="85626" x="6126163" y="3421063"/>
          <p14:tracePt t="85643" x="6099175" y="3429000"/>
          <p14:tracePt t="85659" x="6064250" y="3429000"/>
          <p14:tracePt t="85676" x="5992813" y="3394075"/>
          <p14:tracePt t="85693" x="5875338" y="3330575"/>
          <p14:tracePt t="85710" x="5751513" y="3241675"/>
          <p14:tracePt t="85726" x="5653088" y="3187700"/>
          <p14:tracePt t="85743" x="5564188" y="3160713"/>
          <p14:tracePt t="85759" x="5456238" y="3160713"/>
          <p14:tracePt t="85777" x="5322888" y="3179763"/>
          <p14:tracePt t="85793" x="5214938" y="3206750"/>
          <p14:tracePt t="85811" x="5116513" y="3241675"/>
          <p14:tracePt t="85827" x="5045075" y="3268663"/>
          <p14:tracePt t="85843" x="5000625" y="3278188"/>
          <p14:tracePt t="85859" x="4956175" y="3303588"/>
          <p14:tracePt t="85876" x="4894263" y="3330575"/>
          <p14:tracePt t="85893" x="4813300" y="3357563"/>
          <p14:tracePt t="85909" x="4732338" y="3384550"/>
          <p14:tracePt t="85926" x="4652963" y="3421063"/>
          <p14:tracePt t="85944" x="4562475" y="3473450"/>
          <p14:tracePt t="85960" x="4537075" y="3517900"/>
          <p14:tracePt t="85976" x="4500563" y="3571875"/>
          <p14:tracePt t="85993" x="4465638" y="3670300"/>
          <p14:tracePt t="86009" x="4429125" y="3822700"/>
          <p14:tracePt t="86026" x="4402138" y="3983038"/>
          <p14:tracePt t="86043" x="4375150" y="4071938"/>
          <p14:tracePt t="86060" x="4357688" y="4090988"/>
          <p14:tracePt t="86149" x="4340225" y="4054475"/>
          <p14:tracePt t="86161" x="4330700" y="4019550"/>
          <p14:tracePt t="86177" x="4303713" y="3938588"/>
          <p14:tracePt t="86195" x="4241800" y="3849688"/>
          <p14:tracePt t="86210" x="4170363" y="3813175"/>
          <p14:tracePt t="86226" x="4089400" y="3768725"/>
          <p14:tracePt t="86243" x="4000500" y="3741738"/>
          <p14:tracePt t="86260" x="3894138" y="3733800"/>
          <p14:tracePt t="86278" x="3786188" y="3733800"/>
          <p14:tracePt t="86293" x="3625850" y="3733800"/>
          <p14:tracePt t="86310" x="3429000" y="3733800"/>
          <p14:tracePt t="86327" x="3251200" y="3741738"/>
          <p14:tracePt t="86343" x="3000375" y="3786188"/>
          <p14:tracePt t="86359" x="2884488" y="3813175"/>
          <p14:tracePt t="86377" x="2813050" y="3840163"/>
          <p14:tracePt t="86393" x="2732088" y="3867150"/>
          <p14:tracePt t="86409" x="2679700" y="3894138"/>
          <p14:tracePt t="86426" x="2660650" y="3911600"/>
          <p14:tracePt t="86443" x="2633663" y="3983038"/>
          <p14:tracePt t="86461" x="2633663" y="4098925"/>
          <p14:tracePt t="86477" x="2643188" y="4179888"/>
          <p14:tracePt t="86493" x="2643188" y="4224338"/>
          <p14:tracePt t="86510" x="2643188" y="4251325"/>
          <p14:tracePt t="86527" x="2643188" y="4259263"/>
          <p14:tracePt t="86587" x="2652713" y="4233863"/>
          <p14:tracePt t="86597" x="2670175" y="4179888"/>
          <p14:tracePt t="86610" x="2687638" y="4098925"/>
          <p14:tracePt t="86627" x="2687638" y="4010025"/>
          <p14:tracePt t="86643" x="2687638" y="3911600"/>
          <p14:tracePt t="86660" x="2652713" y="3830638"/>
          <p14:tracePt t="86677" x="2581275" y="3751263"/>
          <p14:tracePt t="86695" x="2428875" y="3679825"/>
          <p14:tracePt t="86712" x="2330450" y="3643313"/>
          <p14:tracePt t="86727" x="2232025" y="3616325"/>
          <p14:tracePt t="86744" x="2160588" y="3616325"/>
          <p14:tracePt t="86761" x="2081213" y="3643313"/>
          <p14:tracePt t="86776" x="2000250" y="3662363"/>
          <p14:tracePt t="86793" x="1919288" y="3670300"/>
          <p14:tracePt t="86809" x="1847850" y="3679825"/>
          <p14:tracePt t="86828" x="1785938" y="3697288"/>
          <p14:tracePt t="86845" x="1724025" y="3714750"/>
          <p14:tracePt t="86860" x="1679575" y="3733800"/>
          <p14:tracePt t="86877" x="1660525" y="3741738"/>
          <p14:tracePt t="86893" x="1643063" y="3751263"/>
          <p14:tracePt t="86910" x="1616075" y="3751263"/>
          <p14:tracePt t="86927" x="1598613" y="3751263"/>
          <p14:tracePt t="86945" x="1571625" y="3741738"/>
          <p14:tracePt t="86962" x="1544638" y="3741738"/>
          <p14:tracePt t="86977" x="1527175" y="3741738"/>
          <p14:tracePt t="86994" x="1509713" y="3741738"/>
          <p14:tracePt t="87010" x="1490663" y="3741738"/>
          <p14:tracePt t="87027" x="1465263" y="3759200"/>
          <p14:tracePt t="87044" x="1446213" y="3830638"/>
          <p14:tracePt t="87060" x="1428750" y="3938588"/>
          <p14:tracePt t="87077" x="1419225" y="4019550"/>
          <p14:tracePt t="87096" x="1393825" y="4090988"/>
          <p14:tracePt t="87111" x="1384300" y="4116388"/>
          <p14:tracePt t="99814" x="1384300" y="4125913"/>
          <p14:tracePt t="99822" x="1446213" y="4152900"/>
          <p14:tracePt t="99830" x="1527175" y="4197350"/>
          <p14:tracePt t="99844" x="1589088" y="4251325"/>
          <p14:tracePt t="99861" x="1741488" y="4394200"/>
          <p14:tracePt t="99878" x="1874838" y="4527550"/>
          <p14:tracePt t="99894" x="2017713" y="4662488"/>
          <p14:tracePt t="99910" x="2125663" y="4714875"/>
          <p14:tracePt t="99927" x="2197100" y="4733925"/>
          <p14:tracePt t="99945" x="2232025" y="4733925"/>
          <p14:tracePt t="99963" x="2276475" y="4733925"/>
          <p14:tracePt t="99979" x="2357438" y="4706938"/>
          <p14:tracePt t="99996" x="2571750" y="4652963"/>
          <p14:tracePt t="100011" x="2867025" y="4598988"/>
          <p14:tracePt t="100028" x="3179763" y="4581525"/>
          <p14:tracePt t="100044" x="3509963" y="4591050"/>
          <p14:tracePt t="100062" x="3687763" y="4625975"/>
          <p14:tracePt t="100078" x="3786188" y="4652963"/>
          <p14:tracePt t="100094" x="3902075" y="4706938"/>
          <p14:tracePt t="100111" x="4116388" y="4830763"/>
          <p14:tracePt t="100128" x="4394200" y="5027613"/>
          <p14:tracePt t="100144" x="4537075" y="5135563"/>
          <p14:tracePt t="100161" x="4652963" y="5268913"/>
          <p14:tracePt t="100178" x="4751388" y="5456238"/>
          <p14:tracePt t="100195" x="4795838" y="5591175"/>
          <p14:tracePt t="100211" x="4830763" y="5697538"/>
          <p14:tracePt t="100229" x="4911725" y="5840413"/>
          <p14:tracePt t="100245" x="4965700" y="5921375"/>
          <p14:tracePt t="100261" x="4992688" y="5992813"/>
          <p14:tracePt t="100278" x="4992688" y="6072188"/>
          <p14:tracePt t="100294" x="4992688" y="6143625"/>
          <p14:tracePt t="100311" x="4983163" y="6224588"/>
          <p14:tracePt t="100328" x="4983163" y="6261100"/>
          <p14:tracePt t="100345" x="4983163" y="6278563"/>
          <p14:tracePt t="100418" x="4973638" y="6296025"/>
          <p14:tracePt t="100428" x="4946650" y="6313488"/>
          <p14:tracePt t="100445" x="4884738" y="6323013"/>
          <p14:tracePt t="100461" x="4848225" y="6340475"/>
          <p14:tracePt t="100479" x="4768850" y="6350000"/>
          <p14:tracePt t="100495" x="4705350" y="6350000"/>
          <p14:tracePt t="100511" x="4670425" y="6350000"/>
          <p14:tracePt t="100528" x="4643438" y="6350000"/>
          <p14:tracePt t="100544" x="4625975" y="6350000"/>
          <p14:tracePt t="100561" x="4598988" y="6340475"/>
          <p14:tracePt t="100578" x="4581525" y="6332538"/>
          <p14:tracePt t="100595" x="4562475" y="6313488"/>
          <p14:tracePt t="100614" x="4518025" y="6313488"/>
          <p14:tracePt t="100629" x="4500563" y="6323013"/>
          <p14:tracePt t="100645" x="4465638" y="6332538"/>
          <p14:tracePt t="100661" x="4438650" y="6350000"/>
          <p14:tracePt t="100678" x="4411663" y="6350000"/>
          <p14:tracePt t="100695" x="4402138" y="6357938"/>
          <p14:tracePt t="100711" x="4394200" y="6357938"/>
          <p14:tracePt t="100824" x="4384675" y="6357938"/>
          <p14:tracePt t="100834" x="4375150" y="6357938"/>
          <p14:tracePt t="100846" x="4348163" y="6357938"/>
          <p14:tracePt t="100864" x="4276725" y="6323013"/>
          <p14:tracePt t="100880" x="4241800" y="6313488"/>
          <p14:tracePt t="100895" x="4224338" y="6313488"/>
          <p14:tracePt t="100912" x="4205288" y="6305550"/>
          <p14:tracePt t="100928" x="4187825" y="6296025"/>
          <p14:tracePt t="100945" x="4160838" y="6278563"/>
          <p14:tracePt t="100962" x="4143375" y="6269038"/>
          <p14:tracePt t="100978" x="4133850" y="6261100"/>
          <p14:tracePt t="100995" x="4108450" y="6261100"/>
          <p14:tracePt t="101012" x="4089400" y="6261100"/>
          <p14:tracePt t="101028" x="4081463" y="6251575"/>
          <p14:tracePt t="101046" x="4071938" y="6242050"/>
          <p14:tracePt t="101062" x="4054475" y="6234113"/>
          <p14:tracePt t="101078" x="4037013" y="6207125"/>
          <p14:tracePt t="101094" x="4017963" y="6197600"/>
          <p14:tracePt t="101111" x="4000500" y="6197600"/>
          <p14:tracePt t="101128" x="3990975" y="6189663"/>
          <p14:tracePt t="101144" x="3965575" y="6180138"/>
          <p14:tracePt t="101161" x="3938588" y="6180138"/>
          <p14:tracePt t="101178" x="3919538" y="6180138"/>
          <p14:tracePt t="101194" x="3902075" y="6189663"/>
          <p14:tracePt t="101212" x="3884613" y="6215063"/>
          <p14:tracePt t="101231" x="3884613" y="6242050"/>
          <p14:tracePt t="101245" x="3884613" y="6251575"/>
          <p14:tracePt t="101261" x="3884613" y="6286500"/>
          <p14:tracePt t="101278" x="3884613" y="6305550"/>
          <p14:tracePt t="101295" x="3884613" y="6323013"/>
          <p14:tracePt t="101311" x="3884613" y="6340475"/>
          <p14:tracePt t="101328" x="3884613" y="6357938"/>
          <p14:tracePt t="101345" x="3894138" y="6367463"/>
          <p14:tracePt t="101364" x="3911600" y="6384925"/>
          <p14:tracePt t="101380" x="3919538" y="6403975"/>
          <p14:tracePt t="101395" x="3929063" y="6403975"/>
          <p14:tracePt t="101411" x="3938588" y="6411913"/>
          <p14:tracePt t="101433" x="3956050" y="6411913"/>
          <p14:tracePt t="101465" x="3965575" y="6421438"/>
          <p14:tracePt t="101481" x="3973513" y="6438900"/>
          <p14:tracePt t="101489" x="3983038" y="6448425"/>
          <p14:tracePt t="101496" x="3990975" y="6448425"/>
          <p14:tracePt t="101513" x="4000500" y="6456363"/>
          <p14:tracePt t="101529" x="4027488" y="6475413"/>
          <p14:tracePt t="101545" x="4037013" y="6483350"/>
          <p14:tracePt t="101561" x="4054475" y="6492875"/>
          <p14:tracePt t="101578" x="4062413" y="6510338"/>
          <p14:tracePt t="101595" x="4081463" y="6527800"/>
          <p14:tracePt t="101611" x="4108450" y="6537325"/>
          <p14:tracePt t="101644" x="4108450" y="6546850"/>
          <p14:tracePt t="112504" x="4125913" y="6546850"/>
          <p14:tracePt t="112514" x="4170363" y="6527800"/>
          <p14:tracePt t="112530" x="4214813" y="6519863"/>
          <p14:tracePt t="112547" x="4232275" y="6500813"/>
          <p14:tracePt t="112563" x="4276725" y="6475413"/>
          <p14:tracePt t="112582" x="4384675" y="6438900"/>
          <p14:tracePt t="112599" x="4491038" y="6411913"/>
          <p14:tracePt t="112613" x="4589463" y="6384925"/>
          <p14:tracePt t="112630" x="4633913" y="6367463"/>
          <p14:tracePt t="112647" x="4652963" y="6367463"/>
          <p14:tracePt t="112663" x="4687888" y="6367463"/>
          <p14:tracePt t="112679" x="4705350" y="6357938"/>
          <p14:tracePt t="112696" x="4857750" y="6332538"/>
          <p14:tracePt t="112713" x="5108575" y="6305550"/>
          <p14:tracePt t="112729" x="5214938" y="6286500"/>
          <p14:tracePt t="112746" x="5241925" y="6286500"/>
          <p14:tracePt t="112762" x="5268913" y="6286500"/>
          <p14:tracePt t="112779" x="5286375" y="6286500"/>
          <p14:tracePt t="112796" x="5295900" y="6286500"/>
          <p14:tracePt t="112813" x="5313363" y="6286500"/>
          <p14:tracePt t="112829" x="5340350" y="6286500"/>
          <p14:tracePt t="112846" x="5357813" y="6296025"/>
          <p14:tracePt t="112879" x="5367338" y="6296025"/>
          <p14:tracePt t="112896" x="5411788" y="6305550"/>
          <p14:tracePt t="112913" x="5473700" y="6323013"/>
          <p14:tracePt t="112930" x="5572125" y="6332538"/>
          <p14:tracePt t="112947" x="5635625" y="6357938"/>
          <p14:tracePt t="112963" x="5661025" y="6376988"/>
          <p14:tracePt t="112979" x="5680075" y="6394450"/>
          <p14:tracePt t="112996" x="5724525" y="6411913"/>
          <p14:tracePt t="113013" x="5840413" y="6421438"/>
          <p14:tracePt t="113030" x="6027738" y="6421438"/>
          <p14:tracePt t="113046" x="6224588" y="6421438"/>
          <p14:tracePt t="113064" x="6330950" y="6403975"/>
          <p14:tracePt t="113081" x="6446838" y="6394450"/>
          <p14:tracePt t="113097" x="6473825" y="6384925"/>
          <p14:tracePt t="113113" x="6483350" y="6384925"/>
          <p14:tracePt t="113254" x="6483350" y="6376988"/>
          <p14:tracePt t="113264" x="6446838" y="6357938"/>
          <p14:tracePt t="113280" x="6402388" y="6340475"/>
          <p14:tracePt t="113296" x="6350000" y="6313488"/>
          <p14:tracePt t="113313" x="6278563" y="6305550"/>
          <p14:tracePt t="113330" x="6197600" y="6286500"/>
          <p14:tracePt t="113347" x="6143625" y="6286500"/>
          <p14:tracePt t="113364" x="6116638" y="6286500"/>
          <p14:tracePt t="113380" x="6108700" y="6286500"/>
          <p14:tracePt t="113544" x="6135688" y="6286500"/>
          <p14:tracePt t="113554" x="6170613" y="6286500"/>
          <p14:tracePt t="113564" x="6207125" y="6286500"/>
          <p14:tracePt t="113579" x="6269038" y="6278563"/>
          <p14:tracePt t="113597" x="6384925" y="6278563"/>
          <p14:tracePt t="113613" x="6402388" y="6278563"/>
          <p14:tracePt t="113700" x="6367463" y="6286500"/>
          <p14:tracePt t="113711" x="6350000" y="6286500"/>
          <p14:tracePt t="113731" x="6303963" y="6305550"/>
          <p14:tracePt t="113747" x="6215063" y="6313488"/>
          <p14:tracePt t="113763" x="6180138" y="6323013"/>
          <p14:tracePt t="113780" x="6161088" y="6323013"/>
          <p14:tracePt t="113926" x="6161088" y="6332538"/>
          <p14:tracePt t="113942" x="6197600" y="6350000"/>
          <p14:tracePt t="113953" x="6242050" y="6350000"/>
          <p14:tracePt t="113966" x="6330950" y="6332538"/>
          <p14:tracePt t="113980" x="6367463" y="6313488"/>
          <p14:tracePt t="113997" x="6446838" y="6296025"/>
          <p14:tracePt t="114013" x="6456363" y="6296025"/>
          <p14:tracePt t="114192" x="6438900" y="6296025"/>
          <p14:tracePt t="114202" x="6429375" y="6305550"/>
          <p14:tracePt t="114214" x="6421438" y="6305550"/>
          <p14:tracePt t="114232" x="6402388" y="6305550"/>
          <p14:tracePt t="114248" x="6394450" y="6305550"/>
          <p14:tracePt t="114263" x="6384925" y="6305550"/>
          <p14:tracePt t="114280" x="6367463" y="6305550"/>
          <p14:tracePt t="114818" x="6367463" y="6296025"/>
          <p14:tracePt t="114828" x="6367463" y="6278563"/>
          <p14:tracePt t="114847" x="6357938" y="6261100"/>
          <p14:tracePt t="114863" x="6357938" y="6242050"/>
          <p14:tracePt t="114880" x="6350000" y="6224588"/>
          <p14:tracePt t="114882" x="6350000" y="6207125"/>
          <p14:tracePt t="114897" x="6350000" y="6189663"/>
          <p14:tracePt t="116587" x="6340475" y="6189663"/>
          <p14:tracePt t="116602" x="6330950" y="6197600"/>
          <p14:tracePt t="116609" x="6323013" y="6215063"/>
          <p14:tracePt t="116618" x="6313488" y="6215063"/>
          <p14:tracePt t="116629" x="6296025" y="6224588"/>
          <p14:tracePt t="116646" x="6278563" y="6224588"/>
          <p14:tracePt t="116663" x="6259513" y="6234113"/>
          <p14:tracePt t="116679" x="6251575" y="6234113"/>
          <p14:tracePt t="116696" x="6224588" y="6234113"/>
          <p14:tracePt t="116713" x="6207125" y="6234113"/>
          <p14:tracePt t="116730" x="6197600" y="6224588"/>
          <p14:tracePt t="116746" x="6180138" y="6224588"/>
          <p14:tracePt t="116763" x="6161088" y="6224588"/>
          <p14:tracePt t="116780" x="6135688" y="6224588"/>
          <p14:tracePt t="116796" x="6116638" y="6224588"/>
          <p14:tracePt t="116814" x="6089650" y="6224588"/>
          <p14:tracePt t="116830" x="6064250" y="6224588"/>
          <p14:tracePt t="116846" x="6054725" y="6224588"/>
          <p14:tracePt t="116863" x="6045200" y="6234113"/>
          <p14:tracePt t="116880" x="6037263" y="6251575"/>
          <p14:tracePt t="116896" x="6027738" y="6261100"/>
          <p14:tracePt t="116913" x="6018213" y="6269038"/>
          <p14:tracePt t="117253" x="6018213" y="6286500"/>
          <p14:tracePt t="117268" x="6027738" y="6296025"/>
          <p14:tracePt t="117280" x="6037263" y="6305550"/>
          <p14:tracePt t="117299" x="6054725" y="6332538"/>
          <p14:tracePt t="117314" x="6064250" y="6357938"/>
          <p14:tracePt t="117330" x="6081713" y="6357938"/>
          <p14:tracePt t="117385" x="6089650" y="6367463"/>
          <p14:tracePt t="117823" x="6099175" y="6350000"/>
          <p14:tracePt t="117834" x="6099175" y="6340475"/>
          <p14:tracePt t="117847" x="6099175" y="6323013"/>
          <p14:tracePt t="117864" x="6099175" y="6305550"/>
          <p14:tracePt t="117880" x="6108700" y="6278563"/>
          <p14:tracePt t="118363" x="6108700" y="6286500"/>
          <p14:tracePt t="118379" x="6116638" y="6313488"/>
          <p14:tracePt t="118390" x="6126163" y="6332538"/>
          <p14:tracePt t="118401" x="6143625" y="6340475"/>
          <p14:tracePt t="118414" x="6153150" y="6357938"/>
          <p14:tracePt t="118430" x="6153150" y="6367463"/>
          <p14:tracePt t="118675" x="6153150" y="6376988"/>
          <p14:tracePt t="120475" x="6153150" y="6367463"/>
          <p14:tracePt t="120507" x="6135688" y="6357938"/>
          <p14:tracePt t="120518" x="6126163" y="6357938"/>
          <p14:tracePt t="120537" x="6116638" y="6357938"/>
          <p14:tracePt t="120569" x="6108700" y="6357938"/>
          <p14:tracePt t="120803" x="6108700" y="6350000"/>
          <p14:tracePt t="122298" x="6108700" y="6340475"/>
          <p14:tracePt t="122673" x="6108700" y="6323013"/>
          <p14:tracePt t="125539" x="6108700" y="6313488"/>
          <p14:tracePt t="125554" x="6099175" y="6313488"/>
          <p14:tracePt t="125576" x="6099175" y="6305550"/>
          <p14:tracePt t="125587" x="6089650" y="6296025"/>
          <p14:tracePt t="125601" x="6089650" y="6278563"/>
          <p14:tracePt t="125617" x="6081713" y="6278563"/>
          <p14:tracePt t="125648" x="6081713" y="6261100"/>
          <p14:tracePt t="125664" x="6081713" y="6242050"/>
          <p14:tracePt t="125681" x="6064250" y="6234113"/>
          <p14:tracePt t="125866" x="6054725" y="6234113"/>
          <p14:tracePt t="125890" x="6045200" y="6234113"/>
          <p14:tracePt t="125900" x="6037263" y="6251575"/>
          <p14:tracePt t="125944" x="6037263" y="6261100"/>
          <p14:tracePt t="167045" x="5973763" y="6251575"/>
          <p14:tracePt t="167057" x="5830888" y="6234113"/>
          <p14:tracePt t="167070" x="5626100" y="6215063"/>
          <p14:tracePt t="167086" x="5483225" y="6215063"/>
          <p14:tracePt t="167103" x="5357813" y="6215063"/>
          <p14:tracePt t="167119" x="5224463" y="6242050"/>
          <p14:tracePt t="167137" x="4965700" y="6286500"/>
          <p14:tracePt t="167153" x="4875213" y="6286500"/>
          <p14:tracePt t="167170" x="4768850" y="6286500"/>
          <p14:tracePt t="167186" x="4660900" y="6296025"/>
          <p14:tracePt t="167202" x="4500563" y="6296025"/>
          <p14:tracePt t="167219" x="4394200" y="6296025"/>
          <p14:tracePt t="167236" x="4276725" y="6269038"/>
          <p14:tracePt t="167253" x="4170363" y="6242050"/>
          <p14:tracePt t="167269" x="4054475" y="6215063"/>
          <p14:tracePt t="167287" x="3894138" y="6189663"/>
          <p14:tracePt t="167303" x="3857625" y="6170613"/>
          <p14:tracePt t="167319" x="3840163" y="6153150"/>
          <p14:tracePt t="167336" x="3813175" y="6143625"/>
          <p14:tracePt t="167352" x="3786188" y="6143625"/>
          <p14:tracePt t="167369" x="3751263" y="6143625"/>
          <p14:tracePt t="167386" x="3687763" y="6162675"/>
          <p14:tracePt t="167403" x="3633788" y="6197600"/>
          <p14:tracePt t="167419" x="3608388" y="6197600"/>
          <p14:tracePt t="167436" x="3589338" y="6197600"/>
          <p14:tracePt t="167453" x="3571875" y="6207125"/>
          <p14:tracePt t="167469" x="3544888" y="6215063"/>
          <p14:tracePt t="167502" x="3536950" y="6215063"/>
          <p14:tracePt t="167615" x="3536950" y="6224588"/>
          <p14:tracePt t="167623" x="3536950" y="6234113"/>
          <p14:tracePt t="167635" x="3562350" y="6251575"/>
          <p14:tracePt t="167652" x="3581400" y="6269038"/>
          <p14:tracePt t="167670" x="3625850" y="6296025"/>
          <p14:tracePt t="167687" x="3643313" y="6323013"/>
          <p14:tracePt t="167703" x="3670300" y="6340475"/>
          <p14:tracePt t="167720" x="3687763" y="6357938"/>
          <p14:tracePt t="167736" x="3697288" y="6357938"/>
          <p14:tracePt t="167752" x="3705225" y="6357938"/>
          <p14:tracePt t="167769" x="3724275" y="6376988"/>
          <p14:tracePt t="167786" x="3751263" y="6394450"/>
          <p14:tracePt t="167803" x="3768725" y="6403975"/>
          <p14:tracePt t="167819" x="3786188" y="6421438"/>
          <p14:tracePt t="167836" x="3822700" y="6429375"/>
          <p14:tracePt t="167853" x="3894138" y="6448425"/>
          <p14:tracePt t="167869" x="3973513" y="6448425"/>
          <p14:tracePt t="167886" x="4027488" y="6448425"/>
          <p14:tracePt t="167902" x="4062413" y="6448425"/>
          <p14:tracePt t="167919" x="4071938" y="6448425"/>
          <p14:tracePt t="167982" x="4108450" y="6438900"/>
          <p14:tracePt t="167991" x="4116388" y="6429375"/>
          <p14:tracePt t="168003" x="4125913" y="6429375"/>
          <p14:tracePt t="168020" x="4143375" y="6421438"/>
          <p14:tracePt t="171590" x="4143375" y="6411913"/>
          <p14:tracePt t="171601" x="4143375" y="6403975"/>
          <p14:tracePt t="171620" x="4143375" y="6394450"/>
          <p14:tracePt t="180650" x="4143375" y="6376988"/>
          <p14:tracePt t="180660" x="4143375" y="6367463"/>
          <p14:tracePt t="180672" x="4143375" y="6357938"/>
          <p14:tracePt t="180687" x="4143375" y="6350000"/>
          <p14:tracePt t="180799" x="4152900" y="6350000"/>
          <p14:tracePt t="180814" x="4160838" y="6350000"/>
          <p14:tracePt t="180825" x="4170363" y="6357938"/>
          <p14:tracePt t="180875" x="4170363" y="6367463"/>
          <p14:tracePt t="181730" x="4170363" y="6332538"/>
          <p14:tracePt t="181741" x="4170363" y="6323013"/>
          <p14:tracePt t="181755" x="4170363" y="6305550"/>
          <p14:tracePt t="181771" x="4170363" y="6296025"/>
          <p14:tracePt t="182348" x="4170363" y="6286500"/>
          <p14:tracePt t="182359" x="4170363" y="6278563"/>
          <p14:tracePt t="182372" x="4170363" y="6251575"/>
          <p14:tracePt t="182388" x="4170363" y="6242050"/>
          <p14:tracePt t="183074" x="4170363" y="6251575"/>
          <p14:tracePt t="183085" x="4197350" y="6305550"/>
          <p14:tracePt t="183100" x="4224338" y="6384925"/>
          <p14:tracePt t="183111" x="4232275" y="6421438"/>
          <p14:tracePt t="183122" x="4251325" y="6438900"/>
          <p14:tracePt t="183138" x="4276725" y="64563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/>
        </p:nvSpPr>
        <p:spPr bwMode="auto">
          <a:xfrm>
            <a:off x="685800" y="175661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Decision 1: Always Fetch Not Taken</a:t>
            </a:r>
          </a:p>
        </p:txBody>
      </p:sp>
      <p:sp>
        <p:nvSpPr>
          <p:cNvPr id="3" name="Rectangle 7"/>
          <p:cNvSpPr>
            <a:spLocks noGrp="1" noChangeArrowheads="1"/>
          </p:cNvSpPr>
          <p:nvPr/>
        </p:nvSpPr>
        <p:spPr bwMode="auto">
          <a:xfrm>
            <a:off x="685800" y="958516"/>
            <a:ext cx="77724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0000"/>
              <a:buFont typeface="Wingdings" pitchFamily="2" charset="2"/>
              <a:buChar char="u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000"/>
              </a:buClr>
              <a:buSzPct val="75000"/>
              <a:buFont typeface="Wingdings" pitchFamily="2" charset="2"/>
              <a:buChar char="v"/>
              <a:defRPr sz="2000" b="1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b="1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endParaRPr lang="en-US" b="0" dirty="0">
              <a:latin typeface="Neo Sans Intel"/>
              <a:cs typeface="Neo Sans Intel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609600" y="1034058"/>
            <a:ext cx="7924800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Execute instructions from the fall-through (not-taken) </a:t>
            </a:r>
            <a:r>
              <a:rPr lang="en-US" sz="2000" dirty="0" smtClean="0">
                <a:latin typeface="Neo Sans Intel"/>
              </a:rPr>
              <a:t>path as </a:t>
            </a:r>
            <a:r>
              <a:rPr lang="en-US" sz="2000" dirty="0">
                <a:latin typeface="Neo Sans Intel"/>
              </a:rPr>
              <a:t>if there is no branch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If the branch is not-taken (~50%), no penalty is paid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If branch actually </a:t>
            </a:r>
            <a:r>
              <a:rPr lang="en-US" sz="2000" dirty="0" smtClean="0">
                <a:latin typeface="Neo Sans Intel"/>
              </a:rPr>
              <a:t>taken:</a:t>
            </a:r>
            <a:endParaRPr lang="en-US" sz="2000" dirty="0">
              <a:latin typeface="Neo Sans Intel"/>
            </a:endParaRP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Flush the fall-through path instructions before they change the machine state (memory / registers)</a:t>
            </a:r>
          </a:p>
          <a:p>
            <a:pPr marL="742950" lvl="1" indent="-28575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Fetch the instructions from the correct (taken) path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Assuming ~50% branches not taken on </a:t>
            </a:r>
            <a:r>
              <a:rPr lang="en-US" sz="2000" dirty="0" smtClean="0">
                <a:latin typeface="Neo Sans Intel"/>
              </a:rPr>
              <a:t>average. How lower it will be that ideal pipeline?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914400" y="4523805"/>
            <a:ext cx="80772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en-US" sz="2000" dirty="0">
                <a:solidFill>
                  <a:srgbClr val="061922"/>
                </a:solidFill>
                <a:latin typeface="Neo Sans Intel"/>
              </a:rPr>
              <a:t> CPI</a:t>
            </a:r>
            <a:r>
              <a:rPr lang="en-US" sz="1000" dirty="0">
                <a:solidFill>
                  <a:srgbClr val="061922"/>
                </a:solidFill>
                <a:latin typeface="Neo Sans Intel"/>
              </a:rPr>
              <a:t> </a:t>
            </a:r>
            <a:r>
              <a:rPr lang="en-US" sz="1400" dirty="0">
                <a:solidFill>
                  <a:srgbClr val="061922"/>
                </a:solidFill>
                <a:latin typeface="Neo Sans Intel"/>
              </a:rPr>
              <a:t>ideal</a:t>
            </a:r>
            <a:r>
              <a:rPr lang="en-US" sz="2000" dirty="0">
                <a:solidFill>
                  <a:srgbClr val="061922"/>
                </a:solidFill>
                <a:latin typeface="Neo Sans Intel"/>
              </a:rPr>
              <a:t> (Clock per instruction) 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=</a:t>
            </a:r>
            <a:endParaRPr lang="en-US" sz="2000" dirty="0">
              <a:solidFill>
                <a:srgbClr val="061922"/>
              </a:solidFill>
              <a:latin typeface="Neo Sans Intel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66800" y="4924130"/>
            <a:ext cx="12192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en-US" sz="2000" dirty="0">
                <a:solidFill>
                  <a:srgbClr val="061922"/>
                </a:solidFill>
                <a:latin typeface="Neo Sans Intel"/>
              </a:rPr>
              <a:t>CPI</a:t>
            </a:r>
            <a:r>
              <a:rPr lang="en-US" sz="1400" dirty="0">
                <a:solidFill>
                  <a:srgbClr val="061922"/>
                </a:solidFill>
                <a:latin typeface="Neo Sans Intel"/>
              </a:rPr>
              <a:t> real  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=</a:t>
            </a:r>
            <a:endParaRPr lang="en-US" dirty="0">
              <a:solidFill>
                <a:srgbClr val="061922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2209800" y="4924130"/>
            <a:ext cx="1447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61922"/>
                </a:solidFill>
                <a:latin typeface="Neo Sans Intel"/>
              </a:rPr>
              <a:t>CPI</a:t>
            </a:r>
            <a:r>
              <a:rPr lang="en-US" sz="1000" dirty="0">
                <a:solidFill>
                  <a:srgbClr val="061922"/>
                </a:solidFill>
                <a:latin typeface="Neo Sans Intel"/>
              </a:rPr>
              <a:t> </a:t>
            </a:r>
            <a:r>
              <a:rPr lang="en-US" sz="1400" dirty="0">
                <a:solidFill>
                  <a:srgbClr val="061922"/>
                </a:solidFill>
                <a:latin typeface="Neo Sans Intel"/>
              </a:rPr>
              <a:t>ideal</a:t>
            </a:r>
            <a:r>
              <a:rPr lang="en-US" sz="2000" dirty="0">
                <a:solidFill>
                  <a:srgbClr val="061922"/>
                </a:solidFill>
                <a:latin typeface="Neo Sans Intel"/>
              </a:rPr>
              <a:t> 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+</a:t>
            </a:r>
            <a:endParaRPr lang="en-US" sz="20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429000" y="4923915"/>
            <a:ext cx="26372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000" dirty="0">
                <a:solidFill>
                  <a:srgbClr val="061922"/>
                </a:solidFill>
                <a:latin typeface="Neo Sans Intel"/>
              </a:rPr>
              <a:t>(% of branches × 0.5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)</a:t>
            </a:r>
            <a:endParaRPr lang="en-US" sz="2000" dirty="0">
              <a:solidFill>
                <a:srgbClr val="061922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5896275" y="4923915"/>
            <a:ext cx="14798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61922"/>
                </a:solidFill>
                <a:latin typeface="Neo Sans Intel"/>
              </a:rPr>
              <a:t>× Penalty </a:t>
            </a:r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=</a:t>
            </a:r>
            <a:endParaRPr lang="en-US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7336864" y="4924925"/>
            <a:ext cx="5405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061922"/>
                </a:solidFill>
                <a:latin typeface="Neo Sans Intel"/>
              </a:rPr>
              <a:t>1.3</a:t>
            </a:r>
            <a:endParaRPr lang="en-US" sz="2000" dirty="0"/>
          </a:p>
        </p:txBody>
      </p:sp>
      <p:grpSp>
        <p:nvGrpSpPr>
          <p:cNvPr id="27" name="Группа 26"/>
          <p:cNvGrpSpPr/>
          <p:nvPr/>
        </p:nvGrpSpPr>
        <p:grpSpPr>
          <a:xfrm>
            <a:off x="4419600" y="5324025"/>
            <a:ext cx="846707" cy="682801"/>
            <a:chOff x="4419600" y="5324025"/>
            <a:chExt cx="846707" cy="682801"/>
          </a:xfrm>
        </p:grpSpPr>
        <p:sp>
          <p:nvSpPr>
            <p:cNvPr id="16" name="Прямоугольник 15"/>
            <p:cNvSpPr/>
            <p:nvPr/>
          </p:nvSpPr>
          <p:spPr>
            <a:xfrm>
              <a:off x="4419600" y="5606716"/>
              <a:ext cx="8467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061922"/>
                  </a:solidFill>
                  <a:latin typeface="Neo Sans Intel"/>
                </a:rPr>
                <a:t>~20%</a:t>
              </a:r>
              <a:endParaRPr lang="en-US" sz="2000" dirty="0"/>
            </a:p>
          </p:txBody>
        </p:sp>
        <p:cxnSp>
          <p:nvCxnSpPr>
            <p:cNvPr id="19" name="Прямая со стрелкой 18"/>
            <p:cNvCxnSpPr>
              <a:stCxn id="16" idx="0"/>
              <a:endCxn id="12" idx="2"/>
            </p:cNvCxnSpPr>
            <p:nvPr/>
          </p:nvCxnSpPr>
          <p:spPr bwMode="auto">
            <a:xfrm flipH="1" flipV="1">
              <a:off x="4747630" y="5324025"/>
              <a:ext cx="95324" cy="282691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</p:grpSp>
      <p:grpSp>
        <p:nvGrpSpPr>
          <p:cNvPr id="28" name="Группа 27"/>
          <p:cNvGrpSpPr/>
          <p:nvPr/>
        </p:nvGrpSpPr>
        <p:grpSpPr>
          <a:xfrm>
            <a:off x="6609350" y="5324025"/>
            <a:ext cx="327334" cy="685540"/>
            <a:chOff x="6609350" y="5324025"/>
            <a:chExt cx="327334" cy="685540"/>
          </a:xfrm>
        </p:grpSpPr>
        <p:sp>
          <p:nvSpPr>
            <p:cNvPr id="17" name="Прямоугольник 16"/>
            <p:cNvSpPr/>
            <p:nvPr/>
          </p:nvSpPr>
          <p:spPr>
            <a:xfrm>
              <a:off x="6609350" y="5609455"/>
              <a:ext cx="32733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smtClean="0">
                  <a:solidFill>
                    <a:srgbClr val="061922"/>
                  </a:solidFill>
                  <a:latin typeface="Neo Sans Intel"/>
                </a:rPr>
                <a:t>3</a:t>
              </a:r>
              <a:endParaRPr lang="en-US" sz="2000" dirty="0"/>
            </a:p>
          </p:txBody>
        </p:sp>
        <p:cxnSp>
          <p:nvCxnSpPr>
            <p:cNvPr id="24" name="Прямая со стрелкой 23"/>
            <p:cNvCxnSpPr>
              <a:stCxn id="17" idx="0"/>
              <a:endCxn id="14" idx="2"/>
            </p:cNvCxnSpPr>
            <p:nvPr/>
          </p:nvCxnSpPr>
          <p:spPr bwMode="auto">
            <a:xfrm flipH="1" flipV="1">
              <a:off x="6636221" y="5324025"/>
              <a:ext cx="136796" cy="285430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</p:grpSp>
      <p:sp>
        <p:nvSpPr>
          <p:cNvPr id="26" name="Прямоугольник 25"/>
          <p:cNvSpPr/>
          <p:nvPr/>
        </p:nvSpPr>
        <p:spPr>
          <a:xfrm>
            <a:off x="4699505" y="4524815"/>
            <a:ext cx="327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rgbClr val="061922"/>
                </a:solidFill>
                <a:latin typeface="Neo Sans Intel"/>
              </a:rPr>
              <a:t>1</a:t>
            </a:r>
            <a:endParaRPr lang="en-US" sz="2000" dirty="0"/>
          </a:p>
        </p:txBody>
      </p:sp>
      <p:sp>
        <p:nvSpPr>
          <p:cNvPr id="29" name="Text Box 8"/>
          <p:cNvSpPr txBox="1">
            <a:spLocks noChangeArrowheads="1"/>
          </p:cNvSpPr>
          <p:nvPr/>
        </p:nvSpPr>
        <p:spPr bwMode="auto">
          <a:xfrm>
            <a:off x="1537205" y="5609455"/>
            <a:ext cx="5799659" cy="488454"/>
          </a:xfrm>
          <a:prstGeom prst="roundRect">
            <a:avLst>
              <a:gd name="adj" fmla="val 9937"/>
            </a:avLst>
          </a:prstGeom>
          <a:ln>
            <a:headEnd type="none" w="sm" len="sm"/>
            <a:tailEnd type="none" w="med" len="lg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182880" tIns="91440" rIns="182880" bIns="9144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marL="0" lvl="1" algn="ctr"/>
            <a:r>
              <a:rPr lang="en-US" sz="1800" dirty="0" smtClean="0">
                <a:latin typeface="Arial" charset="0"/>
              </a:rPr>
              <a:t>30% slower =&gt; need to find something better 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42636654"/>
      </p:ext>
    </p:extLst>
  </p:cSld>
  <p:clrMapOvr>
    <a:masterClrMapping/>
  </p:clrMapOvr>
  <p:transition advTm="35774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8" grpId="0"/>
      <p:bldP spid="9" grpId="0"/>
      <p:bldP spid="12" grpId="0"/>
      <p:bldP spid="14" grpId="0"/>
      <p:bldP spid="15" grpId="0"/>
      <p:bldP spid="26" grpId="0"/>
      <p:bldP spid="29" grpId="0" animBg="1"/>
    </p:bldLst>
  </p:timing>
  <p:extLst mod="1">
    <p:ext uri="{3A86A75C-4F4B-4683-9AE1-C65F6400EC91}">
      <p14:laserTraceLst xmlns:p14="http://schemas.microsoft.com/office/powerpoint/2010/main">
        <p14:tracePtLst>
          <p14:tracePt t="2038" x="4268788" y="6438900"/>
          <p14:tracePt t="2046" x="4241800" y="6286500"/>
          <p14:tracePt t="2053" x="4179888" y="6135688"/>
          <p14:tracePt t="2066" x="4098925" y="5938838"/>
          <p14:tracePt t="2084" x="3840163" y="5286375"/>
          <p14:tracePt t="2101" x="3687763" y="4884738"/>
          <p14:tracePt t="2116" x="3571875" y="4545013"/>
          <p14:tracePt t="2133" x="3455988" y="4268788"/>
          <p14:tracePt t="2149" x="3394075" y="4064000"/>
          <p14:tracePt t="2166" x="3322638" y="3830638"/>
          <p14:tracePt t="2183" x="3205163" y="3554413"/>
          <p14:tracePt t="2199" x="3143250" y="3322638"/>
          <p14:tracePt t="2216" x="3062288" y="3071813"/>
          <p14:tracePt t="2233" x="2946400" y="2759075"/>
          <p14:tracePt t="2249" x="2857500" y="2581275"/>
          <p14:tracePt t="2266" x="2813050" y="2393950"/>
          <p14:tracePt t="2282" x="2724150" y="2187575"/>
          <p14:tracePt t="2299" x="2608263" y="1893888"/>
          <p14:tracePt t="2315" x="2500313" y="1633538"/>
          <p14:tracePt t="2332" x="2446338" y="1509713"/>
          <p14:tracePt t="2349" x="2419350" y="1490663"/>
          <p14:tracePt t="2617" x="2411413" y="1482725"/>
          <p14:tracePt t="2624" x="2357438" y="1428750"/>
          <p14:tracePt t="2634" x="2295525" y="1366838"/>
          <p14:tracePt t="2649" x="2187575" y="1258888"/>
          <p14:tracePt t="2666" x="2081213" y="1169988"/>
          <p14:tracePt t="2683" x="2017713" y="1116013"/>
          <p14:tracePt t="2699" x="1982788" y="1098550"/>
          <p14:tracePt t="2716" x="1955800" y="1071563"/>
          <p14:tracePt t="2734" x="1919288" y="1044575"/>
          <p14:tracePt t="2937" x="1911350" y="1036638"/>
          <p14:tracePt t="2944" x="1874838" y="1017588"/>
          <p14:tracePt t="2953" x="1847850" y="1009650"/>
          <p14:tracePt t="2966" x="1839913" y="1000125"/>
          <p14:tracePt t="2984" x="1822450" y="990600"/>
          <p14:tracePt t="3016" x="1812925" y="982663"/>
          <p14:tracePt t="3033" x="1803400" y="982663"/>
          <p14:tracePt t="3050" x="1795463" y="982663"/>
          <p14:tracePt t="3070" x="1785938" y="982663"/>
          <p14:tracePt t="3083" x="1768475" y="982663"/>
          <p14:tracePt t="3101" x="1741488" y="965200"/>
          <p14:tracePt t="3133" x="1731963" y="965200"/>
          <p14:tracePt t="3149" x="1731963" y="955675"/>
          <p14:tracePt t="3166" x="1714500" y="955675"/>
          <p14:tracePt t="3183" x="1687513" y="955675"/>
          <p14:tracePt t="3199" x="1679575" y="955675"/>
          <p14:tracePt t="3216" x="1660525" y="955675"/>
          <p14:tracePt t="3235" x="1643063" y="973138"/>
          <p14:tracePt t="3251" x="1625600" y="982663"/>
          <p14:tracePt t="3266" x="1616075" y="982663"/>
          <p14:tracePt t="3304" x="1608138" y="982663"/>
          <p14:tracePt t="3315" x="1598613" y="982663"/>
          <p14:tracePt t="3332" x="1581150" y="982663"/>
          <p14:tracePt t="3349" x="1562100" y="982663"/>
          <p14:tracePt t="3365" x="1527175" y="982663"/>
          <p14:tracePt t="3382" x="1509713" y="982663"/>
          <p14:tracePt t="3399" x="1500188" y="982663"/>
          <p14:tracePt t="57994" x="1598613" y="973138"/>
          <p14:tracePt t="58001" x="1751013" y="955675"/>
          <p14:tracePt t="58009" x="1847850" y="955675"/>
          <p14:tracePt t="58025" x="2000250" y="928688"/>
          <p14:tracePt t="58041" x="2108200" y="911225"/>
          <p14:tracePt t="58056" x="2197100" y="901700"/>
          <p14:tracePt t="58073" x="2295525" y="884238"/>
          <p14:tracePt t="58089" x="2374900" y="857250"/>
          <p14:tracePt t="58106" x="2446338" y="830263"/>
          <p14:tracePt t="58124" x="2500313" y="822325"/>
          <p14:tracePt t="58139" x="2517775" y="812800"/>
          <p14:tracePt t="58156" x="2536825" y="812800"/>
          <p14:tracePt t="58173" x="2571750" y="803275"/>
          <p14:tracePt t="58189" x="2598738" y="803275"/>
          <p14:tracePt t="58206" x="2633663" y="803275"/>
          <p14:tracePt t="58223" x="2660650" y="803275"/>
          <p14:tracePt t="58239" x="2679700" y="803275"/>
          <p14:tracePt t="58256" x="2687638" y="803275"/>
          <p14:tracePt t="58274" x="2732088" y="803275"/>
          <p14:tracePt t="58291" x="2822575" y="803275"/>
          <p14:tracePt t="58306" x="2928938" y="803275"/>
          <p14:tracePt t="58322" x="3017838" y="803275"/>
          <p14:tracePt t="58339" x="3081338" y="803275"/>
          <p14:tracePt t="58356" x="3098800" y="812800"/>
          <p14:tracePt t="58374" x="3116263" y="812800"/>
          <p14:tracePt t="58377" x="3133725" y="812800"/>
          <p14:tracePt t="58389" x="3143250" y="812800"/>
          <p14:tracePt t="58405" x="3152775" y="812800"/>
          <p14:tracePt t="58438" x="3170238" y="812800"/>
          <p14:tracePt t="58446" x="3179763" y="812800"/>
          <p14:tracePt t="58455" x="3205163" y="812800"/>
          <p14:tracePt t="58473" x="3224213" y="812800"/>
          <p14:tracePt t="58489" x="3268663" y="812800"/>
          <p14:tracePt t="58506" x="3313113" y="812800"/>
          <p14:tracePt t="58523" x="3384550" y="812800"/>
          <p14:tracePt t="58541" x="3465513" y="812800"/>
          <p14:tracePt t="58556" x="3527425" y="812800"/>
          <p14:tracePt t="58573" x="3554413" y="812800"/>
          <p14:tracePt t="58589" x="3562350" y="812800"/>
          <p14:tracePt t="58729" x="3581400" y="822325"/>
          <p14:tracePt t="58768" x="3589338" y="822325"/>
          <p14:tracePt t="58783" x="3598863" y="830263"/>
          <p14:tracePt t="58791" x="3616325" y="847725"/>
          <p14:tracePt t="58807" x="3643313" y="857250"/>
          <p14:tracePt t="58823" x="3652838" y="857250"/>
          <p14:tracePt t="58839" x="3660775" y="866775"/>
          <p14:tracePt t="58856" x="3679825" y="866775"/>
          <p14:tracePt t="58873" x="3697288" y="866775"/>
          <p14:tracePt t="58876" x="3714750" y="866775"/>
          <p14:tracePt t="58890" x="3724275" y="866775"/>
          <p14:tracePt t="58906" x="3751263" y="866775"/>
          <p14:tracePt t="58924" x="3822700" y="866775"/>
          <p14:tracePt t="58941" x="3840163" y="866775"/>
          <p14:tracePt t="58956" x="3857625" y="866775"/>
          <p14:tracePt t="58973" x="3884613" y="866775"/>
          <p14:tracePt t="59126" x="3857625" y="866775"/>
          <p14:tracePt t="59134" x="3848100" y="866775"/>
          <p14:tracePt t="59143" x="3840163" y="866775"/>
          <p14:tracePt t="59156" x="3830638" y="857250"/>
          <p14:tracePt t="59174" x="3786188" y="830263"/>
          <p14:tracePt t="59191" x="3724275" y="822325"/>
          <p14:tracePt t="59206" x="3697288" y="822325"/>
          <p14:tracePt t="59223" x="3679825" y="812800"/>
          <p14:tracePt t="59239" x="3652838" y="812800"/>
          <p14:tracePt t="59256" x="3633788" y="803275"/>
          <p14:tracePt t="59273" x="3616325" y="803275"/>
          <p14:tracePt t="59289" x="3598863" y="795338"/>
          <p14:tracePt t="59306" x="3571875" y="795338"/>
          <p14:tracePt t="59323" x="3562350" y="795338"/>
          <p14:tracePt t="59581" x="3589338" y="803275"/>
          <p14:tracePt t="59589" x="3616325" y="803275"/>
          <p14:tracePt t="59597" x="3625850" y="803275"/>
          <p14:tracePt t="59606" x="3643313" y="803275"/>
          <p14:tracePt t="59623" x="3705225" y="803275"/>
          <p14:tracePt t="59639" x="3776663" y="803275"/>
          <p14:tracePt t="59656" x="3830638" y="803275"/>
          <p14:tracePt t="59674" x="3894138" y="803275"/>
          <p14:tracePt t="59691" x="3919538" y="803275"/>
          <p14:tracePt t="59706" x="3938588" y="803275"/>
          <p14:tracePt t="59723" x="3973513" y="803275"/>
          <p14:tracePt t="59740" x="4000500" y="803275"/>
          <p14:tracePt t="59756" x="4044950" y="812800"/>
          <p14:tracePt t="59773" x="4081463" y="812800"/>
          <p14:tracePt t="59790" x="4116388" y="822325"/>
          <p14:tracePt t="59806" x="4160838" y="822325"/>
          <p14:tracePt t="59823" x="4224338" y="839788"/>
          <p14:tracePt t="59839" x="4276725" y="847725"/>
          <p14:tracePt t="59856" x="4322763" y="847725"/>
          <p14:tracePt t="59873" x="4367213" y="866775"/>
          <p14:tracePt t="59890" x="4429125" y="866775"/>
          <p14:tracePt t="59906" x="4456113" y="866775"/>
          <p14:tracePt t="59924" x="4518025" y="874713"/>
          <p14:tracePt t="59941" x="4562475" y="874713"/>
          <p14:tracePt t="59956" x="4608513" y="874713"/>
          <p14:tracePt t="59973" x="4633913" y="884238"/>
          <p14:tracePt t="59990" x="4660900" y="884238"/>
          <p14:tracePt t="60006" x="4679950" y="893763"/>
          <p14:tracePt t="60023" x="4697413" y="893763"/>
          <p14:tracePt t="60040" x="4724400" y="901700"/>
          <p14:tracePt t="60056" x="4741863" y="901700"/>
          <p14:tracePt t="60075" x="4768850" y="901700"/>
          <p14:tracePt t="60090" x="4795838" y="901700"/>
          <p14:tracePt t="60106" x="4813300" y="911225"/>
          <p14:tracePt t="60123" x="4830763" y="911225"/>
          <p14:tracePt t="60139" x="4848225" y="919163"/>
          <p14:tracePt t="60156" x="4857750" y="919163"/>
          <p14:tracePt t="60174" x="4894263" y="919163"/>
          <p14:tracePt t="60191" x="4911725" y="919163"/>
          <p14:tracePt t="60206" x="4929188" y="911225"/>
          <p14:tracePt t="60223" x="4956175" y="911225"/>
          <p14:tracePt t="60240" x="4973638" y="901700"/>
          <p14:tracePt t="60256" x="4992688" y="901700"/>
          <p14:tracePt t="60274" x="5018088" y="901700"/>
          <p14:tracePt t="60290" x="5027613" y="901700"/>
          <p14:tracePt t="60306" x="5037138" y="901700"/>
          <p14:tracePt t="60333" x="5045075" y="901700"/>
          <p14:tracePt t="60739" x="5045075" y="893763"/>
          <p14:tracePt t="60748" x="5018088" y="884238"/>
          <p14:tracePt t="60756" x="5010150" y="884238"/>
          <p14:tracePt t="60773" x="4983163" y="857250"/>
          <p14:tracePt t="60790" x="4956175" y="839788"/>
          <p14:tracePt t="60806" x="4929188" y="822325"/>
          <p14:tracePt t="60825" x="4884738" y="785813"/>
          <p14:tracePt t="60841" x="4867275" y="768350"/>
          <p14:tracePt t="60857" x="4840288" y="758825"/>
          <p14:tracePt t="60873" x="4822825" y="731838"/>
          <p14:tracePt t="60890" x="4803775" y="723900"/>
          <p14:tracePt t="60906" x="4776788" y="704850"/>
          <p14:tracePt t="60923" x="4759325" y="696913"/>
          <p14:tracePt t="60940" x="4732338" y="687388"/>
          <p14:tracePt t="60956" x="4705350" y="669925"/>
          <p14:tracePt t="60973" x="4652963" y="669925"/>
          <p14:tracePt t="60990" x="4616450" y="669925"/>
          <p14:tracePt t="61006" x="4598988" y="669925"/>
          <p14:tracePt t="61023" x="4572000" y="669925"/>
          <p14:tracePt t="61040" x="4537075" y="669925"/>
          <p14:tracePt t="61056" x="4518025" y="669925"/>
          <p14:tracePt t="61075" x="4483100" y="679450"/>
          <p14:tracePt t="61091" x="4465638" y="679450"/>
          <p14:tracePt t="61107" x="4446588" y="687388"/>
          <p14:tracePt t="61123" x="4419600" y="696913"/>
          <p14:tracePt t="61140" x="4394200" y="696913"/>
          <p14:tracePt t="61156" x="4375150" y="696913"/>
          <p14:tracePt t="61173" x="4348163" y="704850"/>
          <p14:tracePt t="61190" x="4330700" y="714375"/>
          <p14:tracePt t="61206" x="4295775" y="723900"/>
          <p14:tracePt t="61223" x="4259263" y="741363"/>
          <p14:tracePt t="61240" x="4214813" y="750888"/>
          <p14:tracePt t="61256" x="4187825" y="758825"/>
          <p14:tracePt t="61273" x="4170363" y="768350"/>
          <p14:tracePt t="61290" x="4152900" y="768350"/>
          <p14:tracePt t="61306" x="4125913" y="776288"/>
          <p14:tracePt t="61323" x="4108450" y="785813"/>
          <p14:tracePt t="61341" x="4081463" y="785813"/>
          <p14:tracePt t="61357" x="4044950" y="803275"/>
          <p14:tracePt t="61373" x="4017963" y="803275"/>
          <p14:tracePt t="61390" x="3983038" y="812800"/>
          <p14:tracePt t="61406" x="3938588" y="812800"/>
          <p14:tracePt t="61423" x="3902075" y="812800"/>
          <p14:tracePt t="61440" x="3867150" y="812800"/>
          <p14:tracePt t="61456" x="3822700" y="812800"/>
          <p14:tracePt t="61474" x="3751263" y="785813"/>
          <p14:tracePt t="61490" x="3687763" y="768350"/>
          <p14:tracePt t="61506" x="3616325" y="768350"/>
          <p14:tracePt t="61523" x="3536950" y="768350"/>
          <p14:tracePt t="61540" x="3465513" y="768350"/>
          <p14:tracePt t="61556" x="3384550" y="776288"/>
          <p14:tracePt t="61575" x="3295650" y="803275"/>
          <p14:tracePt t="61591" x="3224213" y="812800"/>
          <p14:tracePt t="61607" x="3160713" y="812800"/>
          <p14:tracePt t="61624" x="3143250" y="822325"/>
          <p14:tracePt t="61656" x="3125788" y="822325"/>
          <p14:tracePt t="61819" x="3133725" y="839788"/>
          <p14:tracePt t="61827" x="3143250" y="847725"/>
          <p14:tracePt t="61841" x="3160713" y="857250"/>
          <p14:tracePt t="61857" x="3179763" y="866775"/>
          <p14:tracePt t="61873" x="3205163" y="874713"/>
          <p14:tracePt t="61890" x="3224213" y="884238"/>
          <p14:tracePt t="61906" x="3251200" y="893763"/>
          <p14:tracePt t="61923" x="3276600" y="901700"/>
          <p14:tracePt t="61940" x="3303588" y="901700"/>
          <p14:tracePt t="61957" x="3348038" y="901700"/>
          <p14:tracePt t="61975" x="3438525" y="893763"/>
          <p14:tracePt t="61990" x="3500438" y="874713"/>
          <p14:tracePt t="62006" x="3562350" y="866775"/>
          <p14:tracePt t="62023" x="3608388" y="847725"/>
          <p14:tracePt t="62040" x="3643313" y="847725"/>
          <p14:tracePt t="62056" x="3670300" y="847725"/>
          <p14:tracePt t="62073" x="3705225" y="857250"/>
          <p14:tracePt t="62090" x="3732213" y="884238"/>
          <p14:tracePt t="62106" x="3768725" y="911225"/>
          <p14:tracePt t="62123" x="3813175" y="919163"/>
          <p14:tracePt t="62139" x="3840163" y="938213"/>
          <p14:tracePt t="62156" x="3857625" y="938213"/>
          <p14:tracePt t="62303" x="3857625" y="946150"/>
          <p14:tracePt t="62319" x="3822700" y="965200"/>
          <p14:tracePt t="62327" x="3795713" y="965200"/>
          <p14:tracePt t="62340" x="3786188" y="965200"/>
          <p14:tracePt t="62356" x="3768725" y="973138"/>
          <p14:tracePt t="62374" x="3732213" y="973138"/>
          <p14:tracePt t="62390" x="3714750" y="973138"/>
          <p14:tracePt t="62406" x="3697288" y="955675"/>
          <p14:tracePt t="62424" x="3679825" y="946150"/>
          <p14:tracePt t="62440" x="3670300" y="938213"/>
          <p14:tracePt t="62456" x="3652838" y="938213"/>
          <p14:tracePt t="62473" x="3633788" y="928688"/>
          <p14:tracePt t="62709" x="3633788" y="919163"/>
          <p14:tracePt t="62741" x="3625850" y="911225"/>
          <p14:tracePt t="62749" x="3616325" y="911225"/>
          <p14:tracePt t="62758" x="3608388" y="901700"/>
          <p14:tracePt t="62774" x="3571875" y="884238"/>
          <p14:tracePt t="62790" x="3554413" y="874713"/>
          <p14:tracePt t="62806" x="3517900" y="866775"/>
          <p14:tracePt t="62823" x="3500438" y="866775"/>
          <p14:tracePt t="62839" x="3482975" y="857250"/>
          <p14:tracePt t="62856" x="3455988" y="847725"/>
          <p14:tracePt t="62873" x="3438525" y="839788"/>
          <p14:tracePt t="62890" x="3429000" y="839788"/>
          <p14:tracePt t="62907" x="3419475" y="839788"/>
          <p14:tracePt t="62992" x="3429000" y="839788"/>
          <p14:tracePt t="63000" x="3455988" y="839788"/>
          <p14:tracePt t="63008" x="3465513" y="847725"/>
          <p14:tracePt t="63023" x="3509963" y="857250"/>
          <p14:tracePt t="63040" x="3589338" y="874713"/>
          <p14:tracePt t="63056" x="3697288" y="884238"/>
          <p14:tracePt t="63073" x="3803650" y="884238"/>
          <p14:tracePt t="63090" x="3911600" y="884238"/>
          <p14:tracePt t="63106" x="4017963" y="901700"/>
          <p14:tracePt t="63125" x="4133850" y="901700"/>
          <p14:tracePt t="63140" x="4197350" y="911225"/>
          <p14:tracePt t="63157" x="4259263" y="928688"/>
          <p14:tracePt t="63173" x="4340225" y="938213"/>
          <p14:tracePt t="63190" x="4411663" y="965200"/>
          <p14:tracePt t="63207" x="4491038" y="982663"/>
          <p14:tracePt t="63223" x="4554538" y="990600"/>
          <p14:tracePt t="63242" x="4643438" y="1017588"/>
          <p14:tracePt t="63258" x="4714875" y="1017588"/>
          <p14:tracePt t="63274" x="4776788" y="1027113"/>
          <p14:tracePt t="63290" x="4813300" y="1027113"/>
          <p14:tracePt t="63307" x="4840288" y="1027113"/>
          <p14:tracePt t="63323" x="4867275" y="1027113"/>
          <p14:tracePt t="63340" x="4894263" y="1044575"/>
          <p14:tracePt t="63357" x="4929188" y="1044575"/>
          <p14:tracePt t="63375" x="4973638" y="1054100"/>
          <p14:tracePt t="63391" x="5018088" y="1062038"/>
          <p14:tracePt t="63406" x="5072063" y="1062038"/>
          <p14:tracePt t="63423" x="5135563" y="1071563"/>
          <p14:tracePt t="63440" x="5197475" y="1089025"/>
          <p14:tracePt t="63457" x="5232400" y="1098550"/>
          <p14:tracePt t="63473" x="5278438" y="1098550"/>
          <p14:tracePt t="63491" x="5357813" y="1098550"/>
          <p14:tracePt t="63508" x="5438775" y="1081088"/>
          <p14:tracePt t="63523" x="5527675" y="1071563"/>
          <p14:tracePt t="63540" x="5608638" y="1054100"/>
          <p14:tracePt t="63557" x="5688013" y="1054100"/>
          <p14:tracePt t="63573" x="5759450" y="1044575"/>
          <p14:tracePt t="63590" x="5840413" y="1044575"/>
          <p14:tracePt t="63607" x="5902325" y="1044575"/>
          <p14:tracePt t="63624" x="5992813" y="1044575"/>
          <p14:tracePt t="63642" x="6108700" y="1044575"/>
          <p14:tracePt t="63658" x="6170613" y="1017588"/>
          <p14:tracePt t="63673" x="6215063" y="1009650"/>
          <p14:tracePt t="63691" x="6278563" y="1009650"/>
          <p14:tracePt t="63707" x="6340475" y="990600"/>
          <p14:tracePt t="63724" x="6411913" y="965200"/>
          <p14:tracePt t="63740" x="6473825" y="965200"/>
          <p14:tracePt t="63758" x="6581775" y="938213"/>
          <p14:tracePt t="63774" x="6653213" y="938213"/>
          <p14:tracePt t="63790" x="6707188" y="919163"/>
          <p14:tracePt t="63807" x="6724650" y="919163"/>
          <p14:tracePt t="63823" x="6742113" y="911225"/>
          <p14:tracePt t="63840" x="6759575" y="911225"/>
          <p14:tracePt t="63857" x="6786563" y="911225"/>
          <p14:tracePt t="63874" x="6796088" y="911225"/>
          <p14:tracePt t="63890" x="6804025" y="893763"/>
          <p14:tracePt t="64056" x="6813550" y="893763"/>
          <p14:tracePt t="64072" x="6823075" y="893763"/>
          <p14:tracePt t="64080" x="6831013" y="893763"/>
          <p14:tracePt t="64090" x="6850063" y="893763"/>
          <p14:tracePt t="64107" x="6858000" y="901700"/>
          <p14:tracePt t="64124" x="6875463" y="901700"/>
          <p14:tracePt t="64142" x="6894513" y="901700"/>
          <p14:tracePt t="64158" x="6911975" y="901700"/>
          <p14:tracePt t="64173" x="6929438" y="901700"/>
          <p14:tracePt t="64190" x="6946900" y="911225"/>
          <p14:tracePt t="64207" x="6956425" y="911225"/>
          <p14:tracePt t="64223" x="6965950" y="911225"/>
          <p14:tracePt t="64240" x="6983413" y="911225"/>
          <p14:tracePt t="64257" x="7000875" y="911225"/>
          <p14:tracePt t="64275" x="7027863" y="911225"/>
          <p14:tracePt t="64291" x="7037388" y="911225"/>
          <p14:tracePt t="64306" x="7054850" y="911225"/>
          <p14:tracePt t="64323" x="7081838" y="911225"/>
          <p14:tracePt t="64340" x="7089775" y="911225"/>
          <p14:tracePt t="64357" x="7108825" y="911225"/>
          <p14:tracePt t="64374" x="7126288" y="919163"/>
          <p14:tracePt t="64377" x="7143750" y="919163"/>
          <p14:tracePt t="64392" x="7161213" y="928688"/>
          <p14:tracePt t="64407" x="7180263" y="938213"/>
          <p14:tracePt t="64424" x="7197725" y="955675"/>
          <p14:tracePt t="64440" x="7224713" y="973138"/>
          <p14:tracePt t="64457" x="7232650" y="982663"/>
          <p14:tracePt t="64474" x="7242175" y="982663"/>
          <p14:tracePt t="64490" x="7251700" y="982663"/>
          <p14:tracePt t="64908" x="7242175" y="965200"/>
          <p14:tracePt t="64916" x="7232650" y="955675"/>
          <p14:tracePt t="64925" x="7215188" y="946150"/>
          <p14:tracePt t="64940" x="7197725" y="928688"/>
          <p14:tracePt t="64957" x="7180263" y="911225"/>
          <p14:tracePt t="64974" x="7161213" y="893763"/>
          <p14:tracePt t="64990" x="7135813" y="874713"/>
          <p14:tracePt t="65007" x="7116763" y="866775"/>
          <p14:tracePt t="65024" x="7099300" y="857250"/>
          <p14:tracePt t="65042" x="7064375" y="839788"/>
          <p14:tracePt t="65058" x="7054850" y="830263"/>
          <p14:tracePt t="65074" x="7045325" y="830263"/>
          <p14:tracePt t="65416" x="7037388" y="830263"/>
          <p14:tracePt t="65424" x="7027863" y="830263"/>
          <p14:tracePt t="65432" x="7018338" y="830263"/>
          <p14:tracePt t="65440" x="7010400" y="839788"/>
          <p14:tracePt t="65457" x="6973888" y="839788"/>
          <p14:tracePt t="65473" x="6956425" y="847725"/>
          <p14:tracePt t="65490" x="6929438" y="866775"/>
          <p14:tracePt t="65507" x="6911975" y="874713"/>
          <p14:tracePt t="65524" x="6894513" y="884238"/>
          <p14:tracePt t="65542" x="6867525" y="901700"/>
          <p14:tracePt t="65557" x="6850063" y="901700"/>
          <p14:tracePt t="65590" x="6840538" y="901700"/>
          <p14:tracePt t="66090" x="6831013" y="893763"/>
          <p14:tracePt t="66098" x="6823075" y="884238"/>
          <p14:tracePt t="66107" x="6813550" y="884238"/>
          <p14:tracePt t="68703" x="6804025" y="884238"/>
          <p14:tracePt t="68710" x="6769100" y="884238"/>
          <p14:tracePt t="68724" x="6616700" y="866775"/>
          <p14:tracePt t="68742" x="5707063" y="785813"/>
          <p14:tracePt t="68757" x="4670425" y="758825"/>
          <p14:tracePt t="68774" x="3786188" y="776288"/>
          <p14:tracePt t="68791" x="3205163" y="928688"/>
          <p14:tracePt t="68807" x="3062288" y="990600"/>
          <p14:tracePt t="68824" x="3027363" y="990600"/>
          <p14:tracePt t="68843" x="2990850" y="990600"/>
          <p14:tracePt t="68859" x="2973388" y="990600"/>
          <p14:tracePt t="68874" x="2946400" y="990600"/>
          <p14:tracePt t="68923" x="2946400" y="1000125"/>
          <p14:tracePt t="69132" x="2965450" y="1017588"/>
          <p14:tracePt t="69141" x="2982913" y="1017588"/>
          <p14:tracePt t="69149" x="3009900" y="1027113"/>
          <p14:tracePt t="69157" x="3027363" y="1027113"/>
          <p14:tracePt t="69174" x="3089275" y="1036638"/>
          <p14:tracePt t="69191" x="3152775" y="1062038"/>
          <p14:tracePt t="69207" x="3179763" y="1071563"/>
          <p14:tracePt t="69224" x="3197225" y="1098550"/>
          <p14:tracePt t="69242" x="3241675" y="1125538"/>
          <p14:tracePt t="69259" x="3259138" y="1143000"/>
          <p14:tracePt t="69275" x="3276600" y="1160463"/>
          <p14:tracePt t="69291" x="3295650" y="1169988"/>
          <p14:tracePt t="69307" x="3322638" y="1187450"/>
          <p14:tracePt t="69324" x="3330575" y="1196975"/>
          <p14:tracePt t="69357" x="3340100" y="1196975"/>
          <p14:tracePt t="69627" x="3348038" y="1196975"/>
          <p14:tracePt t="69641" x="3375025" y="1196975"/>
          <p14:tracePt t="69649" x="3384550" y="1196975"/>
          <p14:tracePt t="69658" x="3394075" y="1196975"/>
          <p14:tracePt t="69674" x="3411538" y="1196975"/>
          <p14:tracePt t="69692" x="3446463" y="1196975"/>
          <p14:tracePt t="69707" x="3465513" y="1196975"/>
          <p14:tracePt t="69724" x="3482975" y="1204913"/>
          <p14:tracePt t="69741" x="3490913" y="1204913"/>
          <p14:tracePt t="69757" x="3509963" y="1204913"/>
          <p14:tracePt t="69774" x="3517900" y="1204913"/>
          <p14:tracePt t="70103" x="3500438" y="1196975"/>
          <p14:tracePt t="70111" x="3490913" y="1196975"/>
          <p14:tracePt t="70125" x="3482975" y="1179513"/>
          <p14:tracePt t="70143" x="3465513" y="1160463"/>
          <p14:tracePt t="70157" x="3446463" y="1143000"/>
          <p14:tracePt t="70174" x="3419475" y="1125538"/>
          <p14:tracePt t="70191" x="3402013" y="1108075"/>
          <p14:tracePt t="70207" x="3394075" y="1081088"/>
          <p14:tracePt t="70224" x="3375025" y="1062038"/>
          <p14:tracePt t="70241" x="3367088" y="1054100"/>
          <p14:tracePt t="70259" x="3330575" y="1036638"/>
          <p14:tracePt t="70275" x="3330575" y="1017588"/>
          <p14:tracePt t="70479" x="3330575" y="1009650"/>
          <p14:tracePt t="70486" x="3330575" y="990600"/>
          <p14:tracePt t="70495" x="3330575" y="982663"/>
          <p14:tracePt t="70525" x="3330575" y="973138"/>
          <p14:tracePt t="77730" x="3348038" y="973138"/>
          <p14:tracePt t="77738" x="3384550" y="982663"/>
          <p14:tracePt t="77746" x="3411538" y="982663"/>
          <p14:tracePt t="77758" x="3419475" y="982663"/>
          <p14:tracePt t="77775" x="3429000" y="982663"/>
          <p14:tracePt t="77918" x="3438525" y="982663"/>
          <p14:tracePt t="77926" x="3446463" y="1000125"/>
          <p14:tracePt t="77934" x="3455988" y="1000125"/>
          <p14:tracePt t="78208" x="3465513" y="1009650"/>
          <p14:tracePt t="78216" x="3482975" y="1009650"/>
          <p14:tracePt t="91749" x="3490913" y="1054100"/>
          <p14:tracePt t="91757" x="3500438" y="1108075"/>
          <p14:tracePt t="91763" x="3517900" y="1160463"/>
          <p14:tracePt t="91780" x="3544888" y="1241425"/>
          <p14:tracePt t="91796" x="3554413" y="1285875"/>
          <p14:tracePt t="91810" x="3554413" y="1312863"/>
          <p14:tracePt t="97514" x="3562350" y="1312863"/>
          <p14:tracePt t="97522" x="3598863" y="1347788"/>
          <p14:tracePt t="97530" x="3625850" y="1384300"/>
          <p14:tracePt t="97546" x="3652838" y="1438275"/>
          <p14:tracePt t="97562" x="3660775" y="1455738"/>
          <p14:tracePt t="97578" x="3660775" y="1465263"/>
          <p14:tracePt t="97594" x="3660775" y="1473200"/>
          <p14:tracePt t="97627" x="3670300" y="1482725"/>
          <p14:tracePt t="97644" x="3697288" y="1562100"/>
          <p14:tracePt t="97662" x="3768725" y="1731963"/>
          <p14:tracePt t="97678" x="3813175" y="1812925"/>
          <p14:tracePt t="97695" x="3822700" y="1839913"/>
          <p14:tracePt t="97711" x="3822700" y="1849438"/>
          <p14:tracePt t="97764" x="3830638" y="1849438"/>
          <p14:tracePt t="98086" x="3795713" y="1857375"/>
          <p14:tracePt t="98094" x="3741738" y="1874838"/>
          <p14:tracePt t="98100" x="3643313" y="1884363"/>
          <p14:tracePt t="98111" x="3581400" y="1901825"/>
          <p14:tracePt t="98127" x="3402013" y="1955800"/>
          <p14:tracePt t="98144" x="3179763" y="1982788"/>
          <p14:tracePt t="98161" x="3000375" y="2017713"/>
          <p14:tracePt t="98179" x="2857500" y="2044700"/>
          <p14:tracePt t="98195" x="2830513" y="2054225"/>
          <p14:tracePt t="99108" x="2847975" y="2054225"/>
          <p14:tracePt t="99116" x="2857500" y="2044700"/>
          <p14:tracePt t="99127" x="2867025" y="2036763"/>
          <p14:tracePt t="99143" x="2884488" y="2009775"/>
          <p14:tracePt t="99160" x="2946400" y="1992313"/>
          <p14:tracePt t="99177" x="3000375" y="1965325"/>
          <p14:tracePt t="99193" x="3062288" y="1938338"/>
          <p14:tracePt t="99210" x="3179763" y="1901825"/>
          <p14:tracePt t="99227" x="3214688" y="1874838"/>
          <p14:tracePt t="99243" x="3251200" y="1857375"/>
          <p14:tracePt t="99260" x="3276600" y="1839913"/>
          <p14:tracePt t="99277" x="3340100" y="1812925"/>
          <p14:tracePt t="99293" x="3419475" y="1785938"/>
          <p14:tracePt t="99310" x="3482975" y="1758950"/>
          <p14:tracePt t="99327" x="3544888" y="1724025"/>
          <p14:tracePt t="99344" x="3608388" y="1697038"/>
          <p14:tracePt t="99360" x="3670300" y="1670050"/>
          <p14:tracePt t="99377" x="3732213" y="1652588"/>
          <p14:tracePt t="99393" x="3751263" y="1652588"/>
          <p14:tracePt t="99410" x="3768725" y="1643063"/>
          <p14:tracePt t="99427" x="3786188" y="1625600"/>
          <p14:tracePt t="99444" x="3848100" y="1608138"/>
          <p14:tracePt t="99461" x="3946525" y="1562100"/>
          <p14:tracePt t="99477" x="3983038" y="1544638"/>
          <p14:tracePt t="99493" x="4000500" y="1527175"/>
          <p14:tracePt t="99510" x="4027488" y="1509713"/>
          <p14:tracePt t="99527" x="4071938" y="1500188"/>
          <p14:tracePt t="99543" x="4116388" y="1490663"/>
          <p14:tracePt t="99560" x="4152900" y="1473200"/>
          <p14:tracePt t="99577" x="4170363" y="1465263"/>
          <p14:tracePt t="99593" x="4187825" y="1465263"/>
          <p14:tracePt t="100579" x="4160838" y="1465263"/>
          <p14:tracePt t="100587" x="4143375" y="1465263"/>
          <p14:tracePt t="100595" x="4133850" y="1465263"/>
          <p14:tracePt t="100610" x="4125913" y="1465263"/>
          <p14:tracePt t="100627" x="4054475" y="1455738"/>
          <p14:tracePt t="100643" x="4010025" y="1446213"/>
          <p14:tracePt t="100660" x="3956050" y="1446213"/>
          <p14:tracePt t="100677" x="3938588" y="1428750"/>
          <p14:tracePt t="100694" x="3911600" y="1419225"/>
          <p14:tracePt t="100710" x="3848100" y="1411288"/>
          <p14:tracePt t="100728" x="3724275" y="1366838"/>
          <p14:tracePt t="100744" x="3633788" y="1366838"/>
          <p14:tracePt t="100760" x="3490913" y="1366838"/>
          <p14:tracePt t="100777" x="3322638" y="1366838"/>
          <p14:tracePt t="100794" x="3125788" y="1366838"/>
          <p14:tracePt t="100810" x="3017838" y="1366838"/>
          <p14:tracePt t="100827" x="2911475" y="1374775"/>
          <p14:tracePt t="100844" x="2803525" y="1374775"/>
          <p14:tracePt t="100860" x="2687638" y="1374775"/>
          <p14:tracePt t="100877" x="2490788" y="1374775"/>
          <p14:tracePt t="100894" x="2347913" y="1374775"/>
          <p14:tracePt t="100910" x="2143125" y="1374775"/>
          <p14:tracePt t="100927" x="2000250" y="1393825"/>
          <p14:tracePt t="100943" x="1822450" y="1428750"/>
          <p14:tracePt t="100960" x="1660525" y="1455738"/>
          <p14:tracePt t="100977" x="1554163" y="1473200"/>
          <p14:tracePt t="100994" x="1438275" y="1473200"/>
          <p14:tracePt t="101010" x="1419225" y="1473200"/>
          <p14:tracePt t="101027" x="1401763" y="1473200"/>
          <p14:tracePt t="101044" x="1374775" y="1473200"/>
          <p14:tracePt t="101060" x="1322388" y="1482725"/>
          <p14:tracePt t="101077" x="1241425" y="1509713"/>
          <p14:tracePt t="101094" x="1179513" y="1517650"/>
          <p14:tracePt t="101110" x="1098550" y="1544638"/>
          <p14:tracePt t="101127" x="982663" y="1589088"/>
          <p14:tracePt t="101144" x="928688" y="1608138"/>
          <p14:tracePt t="101160" x="901700" y="1633538"/>
          <p14:tracePt t="101177" x="884238" y="1643063"/>
          <p14:tracePt t="101194" x="874713" y="1652588"/>
          <p14:tracePt t="101210" x="857250" y="1670050"/>
          <p14:tracePt t="101227" x="847725" y="1704975"/>
          <p14:tracePt t="101244" x="830263" y="1731963"/>
          <p14:tracePt t="101260" x="830263" y="1768475"/>
          <p14:tracePt t="101277" x="830263" y="1795463"/>
          <p14:tracePt t="101294" x="830263" y="1830388"/>
          <p14:tracePt t="101310" x="847725" y="1849438"/>
          <p14:tracePt t="101327" x="866775" y="1874838"/>
          <p14:tracePt t="101344" x="928688" y="1911350"/>
          <p14:tracePt t="101360" x="1027113" y="1920875"/>
          <p14:tracePt t="101377" x="1295400" y="1955800"/>
          <p14:tracePt t="101394" x="1465263" y="1965325"/>
          <p14:tracePt t="101410" x="1687513" y="1965325"/>
          <p14:tracePt t="101427" x="1928813" y="1965325"/>
          <p14:tracePt t="101444" x="2116138" y="1965325"/>
          <p14:tracePt t="101460" x="2401888" y="1965325"/>
          <p14:tracePt t="101477" x="2697163" y="1992313"/>
          <p14:tracePt t="101494" x="3000375" y="1992313"/>
          <p14:tracePt t="101510" x="3394075" y="1946275"/>
          <p14:tracePt t="101527" x="3527425" y="1928813"/>
          <p14:tracePt t="101544" x="3581400" y="1901825"/>
          <p14:tracePt t="101560" x="3598863" y="1901825"/>
          <p14:tracePt t="103569" x="3598863" y="1893888"/>
          <p14:tracePt t="103577" x="3554413" y="1857375"/>
          <p14:tracePt t="103584" x="3473450" y="1803400"/>
          <p14:tracePt t="103595" x="3384550" y="1758950"/>
          <p14:tracePt t="103612" x="3268663" y="1697038"/>
          <p14:tracePt t="103628" x="3187700" y="1670050"/>
          <p14:tracePt t="103645" x="3160713" y="1660525"/>
          <p14:tracePt t="103663" x="3071813" y="1643063"/>
          <p14:tracePt t="103678" x="2982913" y="1643063"/>
          <p14:tracePt t="103696" x="2840038" y="1670050"/>
          <p14:tracePt t="103711" x="2724150" y="1704975"/>
          <p14:tracePt t="103728" x="2625725" y="1731963"/>
          <p14:tracePt t="103745" x="2536825" y="1731963"/>
          <p14:tracePt t="103761" x="2411413" y="1731963"/>
          <p14:tracePt t="103778" x="2241550" y="1731963"/>
          <p14:tracePt t="103794" x="2017713" y="1714500"/>
          <p14:tracePt t="103811" x="1822450" y="1679575"/>
          <p14:tracePt t="103827" x="1571625" y="1660525"/>
          <p14:tracePt t="103844" x="1285875" y="1670050"/>
          <p14:tracePt t="103861" x="1089025" y="1687513"/>
          <p14:tracePt t="103878" x="955675" y="1704975"/>
          <p14:tracePt t="103894" x="847725" y="1704975"/>
          <p14:tracePt t="103896" x="795338" y="1697038"/>
          <p14:tracePt t="103912" x="704850" y="1687513"/>
          <p14:tracePt t="103928" x="625475" y="1660525"/>
          <p14:tracePt t="103945" x="608013" y="1660525"/>
          <p14:tracePt t="103962" x="588963" y="1652588"/>
          <p14:tracePt t="104133" x="598488" y="1660525"/>
          <p14:tracePt t="104140" x="615950" y="1670050"/>
          <p14:tracePt t="104147" x="625475" y="1687513"/>
          <p14:tracePt t="104163" x="652463" y="1704975"/>
          <p14:tracePt t="104178" x="669925" y="1724025"/>
          <p14:tracePt t="104195" x="687388" y="1741488"/>
          <p14:tracePt t="104211" x="696913" y="1741488"/>
          <p14:tracePt t="104351" x="704850" y="1758950"/>
          <p14:tracePt t="104367" x="714375" y="1768475"/>
          <p14:tracePt t="104375" x="731838" y="1776413"/>
          <p14:tracePt t="104477" x="741363" y="1776413"/>
          <p14:tracePt t="104735" x="750888" y="1785938"/>
          <p14:tracePt t="104743" x="758825" y="1795463"/>
          <p14:tracePt t="104749" x="768350" y="1803400"/>
          <p14:tracePt t="104762" x="776288" y="1812925"/>
          <p14:tracePt t="104778" x="803275" y="1830388"/>
          <p14:tracePt t="104795" x="822325" y="1839913"/>
          <p14:tracePt t="104811" x="830263" y="1839913"/>
          <p14:tracePt t="104829" x="847725" y="1849438"/>
          <p14:tracePt t="104844" x="857250" y="1857375"/>
          <p14:tracePt t="104861" x="874713" y="1857375"/>
          <p14:tracePt t="104878" x="884238" y="1866900"/>
          <p14:tracePt t="104894" x="893763" y="1866900"/>
          <p14:tracePt t="105055" x="893763" y="1874838"/>
          <p14:tracePt t="105087" x="901700" y="1884363"/>
          <p14:tracePt t="105095" x="901700" y="1893888"/>
          <p14:tracePt t="105103" x="911225" y="1911350"/>
          <p14:tracePt t="105111" x="919163" y="1920875"/>
          <p14:tracePt t="105128" x="928688" y="1938338"/>
          <p14:tracePt t="105145" x="955675" y="1973263"/>
          <p14:tracePt t="105162" x="965200" y="1992313"/>
          <p14:tracePt t="105178" x="965200" y="2009775"/>
          <p14:tracePt t="105196" x="973138" y="2036763"/>
          <p14:tracePt t="105212" x="973138" y="2044700"/>
          <p14:tracePt t="105228" x="973138" y="2063750"/>
          <p14:tracePt t="105245" x="973138" y="2081213"/>
          <p14:tracePt t="105262" x="973138" y="2089150"/>
          <p14:tracePt t="105279" x="973138" y="2098675"/>
          <p14:tracePt t="105296" x="973138" y="2116138"/>
          <p14:tracePt t="105345" x="973138" y="2125663"/>
          <p14:tracePt t="105369" x="973138" y="2135188"/>
          <p14:tracePt t="105391" x="973138" y="2143125"/>
          <p14:tracePt t="105665" x="990600" y="2143125"/>
          <p14:tracePt t="105673" x="1017588" y="2143125"/>
          <p14:tracePt t="105681" x="1054100" y="2152650"/>
          <p14:tracePt t="105698" x="1133475" y="2170113"/>
          <p14:tracePt t="105712" x="1214438" y="2197100"/>
          <p14:tracePt t="105728" x="1276350" y="2206625"/>
          <p14:tracePt t="105745" x="1347788" y="2206625"/>
          <p14:tracePt t="105762" x="1384300" y="2206625"/>
          <p14:tracePt t="105778" x="1401763" y="2206625"/>
          <p14:tracePt t="105797" x="1446213" y="2206625"/>
          <p14:tracePt t="105813" x="1509713" y="2224088"/>
          <p14:tracePt t="105829" x="1562100" y="2232025"/>
          <p14:tracePt t="105845" x="1643063" y="2251075"/>
          <p14:tracePt t="105862" x="1687513" y="2259013"/>
          <p14:tracePt t="105878" x="1731963" y="2268538"/>
          <p14:tracePt t="105895" x="1785938" y="2286000"/>
          <p14:tracePt t="105912" x="1874838" y="2312988"/>
          <p14:tracePt t="105928" x="1982788" y="2322513"/>
          <p14:tracePt t="105945" x="2062163" y="2339975"/>
          <p14:tracePt t="105963" x="2143125" y="2339975"/>
          <p14:tracePt t="105978" x="2205038" y="2330450"/>
          <p14:tracePt t="105995" x="2268538" y="2330450"/>
          <p14:tracePt t="106012" x="2330450" y="2330450"/>
          <p14:tracePt t="106028" x="2411413" y="2322513"/>
          <p14:tracePt t="106045" x="2490788" y="2295525"/>
          <p14:tracePt t="106062" x="2562225" y="2278063"/>
          <p14:tracePt t="106079" x="2679700" y="2241550"/>
          <p14:tracePt t="106095" x="2741613" y="2232025"/>
          <p14:tracePt t="106112" x="2803525" y="2214563"/>
          <p14:tracePt t="106129" x="2830513" y="2206625"/>
          <p14:tracePt t="106145" x="2857500" y="2187575"/>
          <p14:tracePt t="106162" x="2884488" y="2170113"/>
          <p14:tracePt t="106179" x="2901950" y="2160588"/>
          <p14:tracePt t="106197" x="2928938" y="2152650"/>
          <p14:tracePt t="106214" x="2965450" y="2143125"/>
          <p14:tracePt t="106229" x="2982913" y="2135188"/>
          <p14:tracePt t="106245" x="3000375" y="2116138"/>
          <p14:tracePt t="106262" x="3027363" y="2089150"/>
          <p14:tracePt t="106279" x="3044825" y="2071688"/>
          <p14:tracePt t="106296" x="3062288" y="2063750"/>
          <p14:tracePt t="106311" x="3081338" y="2054225"/>
          <p14:tracePt t="106328" x="3098800" y="2044700"/>
          <p14:tracePt t="106344" x="3108325" y="2044700"/>
          <p14:tracePt t="106471" x="3116263" y="2044700"/>
          <p14:tracePt t="106487" x="3116263" y="2054225"/>
          <p14:tracePt t="106495" x="3125788" y="2054225"/>
          <p14:tracePt t="106501" x="3133725" y="2063750"/>
          <p14:tracePt t="106517" x="3143250" y="2071688"/>
          <p14:tracePt t="106533" x="3152775" y="2071688"/>
          <p14:tracePt t="106549" x="3170238" y="2081213"/>
          <p14:tracePt t="106562" x="3179763" y="2089150"/>
          <p14:tracePt t="106579" x="3197225" y="2108200"/>
          <p14:tracePt t="106595" x="3224213" y="2125663"/>
          <p14:tracePt t="106612" x="3251200" y="2135188"/>
          <p14:tracePt t="106629" x="3268663" y="2143125"/>
          <p14:tracePt t="106645" x="3276600" y="2152650"/>
          <p14:tracePt t="106662" x="3295650" y="2160588"/>
          <p14:tracePt t="106695" x="3303588" y="2160588"/>
          <p14:tracePt t="106720" x="3322638" y="2160588"/>
          <p14:tracePt t="106736" x="3330575" y="2160588"/>
          <p14:tracePt t="106745" x="3340100" y="2179638"/>
          <p14:tracePt t="106761" x="3357563" y="2179638"/>
          <p14:tracePt t="106778" x="3367088" y="2179638"/>
          <p14:tracePt t="106794" x="3375025" y="2187575"/>
          <p14:tracePt t="106811" x="3402013" y="2187575"/>
          <p14:tracePt t="106828" x="3429000" y="2179638"/>
          <p14:tracePt t="106844" x="3455988" y="2170113"/>
          <p14:tracePt t="106861" x="3482975" y="2160588"/>
          <p14:tracePt t="106877" x="3500438" y="2160588"/>
          <p14:tracePt t="107511" x="3527425" y="2160588"/>
          <p14:tracePt t="107520" x="3536950" y="2160588"/>
          <p14:tracePt t="107529" x="3554413" y="2160588"/>
          <p14:tracePt t="107545" x="3589338" y="2152650"/>
          <p14:tracePt t="107562" x="3608388" y="2152650"/>
          <p14:tracePt t="107579" x="3633788" y="2152650"/>
          <p14:tracePt t="107596" x="3652838" y="2152650"/>
          <p14:tracePt t="107613" x="3679825" y="2152650"/>
          <p14:tracePt t="107630" x="3705225" y="2152650"/>
          <p14:tracePt t="107645" x="3724275" y="2152650"/>
          <p14:tracePt t="107662" x="3741738" y="2152650"/>
          <p14:tracePt t="107679" x="3776663" y="2152650"/>
          <p14:tracePt t="107696" x="3795713" y="2152650"/>
          <p14:tracePt t="107712" x="3830638" y="2152650"/>
          <p14:tracePt t="107730" x="3857625" y="2152650"/>
          <p14:tracePt t="107745" x="3875088" y="2143125"/>
          <p14:tracePt t="107762" x="3902075" y="2143125"/>
          <p14:tracePt t="107779" x="3919538" y="2125663"/>
          <p14:tracePt t="107796" x="3938588" y="2116138"/>
          <p14:tracePt t="107812" x="3956050" y="2108200"/>
          <p14:tracePt t="107828" x="3983038" y="2098675"/>
          <p14:tracePt t="107845" x="3990975" y="2098675"/>
          <p14:tracePt t="107864" x="4010025" y="2098675"/>
          <p14:tracePt t="107880" x="4027488" y="2098675"/>
          <p14:tracePt t="107895" x="4054475" y="2098675"/>
          <p14:tracePt t="107912" x="4062413" y="2089150"/>
          <p14:tracePt t="107929" x="4081463" y="2089150"/>
          <p14:tracePt t="107946" x="4098925" y="2081213"/>
          <p14:tracePt t="107962" x="4125913" y="2081213"/>
          <p14:tracePt t="107979" x="4133850" y="2081213"/>
          <p14:tracePt t="107995" x="4143375" y="2081213"/>
          <p14:tracePt t="108012" x="4152900" y="2081213"/>
          <p14:tracePt t="108029" x="4160838" y="2081213"/>
          <p14:tracePt t="108045" x="4187825" y="2081213"/>
          <p14:tracePt t="108062" x="4197350" y="2081213"/>
          <p14:tracePt t="108079" x="4205288" y="2081213"/>
          <p14:tracePt t="108095" x="4214813" y="2081213"/>
          <p14:tracePt t="108112" x="4224338" y="2089150"/>
          <p14:tracePt t="108138" x="4232275" y="2089150"/>
          <p14:tracePt t="108262" x="4232275" y="2098675"/>
          <p14:tracePt t="108318" x="4241800" y="2108200"/>
          <p14:tracePt t="108325" x="4241800" y="2116138"/>
          <p14:tracePt t="108334" x="4251325" y="2135188"/>
          <p14:tracePt t="108388" x="4251325" y="2143125"/>
          <p14:tracePt t="108411" x="4268788" y="2143125"/>
          <p14:tracePt t="108420" x="4268788" y="2152650"/>
          <p14:tracePt t="109145" x="4268788" y="2143125"/>
          <p14:tracePt t="109153" x="4268788" y="2125663"/>
          <p14:tracePt t="109162" x="4259263" y="2116138"/>
          <p14:tracePt t="109178" x="4259263" y="2098675"/>
          <p14:tracePt t="109195" x="4259263" y="2089150"/>
          <p14:tracePt t="110734" x="4251325" y="2098675"/>
          <p14:tracePt t="110742" x="4241800" y="2108200"/>
          <p14:tracePt t="110750" x="4232275" y="2116138"/>
          <p14:tracePt t="110762" x="4224338" y="2135188"/>
          <p14:tracePt t="110779" x="4205288" y="2152650"/>
          <p14:tracePt t="110796" x="4170363" y="2170113"/>
          <p14:tracePt t="111838" x="4160838" y="2179638"/>
          <p14:tracePt t="111846" x="4143375" y="2187575"/>
          <p14:tracePt t="111852" x="4125913" y="2206625"/>
          <p14:tracePt t="111862" x="4098925" y="2214563"/>
          <p14:tracePt t="111879" x="4027488" y="2241550"/>
          <p14:tracePt t="111896" x="3965575" y="2278063"/>
          <p14:tracePt t="111912" x="3929063" y="2286000"/>
          <p14:tracePt t="112346" x="3929063" y="2278063"/>
          <p14:tracePt t="112354" x="3929063" y="2268538"/>
          <p14:tracePt t="112363" x="3919538" y="2259013"/>
          <p14:tracePt t="112379" x="3911600" y="2241550"/>
          <p14:tracePt t="112396" x="3902075" y="2241550"/>
          <p14:tracePt t="112768" x="3902075" y="2224088"/>
          <p14:tracePt t="112785" x="3902075" y="2206625"/>
          <p14:tracePt t="112800" x="3902075" y="2197100"/>
          <p14:tracePt t="112808" x="3902075" y="2187575"/>
          <p14:tracePt t="113291" x="3911600" y="2187575"/>
          <p14:tracePt t="113300" x="3919538" y="2187575"/>
          <p14:tracePt t="113312" x="3929063" y="2187575"/>
          <p14:tracePt t="113329" x="3946525" y="2187575"/>
          <p14:tracePt t="113345" x="3973513" y="2187575"/>
          <p14:tracePt t="113378" x="3990975" y="2187575"/>
          <p14:tracePt t="113396" x="4000500" y="2187575"/>
          <p14:tracePt t="113413" x="4027488" y="2197100"/>
          <p14:tracePt t="113429" x="4037013" y="2206625"/>
          <p14:tracePt t="113446" x="4054475" y="2214563"/>
          <p14:tracePt t="113464" x="4089400" y="2224088"/>
          <p14:tracePt t="113480" x="4108450" y="2224088"/>
          <p14:tracePt t="113496" x="4125913" y="2224088"/>
          <p14:tracePt t="113513" x="4143375" y="2224088"/>
          <p14:tracePt t="113529" x="4170363" y="2214563"/>
          <p14:tracePt t="113546" x="4187825" y="2206625"/>
          <p14:tracePt t="116788" x="4152900" y="2206625"/>
          <p14:tracePt t="116797" x="4125913" y="2206625"/>
          <p14:tracePt t="116804" x="4108450" y="2206625"/>
          <p14:tracePt t="116812" x="4098925" y="2206625"/>
          <p14:tracePt t="116829" x="4062413" y="2206625"/>
          <p14:tracePt t="116846" x="4044950" y="2206625"/>
          <p14:tracePt t="116863" x="4027488" y="2206625"/>
          <p14:tracePt t="116880" x="4000500" y="2197100"/>
          <p14:tracePt t="116896" x="3983038" y="2187575"/>
          <p14:tracePt t="116899" x="3973513" y="2187575"/>
          <p14:tracePt t="116913" x="3965575" y="2187575"/>
          <p14:tracePt t="117869" x="3956050" y="2187575"/>
          <p14:tracePt t="117877" x="3938588" y="2187575"/>
          <p14:tracePt t="117885" x="3929063" y="2197100"/>
          <p14:tracePt t="117896" x="3919538" y="2206625"/>
          <p14:tracePt t="117913" x="3902075" y="2206625"/>
          <p14:tracePt t="117930" x="3894138" y="2214563"/>
          <p14:tracePt t="117948" x="3884613" y="2224088"/>
          <p14:tracePt t="117964" x="3884613" y="2241550"/>
          <p14:tracePt t="117980" x="3867150" y="2251075"/>
          <p14:tracePt t="117997" x="3857625" y="2251075"/>
          <p14:tracePt t="118581" x="3857625" y="2232025"/>
          <p14:tracePt t="118590" x="3875088" y="2224088"/>
          <p14:tracePt t="118599" x="3875088" y="2214563"/>
          <p14:tracePt t="118613" x="3884613" y="2206625"/>
          <p14:tracePt t="118630" x="3884613" y="2197100"/>
          <p14:tracePt t="118647" x="3894138" y="2187575"/>
          <p14:tracePt t="119238" x="3902075" y="2179638"/>
          <p14:tracePt t="119246" x="3902075" y="2170113"/>
          <p14:tracePt t="119253" x="3911600" y="2152650"/>
          <p14:tracePt t="119270" x="3919538" y="2143125"/>
          <p14:tracePt t="119280" x="3929063" y="2135188"/>
          <p14:tracePt t="120216" x="3965575" y="2135188"/>
          <p14:tracePt t="120223" x="4017963" y="2125663"/>
          <p14:tracePt t="120232" x="4062413" y="2108200"/>
          <p14:tracePt t="120248" x="4152900" y="2098675"/>
          <p14:tracePt t="120264" x="4259263" y="2081213"/>
          <p14:tracePt t="120280" x="4375150" y="2054225"/>
          <p14:tracePt t="120297" x="4465638" y="2044700"/>
          <p14:tracePt t="120314" x="4554538" y="2044700"/>
          <p14:tracePt t="120330" x="4652963" y="2044700"/>
          <p14:tracePt t="120347" x="4724400" y="2044700"/>
          <p14:tracePt t="120364" x="4795838" y="2071688"/>
          <p14:tracePt t="120380" x="4830763" y="2081213"/>
          <p14:tracePt t="120397" x="4848225" y="2089150"/>
          <p14:tracePt t="120413" x="4875213" y="2098675"/>
          <p14:tracePt t="120430" x="4902200" y="2116138"/>
          <p14:tracePt t="120447" x="4946650" y="2135188"/>
          <p14:tracePt t="120463" x="5027613" y="2160588"/>
          <p14:tracePt t="120482" x="5126038" y="2187575"/>
          <p14:tracePt t="120498" x="5160963" y="2197100"/>
          <p14:tracePt t="120514" x="5180013" y="2206625"/>
          <p14:tracePt t="120530" x="5197475" y="2206625"/>
          <p14:tracePt t="120547" x="5224463" y="2206625"/>
          <p14:tracePt t="120563" x="5241925" y="2214563"/>
          <p14:tracePt t="120580" x="5259388" y="2214563"/>
          <p14:tracePt t="120597" x="5286375" y="2214563"/>
          <p14:tracePt t="120614" x="5295900" y="2214563"/>
          <p14:tracePt t="120817" x="5313363" y="2214563"/>
          <p14:tracePt t="120825" x="5322888" y="2224088"/>
          <p14:tracePt t="120833" x="5330825" y="2224088"/>
          <p14:tracePt t="120846" x="5349875" y="2224088"/>
          <p14:tracePt t="120863" x="5367338" y="2224088"/>
          <p14:tracePt t="120879" x="5384800" y="2224088"/>
          <p14:tracePt t="120896" x="5384800" y="2241550"/>
          <p14:tracePt t="122697" x="5384800" y="2251075"/>
          <p14:tracePt t="122704" x="5375275" y="2259013"/>
          <p14:tracePt t="122714" x="5367338" y="2268538"/>
          <p14:tracePt t="122730" x="5340350" y="2286000"/>
          <p14:tracePt t="122747" x="5330825" y="2286000"/>
          <p14:tracePt t="122764" x="5322888" y="2286000"/>
          <p14:tracePt t="122781" x="5313363" y="2286000"/>
          <p14:tracePt t="122797" x="5303838" y="2286000"/>
          <p14:tracePt t="132104" x="5268913" y="2303463"/>
          <p14:tracePt t="132112" x="5232400" y="2312988"/>
          <p14:tracePt t="132120" x="5187950" y="2330450"/>
          <p14:tracePt t="132131" x="5153025" y="2339975"/>
          <p14:tracePt t="132148" x="5072063" y="2366963"/>
          <p14:tracePt t="132165" x="4965700" y="2393950"/>
          <p14:tracePt t="132184" x="4768850" y="2393950"/>
          <p14:tracePt t="132199" x="4652963" y="2393950"/>
          <p14:tracePt t="132215" x="4572000" y="2420938"/>
          <p14:tracePt t="132232" x="4510088" y="2446338"/>
          <p14:tracePt t="132248" x="4465638" y="2446338"/>
          <p14:tracePt t="132265" x="4402138" y="2455863"/>
          <p14:tracePt t="132283" x="4303713" y="2438400"/>
          <p14:tracePt t="132300" x="4224338" y="2411413"/>
          <p14:tracePt t="132316" x="4133850" y="2384425"/>
          <p14:tracePt t="132332" x="4054475" y="2374900"/>
          <p14:tracePt t="132348" x="3956050" y="2349500"/>
          <p14:tracePt t="132365" x="3803650" y="2330450"/>
          <p14:tracePt t="132381" x="3660775" y="2330450"/>
          <p14:tracePt t="132398" x="3465513" y="2339975"/>
          <p14:tracePt t="132401" x="3367088" y="2357438"/>
          <p14:tracePt t="132415" x="3259138" y="2374900"/>
          <p14:tracePt t="132432" x="3062288" y="2411413"/>
          <p14:tracePt t="132449" x="2919413" y="2420938"/>
          <p14:tracePt t="132465" x="2857500" y="2438400"/>
          <p14:tracePt t="132482" x="2776538" y="2465388"/>
          <p14:tracePt t="132498" x="2714625" y="2482850"/>
          <p14:tracePt t="132515" x="2660650" y="2509838"/>
          <p14:tracePt t="132532" x="2598738" y="2536825"/>
          <p14:tracePt t="132550" x="2482850" y="2571750"/>
          <p14:tracePt t="132566" x="2374900" y="2598738"/>
          <p14:tracePt t="132582" x="2241550" y="2635250"/>
          <p14:tracePt t="132599" x="2125663" y="2660650"/>
          <p14:tracePt t="132615" x="2017713" y="2687638"/>
          <p14:tracePt t="132632" x="1911350" y="2714625"/>
          <p14:tracePt t="132648" x="1812925" y="2741613"/>
          <p14:tracePt t="132665" x="1704975" y="2768600"/>
          <p14:tracePt t="132682" x="1589088" y="2795588"/>
          <p14:tracePt t="132699" x="1455738" y="2840038"/>
          <p14:tracePt t="132716" x="1411288" y="2840038"/>
          <p14:tracePt t="132733" x="1393825" y="2849563"/>
          <p14:tracePt t="132748" x="1384300" y="2849563"/>
          <p14:tracePt t="132887" x="1393825" y="2830513"/>
          <p14:tracePt t="132894" x="1401763" y="2830513"/>
          <p14:tracePt t="132902" x="1411288" y="2830513"/>
          <p14:tracePt t="132915" x="1438275" y="2830513"/>
          <p14:tracePt t="132932" x="1517650" y="2813050"/>
          <p14:tracePt t="132950" x="1633538" y="2786063"/>
          <p14:tracePt t="132966" x="1704975" y="2768600"/>
          <p14:tracePt t="132982" x="1768475" y="2768600"/>
          <p14:tracePt t="132998" x="1803400" y="2759075"/>
          <p14:tracePt t="133015" x="1847850" y="2759075"/>
          <p14:tracePt t="133032" x="1884363" y="2741613"/>
          <p14:tracePt t="133048" x="1901825" y="2732088"/>
          <p14:tracePt t="133066" x="1946275" y="2732088"/>
          <p14:tracePt t="133082" x="1965325" y="2732088"/>
          <p14:tracePt t="133098" x="1982788" y="2732088"/>
          <p14:tracePt t="133115" x="2009775" y="2751138"/>
          <p14:tracePt t="133132" x="2027238" y="2768600"/>
          <p14:tracePt t="133148" x="2071688" y="2786063"/>
          <p14:tracePt t="133165" x="2089150" y="2795588"/>
          <p14:tracePt t="133182" x="2116138" y="2813050"/>
          <p14:tracePt t="133200" x="2143125" y="2822575"/>
          <p14:tracePt t="133217" x="2160588" y="2822575"/>
          <p14:tracePt t="133232" x="2197100" y="2830513"/>
          <p14:tracePt t="133248" x="2232025" y="2840038"/>
          <p14:tracePt t="133265" x="2259013" y="2857500"/>
          <p14:tracePt t="133282" x="2276475" y="2857500"/>
          <p14:tracePt t="133298" x="2303463" y="2874963"/>
          <p14:tracePt t="133316" x="2330450" y="2874963"/>
          <p14:tracePt t="133332" x="2374900" y="2884488"/>
          <p14:tracePt t="133348" x="2401888" y="2884488"/>
          <p14:tracePt t="133365" x="2419350" y="2884488"/>
          <p14:tracePt t="133382" x="2438400" y="2884488"/>
          <p14:tracePt t="133398" x="2473325" y="2894013"/>
          <p14:tracePt t="133402" x="2490788" y="2894013"/>
          <p14:tracePt t="133415" x="2500313" y="2894013"/>
          <p14:tracePt t="133433" x="2536825" y="2894013"/>
          <p14:tracePt t="133450" x="2544763" y="2894013"/>
          <p14:tracePt t="133497" x="2554288" y="2894013"/>
          <p14:tracePt t="133598" x="2554288" y="2901950"/>
          <p14:tracePt t="133614" x="2544763" y="2928938"/>
          <p14:tracePt t="133622" x="2544763" y="2938463"/>
          <p14:tracePt t="133632" x="2527300" y="2946400"/>
          <p14:tracePt t="133648" x="2517775" y="2955925"/>
          <p14:tracePt t="133665" x="2509838" y="2955925"/>
          <p14:tracePt t="133682" x="2500313" y="2955925"/>
          <p14:tracePt t="133746" x="2490788" y="2946400"/>
          <p14:tracePt t="133754" x="2482850" y="2946400"/>
          <p14:tracePt t="133765" x="2473325" y="2938463"/>
          <p14:tracePt t="133782" x="2446338" y="2911475"/>
          <p14:tracePt t="133799" x="2438400" y="2901950"/>
          <p14:tracePt t="133815" x="2419350" y="2884488"/>
          <p14:tracePt t="133831" x="2384425" y="2867025"/>
          <p14:tracePt t="133848" x="2357438" y="2857500"/>
          <p14:tracePt t="133865" x="2322513" y="2840038"/>
          <p14:tracePt t="133882" x="2303463" y="2840038"/>
          <p14:tracePt t="133898" x="2286000" y="2840038"/>
          <p14:tracePt t="133915" x="2259013" y="2840038"/>
          <p14:tracePt t="133932" x="2232025" y="2840038"/>
          <p14:tracePt t="133950" x="2187575" y="2857500"/>
          <p14:tracePt t="133966" x="2170113" y="2867025"/>
          <p14:tracePt t="133982" x="2152650" y="2874963"/>
          <p14:tracePt t="133998" x="2125663" y="2874963"/>
          <p14:tracePt t="134015" x="2108200" y="2874963"/>
          <p14:tracePt t="134032" x="2089150" y="2884488"/>
          <p14:tracePt t="134048" x="2062163" y="2894013"/>
          <p14:tracePt t="134065" x="2044700" y="2901950"/>
          <p14:tracePt t="134082" x="2017713" y="2928938"/>
          <p14:tracePt t="134098" x="1955800" y="2955925"/>
          <p14:tracePt t="134115" x="1928813" y="2982913"/>
          <p14:tracePt t="134132" x="1901825" y="3000375"/>
          <p14:tracePt t="134148" x="1884363" y="3009900"/>
          <p14:tracePt t="134396" x="1874838" y="3009900"/>
          <p14:tracePt t="134404" x="1874838" y="3000375"/>
          <p14:tracePt t="134415" x="1866900" y="2992438"/>
          <p14:tracePt t="134432" x="1866900" y="2965450"/>
          <p14:tracePt t="134448" x="1866900" y="2946400"/>
          <p14:tracePt t="134560" x="1893888" y="2946400"/>
          <p14:tracePt t="134568" x="1901825" y="2955925"/>
          <p14:tracePt t="134592" x="1911350" y="2955925"/>
          <p14:tracePt t="134654" x="1911350" y="2973388"/>
          <p14:tracePt t="134662" x="1919288" y="2982913"/>
          <p14:tracePt t="134670" x="1928813" y="2982913"/>
          <p14:tracePt t="134682" x="1938338" y="2992438"/>
          <p14:tracePt t="134701" x="1973263" y="3017838"/>
          <p14:tracePt t="134717" x="1990725" y="3044825"/>
          <p14:tracePt t="134732" x="2009775" y="3063875"/>
          <p14:tracePt t="134749" x="2027238" y="3071813"/>
          <p14:tracePt t="134765" x="2054225" y="3081338"/>
          <p14:tracePt t="134782" x="2071688" y="3098800"/>
          <p14:tracePt t="134799" x="2089150" y="3125788"/>
          <p14:tracePt t="134816" x="2116138" y="3143250"/>
          <p14:tracePt t="134832" x="2133600" y="3152775"/>
          <p14:tracePt t="134848" x="2143125" y="3160713"/>
          <p14:tracePt t="134867" x="2160588" y="3170238"/>
          <p14:tracePt t="134882" x="2187575" y="3179763"/>
          <p14:tracePt t="134899" x="2205038" y="3197225"/>
          <p14:tracePt t="134915" x="2224088" y="3197225"/>
          <p14:tracePt t="134932" x="2241550" y="3206750"/>
          <p14:tracePt t="134975" x="2259013" y="3206750"/>
          <p14:tracePt t="134990" x="2286000" y="3214688"/>
          <p14:tracePt t="134999" x="2303463" y="3214688"/>
          <p14:tracePt t="135016" x="2322513" y="3224213"/>
          <p14:tracePt t="135032" x="2339975" y="3224213"/>
          <p14:tracePt t="135049" x="2357438" y="3224213"/>
          <p14:tracePt t="135065" x="2384425" y="3224213"/>
          <p14:tracePt t="135082" x="2401888" y="3224213"/>
          <p14:tracePt t="135100" x="2419350" y="3214688"/>
          <p14:tracePt t="135117" x="2428875" y="3197225"/>
          <p14:tracePt t="135132" x="2455863" y="3179763"/>
          <p14:tracePt t="135149" x="2465388" y="3179763"/>
          <p14:tracePt t="135165" x="2473325" y="3170238"/>
          <p14:tracePt t="135182" x="2482850" y="3170238"/>
          <p14:tracePt t="135280" x="2509838" y="3179763"/>
          <p14:tracePt t="135288" x="2517775" y="3179763"/>
          <p14:tracePt t="135304" x="2527300" y="3179763"/>
          <p14:tracePt t="135318" x="2536825" y="3179763"/>
          <p14:tracePt t="135331" x="2544763" y="3179763"/>
          <p14:tracePt t="135351" x="2581275" y="3179763"/>
          <p14:tracePt t="135367" x="2598738" y="3179763"/>
          <p14:tracePt t="135382" x="2616200" y="3179763"/>
          <p14:tracePt t="135399" x="2633663" y="3179763"/>
          <p14:tracePt t="135415" x="2660650" y="3179763"/>
          <p14:tracePt t="135432" x="2679700" y="3179763"/>
          <p14:tracePt t="135449" x="2697163" y="3170238"/>
          <p14:tracePt t="135465" x="2741613" y="3152775"/>
          <p14:tracePt t="135482" x="2803525" y="3135313"/>
          <p14:tracePt t="135499" x="2822575" y="3135313"/>
          <p14:tracePt t="135515" x="2840038" y="3135313"/>
          <p14:tracePt t="135532" x="2874963" y="3116263"/>
          <p14:tracePt t="135549" x="2894013" y="3116263"/>
          <p14:tracePt t="135565" x="2911475" y="3108325"/>
          <p14:tracePt t="135582" x="2946400" y="3098800"/>
          <p14:tracePt t="135599" x="2973388" y="3081338"/>
          <p14:tracePt t="135617" x="3000375" y="3081338"/>
          <p14:tracePt t="135632" x="3009900" y="3081338"/>
          <p14:tracePt t="135859" x="3017838" y="3081338"/>
          <p14:tracePt t="135883" x="3027363" y="3081338"/>
          <p14:tracePt t="135890" x="3036888" y="3081338"/>
          <p14:tracePt t="135899" x="3044825" y="3081338"/>
          <p14:tracePt t="135916" x="3071813" y="3081338"/>
          <p14:tracePt t="135932" x="3081338" y="3081338"/>
          <p14:tracePt t="135949" x="3089275" y="3081338"/>
          <p14:tracePt t="135965" x="3098800" y="3081338"/>
          <p14:tracePt t="135982" x="3108325" y="3081338"/>
          <p14:tracePt t="136001" x="3116263" y="3089275"/>
          <p14:tracePt t="136016" x="3125788" y="3089275"/>
          <p14:tracePt t="136032" x="3152775" y="3089275"/>
          <p14:tracePt t="136049" x="3170238" y="3089275"/>
          <p14:tracePt t="136082" x="3187700" y="3089275"/>
          <p14:tracePt t="136100" x="3224213" y="3089275"/>
          <p14:tracePt t="136141" x="3232150" y="3089275"/>
          <p14:tracePt t="136156" x="3241675" y="3098800"/>
          <p14:tracePt t="136187" x="3251200" y="3098800"/>
          <p14:tracePt t="136203" x="3259138" y="3098800"/>
          <p14:tracePt t="136218" x="3268663" y="3098800"/>
          <p14:tracePt t="136235" x="3276600" y="3098800"/>
          <p14:tracePt t="136759" x="3295650" y="3098800"/>
          <p14:tracePt t="136775" x="3330575" y="3098800"/>
          <p14:tracePt t="136782" x="3340100" y="3098800"/>
          <p14:tracePt t="136790" x="3348038" y="3098800"/>
          <p14:tracePt t="136799" x="3357563" y="3098800"/>
          <p14:tracePt t="136816" x="3375025" y="3089275"/>
          <p14:tracePt t="136833" x="3394075" y="3089275"/>
          <p14:tracePt t="136849" x="3419475" y="3081338"/>
          <p14:tracePt t="136866" x="3429000" y="3081338"/>
          <p14:tracePt t="136883" x="3438525" y="3081338"/>
          <p14:tracePt t="136899" x="3455988" y="3063875"/>
          <p14:tracePt t="136916" x="3465513" y="3054350"/>
          <p14:tracePt t="136932" x="3482975" y="3054350"/>
          <p14:tracePt t="136949" x="3490913" y="3054350"/>
          <p14:tracePt t="136984" x="3490913" y="3044825"/>
          <p14:tracePt t="137181" x="3500438" y="3036888"/>
          <p14:tracePt t="137189" x="3509963" y="3036888"/>
          <p14:tracePt t="137199" x="3517900" y="3027363"/>
          <p14:tracePt t="137216" x="3536950" y="3017838"/>
          <p14:tracePt t="137232" x="3562350" y="2992438"/>
          <p14:tracePt t="137251" x="3598863" y="2973388"/>
          <p14:tracePt t="137267" x="3625850" y="2965450"/>
          <p14:tracePt t="137282" x="3633788" y="2965450"/>
          <p14:tracePt t="137299" x="3652838" y="2955925"/>
          <p14:tracePt t="137316" x="3670300" y="2946400"/>
          <p14:tracePt t="137332" x="3697288" y="2938463"/>
          <p14:tracePt t="137349" x="3705225" y="2938463"/>
          <p14:tracePt t="138033" x="3714750" y="2938463"/>
          <p14:tracePt t="138041" x="3732213" y="2946400"/>
          <p14:tracePt t="138049" x="3751263" y="2955925"/>
          <p14:tracePt t="138066" x="3776663" y="2965450"/>
          <p14:tracePt t="138082" x="3840163" y="2965450"/>
          <p14:tracePt t="138099" x="3919538" y="2965450"/>
          <p14:tracePt t="138116" x="4010025" y="2938463"/>
          <p14:tracePt t="138132" x="4089400" y="2911475"/>
          <p14:tracePt t="138150" x="4205288" y="2867025"/>
          <p14:tracePt t="138167" x="4268788" y="2849563"/>
          <p14:tracePt t="138183" x="4303713" y="2840038"/>
          <p14:tracePt t="138200" x="4322763" y="2822575"/>
          <p14:tracePt t="138216" x="4330700" y="2822575"/>
          <p14:tracePt t="138249" x="4340225" y="2822575"/>
          <p14:tracePt t="138283" x="4357688" y="2822575"/>
          <p14:tracePt t="138291" x="4367213" y="2822575"/>
          <p14:tracePt t="138299" x="4375150" y="2830513"/>
          <p14:tracePt t="138316" x="4394200" y="2840038"/>
          <p14:tracePt t="138332" x="4411663" y="2849563"/>
          <p14:tracePt t="138349" x="4438650" y="2857500"/>
          <p14:tracePt t="138366" x="4456113" y="2874963"/>
          <p14:tracePt t="138382" x="4473575" y="2894013"/>
          <p14:tracePt t="138399" x="4483100" y="2911475"/>
          <p14:tracePt t="138402" x="4500563" y="2921000"/>
          <p14:tracePt t="138417" x="4518025" y="2938463"/>
          <p14:tracePt t="138433" x="4537075" y="2946400"/>
          <p14:tracePt t="138449" x="4554538" y="2965450"/>
          <p14:tracePt t="138466" x="4581525" y="2992438"/>
          <p14:tracePt t="138482" x="4598988" y="3000375"/>
          <p14:tracePt t="138499" x="4616450" y="3009900"/>
          <p14:tracePt t="138516" x="4633913" y="3017838"/>
          <p14:tracePt t="138532" x="4660900" y="3017838"/>
          <p14:tracePt t="138549" x="4687888" y="3027363"/>
          <p14:tracePt t="138566" x="4705350" y="3027363"/>
          <p14:tracePt t="138582" x="4741863" y="3027363"/>
          <p14:tracePt t="138599" x="4795838" y="3027363"/>
          <p14:tracePt t="138616" x="4875213" y="3027363"/>
          <p14:tracePt t="138632" x="4965700" y="3044825"/>
          <p14:tracePt t="138649" x="5072063" y="3054350"/>
          <p14:tracePt t="138667" x="5259388" y="3081338"/>
          <p14:tracePt t="138683" x="5357813" y="3108325"/>
          <p14:tracePt t="138700" x="5429250" y="3135313"/>
          <p14:tracePt t="138716" x="5483225" y="3160713"/>
          <p14:tracePt t="138732" x="5510213" y="3170238"/>
          <p14:tracePt t="138749" x="5545138" y="3179763"/>
          <p14:tracePt t="138766" x="5608638" y="3179763"/>
          <p14:tracePt t="138782" x="5661025" y="3197225"/>
          <p14:tracePt t="138801" x="5751513" y="3206750"/>
          <p14:tracePt t="138817" x="5768975" y="3206750"/>
          <p14:tracePt t="138833" x="5786438" y="3214688"/>
          <p14:tracePt t="138849" x="5813425" y="3214688"/>
          <p14:tracePt t="138866" x="5822950" y="3214688"/>
          <p14:tracePt t="138882" x="5830888" y="3214688"/>
          <p14:tracePt t="138899" x="5849938" y="3214688"/>
          <p14:tracePt t="138902" x="5857875" y="3214688"/>
          <p14:tracePt t="138917" x="5884863" y="3214688"/>
          <p14:tracePt t="138933" x="5902325" y="3214688"/>
          <p14:tracePt t="138949" x="5921375" y="3214688"/>
          <p14:tracePt t="138966" x="5929313" y="3214688"/>
          <p14:tracePt t="138983" x="5938838" y="3206750"/>
          <p14:tracePt t="138999" x="5965825" y="3206750"/>
          <p14:tracePt t="139016" x="5983288" y="3197225"/>
          <p14:tracePt t="139033" x="6000750" y="3187700"/>
          <p14:tracePt t="139050" x="6037263" y="3170238"/>
          <p14:tracePt t="139066" x="6054725" y="3170238"/>
          <p14:tracePt t="139082" x="6072188" y="3160713"/>
          <p14:tracePt t="139099" x="6081713" y="3152775"/>
          <p14:tracePt t="139116" x="6108700" y="3152775"/>
          <p14:tracePt t="139132" x="6126163" y="3143250"/>
          <p14:tracePt t="139151" x="6153150" y="3143250"/>
          <p14:tracePt t="139167" x="6180138" y="3143250"/>
          <p14:tracePt t="139183" x="6197600" y="3135313"/>
          <p14:tracePt t="139200" x="6215063" y="3116263"/>
          <p14:tracePt t="139216" x="6259513" y="3089275"/>
          <p14:tracePt t="139232" x="6286500" y="3071813"/>
          <p14:tracePt t="139249" x="6303963" y="3044825"/>
          <p14:tracePt t="139266" x="6340475" y="3027363"/>
          <p14:tracePt t="139283" x="6357938" y="3009900"/>
          <p14:tracePt t="139301" x="6375400" y="2973388"/>
          <p14:tracePt t="139315" x="6384925" y="2973388"/>
          <p14:tracePt t="139363" x="6394450" y="2973388"/>
          <p14:tracePt t="139417" x="6394450" y="2965450"/>
          <p14:tracePt t="141264" x="6402388" y="2965450"/>
          <p14:tracePt t="141271" x="6421438" y="2965450"/>
          <p14:tracePt t="141283" x="6446838" y="2965450"/>
          <p14:tracePt t="141300" x="6510338" y="2955925"/>
          <p14:tracePt t="141316" x="6581775" y="2928938"/>
          <p14:tracePt t="141333" x="6608763" y="2921000"/>
          <p14:tracePt t="141349" x="6653213" y="2911475"/>
          <p14:tracePt t="141366" x="6670675" y="2894013"/>
          <p14:tracePt t="141383" x="6697663" y="2894013"/>
          <p14:tracePt t="141399" x="6715125" y="2894013"/>
          <p14:tracePt t="141416" x="6732588" y="2884488"/>
          <p14:tracePt t="141433" x="6751638" y="2884488"/>
          <p14:tracePt t="141449" x="6786563" y="2874963"/>
          <p14:tracePt t="141467" x="6813550" y="2874963"/>
          <p14:tracePt t="141484" x="6840538" y="2867025"/>
          <p14:tracePt t="141500" x="6858000" y="2867025"/>
          <p14:tracePt t="141516" x="6875463" y="2867025"/>
          <p14:tracePt t="141594" x="6884988" y="2867025"/>
          <p14:tracePt t="141616" x="6902450" y="2867025"/>
          <p14:tracePt t="141632" x="6911975" y="2884488"/>
          <p14:tracePt t="141640" x="6921500" y="2901950"/>
          <p14:tracePt t="141649" x="6929438" y="2911475"/>
          <p14:tracePt t="141666" x="6946900" y="2921000"/>
          <p14:tracePt t="141683" x="6956425" y="2938463"/>
          <p14:tracePt t="141702" x="6956425" y="2946400"/>
          <p14:tracePt t="141718" x="6973888" y="2955925"/>
          <p14:tracePt t="141751" x="6983413" y="2973388"/>
          <p14:tracePt t="141772" x="6983413" y="2982913"/>
          <p14:tracePt t="141820" x="6992938" y="2992438"/>
          <p14:tracePt t="141836" x="6992938" y="3000375"/>
          <p14:tracePt t="141860" x="6992938" y="3009900"/>
          <p14:tracePt t="141930" x="6992938" y="3017838"/>
          <p14:tracePt t="145590" x="6992938" y="3027363"/>
          <p14:tracePt t="145598" x="6983413" y="3044825"/>
          <p14:tracePt t="145606" x="6965950" y="3054350"/>
          <p14:tracePt t="145616" x="6956425" y="3063875"/>
          <p14:tracePt t="145633" x="6938963" y="3081338"/>
          <p14:tracePt t="145650" x="6921500" y="3098800"/>
          <p14:tracePt t="145668" x="6884988" y="3135313"/>
          <p14:tracePt t="145685" x="6875463" y="3152775"/>
          <p14:tracePt t="145701" x="6867525" y="3152775"/>
          <p14:tracePt t="145717" x="6867525" y="3160713"/>
          <p14:tracePt t="145733" x="6858000" y="3160713"/>
          <p14:tracePt t="149269" x="6850063" y="3160713"/>
          <p14:tracePt t="149284" x="6732588" y="3179763"/>
          <p14:tracePt t="149301" x="6554788" y="3197225"/>
          <p14:tracePt t="149317" x="6446838" y="3206750"/>
          <p14:tracePt t="149334" x="6323013" y="3206750"/>
          <p14:tracePt t="149350" x="6232525" y="3206750"/>
          <p14:tracePt t="149367" x="6153150" y="3206750"/>
          <p14:tracePt t="149385" x="6081713" y="3187700"/>
          <p14:tracePt t="149401" x="6064250" y="3187700"/>
          <p14:tracePt t="149417" x="6045200" y="3179763"/>
          <p14:tracePt t="149434" x="6037263" y="3179763"/>
          <p14:tracePt t="149471" x="6018213" y="3179763"/>
          <p14:tracePt t="149493" x="6010275" y="3179763"/>
          <p14:tracePt t="149533" x="6000750" y="3179763"/>
          <p14:tracePt t="149619" x="6000750" y="3170238"/>
          <p14:tracePt t="149635" x="5992813" y="3160713"/>
          <p14:tracePt t="149643" x="5992813" y="3152775"/>
          <p14:tracePt t="149673" x="5983288" y="3143250"/>
          <p14:tracePt t="150151" x="5983288" y="3135313"/>
          <p14:tracePt t="150167" x="5983288" y="3116263"/>
          <p14:tracePt t="150175" x="5983288" y="3108325"/>
          <p14:tracePt t="150184" x="5983288" y="3098800"/>
          <p14:tracePt t="150200" x="5983288" y="3089275"/>
          <p14:tracePt t="153962" x="5983288" y="3081338"/>
          <p14:tracePt t="153970" x="5983288" y="3071813"/>
          <p14:tracePt t="156160" x="5983288" y="3063875"/>
          <p14:tracePt t="179353" x="5973763" y="3063875"/>
          <p14:tracePt t="179360" x="5946775" y="3071813"/>
          <p14:tracePt t="179370" x="5938838" y="3081338"/>
          <p14:tracePt t="179387" x="5902325" y="3116263"/>
          <p14:tracePt t="179404" x="5875338" y="3125788"/>
          <p14:tracePt t="179407" x="5867400" y="3135313"/>
          <p14:tracePt t="179422" x="5840413" y="3160713"/>
          <p14:tracePt t="179438" x="5813425" y="3187700"/>
          <p14:tracePt t="179454" x="5759450" y="3214688"/>
          <p14:tracePt t="179470" x="5715000" y="3241675"/>
          <p14:tracePt t="179487" x="5635625" y="3251200"/>
          <p14:tracePt t="179504" x="5554663" y="3278188"/>
          <p14:tracePt t="179521" x="5492750" y="3313113"/>
          <p14:tracePt t="179537" x="5411788" y="3357563"/>
          <p14:tracePt t="179554" x="5295900" y="3411538"/>
          <p14:tracePt t="179571" x="5197475" y="3446463"/>
          <p14:tracePt t="179587" x="5064125" y="3482975"/>
          <p14:tracePt t="179604" x="4911725" y="3509963"/>
          <p14:tracePt t="179621" x="4803775" y="3536950"/>
          <p14:tracePt t="179637" x="4724400" y="3563938"/>
          <p14:tracePt t="179654" x="4687888" y="3571875"/>
          <p14:tracePt t="179671" x="4670425" y="3581400"/>
          <p14:tracePt t="179798" x="4705350" y="3598863"/>
          <p14:tracePt t="179806" x="4741863" y="3608388"/>
          <p14:tracePt t="179820" x="4786313" y="3608388"/>
          <p14:tracePt t="179837" x="4929188" y="3635375"/>
          <p14:tracePt t="179853" x="5027613" y="3652838"/>
          <p14:tracePt t="179870" x="5116513" y="3652838"/>
          <p14:tracePt t="179887" x="5180013" y="3635375"/>
          <p14:tracePt t="179903" x="5214938" y="3608388"/>
          <p14:tracePt t="179905" x="5224463" y="3598863"/>
          <p14:tracePt t="179920" x="5232400" y="3598863"/>
          <p14:tracePt t="179937" x="5251450" y="3589338"/>
          <p14:tracePt t="179954" x="5251450" y="3581400"/>
          <p14:tracePt t="179970" x="5259388" y="3581400"/>
          <p14:tracePt t="179987" x="5268913" y="3571875"/>
          <p14:tracePt t="180003" x="5286375" y="3571875"/>
          <p14:tracePt t="192163" x="5268913" y="3571875"/>
          <p14:tracePt t="192171" x="5232400" y="3589338"/>
          <p14:tracePt t="192178" x="5187950" y="3598863"/>
          <p14:tracePt t="192189" x="5153025" y="3616325"/>
          <p14:tracePt t="192206" x="5072063" y="3635375"/>
          <p14:tracePt t="192222" x="4965700" y="3670300"/>
          <p14:tracePt t="192241" x="4840288" y="3714750"/>
          <p14:tracePt t="192257" x="4776788" y="3741738"/>
          <p14:tracePt t="192273" x="4705350" y="3768725"/>
          <p14:tracePt t="192289" x="4625975" y="3795713"/>
          <p14:tracePt t="192306" x="4545013" y="3822700"/>
          <p14:tracePt t="192322" x="4465638" y="3849688"/>
          <p14:tracePt t="192339" x="4384675" y="3884613"/>
          <p14:tracePt t="192355" x="4340225" y="3911600"/>
          <p14:tracePt t="192372" x="4276725" y="3956050"/>
          <p14:tracePt t="192390" x="4214813" y="3983038"/>
          <p14:tracePt t="192407" x="4179888" y="4010025"/>
          <p14:tracePt t="192422" x="4133850" y="4027488"/>
          <p14:tracePt t="192439" x="4089400" y="4064000"/>
          <p14:tracePt t="192456" x="4054475" y="4090988"/>
          <p14:tracePt t="192473" x="4037013" y="4108450"/>
          <p14:tracePt t="192489" x="4000500" y="4125913"/>
          <p14:tracePt t="192506" x="3973513" y="4152900"/>
          <p14:tracePt t="192523" x="3946525" y="4152900"/>
          <p14:tracePt t="192539" x="3938588" y="4162425"/>
          <p14:tracePt t="192555" x="3929063" y="4162425"/>
          <p14:tracePt t="195035" x="3894138" y="4162425"/>
          <p14:tracePt t="195043" x="3840163" y="4162425"/>
          <p14:tracePt t="195057" x="3751263" y="4162425"/>
          <p14:tracePt t="195074" x="3679825" y="4162425"/>
          <p14:tracePt t="195089" x="3616325" y="4162425"/>
          <p14:tracePt t="195106" x="3517900" y="4162425"/>
          <p14:tracePt t="195122" x="3446463" y="4162425"/>
          <p14:tracePt t="195139" x="3367088" y="4162425"/>
          <p14:tracePt t="195156" x="3340100" y="4162425"/>
          <p14:tracePt t="195172" x="3303588" y="4162425"/>
          <p14:tracePt t="195189" x="3286125" y="4162425"/>
          <p14:tracePt t="195208" x="3251200" y="4162425"/>
          <p14:tracePt t="195223" x="3232150" y="4143375"/>
          <p14:tracePt t="195239" x="3160713" y="4135438"/>
          <p14:tracePt t="195256" x="3081338" y="4116388"/>
          <p14:tracePt t="195273" x="3000375" y="4098925"/>
          <p14:tracePt t="195289" x="2928938" y="4081463"/>
          <p14:tracePt t="195307" x="2813050" y="4044950"/>
          <p14:tracePt t="195323" x="2732088" y="4019550"/>
          <p14:tracePt t="195339" x="2652713" y="3992563"/>
          <p14:tracePt t="195356" x="2544763" y="3965575"/>
          <p14:tracePt t="195373" x="2411413" y="3948113"/>
          <p14:tracePt t="195389" x="2303463" y="3929063"/>
          <p14:tracePt t="195406" x="2197100" y="3921125"/>
          <p14:tracePt t="195409" x="2143125" y="3902075"/>
          <p14:tracePt t="195423" x="2098675" y="3902075"/>
          <p14:tracePt t="195439" x="2027238" y="3902075"/>
          <p14:tracePt t="195457" x="1973263" y="3902075"/>
          <p14:tracePt t="195474" x="1946275" y="3902075"/>
          <p14:tracePt t="195769" x="1946275" y="3911600"/>
          <p14:tracePt t="195778" x="1965325" y="3921125"/>
          <p14:tracePt t="195789" x="1973263" y="3929063"/>
          <p14:tracePt t="195807" x="1990725" y="3948113"/>
          <p14:tracePt t="195823" x="2009775" y="3965575"/>
          <p14:tracePt t="195839" x="2062163" y="3992563"/>
          <p14:tracePt t="195857" x="2116138" y="4010025"/>
          <p14:tracePt t="195873" x="2160588" y="4027488"/>
          <p14:tracePt t="195889" x="2241550" y="4037013"/>
          <p14:tracePt t="195906" x="2347913" y="4054475"/>
          <p14:tracePt t="195922" x="2419350" y="4054475"/>
          <p14:tracePt t="195940" x="2455863" y="4064000"/>
          <p14:tracePt t="195957" x="2473325" y="4064000"/>
          <p14:tracePt t="195973" x="2490788" y="4071938"/>
          <p14:tracePt t="195990" x="2500313" y="4081463"/>
          <p14:tracePt t="196006" x="2509838" y="4081463"/>
          <p14:tracePt t="197554" x="2517775" y="4090988"/>
          <p14:tracePt t="197562" x="2544763" y="4108450"/>
          <p14:tracePt t="197573" x="2562225" y="4135438"/>
          <p14:tracePt t="197589" x="2589213" y="4152900"/>
          <p14:tracePt t="197608" x="2616200" y="4170363"/>
          <p14:tracePt t="197851" x="2589213" y="4162425"/>
          <p14:tracePt t="197857" x="2581275" y="4143375"/>
          <p14:tracePt t="197873" x="2562225" y="4125913"/>
          <p14:tracePt t="197890" x="2554288" y="4108450"/>
          <p14:tracePt t="197906" x="2536825" y="4098925"/>
          <p14:tracePt t="197923" x="2527300" y="4090988"/>
          <p14:tracePt t="198148" x="2527300" y="4071938"/>
          <p14:tracePt t="198454" x="2581275" y="4081463"/>
          <p14:tracePt t="198463" x="2687638" y="4098925"/>
          <p14:tracePt t="198473" x="2830513" y="4116388"/>
          <p14:tracePt t="198489" x="3116263" y="4116388"/>
          <p14:tracePt t="198508" x="3509963" y="4071938"/>
          <p14:tracePt t="198525" x="3616325" y="4054475"/>
          <p14:tracePt t="198540" x="3679825" y="4044950"/>
          <p14:tracePt t="198556" x="3697288" y="4044950"/>
          <p14:tracePt t="198573" x="3724275" y="4044950"/>
          <p14:tracePt t="198606" x="3732213" y="4044950"/>
          <p14:tracePt t="198827" x="3741738" y="4044950"/>
          <p14:tracePt t="198835" x="3751263" y="4044950"/>
          <p14:tracePt t="198843" x="3776663" y="4044950"/>
          <p14:tracePt t="198856" x="3795713" y="4044950"/>
          <p14:tracePt t="198873" x="3875088" y="4064000"/>
          <p14:tracePt t="198890" x="3919538" y="4071938"/>
          <p14:tracePt t="198906" x="4037013" y="4081463"/>
          <p14:tracePt t="198923" x="4108450" y="4081463"/>
          <p14:tracePt t="198939" x="4187825" y="4081463"/>
          <p14:tracePt t="198956" x="4251325" y="4098925"/>
          <p14:tracePt t="198973" x="4322763" y="4098925"/>
          <p14:tracePt t="198989" x="4402138" y="4108450"/>
          <p14:tracePt t="199007" x="4518025" y="4108450"/>
          <p14:tracePt t="199025" x="4589463" y="4108450"/>
          <p14:tracePt t="199040" x="4670425" y="4108450"/>
          <p14:tracePt t="199056" x="4732338" y="4108450"/>
          <p14:tracePt t="199073" x="4803775" y="4108450"/>
          <p14:tracePt t="199090" x="4884738" y="4108450"/>
          <p14:tracePt t="199106" x="4956175" y="4108450"/>
          <p14:tracePt t="199123" x="5037138" y="4125913"/>
          <p14:tracePt t="199140" x="5116513" y="4135438"/>
          <p14:tracePt t="199158" x="5259388" y="4179888"/>
          <p14:tracePt t="199173" x="5357813" y="4179888"/>
          <p14:tracePt t="199190" x="5429250" y="4179888"/>
          <p14:tracePt t="199206" x="5510213" y="4179888"/>
          <p14:tracePt t="199223" x="5537200" y="4179888"/>
          <p14:tracePt t="199240" x="5581650" y="4179888"/>
          <p14:tracePt t="199258" x="5643563" y="4170363"/>
          <p14:tracePt t="199275" x="5697538" y="4170363"/>
          <p14:tracePt t="199290" x="5778500" y="4162425"/>
          <p14:tracePt t="199306" x="5822950" y="4162425"/>
          <p14:tracePt t="199323" x="5884863" y="4162425"/>
          <p14:tracePt t="199340" x="5929313" y="4143375"/>
          <p14:tracePt t="199356" x="6010275" y="4135438"/>
          <p14:tracePt t="199373" x="6089650" y="4125913"/>
          <p14:tracePt t="199390" x="6161088" y="4108450"/>
          <p14:tracePt t="199408" x="6278563" y="4108450"/>
          <p14:tracePt t="199424" x="6367463" y="4098925"/>
          <p14:tracePt t="199440" x="6473825" y="4098925"/>
          <p14:tracePt t="199457" x="6599238" y="4098925"/>
          <p14:tracePt t="199473" x="6707188" y="4098925"/>
          <p14:tracePt t="199490" x="6786563" y="4098925"/>
          <p14:tracePt t="199507" x="6858000" y="4098925"/>
          <p14:tracePt t="199525" x="6973888" y="4098925"/>
          <p14:tracePt t="199540" x="7072313" y="4098925"/>
          <p14:tracePt t="199556" x="7180263" y="4116388"/>
          <p14:tracePt t="199574" x="7286625" y="4116388"/>
          <p14:tracePt t="199590" x="7394575" y="4116388"/>
          <p14:tracePt t="199606" x="7500938" y="4116388"/>
          <p14:tracePt t="199623" x="7589838" y="4116388"/>
          <p14:tracePt t="199640" x="7680325" y="4116388"/>
          <p14:tracePt t="199658" x="7796213" y="4116388"/>
          <p14:tracePt t="199675" x="7875588" y="4098925"/>
          <p14:tracePt t="199690" x="7983538" y="4081463"/>
          <p14:tracePt t="199707" x="8089900" y="4054475"/>
          <p14:tracePt t="199723" x="8188325" y="4044950"/>
          <p14:tracePt t="199740" x="8259763" y="4027488"/>
          <p14:tracePt t="199756" x="8296275" y="4027488"/>
          <p14:tracePt t="200032" x="8278813" y="4019550"/>
          <p14:tracePt t="200040" x="8242300" y="4019550"/>
          <p14:tracePt t="200048" x="8188325" y="4019550"/>
          <p14:tracePt t="200057" x="8116888" y="4019550"/>
          <p14:tracePt t="200073" x="7966075" y="4037013"/>
          <p14:tracePt t="200090" x="7831138" y="4071938"/>
          <p14:tracePt t="200106" x="7680325" y="4098925"/>
          <p14:tracePt t="200123" x="7545388" y="4098925"/>
          <p14:tracePt t="200140" x="7439025" y="4098925"/>
          <p14:tracePt t="200158" x="7180263" y="4090988"/>
          <p14:tracePt t="200174" x="7054850" y="4090988"/>
          <p14:tracePt t="200190" x="6946900" y="4090988"/>
          <p14:tracePt t="200206" x="6840538" y="4081463"/>
          <p14:tracePt t="200223" x="6707188" y="4064000"/>
          <p14:tracePt t="200240" x="6510338" y="4027488"/>
          <p14:tracePt t="200256" x="6259513" y="3992563"/>
          <p14:tracePt t="200273" x="6000750" y="3973513"/>
          <p14:tracePt t="200290" x="5581650" y="4027488"/>
          <p14:tracePt t="200307" x="5241925" y="4064000"/>
          <p14:tracePt t="200323" x="4911725" y="4098925"/>
          <p14:tracePt t="200340" x="4545013" y="4116388"/>
          <p14:tracePt t="200357" x="4170363" y="4116388"/>
          <p14:tracePt t="200373" x="3786188" y="4135438"/>
          <p14:tracePt t="200390" x="3384550" y="4179888"/>
          <p14:tracePt t="200408" x="2830513" y="4197350"/>
          <p14:tracePt t="200424" x="2517775" y="4214813"/>
          <p14:tracePt t="200440" x="2322513" y="4241800"/>
          <p14:tracePt t="200457" x="2187575" y="4278313"/>
          <p14:tracePt t="200473" x="2108200" y="4278313"/>
          <p14:tracePt t="200490" x="2081213" y="4286250"/>
          <p14:tracePt t="200507" x="2062163" y="4295775"/>
          <p14:tracePt t="200523" x="2027238" y="4305300"/>
          <p14:tracePt t="200540" x="2009775" y="4305300"/>
          <p14:tracePt t="200557" x="1955800" y="4330700"/>
          <p14:tracePt t="200573" x="1928813" y="4349750"/>
          <p14:tracePt t="200591" x="1911350" y="4357688"/>
          <p14:tracePt t="200607" x="1893888" y="4367213"/>
          <p14:tracePt t="200933" x="1893888" y="4376738"/>
          <p14:tracePt t="200940" x="1901825" y="4376738"/>
          <p14:tracePt t="200948" x="1911350" y="4384675"/>
          <p14:tracePt t="200957" x="1938338" y="4384675"/>
          <p14:tracePt t="200973" x="1955800" y="4402138"/>
          <p14:tracePt t="200990" x="1973263" y="4402138"/>
          <p14:tracePt t="201007" x="1990725" y="4402138"/>
          <p14:tracePt t="201685" x="1982788" y="4384675"/>
          <p14:tracePt t="201692" x="1973263" y="4376738"/>
          <p14:tracePt t="201707" x="1946275" y="4357688"/>
          <p14:tracePt t="201723" x="1928813" y="4330700"/>
          <p14:tracePt t="201740" x="1911350" y="4322763"/>
          <p14:tracePt t="201757" x="1893888" y="4305300"/>
          <p14:tracePt t="201774" x="1866900" y="4305300"/>
          <p14:tracePt t="201790" x="1847850" y="4295775"/>
          <p14:tracePt t="201806" x="1812925" y="4295775"/>
          <p14:tracePt t="201824" x="1751013" y="4286250"/>
          <p14:tracePt t="201840" x="1687513" y="4268788"/>
          <p14:tracePt t="201856" x="1608138" y="4268788"/>
          <p14:tracePt t="201873" x="1571625" y="4268788"/>
          <p14:tracePt t="201890" x="1554163" y="4268788"/>
          <p14:tracePt t="201907" x="1544638" y="4268788"/>
          <p14:tracePt t="202247" x="1554163" y="4268788"/>
          <p14:tracePt t="202254" x="1562100" y="4278313"/>
          <p14:tracePt t="202262" x="1571625" y="4295775"/>
          <p14:tracePt t="202273" x="1589088" y="4295775"/>
          <p14:tracePt t="202290" x="1589088" y="4305300"/>
          <p14:tracePt t="202451" x="1598613" y="4305300"/>
          <p14:tracePt t="202497" x="1608138" y="4313238"/>
          <p14:tracePt t="202504" x="1616075" y="4322763"/>
          <p14:tracePt t="202512" x="1625600" y="4330700"/>
          <p14:tracePt t="202523" x="1633538" y="4330700"/>
          <p14:tracePt t="202540" x="1660525" y="4340225"/>
          <p14:tracePt t="202557" x="1679575" y="4349750"/>
          <p14:tracePt t="202575" x="1704975" y="4349750"/>
          <p14:tracePt t="202590" x="1724025" y="4349750"/>
          <p14:tracePt t="202607" x="1741488" y="4349750"/>
          <p14:tracePt t="202623" x="1758950" y="4349750"/>
          <p14:tracePt t="202640" x="1776413" y="4349750"/>
          <p14:tracePt t="202657" x="1812925" y="4349750"/>
          <p14:tracePt t="202673" x="1839913" y="4340225"/>
          <p14:tracePt t="202690" x="1847850" y="4330700"/>
          <p14:tracePt t="203593" x="1847850" y="4322763"/>
          <p14:tracePt t="203609" x="1866900" y="4313238"/>
          <p14:tracePt t="221786" x="1866900" y="4322763"/>
          <p14:tracePt t="221794" x="1874838" y="4357688"/>
          <p14:tracePt t="221809" x="1874838" y="4456113"/>
          <p14:tracePt t="221825" x="1874838" y="4519613"/>
          <p14:tracePt t="221842" x="1857375" y="4591050"/>
          <p14:tracePt t="221858" x="1847850" y="4652963"/>
          <p14:tracePt t="221875" x="1822450" y="4733925"/>
          <p14:tracePt t="221892" x="1822450" y="4813300"/>
          <p14:tracePt t="221909" x="1776413" y="4938713"/>
          <p14:tracePt t="221925" x="1751013" y="5019675"/>
          <p14:tracePt t="221942" x="1741488" y="5099050"/>
          <p14:tracePt t="221958" x="1741488" y="5116513"/>
          <p14:tracePt t="221975" x="1731963" y="5135563"/>
          <p14:tracePt t="221992" x="1714500" y="5214938"/>
          <p14:tracePt t="222008" x="1687513" y="5322888"/>
          <p14:tracePt t="222025" x="1687513" y="5384800"/>
          <p14:tracePt t="222042" x="1687513" y="5411788"/>
          <p14:tracePt t="222058" x="1687513" y="5429250"/>
          <p14:tracePt t="222090" x="1687513" y="5438775"/>
          <p14:tracePt t="222106" x="1697038" y="5473700"/>
          <p14:tracePt t="222114" x="1704975" y="5483225"/>
          <p14:tracePt t="222126" x="1714500" y="5492750"/>
          <p14:tracePt t="222142" x="1724025" y="5500688"/>
          <p14:tracePt t="222192" x="1731963" y="5500688"/>
          <p14:tracePt t="222208" x="1768475" y="5483225"/>
          <p14:tracePt t="222217" x="1795463" y="5473700"/>
          <p14:tracePt t="222226" x="1830388" y="5448300"/>
          <p14:tracePt t="222242" x="1911350" y="5394325"/>
          <p14:tracePt t="222259" x="1965325" y="5357813"/>
          <p14:tracePt t="222276" x="2009775" y="5330825"/>
          <p14:tracePt t="222294" x="2081213" y="5305425"/>
          <p14:tracePt t="222310" x="2116138" y="5278438"/>
          <p14:tracePt t="222326" x="2143125" y="5259388"/>
          <p14:tracePt t="222342" x="2187575" y="5224463"/>
          <p14:tracePt t="222359" x="2214563" y="5207000"/>
          <p14:tracePt t="222376" x="2232025" y="5197475"/>
          <p14:tracePt t="222392" x="2232025" y="5180013"/>
          <p14:tracePt t="222411" x="2251075" y="5153025"/>
          <p14:tracePt t="222426" x="2259013" y="5135563"/>
          <p14:tracePt t="222443" x="2268538" y="5108575"/>
          <p14:tracePt t="222459" x="2268538" y="5091113"/>
          <p14:tracePt t="222476" x="2286000" y="5072063"/>
          <p14:tracePt t="222492" x="2286000" y="5054600"/>
          <p14:tracePt t="222508" x="2286000" y="5027613"/>
          <p14:tracePt t="222526" x="2286000" y="5010150"/>
          <p14:tracePt t="222544" x="2276475" y="4983163"/>
          <p14:tracePt t="222561" x="2276475" y="4956175"/>
          <p14:tracePt t="222576" x="2268538" y="4938713"/>
          <p14:tracePt t="222592" x="2268538" y="4921250"/>
          <p14:tracePt t="222609" x="2268538" y="4902200"/>
          <p14:tracePt t="222626" x="2268538" y="4876800"/>
          <p14:tracePt t="222642" x="2286000" y="4867275"/>
          <p14:tracePt t="222661" x="2303463" y="4857750"/>
          <p14:tracePt t="222676" x="2322513" y="4857750"/>
          <p14:tracePt t="222693" x="2366963" y="4857750"/>
          <p14:tracePt t="222709" x="2384425" y="4867275"/>
          <p14:tracePt t="222726" x="2411413" y="4894263"/>
          <p14:tracePt t="222742" x="2455863" y="4911725"/>
          <p14:tracePt t="222759" x="2473325" y="4929188"/>
          <p14:tracePt t="222776" x="2509838" y="4956175"/>
          <p14:tracePt t="222795" x="2536825" y="4983163"/>
          <p14:tracePt t="222810" x="2554288" y="4992688"/>
          <p14:tracePt t="222826" x="2581275" y="5019675"/>
          <p14:tracePt t="222843" x="2598738" y="5037138"/>
          <p14:tracePt t="222859" x="2616200" y="5045075"/>
          <p14:tracePt t="222876" x="2633663" y="5054600"/>
          <p14:tracePt t="222892" x="2687638" y="5064125"/>
          <p14:tracePt t="222909" x="2759075" y="5064125"/>
          <p14:tracePt t="222912" x="2795588" y="5064125"/>
          <p14:tracePt t="222926" x="2830513" y="5064125"/>
          <p14:tracePt t="222943" x="2847975" y="5064125"/>
          <p14:tracePt t="222959" x="2884488" y="5064125"/>
          <p14:tracePt t="222976" x="2901950" y="5064125"/>
          <p14:tracePt t="222993" x="2911475" y="5064125"/>
          <p14:tracePt t="223009" x="2938463" y="5064125"/>
          <p14:tracePt t="223026" x="2955925" y="5064125"/>
          <p14:tracePt t="223044" x="2982913" y="5064125"/>
          <p14:tracePt t="223061" x="3009900" y="5064125"/>
          <p14:tracePt t="223076" x="3027363" y="5064125"/>
          <p14:tracePt t="223093" x="3044825" y="5064125"/>
          <p14:tracePt t="223109" x="3062288" y="5064125"/>
          <p14:tracePt t="223126" x="3071813" y="5064125"/>
          <p14:tracePt t="223143" x="3089275" y="5064125"/>
          <p14:tracePt t="223159" x="3098800" y="5072063"/>
          <p14:tracePt t="223178" x="3108325" y="5091113"/>
          <p14:tracePt t="223193" x="3116263" y="5091113"/>
          <p14:tracePt t="223209" x="3125788" y="5108575"/>
          <p14:tracePt t="223226" x="3133725" y="5116513"/>
          <p14:tracePt t="223242" x="3143250" y="5135563"/>
          <p14:tracePt t="223259" x="3160713" y="5162550"/>
          <p14:tracePt t="223276" x="3160713" y="5180013"/>
          <p14:tracePt t="223294" x="3160713" y="5224463"/>
          <p14:tracePt t="223311" x="3160713" y="5241925"/>
          <p14:tracePt t="223326" x="3152775" y="5259388"/>
          <p14:tracePt t="223342" x="3133725" y="5278438"/>
          <p14:tracePt t="223359" x="3116263" y="5305425"/>
          <p14:tracePt t="223375" x="3098800" y="5322888"/>
          <p14:tracePt t="223392" x="3071813" y="5330825"/>
          <p14:tracePt t="223409" x="3054350" y="5349875"/>
          <p14:tracePt t="223425" x="3044825" y="5349875"/>
          <p14:tracePt t="223442" x="3017838" y="5349875"/>
          <p14:tracePt t="223458" x="2973388" y="5349875"/>
          <p14:tracePt t="223475" x="2919413" y="5349875"/>
          <p14:tracePt t="223492" x="2867025" y="5349875"/>
          <p14:tracePt t="223509" x="2786063" y="5349875"/>
          <p14:tracePt t="223525" x="2724150" y="5349875"/>
          <p14:tracePt t="223542" x="2652713" y="5349875"/>
          <p14:tracePt t="223560" x="2554288" y="5349875"/>
          <p14:tracePt t="223576" x="2490788" y="5349875"/>
          <p14:tracePt t="223593" x="2455863" y="5349875"/>
          <p14:tracePt t="223609" x="2438400" y="5340350"/>
          <p14:tracePt t="223626" x="2401888" y="5340350"/>
          <p14:tracePt t="223642" x="2357438" y="5340350"/>
          <p14:tracePt t="223659" x="2339975" y="5340350"/>
          <p14:tracePt t="223676" x="2303463" y="5340350"/>
          <p14:tracePt t="223693" x="2268538" y="5349875"/>
          <p14:tracePt t="223709" x="2241550" y="5349875"/>
          <p14:tracePt t="223726" x="2224088" y="5349875"/>
          <p14:tracePt t="223742" x="2214563" y="5349875"/>
          <p14:tracePt t="223759" x="2197100" y="5349875"/>
          <p14:tracePt t="223776" x="2179638" y="5330825"/>
          <p14:tracePt t="223794" x="2152650" y="5313363"/>
          <p14:tracePt t="223811" x="2133600" y="5286375"/>
          <p14:tracePt t="223826" x="2116138" y="5268913"/>
          <p14:tracePt t="223843" x="2089150" y="5251450"/>
          <p14:tracePt t="223859" x="2081213" y="5224463"/>
          <p14:tracePt t="223876" x="2081213" y="5207000"/>
          <p14:tracePt t="223893" x="2081213" y="5187950"/>
          <p14:tracePt t="223909" x="2081213" y="5170488"/>
          <p14:tracePt t="223912" x="2081213" y="5153025"/>
          <p14:tracePt t="223926" x="2081213" y="5143500"/>
          <p14:tracePt t="223943" x="2108200" y="5108575"/>
          <p14:tracePt t="223959" x="2125663" y="5081588"/>
          <p14:tracePt t="223976" x="2143125" y="5064125"/>
          <p14:tracePt t="223993" x="2170113" y="5045075"/>
          <p14:tracePt t="224009" x="2187575" y="5019675"/>
          <p14:tracePt t="224026" x="2205038" y="5010150"/>
          <p14:tracePt t="224045" x="2241550" y="5000625"/>
          <p14:tracePt t="224061" x="2259013" y="5000625"/>
          <p14:tracePt t="224076" x="2276475" y="5000625"/>
          <p14:tracePt t="224093" x="2295525" y="4992688"/>
          <p14:tracePt t="224109" x="2322513" y="4992688"/>
          <p14:tracePt t="224126" x="2339975" y="4992688"/>
          <p14:tracePt t="224143" x="2357438" y="5000625"/>
          <p14:tracePt t="224159" x="2393950" y="5019675"/>
          <p14:tracePt t="224176" x="2455863" y="5027613"/>
          <p14:tracePt t="224195" x="2571750" y="5027613"/>
          <p14:tracePt t="224211" x="2633663" y="5037138"/>
          <p14:tracePt t="224226" x="2697163" y="5054600"/>
          <p14:tracePt t="224242" x="2768600" y="5064125"/>
          <p14:tracePt t="224259" x="2847975" y="5081588"/>
          <p14:tracePt t="224276" x="2928938" y="5091113"/>
          <p14:tracePt t="224293" x="2955925" y="5091113"/>
          <p14:tracePt t="224311" x="3009900" y="5091113"/>
          <p14:tracePt t="224326" x="3036888" y="5091113"/>
          <p14:tracePt t="224343" x="3054350" y="5091113"/>
          <p14:tracePt t="224359" x="3071813" y="5091113"/>
          <p14:tracePt t="224376" x="3081338" y="5091113"/>
          <p14:tracePt t="224393" x="3108325" y="5091113"/>
          <p14:tracePt t="224409" x="3116263" y="5091113"/>
          <p14:tracePt t="224426" x="3125788" y="5091113"/>
          <p14:tracePt t="224444" x="3143250" y="5081588"/>
          <p14:tracePt t="224459" x="3152775" y="5081588"/>
          <p14:tracePt t="224476" x="3170238" y="5081588"/>
          <p14:tracePt t="224538" x="3179763" y="5081588"/>
          <p14:tracePt t="224555" x="3187700" y="5091113"/>
          <p14:tracePt t="224563" x="3187700" y="5099050"/>
          <p14:tracePt t="224576" x="3197225" y="5126038"/>
          <p14:tracePt t="224593" x="3197225" y="5143500"/>
          <p14:tracePt t="224609" x="3197225" y="5162550"/>
          <p14:tracePt t="224626" x="3187700" y="5180013"/>
          <p14:tracePt t="224643" x="3160713" y="5207000"/>
          <p14:tracePt t="224659" x="3143250" y="5214938"/>
          <p14:tracePt t="224676" x="3125788" y="5233988"/>
          <p14:tracePt t="224695" x="3089275" y="5251450"/>
          <p14:tracePt t="224711" x="3071813" y="5268913"/>
          <p14:tracePt t="224726" x="3062288" y="5278438"/>
          <p14:tracePt t="224743" x="3044825" y="5278438"/>
          <p14:tracePt t="224760" x="3017838" y="5286375"/>
          <p14:tracePt t="224776" x="3000375" y="5295900"/>
          <p14:tracePt t="224793" x="2982913" y="5295900"/>
          <p14:tracePt t="224810" x="2965450" y="5295900"/>
          <p14:tracePt t="224826" x="2946400" y="5295900"/>
          <p14:tracePt t="224842" x="2919413" y="5313363"/>
          <p14:tracePt t="224859" x="2874963" y="5313363"/>
          <p14:tracePt t="224875" x="2847975" y="5313363"/>
          <p14:tracePt t="224892" x="2795588" y="5313363"/>
          <p14:tracePt t="224909" x="2776538" y="5313363"/>
          <p14:tracePt t="224926" x="2751138" y="5313363"/>
          <p14:tracePt t="224944" x="2705100" y="5313363"/>
          <p14:tracePt t="224961" x="2687638" y="5305425"/>
          <p14:tracePt t="224976" x="2660650" y="5295900"/>
          <p14:tracePt t="224993" x="2643188" y="5295900"/>
          <p14:tracePt t="225009" x="2608263" y="5295900"/>
          <p14:tracePt t="225026" x="2589213" y="5295900"/>
          <p14:tracePt t="225043" x="2562225" y="5295900"/>
          <p14:tracePt t="225059" x="2544763" y="5305425"/>
          <p14:tracePt t="225093" x="2536825" y="5305425"/>
          <p14:tracePt t="225109" x="2527300" y="5305425"/>
          <p14:tracePt t="225117" x="2509838" y="5305425"/>
          <p14:tracePt t="225126" x="2500313" y="5305425"/>
          <p14:tracePt t="225143" x="2473325" y="5313363"/>
          <p14:tracePt t="225159" x="2455863" y="5322888"/>
          <p14:tracePt t="225176" x="2438400" y="5340350"/>
          <p14:tracePt t="225194" x="2401888" y="5357813"/>
          <p14:tracePt t="225211" x="2384425" y="5367338"/>
          <p14:tracePt t="225227" x="2366963" y="5376863"/>
          <p14:tracePt t="225243" x="2339975" y="5394325"/>
          <p14:tracePt t="225259" x="2322513" y="5411788"/>
          <p14:tracePt t="225276" x="2312988" y="5421313"/>
          <p14:tracePt t="225313" x="2303463" y="5421313"/>
          <p14:tracePt t="225329" x="2295525" y="5421313"/>
          <p14:tracePt t="225345" x="2276475" y="5429250"/>
          <p14:tracePt t="225359" x="2259013" y="5429250"/>
          <p14:tracePt t="225376" x="2251075" y="5429250"/>
          <p14:tracePt t="225469" x="2268538" y="5429250"/>
          <p14:tracePt t="225477" x="2276475" y="5429250"/>
          <p14:tracePt t="225485" x="2286000" y="5429250"/>
          <p14:tracePt t="225493" x="2295525" y="5429250"/>
          <p14:tracePt t="225510" x="2312988" y="5438775"/>
          <p14:tracePt t="225526" x="2330450" y="5448300"/>
          <p14:tracePt t="225543" x="2357438" y="5456238"/>
          <p14:tracePt t="225559" x="2374900" y="5456238"/>
          <p14:tracePt t="225576" x="2419350" y="5456238"/>
          <p14:tracePt t="225595" x="2536825" y="5411788"/>
          <p14:tracePt t="225611" x="2598738" y="5402263"/>
          <p14:tracePt t="225626" x="2679700" y="5376863"/>
          <p14:tracePt t="225643" x="2759075" y="5367338"/>
          <p14:tracePt t="225659" x="2830513" y="5367338"/>
          <p14:tracePt t="225676" x="2911475" y="5349875"/>
          <p14:tracePt t="225693" x="2973388" y="5340350"/>
          <p14:tracePt t="225711" x="3017838" y="5322888"/>
          <p14:tracePt t="225727" x="3027363" y="5322888"/>
          <p14:tracePt t="225821" x="3027363" y="5313363"/>
          <p14:tracePt t="225837" x="2990850" y="5295900"/>
          <p14:tracePt t="225845" x="2982913" y="5278438"/>
          <p14:tracePt t="225861" x="2901950" y="5268913"/>
          <p14:tracePt t="225876" x="2847975" y="5268913"/>
          <p14:tracePt t="225893" x="2768600" y="5286375"/>
          <p14:tracePt t="225909" x="2670175" y="5313363"/>
          <p14:tracePt t="225926" x="2581275" y="5340350"/>
          <p14:tracePt t="225943" x="2482850" y="5367338"/>
          <p14:tracePt t="225961" x="2366963" y="5402263"/>
          <p14:tracePt t="225977" x="2286000" y="5429250"/>
          <p14:tracePt t="225993" x="2224088" y="5456238"/>
          <p14:tracePt t="226010" x="2187575" y="5456238"/>
          <p14:tracePt t="226026" x="2179638" y="5456238"/>
          <p14:tracePt t="226173" x="2179638" y="5465763"/>
          <p14:tracePt t="226189" x="2187575" y="5473700"/>
          <p14:tracePt t="226196" x="2224088" y="5492750"/>
          <p14:tracePt t="226210" x="2251075" y="5492750"/>
          <p14:tracePt t="226227" x="2384425" y="5473700"/>
          <p14:tracePt t="226243" x="2517775" y="5438775"/>
          <p14:tracePt t="226260" x="2625725" y="5411788"/>
          <p14:tracePt t="226277" x="2705100" y="5402263"/>
          <p14:tracePt t="226293" x="2776538" y="5376863"/>
          <p14:tracePt t="226310" x="2857500" y="5357813"/>
          <p14:tracePt t="226327" x="2938463" y="5349875"/>
          <p14:tracePt t="226345" x="3017838" y="5340350"/>
          <p14:tracePt t="226361" x="3054350" y="5340350"/>
          <p14:tracePt t="226376" x="3062288" y="5340350"/>
          <p14:tracePt t="226393" x="3071813" y="5340350"/>
          <p14:tracePt t="226409" x="3081338" y="5340350"/>
          <p14:tracePt t="226541" x="3081338" y="5322888"/>
          <p14:tracePt t="226549" x="3071813" y="5313363"/>
          <p14:tracePt t="226560" x="3054350" y="5305425"/>
          <p14:tracePt t="226576" x="2973388" y="5305425"/>
          <p14:tracePt t="226595" x="2857500" y="5305425"/>
          <p14:tracePt t="226611" x="2786063" y="5295900"/>
          <p14:tracePt t="226627" x="2705100" y="5295900"/>
          <p14:tracePt t="226643" x="2643188" y="5278438"/>
          <p14:tracePt t="226659" x="2608263" y="5278438"/>
          <p14:tracePt t="226677" x="2589213" y="5278438"/>
          <p14:tracePt t="226693" x="2571750" y="5278438"/>
          <p14:tracePt t="226710" x="2554288" y="5278438"/>
          <p14:tracePt t="226791" x="2536825" y="5278438"/>
          <p14:tracePt t="226837" x="2544763" y="5286375"/>
          <p14:tracePt t="226845" x="2554288" y="5305425"/>
          <p14:tracePt t="226861" x="2581275" y="5322888"/>
          <p14:tracePt t="226877" x="2616200" y="5330825"/>
          <p14:tracePt t="226893" x="2687638" y="5330825"/>
          <p14:tracePt t="226910" x="2776538" y="5330825"/>
          <p14:tracePt t="226926" x="2894013" y="5330825"/>
          <p14:tracePt t="226943" x="2982913" y="5305425"/>
          <p14:tracePt t="226960" x="3044825" y="5286375"/>
          <p14:tracePt t="226976" x="3054350" y="5286375"/>
          <p14:tracePt t="227033" x="3017838" y="5286375"/>
          <p14:tracePt t="227041" x="3009900" y="5278438"/>
          <p14:tracePt t="227049" x="2973388" y="5268913"/>
          <p14:tracePt t="227060" x="2938463" y="5268913"/>
          <p14:tracePt t="227076" x="2857500" y="5251450"/>
          <p14:tracePt t="227095" x="2714625" y="5259388"/>
          <p14:tracePt t="227111" x="2536825" y="5286375"/>
          <p14:tracePt t="227127" x="2330450" y="5340350"/>
          <p14:tracePt t="227143" x="2133600" y="5376863"/>
          <p14:tracePt t="227160" x="2000250" y="5402263"/>
          <p14:tracePt t="227176" x="1946275" y="5421313"/>
          <p14:tracePt t="227193" x="1938338" y="5421313"/>
          <p14:tracePt t="227253" x="1938338" y="5429250"/>
          <p14:tracePt t="227267" x="1955800" y="5438775"/>
          <p14:tracePt t="227275" x="1982788" y="5448300"/>
          <p14:tracePt t="227283" x="2009775" y="5456238"/>
          <p14:tracePt t="227293" x="2036763" y="5473700"/>
          <p14:tracePt t="227310" x="2125663" y="5473700"/>
          <p14:tracePt t="227326" x="2322513" y="5448300"/>
          <p14:tracePt t="227344" x="2687638" y="5394325"/>
          <p14:tracePt t="227361" x="2795588" y="5367338"/>
          <p14:tracePt t="227377" x="2894013" y="5340350"/>
          <p14:tracePt t="227393" x="2973388" y="5330825"/>
          <p14:tracePt t="227410" x="3044825" y="5313363"/>
          <p14:tracePt t="227426" x="3071813" y="5313363"/>
          <p14:tracePt t="227444" x="3081338" y="5305425"/>
          <p14:tracePt t="227487" x="3062288" y="5295900"/>
          <p14:tracePt t="227494" x="3054350" y="5286375"/>
          <p14:tracePt t="227510" x="3036888" y="5286375"/>
          <p14:tracePt t="227526" x="2973388" y="5278438"/>
          <p14:tracePt t="227542" x="2928938" y="5278438"/>
          <p14:tracePt t="227559" x="2830513" y="5278438"/>
          <p14:tracePt t="227576" x="2776538" y="5295900"/>
          <p14:tracePt t="227592" x="2714625" y="5305425"/>
          <p14:tracePt t="227609" x="2679700" y="5305425"/>
          <p14:tracePt t="227625" x="2660650" y="5313363"/>
          <p14:tracePt t="227713" x="2660650" y="5322888"/>
          <p14:tracePt t="227729" x="2679700" y="5322888"/>
          <p14:tracePt t="227737" x="2687638" y="5330825"/>
          <p14:tracePt t="227745" x="2697163" y="5330825"/>
          <p14:tracePt t="227762" x="2724150" y="5340350"/>
          <p14:tracePt t="227777" x="2741613" y="5340350"/>
          <p14:tracePt t="227793" x="2751138" y="5340350"/>
          <p14:tracePt t="227916" x="2741613" y="5340350"/>
          <p14:tracePt t="227923" x="2714625" y="5330825"/>
          <p14:tracePt t="227932" x="2697163" y="5322888"/>
          <p14:tracePt t="227943" x="2652713" y="5322888"/>
          <p14:tracePt t="227959" x="2517775" y="5286375"/>
          <p14:tracePt t="227976" x="2322513" y="5278438"/>
          <p14:tracePt t="227993" x="2125663" y="5259388"/>
          <p14:tracePt t="228010" x="1874838" y="5224463"/>
          <p14:tracePt t="228026" x="1768475" y="5214938"/>
          <p14:tracePt t="228042" x="1670050" y="5187950"/>
          <p14:tracePt t="228059" x="1581150" y="5162550"/>
          <p14:tracePt t="228076" x="1500188" y="5135563"/>
          <p14:tracePt t="228093" x="1419225" y="5108575"/>
          <p14:tracePt t="228109" x="1347788" y="5081588"/>
          <p14:tracePt t="228126" x="1268413" y="5054600"/>
          <p14:tracePt t="228143" x="1160463" y="5019675"/>
          <p14:tracePt t="228159" x="1081088" y="4992688"/>
          <p14:tracePt t="228176" x="1009650" y="4965700"/>
          <p14:tracePt t="228193" x="946150" y="4938713"/>
          <p14:tracePt t="228209" x="911225" y="4921250"/>
          <p14:tracePt t="228226" x="893763" y="4894263"/>
          <p14:tracePt t="228243" x="874713" y="4884738"/>
          <p14:tracePt t="228260" x="866775" y="4867275"/>
          <p14:tracePt t="228293" x="866775" y="4857750"/>
          <p14:tracePt t="228310" x="866775" y="4840288"/>
          <p14:tracePt t="228326" x="884238" y="4840288"/>
          <p14:tracePt t="228343" x="884238" y="4822825"/>
          <p14:tracePt t="228376" x="893763" y="4822825"/>
          <p14:tracePt t="228393" x="911225" y="4840288"/>
          <p14:tracePt t="228409" x="990600" y="4911725"/>
          <p14:tracePt t="228426" x="1017588" y="4938713"/>
          <p14:tracePt t="228443" x="1044575" y="4948238"/>
          <p14:tracePt t="228459" x="1062038" y="4965700"/>
          <p14:tracePt t="228476" x="1081088" y="4983163"/>
          <p14:tracePt t="228493" x="1089025" y="4983163"/>
          <p14:tracePt t="228509" x="1098550" y="4983163"/>
          <p14:tracePt t="228692" x="1133475" y="4983163"/>
          <p14:tracePt t="228699" x="1179513" y="4973638"/>
          <p14:tracePt t="228710" x="1214438" y="4956175"/>
          <p14:tracePt t="228726" x="1339850" y="4938713"/>
          <p14:tracePt t="228744" x="1608138" y="4938713"/>
          <p14:tracePt t="228761" x="1803400" y="4929188"/>
          <p14:tracePt t="228777" x="2000250" y="4929188"/>
          <p14:tracePt t="228793" x="2170113" y="4929188"/>
          <p14:tracePt t="228810" x="2295525" y="4929188"/>
          <p14:tracePt t="228827" x="2374900" y="4911725"/>
          <p14:tracePt t="228843" x="2455863" y="4902200"/>
          <p14:tracePt t="228860" x="2482850" y="4884738"/>
          <p14:tracePt t="228877" x="2509838" y="4884738"/>
          <p14:tracePt t="229176" x="2517775" y="4884738"/>
          <p14:tracePt t="229183" x="2554288" y="4884738"/>
          <p14:tracePt t="229193" x="2589213" y="4884738"/>
          <p14:tracePt t="229210" x="2679700" y="4884738"/>
          <p14:tracePt t="229227" x="2786063" y="4894263"/>
          <p14:tracePt t="229243" x="2894013" y="4902200"/>
          <p14:tracePt t="229261" x="3044825" y="4902200"/>
          <p14:tracePt t="229278" x="3108325" y="4902200"/>
          <p14:tracePt t="229295" x="3133725" y="4894263"/>
          <p14:tracePt t="229311" x="3160713" y="4884738"/>
          <p14:tracePt t="229326" x="3179763" y="4884738"/>
          <p14:tracePt t="229449" x="3187700" y="4884738"/>
          <p14:tracePt t="229473" x="3197225" y="4884738"/>
          <p14:tracePt t="229481" x="3205163" y="4884738"/>
          <p14:tracePt t="229493" x="3214688" y="4884738"/>
          <p14:tracePt t="229510" x="3224213" y="4884738"/>
          <p14:tracePt t="229528" x="3268663" y="4884738"/>
          <p14:tracePt t="229543" x="3303588" y="4876800"/>
          <p14:tracePt t="229560" x="3330575" y="4876800"/>
          <p14:tracePt t="229576" x="3394075" y="4876800"/>
          <p14:tracePt t="229594" x="3455988" y="4867275"/>
          <p14:tracePt t="229610" x="3536950" y="4867275"/>
          <p14:tracePt t="229627" x="3562350" y="4867275"/>
          <p14:tracePt t="229643" x="3589338" y="4867275"/>
          <p14:tracePt t="229660" x="3598863" y="4867275"/>
          <p14:tracePt t="229677" x="3608388" y="4867275"/>
          <p14:tracePt t="229694" x="3625850" y="4867275"/>
          <p14:tracePt t="229710" x="3643313" y="4867275"/>
          <p14:tracePt t="229727" x="3670300" y="4857750"/>
          <p14:tracePt t="229743" x="3679825" y="4857750"/>
          <p14:tracePt t="230944" x="3687763" y="4849813"/>
          <p14:tracePt t="230960" x="3687763" y="4840288"/>
          <p14:tracePt t="232774" x="3687763" y="4822825"/>
          <p14:tracePt t="234504" x="3687763" y="4813300"/>
          <p14:tracePt t="234520" x="3687763" y="4805363"/>
          <p14:tracePt t="234583" x="3687763" y="4795838"/>
          <p14:tracePt t="236106" x="3687763" y="4786313"/>
          <p14:tracePt t="236114" x="3679825" y="4786313"/>
          <p14:tracePt t="236225" x="3670300" y="4778375"/>
          <p14:tracePt t="236241" x="3643313" y="4751388"/>
          <p14:tracePt t="236248" x="3633788" y="4741863"/>
          <p14:tracePt t="236261" x="3625850" y="4733925"/>
          <p14:tracePt t="236277" x="3616325" y="4724400"/>
          <p14:tracePt t="236593" x="3625850" y="4733925"/>
          <p14:tracePt t="236601" x="3625850" y="4751388"/>
          <p14:tracePt t="236611" x="3633788" y="4795838"/>
          <p14:tracePt t="236627" x="3633788" y="4867275"/>
          <p14:tracePt t="236644" x="3633788" y="4929188"/>
          <p14:tracePt t="236662" x="3633788" y="4973638"/>
          <p14:tracePt t="236679" x="3625850" y="4992688"/>
          <p14:tracePt t="236695" x="3616325" y="5019675"/>
          <p14:tracePt t="236711" x="3608388" y="5019675"/>
          <p14:tracePt t="236728" x="3598863" y="5027613"/>
          <p14:tracePt t="236744" x="3571875" y="5037138"/>
          <p14:tracePt t="236761" x="3554413" y="5045075"/>
          <p14:tracePt t="236777" x="3536950" y="5054600"/>
          <p14:tracePt t="236794" x="3500438" y="5054600"/>
          <p14:tracePt t="236811" x="3357563" y="5081588"/>
          <p14:tracePt t="236828" x="3251200" y="5099050"/>
          <p14:tracePt t="236844" x="3152775" y="5108575"/>
          <p14:tracePt t="236860" x="3108325" y="5108575"/>
          <p14:tracePt t="236877" x="3089275" y="5108575"/>
          <p14:tracePt t="236894" x="3071813" y="5099050"/>
          <p14:tracePt t="236910" x="3054350" y="5091113"/>
          <p14:tracePt t="236912" x="3044825" y="5081588"/>
          <p14:tracePt t="236928" x="3027363" y="5054600"/>
          <p14:tracePt t="236944" x="3017838" y="5045075"/>
          <p14:tracePt t="236960" x="2990850" y="5037138"/>
          <p14:tracePt t="236977" x="2965450" y="5037138"/>
          <p14:tracePt t="236994" x="2955925" y="5037138"/>
          <p14:tracePt t="237011" x="2938463" y="5037138"/>
          <p14:tracePt t="237027" x="2928938" y="5037138"/>
          <p14:tracePt t="237061" x="2928938" y="5045075"/>
          <p14:tracePt t="237117" x="2919413" y="5045075"/>
          <p14:tracePt t="237133" x="2911475" y="5045075"/>
          <p14:tracePt t="237179" x="2874963" y="5064125"/>
          <p14:tracePt t="237187" x="2867025" y="5072063"/>
          <p14:tracePt t="237196" x="2857500" y="5081588"/>
          <p14:tracePt t="237211" x="2847975" y="5091113"/>
          <p14:tracePt t="237249" x="2847975" y="5099050"/>
          <p14:tracePt t="237257" x="2847975" y="5126038"/>
          <p14:tracePt t="237265" x="2847975" y="5135563"/>
          <p14:tracePt t="237277" x="2830513" y="5153025"/>
          <p14:tracePt t="237294" x="2822575" y="5187950"/>
          <p14:tracePt t="237313" x="2803525" y="5214938"/>
          <p14:tracePt t="237328" x="2795588" y="5241925"/>
          <p14:tracePt t="237344" x="2786063" y="5259388"/>
          <p14:tracePt t="237361" x="2776538" y="5268913"/>
          <p14:tracePt t="237377" x="2759075" y="5278438"/>
          <p14:tracePt t="237609" x="2751138" y="5278438"/>
          <p14:tracePt t="237617" x="2741613" y="5278438"/>
          <p14:tracePt t="237627" x="2741613" y="5268913"/>
          <p14:tracePt t="237644" x="2724150" y="5251450"/>
          <p14:tracePt t="237661" x="2705100" y="5241925"/>
          <p14:tracePt t="237679" x="2679700" y="5224463"/>
          <p14:tracePt t="237695" x="2660650" y="5214938"/>
          <p14:tracePt t="237711" x="2633663" y="5214938"/>
          <p14:tracePt t="237728" x="2598738" y="5214938"/>
          <p14:tracePt t="237744" x="2581275" y="5214938"/>
          <p14:tracePt t="237761" x="2554288" y="5233988"/>
          <p14:tracePt t="237778" x="2536825" y="5233988"/>
          <p14:tracePt t="237794" x="2517775" y="5241925"/>
          <p14:tracePt t="237812" x="2500313" y="5241925"/>
          <p14:tracePt t="237829" x="2473325" y="5251450"/>
          <p14:tracePt t="237846" x="2465388" y="5251450"/>
          <p14:tracePt t="237861" x="2446338" y="5251450"/>
          <p14:tracePt t="237878" x="2428875" y="5259388"/>
          <p14:tracePt t="237894" x="2366963" y="5268913"/>
          <p14:tracePt t="237911" x="2303463" y="5268913"/>
          <p14:tracePt t="237928" x="2259013" y="5268913"/>
          <p14:tracePt t="237945" x="2224088" y="5286375"/>
          <p14:tracePt t="238173" x="2241550" y="5295900"/>
          <p14:tracePt t="238181" x="2251075" y="5305425"/>
          <p14:tracePt t="238195" x="2268538" y="5322888"/>
          <p14:tracePt t="238211" x="2295525" y="5340350"/>
          <p14:tracePt t="238228" x="2312988" y="5367338"/>
          <p14:tracePt t="238244" x="2330450" y="5384800"/>
          <p14:tracePt t="238261" x="2347913" y="5394325"/>
          <p14:tracePt t="238277" x="2366963" y="5402263"/>
          <p14:tracePt t="238294" x="2384425" y="5402263"/>
          <p14:tracePt t="238313" x="2401888" y="5411788"/>
          <p14:tracePt t="238328" x="2465388" y="5411788"/>
          <p14:tracePt t="238345" x="2562225" y="5384800"/>
          <p14:tracePt t="238360" x="2652713" y="5357813"/>
          <p14:tracePt t="238377" x="2759075" y="5330825"/>
          <p14:tracePt t="238394" x="2840038" y="5313363"/>
          <p14:tracePt t="238410" x="2919413" y="5313363"/>
          <p14:tracePt t="238427" x="2946400" y="5313363"/>
          <p14:tracePt t="238444" x="2982913" y="5313363"/>
          <p14:tracePt t="238460" x="3027363" y="5313363"/>
          <p14:tracePt t="238477" x="3044825" y="5313363"/>
          <p14:tracePt t="238494" x="3062288" y="5305425"/>
          <p14:tracePt t="238511" x="3081338" y="5305425"/>
          <p14:tracePt t="238528" x="3098800" y="5295900"/>
          <p14:tracePt t="238544" x="3116263" y="5295900"/>
          <p14:tracePt t="238587" x="3116263" y="5286375"/>
          <p14:tracePt t="238611" x="3125788" y="5278438"/>
          <p14:tracePt t="238619" x="3133725" y="5268913"/>
          <p14:tracePt t="238628" x="3133725" y="5259388"/>
          <p14:tracePt t="238644" x="3133725" y="5224463"/>
          <p14:tracePt t="238661" x="3108325" y="5180013"/>
          <p14:tracePt t="238678" x="3071813" y="5116513"/>
          <p14:tracePt t="238695" x="3044825" y="5064125"/>
          <p14:tracePt t="238713" x="3009900" y="5010150"/>
          <p14:tracePt t="238728" x="2990850" y="4983163"/>
          <p14:tracePt t="238745" x="2973388" y="4965700"/>
          <p14:tracePt t="238761" x="2955925" y="4938713"/>
          <p14:tracePt t="238778" x="2928938" y="4911725"/>
          <p14:tracePt t="238794" x="2911475" y="4884738"/>
          <p14:tracePt t="238811" x="2894013" y="4857750"/>
          <p14:tracePt t="238829" x="2857500" y="4830763"/>
          <p14:tracePt t="238845" x="2840038" y="4813300"/>
          <p14:tracePt t="238861" x="2822575" y="4786313"/>
          <p14:tracePt t="238878" x="2795588" y="4768850"/>
          <p14:tracePt t="238895" x="2776538" y="4751388"/>
          <p14:tracePt t="238911" x="2759075" y="4741863"/>
          <p14:tracePt t="238928" x="2741613" y="4733925"/>
          <p14:tracePt t="238944" x="2705100" y="4733925"/>
          <p14:tracePt t="238963" x="2633663" y="4733925"/>
          <p14:tracePt t="238980" x="2562225" y="4733925"/>
          <p14:tracePt t="238994" x="2527300" y="4733925"/>
          <p14:tracePt t="239011" x="2509838" y="4714875"/>
          <p14:tracePt t="239028" x="2500313" y="4706938"/>
          <p14:tracePt t="239045" x="2473325" y="4697413"/>
          <p14:tracePt t="239063" x="2446338" y="4697413"/>
          <p14:tracePt t="239078" x="2438400" y="4697413"/>
          <p14:tracePt t="239095" x="2419350" y="4697413"/>
          <p14:tracePt t="239111" x="2393950" y="4687888"/>
          <p14:tracePt t="239128" x="2374900" y="4670425"/>
          <p14:tracePt t="239144" x="2357438" y="4662488"/>
          <p14:tracePt t="239161" x="2330450" y="4643438"/>
          <p14:tracePt t="239178" x="2312988" y="4643438"/>
          <p14:tracePt t="239194" x="2295525" y="4662488"/>
          <p14:tracePt t="239211" x="2286000" y="4679950"/>
          <p14:tracePt t="239229" x="2276475" y="4706938"/>
          <p14:tracePt t="239244" x="2259013" y="4733925"/>
          <p14:tracePt t="239261" x="2251075" y="4751388"/>
          <p14:tracePt t="239278" x="2241550" y="4768850"/>
          <p14:tracePt t="239294" x="2232025" y="4795838"/>
          <p14:tracePt t="239311" x="2232025" y="4813300"/>
          <p14:tracePt t="239329" x="2241550" y="4840288"/>
          <p14:tracePt t="239346" x="2268538" y="4867275"/>
          <p14:tracePt t="239361" x="2268538" y="4894263"/>
          <p14:tracePt t="239378" x="2276475" y="4929188"/>
          <p14:tracePt t="239394" x="2276475" y="4948238"/>
          <p14:tracePt t="239411" x="2276475" y="4965700"/>
          <p14:tracePt t="239414" x="2276475" y="4973638"/>
          <p14:tracePt t="239428" x="2276475" y="4992688"/>
          <p14:tracePt t="239444" x="2276475" y="5010150"/>
          <p14:tracePt t="239463" x="2276475" y="5027613"/>
          <p14:tracePt t="239565" x="2276475" y="5037138"/>
          <p14:tracePt t="239581" x="2276475" y="5064125"/>
          <p14:tracePt t="239587" x="2276475" y="5072063"/>
          <p14:tracePt t="239596" x="2286000" y="5081588"/>
          <p14:tracePt t="239611" x="2295525" y="5099050"/>
          <p14:tracePt t="239628" x="2322513" y="5126038"/>
          <p14:tracePt t="239645" x="2339975" y="5143500"/>
          <p14:tracePt t="239661" x="2357438" y="5153025"/>
          <p14:tracePt t="239678" x="2366963" y="5170488"/>
          <p14:tracePt t="239694" x="2384425" y="5180013"/>
          <p14:tracePt t="239713" x="2411413" y="5207000"/>
          <p14:tracePt t="239730" x="2428875" y="5224463"/>
          <p14:tracePt t="239745" x="2446338" y="5241925"/>
          <p14:tracePt t="239761" x="2473325" y="5259388"/>
          <p14:tracePt t="239778" x="2490788" y="5278438"/>
          <p14:tracePt t="239795" x="2509838" y="5286375"/>
          <p14:tracePt t="239812" x="2527300" y="5295900"/>
          <p14:tracePt t="239828" x="2544763" y="5305425"/>
          <p14:tracePt t="239846" x="2571750" y="5330825"/>
          <p14:tracePt t="239861" x="2589213" y="5349875"/>
          <p14:tracePt t="239878" x="2625725" y="5367338"/>
          <p14:tracePt t="239895" x="2643188" y="5376863"/>
          <p14:tracePt t="239911" x="2660650" y="5376863"/>
          <p14:tracePt t="239928" x="2687638" y="5384800"/>
          <p14:tracePt t="239945" x="2697163" y="5384800"/>
          <p14:tracePt t="239961" x="2714625" y="5384800"/>
          <p14:tracePt t="239980" x="2732088" y="5384800"/>
          <p14:tracePt t="239995" x="2759075" y="5384800"/>
          <p14:tracePt t="240012" x="2776538" y="5367338"/>
          <p14:tracePt t="240028" x="2822575" y="5340350"/>
          <p14:tracePt t="240044" x="2867025" y="5330825"/>
          <p14:tracePt t="240061" x="2919413" y="5330825"/>
          <p14:tracePt t="240078" x="2965450" y="5322888"/>
          <p14:tracePt t="240095" x="3000375" y="5322888"/>
          <p14:tracePt t="240111" x="3027363" y="5305425"/>
          <p14:tracePt t="240128" x="3036888" y="5286375"/>
          <p14:tracePt t="240145" x="3054350" y="5268913"/>
          <p14:tracePt t="240161" x="3071813" y="5251450"/>
          <p14:tracePt t="240178" x="3071813" y="5224463"/>
          <p14:tracePt t="240194" x="3071813" y="5207000"/>
          <p14:tracePt t="240213" x="3044825" y="5180013"/>
          <p14:tracePt t="240230" x="3027363" y="5153025"/>
          <p14:tracePt t="240245" x="2990850" y="5135563"/>
          <p14:tracePt t="240261" x="2955925" y="5099050"/>
          <p14:tracePt t="240278" x="2938463" y="5081588"/>
          <p14:tracePt t="240295" x="2919413" y="5045075"/>
          <p14:tracePt t="240311" x="2894013" y="5010150"/>
          <p14:tracePt t="240328" x="2874963" y="4992688"/>
          <p14:tracePt t="240344" x="2857500" y="4973638"/>
          <p14:tracePt t="240361" x="2840038" y="4956175"/>
          <p14:tracePt t="240378" x="2813050" y="4948238"/>
          <p14:tracePt t="240394" x="2795588" y="4921250"/>
          <p14:tracePt t="240411" x="2776538" y="4921250"/>
          <p14:tracePt t="240428" x="2741613" y="4911725"/>
          <p14:tracePt t="240445" x="2714625" y="4911725"/>
          <p14:tracePt t="240461" x="2679700" y="4902200"/>
          <p14:tracePt t="240479" x="2652713" y="4902200"/>
          <p14:tracePt t="240496" x="2625725" y="4902200"/>
          <p14:tracePt t="240511" x="2608263" y="4902200"/>
          <p14:tracePt t="240528" x="2589213" y="4902200"/>
          <p14:tracePt t="240545" x="2554288" y="4902200"/>
          <p14:tracePt t="240561" x="2509838" y="4902200"/>
          <p14:tracePt t="240578" x="2490788" y="4902200"/>
          <p14:tracePt t="240595" x="2482850" y="4902200"/>
          <p14:tracePt t="240612" x="2473325" y="4902200"/>
          <p14:tracePt t="240628" x="2446338" y="4902200"/>
          <p14:tracePt t="240645" x="2438400" y="4902200"/>
          <p14:tracePt t="240678" x="2411413" y="4902200"/>
          <p14:tracePt t="240695" x="2384425" y="4902200"/>
          <p14:tracePt t="240711" x="2366963" y="4911725"/>
          <p14:tracePt t="240745" x="2357438" y="4921250"/>
          <p14:tracePt t="240763" x="2357438" y="4929188"/>
          <p14:tracePt t="240778" x="2347913" y="4948238"/>
          <p14:tracePt t="240795" x="2339975" y="4956175"/>
          <p14:tracePt t="240831" x="2339975" y="4965700"/>
          <p14:tracePt t="240844" x="2339975" y="4973638"/>
          <p14:tracePt t="240862" x="2339975" y="4983163"/>
          <p14:tracePt t="240880" x="2357438" y="5019675"/>
          <p14:tracePt t="240895" x="2374900" y="5037138"/>
          <p14:tracePt t="240911" x="2401888" y="5054600"/>
          <p14:tracePt t="240928" x="2419350" y="5072063"/>
          <p14:tracePt t="240945" x="2438400" y="5099050"/>
          <p14:tracePt t="240961" x="2465388" y="5126038"/>
          <p14:tracePt t="240980" x="2517775" y="5170488"/>
          <p14:tracePt t="240995" x="2598738" y="5197475"/>
          <p14:tracePt t="241011" x="2679700" y="5214938"/>
          <p14:tracePt t="241028" x="2751138" y="5214938"/>
          <p14:tracePt t="241044" x="2830513" y="5214938"/>
          <p14:tracePt t="241061" x="2884488" y="5214938"/>
          <p14:tracePt t="241078" x="2938463" y="5214938"/>
          <p14:tracePt t="241095" x="2982913" y="5214938"/>
          <p14:tracePt t="241111" x="3027363" y="5214938"/>
          <p14:tracePt t="241129" x="3071813" y="5224463"/>
          <p14:tracePt t="241145" x="3089275" y="5224463"/>
          <p14:tracePt t="241161" x="3116263" y="5224463"/>
          <p14:tracePt t="241178" x="3152775" y="5224463"/>
          <p14:tracePt t="241195" x="3170238" y="5224463"/>
          <p14:tracePt t="241211" x="3197225" y="5224463"/>
          <p14:tracePt t="241230" x="3224213" y="5214938"/>
          <p14:tracePt t="241246" x="3241675" y="5187950"/>
          <p14:tracePt t="241261" x="3268663" y="5170488"/>
          <p14:tracePt t="241278" x="3286125" y="5153025"/>
          <p14:tracePt t="241295" x="3295650" y="5143500"/>
          <p14:tracePt t="241311" x="3303588" y="5143500"/>
          <p14:tracePt t="241345" x="3303588" y="5116513"/>
          <p14:tracePt t="241362" x="3303588" y="5099050"/>
          <p14:tracePt t="241380" x="3295650" y="5072063"/>
          <p14:tracePt t="241396" x="3276600" y="5037138"/>
          <p14:tracePt t="241411" x="3251200" y="5019675"/>
          <p14:tracePt t="241428" x="3232150" y="4992688"/>
          <p14:tracePt t="241445" x="3214688" y="4973638"/>
          <p14:tracePt t="241461" x="3187700" y="4965700"/>
          <p14:tracePt t="241478" x="3170238" y="4956175"/>
          <p14:tracePt t="241495" x="3160713" y="4948238"/>
          <p14:tracePt t="241536" x="3152775" y="4948238"/>
          <p14:tracePt t="241545" x="3125788" y="4948238"/>
          <p14:tracePt t="241561" x="3108325" y="4956175"/>
          <p14:tracePt t="241578" x="3098800" y="4956175"/>
          <p14:tracePt t="241595" x="3098800" y="4965700"/>
          <p14:tracePt t="241611" x="3089275" y="4973638"/>
          <p14:tracePt t="241630" x="3071813" y="5010150"/>
          <p14:tracePt t="241646" x="3054350" y="5027613"/>
          <p14:tracePt t="241661" x="3044825" y="5045075"/>
          <p14:tracePt t="241678" x="3044825" y="5072063"/>
          <p14:tracePt t="241695" x="3036888" y="5091113"/>
          <p14:tracePt t="241711" x="3036888" y="5099050"/>
          <p14:tracePt t="241728" x="3036888" y="5116513"/>
          <p14:tracePt t="241745" x="3036888" y="5126038"/>
          <p14:tracePt t="241762" x="3036888" y="5153025"/>
          <p14:tracePt t="241778" x="3036888" y="5162550"/>
          <p14:tracePt t="241795" x="3036888" y="5170488"/>
          <p14:tracePt t="241888" x="3036888" y="5180013"/>
          <p14:tracePt t="241904" x="3062288" y="5187950"/>
          <p14:tracePt t="241911" x="3071813" y="5207000"/>
          <p14:tracePt t="241920" x="3071813" y="5214938"/>
          <p14:tracePt t="241928" x="3081338" y="5224463"/>
          <p14:tracePt t="241945" x="3098800" y="5241925"/>
          <p14:tracePt t="241961" x="3125788" y="5259388"/>
          <p14:tracePt t="241978" x="3133725" y="5268913"/>
          <p14:tracePt t="241995" x="3143250" y="5286375"/>
          <p14:tracePt t="242011" x="3152775" y="5286375"/>
          <p14:tracePt t="242076" x="3160713" y="5286375"/>
          <p14:tracePt t="242092" x="3170238" y="5286375"/>
          <p14:tracePt t="242098" x="3179763" y="5286375"/>
          <p14:tracePt t="242111" x="3197225" y="5286375"/>
          <p14:tracePt t="242130" x="3224213" y="5259388"/>
          <p14:tracePt t="242146" x="3232150" y="5251450"/>
          <p14:tracePt t="242162" x="3241675" y="5233988"/>
          <p14:tracePt t="242178" x="3268663" y="5224463"/>
          <p14:tracePt t="242195" x="3268663" y="5214938"/>
          <p14:tracePt t="242212" x="3276600" y="5197475"/>
          <p14:tracePt t="242302" x="3276600" y="5187950"/>
          <p14:tracePt t="242310" x="3276600" y="5180013"/>
          <p14:tracePt t="242388" x="3276600" y="5170488"/>
          <p14:tracePt t="242396" x="3276600" y="5162550"/>
          <p14:tracePt t="242403" x="3276600" y="5153025"/>
          <p14:tracePt t="242413" x="3259138" y="5143500"/>
          <p14:tracePt t="242428" x="3251200" y="5116513"/>
          <p14:tracePt t="242445" x="3232150" y="5099050"/>
          <p14:tracePt t="242461" x="3224213" y="5081588"/>
          <p14:tracePt t="242478" x="3197225" y="5045075"/>
          <p14:tracePt t="242495" x="3179763" y="5027613"/>
          <p14:tracePt t="242512" x="3179763" y="5019675"/>
          <p14:tracePt t="242530" x="3160713" y="5010150"/>
          <p14:tracePt t="242545" x="3152775" y="4992688"/>
          <p14:tracePt t="242562" x="3143250" y="4973638"/>
          <p14:tracePt t="242578" x="3133725" y="4956175"/>
          <p14:tracePt t="242595" x="3116263" y="4938713"/>
          <p14:tracePt t="242612" x="3098800" y="4911725"/>
          <p14:tracePt t="242630" x="3081338" y="4894263"/>
          <p14:tracePt t="242646" x="3071813" y="4884738"/>
          <p14:tracePt t="242706" x="3044825" y="4884738"/>
          <p14:tracePt t="242714" x="3036888" y="4884738"/>
          <p14:tracePt t="242722" x="3027363" y="4884738"/>
          <p14:tracePt t="242730" x="3017838" y="4884738"/>
          <p14:tracePt t="242744" x="3009900" y="4894263"/>
          <p14:tracePt t="242763" x="3000375" y="4894263"/>
          <p14:tracePt t="242817" x="2982913" y="4902200"/>
          <p14:tracePt t="242825" x="2973388" y="4911725"/>
          <p14:tracePt t="242833" x="2965450" y="4938713"/>
          <p14:tracePt t="242844" x="2955925" y="4948238"/>
          <p14:tracePt t="242861" x="2938463" y="4965700"/>
          <p14:tracePt t="242877" x="2928938" y="4973638"/>
          <p14:tracePt t="242894" x="2911475" y="4992688"/>
          <p14:tracePt t="242911" x="2911475" y="5000625"/>
          <p14:tracePt t="242927" x="2911475" y="5010150"/>
          <p14:tracePt t="242944" x="2911475" y="5019675"/>
          <p14:tracePt t="242981" x="2919413" y="5045075"/>
          <p14:tracePt t="242989" x="2928938" y="5054600"/>
          <p14:tracePt t="242997" x="2938463" y="5064125"/>
          <p14:tracePt t="243011" x="2946400" y="5072063"/>
          <p14:tracePt t="243027" x="2965450" y="5091113"/>
          <p14:tracePt t="243045" x="2973388" y="5126038"/>
          <p14:tracePt t="243061" x="2990850" y="5135563"/>
          <p14:tracePt t="243108" x="3000375" y="5143500"/>
          <p14:tracePt t="243124" x="3009900" y="5153025"/>
          <p14:tracePt t="243132" x="3017838" y="5153025"/>
          <p14:tracePt t="243146" x="3017838" y="5170488"/>
          <p14:tracePt t="243162" x="3027363" y="5197475"/>
          <p14:tracePt t="243179" x="3044825" y="5214938"/>
          <p14:tracePt t="243195" x="3062288" y="5233988"/>
          <p14:tracePt t="243212" x="3071813" y="5251450"/>
          <p14:tracePt t="243228" x="3081338" y="5278438"/>
          <p14:tracePt t="243245" x="3089275" y="5295900"/>
          <p14:tracePt t="243262" x="3089275" y="5313363"/>
          <p14:tracePt t="243350" x="3098800" y="5322888"/>
          <p14:tracePt t="243382" x="3108325" y="5340350"/>
          <p14:tracePt t="243404" x="3116263" y="5340350"/>
          <p14:tracePt t="243412" x="3133725" y="5349875"/>
          <p14:tracePt t="243420" x="3143250" y="5357813"/>
          <p14:tracePt t="243436" x="3152775" y="5367338"/>
          <p14:tracePt t="243445" x="3160713" y="5376863"/>
          <p14:tracePt t="243462" x="3170238" y="5384800"/>
          <p14:tracePt t="243478" x="3187700" y="5411788"/>
          <p14:tracePt t="243495" x="3214688" y="5421313"/>
          <p14:tracePt t="243511" x="3224213" y="5421313"/>
          <p14:tracePt t="243529" x="3232150" y="5421313"/>
          <p14:tracePt t="243545" x="3241675" y="5421313"/>
          <p14:tracePt t="243562" x="3259138" y="5421313"/>
          <p14:tracePt t="243578" x="3268663" y="5402263"/>
          <p14:tracePt t="243595" x="3286125" y="5394325"/>
          <p14:tracePt t="243612" x="3295650" y="5384800"/>
          <p14:tracePt t="243628" x="3303588" y="5376863"/>
          <p14:tracePt t="243645" x="3322638" y="5367338"/>
          <p14:tracePt t="243662" x="3357563" y="5349875"/>
          <p14:tracePt t="243678" x="3384550" y="5322888"/>
          <p14:tracePt t="243695" x="3402013" y="5305425"/>
          <p14:tracePt t="243712" x="3429000" y="5295900"/>
          <p14:tracePt t="243728" x="3446463" y="5286375"/>
          <p14:tracePt t="243745" x="3465513" y="5259388"/>
          <p14:tracePt t="243762" x="3473450" y="5251450"/>
          <p14:tracePt t="243812" x="3473450" y="5241925"/>
          <p14:tracePt t="243820" x="3473450" y="5233988"/>
          <p14:tracePt t="243829" x="3473450" y="5224463"/>
          <p14:tracePt t="243845" x="3473450" y="5207000"/>
          <p14:tracePt t="243861" x="3473450" y="5187950"/>
          <p14:tracePt t="243878" x="3465513" y="5170488"/>
          <p14:tracePt t="243895" x="3465513" y="5162550"/>
          <p14:tracePt t="243912" x="3455988" y="5153025"/>
          <p14:tracePt t="243915" x="3455988" y="5143500"/>
          <p14:tracePt t="243928" x="3446463" y="5116513"/>
          <p14:tracePt t="243945" x="3438525" y="5108575"/>
          <p14:tracePt t="243962" x="3411538" y="5099050"/>
          <p14:tracePt t="243978" x="3402013" y="5081588"/>
          <p14:tracePt t="243995" x="3394075" y="5064125"/>
          <p14:tracePt t="244011" x="3384550" y="5045075"/>
          <p14:tracePt t="244030" x="3357563" y="5019675"/>
          <p14:tracePt t="244045" x="3340100" y="5010150"/>
          <p14:tracePt t="244062" x="3330575" y="4992688"/>
          <p14:tracePt t="244078" x="3313113" y="4973638"/>
          <p14:tracePt t="244096" x="3303588" y="4973638"/>
          <p14:tracePt t="244112" x="3295650" y="4965700"/>
          <p14:tracePt t="244128" x="3276600" y="4948238"/>
          <p14:tracePt t="244145" x="3259138" y="4948238"/>
          <p14:tracePt t="244162" x="3259138" y="4938713"/>
          <p14:tracePt t="244178" x="3251200" y="4938713"/>
          <p14:tracePt t="244218" x="3214688" y="4938713"/>
          <p14:tracePt t="244226" x="3205163" y="4948238"/>
          <p14:tracePt t="244234" x="3197225" y="4965700"/>
          <p14:tracePt t="244245" x="3179763" y="4973638"/>
          <p14:tracePt t="244261" x="3152775" y="4983163"/>
          <p14:tracePt t="244280" x="3125788" y="5000625"/>
          <p14:tracePt t="244296" x="3108325" y="5010150"/>
          <p14:tracePt t="244312" x="3081338" y="5019675"/>
          <p14:tracePt t="244329" x="3062288" y="5037138"/>
          <p14:tracePt t="244346" x="3044825" y="5045075"/>
          <p14:tracePt t="244362" x="3036888" y="5045075"/>
          <p14:tracePt t="244430" x="3027363" y="5045075"/>
          <p14:tracePt t="244533" x="3009900" y="5054600"/>
          <p14:tracePt t="244547" x="3009900" y="5072063"/>
          <p14:tracePt t="244554" x="3009900" y="5081588"/>
          <p14:tracePt t="244563" x="3009900" y="5099050"/>
          <p14:tracePt t="244579" x="3000375" y="5116513"/>
          <p14:tracePt t="244595" x="3000375" y="5135563"/>
          <p14:tracePt t="244612" x="3000375" y="5143500"/>
          <p14:tracePt t="244628" x="3000375" y="5170488"/>
          <p14:tracePt t="244645" x="3017838" y="5187950"/>
          <p14:tracePt t="244662" x="3027363" y="5197475"/>
          <p14:tracePt t="244680" x="3027363" y="5214938"/>
          <p14:tracePt t="244696" x="3036888" y="5233988"/>
          <p14:tracePt t="244712" x="3054350" y="5259388"/>
          <p14:tracePt t="244729" x="3062288" y="5278438"/>
          <p14:tracePt t="244745" x="3071813" y="5286375"/>
          <p14:tracePt t="244762" x="3089275" y="5322888"/>
          <p14:tracePt t="244778" x="3089275" y="5340350"/>
          <p14:tracePt t="244796" x="3098800" y="5367338"/>
          <p14:tracePt t="244812" x="3116263" y="5394325"/>
          <p14:tracePt t="244829" x="3133725" y="5402263"/>
          <p14:tracePt t="244846" x="3160713" y="5421313"/>
          <p14:tracePt t="244863" x="3170238" y="5421313"/>
          <p14:tracePt t="244895" x="3179763" y="5429250"/>
          <p14:tracePt t="244930" x="3187700" y="5429250"/>
          <p14:tracePt t="244954" x="3197225" y="5429250"/>
          <p14:tracePt t="245008" x="3205163" y="5438775"/>
          <p14:tracePt t="245016" x="3214688" y="5438775"/>
          <p14:tracePt t="245028" x="3232150" y="5456238"/>
          <p14:tracePt t="245045" x="3251200" y="5465763"/>
          <p14:tracePt t="245062" x="3268663" y="5473700"/>
          <p14:tracePt t="245079" x="3276600" y="5483225"/>
          <p14:tracePt t="245112" x="3286125" y="5492750"/>
          <p14:tracePt t="245145" x="3313113" y="5500688"/>
          <p14:tracePt t="245178" x="3330575" y="5510213"/>
          <p14:tracePt t="245195" x="3340100" y="5527675"/>
          <p14:tracePt t="245228" x="3348038" y="5527675"/>
          <p14:tracePt t="245245" x="3357563" y="5527675"/>
          <p14:tracePt t="245262" x="3357563" y="5537200"/>
          <p14:tracePt t="245278" x="3367088" y="5537200"/>
          <p14:tracePt t="247433" x="3402013" y="5519738"/>
          <p14:tracePt t="247441" x="3446463" y="5510213"/>
          <p14:tracePt t="247449" x="3465513" y="5492750"/>
          <p14:tracePt t="247462" x="3482975" y="5492750"/>
          <p14:tracePt t="247489" x="3490913" y="5500688"/>
          <p14:tracePt t="247498" x="3500438" y="5500688"/>
          <p14:tracePt t="247512" x="3517900" y="5519738"/>
          <p14:tracePt t="247529" x="3554413" y="5527675"/>
          <p14:tracePt t="247545" x="3598863" y="5527675"/>
          <p14:tracePt t="247562" x="3643313" y="5527675"/>
          <p14:tracePt t="247579" x="3660775" y="5527675"/>
          <p14:tracePt t="247597" x="3670300" y="5537200"/>
          <p14:tracePt t="247683" x="3679825" y="5537200"/>
          <p14:tracePt t="247699" x="3697288" y="5527675"/>
          <p14:tracePt t="247707" x="3714750" y="5500688"/>
          <p14:tracePt t="247715" x="3732213" y="5465763"/>
          <p14:tracePt t="247730" x="3768725" y="5429250"/>
          <p14:tracePt t="247747" x="3786188" y="5411788"/>
          <p14:tracePt t="247824" x="3786188" y="5394325"/>
          <p14:tracePt t="247840" x="3768725" y="5384800"/>
          <p14:tracePt t="247848" x="3759200" y="5376863"/>
          <p14:tracePt t="247863" x="3741738" y="5367338"/>
          <p14:tracePt t="247878" x="3724275" y="5357813"/>
          <p14:tracePt t="247895" x="3705225" y="5349875"/>
          <p14:tracePt t="247911" x="3687763" y="5340350"/>
          <p14:tracePt t="247928" x="3679825" y="5322888"/>
          <p14:tracePt t="247945" x="3679825" y="5313363"/>
          <p14:tracePt t="247962" x="3660775" y="5313363"/>
          <p14:tracePt t="247979" x="3652838" y="5295900"/>
          <p14:tracePt t="248059" x="3633788" y="5286375"/>
          <p14:tracePt t="248067" x="3625850" y="5286375"/>
          <p14:tracePt t="248083" x="3616325" y="5286375"/>
          <p14:tracePt t="248096" x="3608388" y="5278438"/>
          <p14:tracePt t="248112" x="3598863" y="5278438"/>
          <p14:tracePt t="248136" x="3589338" y="5268913"/>
          <p14:tracePt t="248153" x="3581400" y="5268913"/>
          <p14:tracePt t="248162" x="3571875" y="5251450"/>
          <p14:tracePt t="248179" x="3554413" y="5241925"/>
          <p14:tracePt t="248195" x="3544888" y="5233988"/>
          <p14:tracePt t="248212" x="3536950" y="5224463"/>
          <p14:tracePt t="248231" x="3517900" y="5207000"/>
          <p14:tracePt t="248247" x="3500438" y="5180013"/>
          <p14:tracePt t="248262" x="3473450" y="5162550"/>
          <p14:tracePt t="248279" x="3465513" y="5116513"/>
          <p14:tracePt t="248296" x="3455988" y="5099050"/>
          <p14:tracePt t="248312" x="3455988" y="5081588"/>
          <p14:tracePt t="248329" x="3446463" y="5054600"/>
          <p14:tracePt t="248346" x="3446463" y="5027613"/>
          <p14:tracePt t="248362" x="3455988" y="4992688"/>
          <p14:tracePt t="248379" x="3482975" y="4965700"/>
          <p14:tracePt t="248396" x="3500438" y="4938713"/>
          <p14:tracePt t="248412" x="3517900" y="4921250"/>
          <p14:tracePt t="248429" x="3527425" y="4902200"/>
          <p14:tracePt t="248446" x="3544888" y="4884738"/>
          <p14:tracePt t="248462" x="3571875" y="4857750"/>
          <p14:tracePt t="248479" x="3625850" y="4813300"/>
          <p14:tracePt t="248497" x="3670300" y="4786313"/>
          <p14:tracePt t="248513" x="3697288" y="4768850"/>
          <p14:tracePt t="248529" x="3714750" y="4759325"/>
          <p14:tracePt t="248546" x="3732213" y="4751388"/>
          <p14:tracePt t="248562" x="3759200" y="4741863"/>
          <p14:tracePt t="248579" x="3776663" y="4733925"/>
          <p14:tracePt t="248596" x="3830638" y="4706938"/>
          <p14:tracePt t="248612" x="3902075" y="4679950"/>
          <p14:tracePt t="248629" x="3973513" y="4670425"/>
          <p14:tracePt t="248646" x="4089400" y="4643438"/>
          <p14:tracePt t="248662" x="4170363" y="4643438"/>
          <p14:tracePt t="248679" x="4251325" y="4625975"/>
          <p14:tracePt t="248696" x="4303713" y="4625975"/>
          <p14:tracePt t="248712" x="4348163" y="4625975"/>
          <p14:tracePt t="248731" x="4419600" y="4625975"/>
          <p14:tracePt t="248747" x="4483100" y="4625975"/>
          <p14:tracePt t="248763" x="4518025" y="4625975"/>
          <p14:tracePt t="248779" x="4545013" y="4625975"/>
          <p14:tracePt t="248796" x="4581525" y="4625975"/>
          <p14:tracePt t="248813" x="4633913" y="4635500"/>
          <p14:tracePt t="248829" x="4670425" y="4635500"/>
          <p14:tracePt t="248846" x="4714875" y="4643438"/>
          <p14:tracePt t="248862" x="4732338" y="4652963"/>
          <p14:tracePt t="248879" x="4759325" y="4662488"/>
          <p14:tracePt t="248896" x="4786313" y="4670425"/>
          <p14:tracePt t="248912" x="4803775" y="4679950"/>
          <p14:tracePt t="248929" x="4830763" y="4706938"/>
          <p14:tracePt t="248946" x="4857750" y="4714875"/>
          <p14:tracePt t="248962" x="4884738" y="4733925"/>
          <p14:tracePt t="248980" x="4902200" y="4741863"/>
          <p14:tracePt t="248997" x="4921250" y="4768850"/>
          <p14:tracePt t="249012" x="4938713" y="4786313"/>
          <p14:tracePt t="249029" x="4965700" y="4805363"/>
          <p14:tracePt t="249046" x="4973638" y="4813300"/>
          <p14:tracePt t="249062" x="4992688" y="4840288"/>
          <p14:tracePt t="249079" x="5010150" y="4840288"/>
          <p14:tracePt t="249096" x="5037138" y="4857750"/>
          <p14:tracePt t="249112" x="5054600" y="4876800"/>
          <p14:tracePt t="249129" x="5064125" y="4884738"/>
          <p14:tracePt t="249146" x="5081588" y="4911725"/>
          <p14:tracePt t="249162" x="5108575" y="4929188"/>
          <p14:tracePt t="249179" x="5116513" y="4948238"/>
          <p14:tracePt t="249196" x="5126038" y="4965700"/>
          <p14:tracePt t="249212" x="5143500" y="4992688"/>
          <p14:tracePt t="249229" x="5153025" y="5000625"/>
          <p14:tracePt t="249247" x="5180013" y="5027613"/>
          <p14:tracePt t="249263" x="5187950" y="5054600"/>
          <p14:tracePt t="249280" x="5197475" y="5072063"/>
          <p14:tracePt t="249296" x="5207000" y="5091113"/>
          <p14:tracePt t="249313" x="5207000" y="5108575"/>
          <p14:tracePt t="249329" x="5214938" y="5135563"/>
          <p14:tracePt t="249347" x="5214938" y="5153025"/>
          <p14:tracePt t="249362" x="5224463" y="5162550"/>
          <p14:tracePt t="249381" x="5224463" y="5187950"/>
          <p14:tracePt t="249397" x="5224463" y="5214938"/>
          <p14:tracePt t="249412" x="5224463" y="5233988"/>
          <p14:tracePt t="249429" x="5224463" y="5251450"/>
          <p14:tracePt t="249446" x="5224463" y="5278438"/>
          <p14:tracePt t="249462" x="5224463" y="5286375"/>
          <p14:tracePt t="249479" x="5224463" y="5295900"/>
          <p14:tracePt t="249498" x="5214938" y="5313363"/>
          <p14:tracePt t="249513" x="5207000" y="5322888"/>
          <p14:tracePt t="249529" x="5187950" y="5330825"/>
          <p14:tracePt t="249546" x="5160963" y="5340350"/>
          <p14:tracePt t="249562" x="5153025" y="5357813"/>
          <p14:tracePt t="249579" x="5135563" y="5376863"/>
          <p14:tracePt t="249596" x="5116513" y="5384800"/>
          <p14:tracePt t="249612" x="5081588" y="5402263"/>
          <p14:tracePt t="249631" x="5027613" y="5438775"/>
          <p14:tracePt t="249647" x="4992688" y="5448300"/>
          <p14:tracePt t="249663" x="4973638" y="5448300"/>
          <p14:tracePt t="249679" x="4938713" y="5456238"/>
          <p14:tracePt t="249696" x="4911725" y="5456238"/>
          <p14:tracePt t="249712" x="4867275" y="5456238"/>
          <p14:tracePt t="249729" x="4813300" y="5473700"/>
          <p14:tracePt t="249746" x="4786313" y="5473700"/>
          <p14:tracePt t="249763" x="4741863" y="5483225"/>
          <p14:tracePt t="249779" x="4705350" y="5483225"/>
          <p14:tracePt t="249796" x="4652963" y="5492750"/>
          <p14:tracePt t="249812" x="4589463" y="5510213"/>
          <p14:tracePt t="249829" x="4562475" y="5510213"/>
          <p14:tracePt t="249847" x="4545013" y="5519738"/>
          <p14:tracePt t="249863" x="4510088" y="5519738"/>
          <p14:tracePt t="249880" x="4491038" y="5519738"/>
          <p14:tracePt t="249897" x="4465638" y="5527675"/>
          <p14:tracePt t="249913" x="4438650" y="5527675"/>
          <p14:tracePt t="249929" x="4429125" y="5527675"/>
          <p14:tracePt t="249946" x="4411663" y="5527675"/>
          <p14:tracePt t="249962" x="4394200" y="5527675"/>
          <p14:tracePt t="249979" x="4367213" y="5527675"/>
          <p14:tracePt t="249996" x="4348163" y="5519738"/>
          <p14:tracePt t="250013" x="4322763" y="5500688"/>
          <p14:tracePt t="250029" x="4295775" y="5500688"/>
          <p14:tracePt t="250046" x="4276725" y="5492750"/>
          <p14:tracePt t="250062" x="4259263" y="5492750"/>
          <p14:tracePt t="250079" x="4232275" y="5473700"/>
          <p14:tracePt t="250096" x="4214813" y="5465763"/>
          <p14:tracePt t="250112" x="4197350" y="5448300"/>
          <p14:tracePt t="250130" x="4160838" y="5429250"/>
          <p14:tracePt t="250147" x="4143375" y="5421313"/>
          <p14:tracePt t="250163" x="4125913" y="5394325"/>
          <p14:tracePt t="250179" x="4108450" y="5376863"/>
          <p14:tracePt t="250196" x="4081463" y="5367338"/>
          <p14:tracePt t="250212" x="4054475" y="5357813"/>
          <p14:tracePt t="250229" x="4017963" y="5340350"/>
          <p14:tracePt t="250246" x="3956050" y="5340350"/>
          <p14:tracePt t="250262" x="3929063" y="5340350"/>
          <p14:tracePt t="250279" x="3884613" y="5330825"/>
          <p14:tracePt t="250296" x="3822700" y="5322888"/>
          <p14:tracePt t="250313" x="3741738" y="5305425"/>
          <p14:tracePt t="250329" x="3679825" y="5278438"/>
          <p14:tracePt t="250346" x="3652838" y="5268913"/>
          <p14:tracePt t="250362" x="3589338" y="5241925"/>
          <p14:tracePt t="250379" x="3554413" y="5233988"/>
          <p14:tracePt t="250397" x="3517900" y="5207000"/>
          <p14:tracePt t="250413" x="3500438" y="5197475"/>
          <p14:tracePt t="250429" x="3473450" y="5170488"/>
          <p14:tracePt t="250446" x="3446463" y="5153025"/>
          <p14:tracePt t="250462" x="3429000" y="5135563"/>
          <p14:tracePt t="250479" x="3419475" y="5116513"/>
          <p14:tracePt t="250496" x="3411538" y="5091113"/>
          <p14:tracePt t="250513" x="3411538" y="5072063"/>
          <p14:tracePt t="250530" x="3411538" y="5054600"/>
          <p14:tracePt t="250546" x="3411538" y="5045075"/>
          <p14:tracePt t="250562" x="3411538" y="5019675"/>
          <p14:tracePt t="250579" x="3429000" y="5010150"/>
          <p14:tracePt t="250596" x="3446463" y="4992688"/>
          <p14:tracePt t="250612" x="3482975" y="4983163"/>
          <p14:tracePt t="250629" x="3517900" y="4965700"/>
          <p14:tracePt t="250647" x="3571875" y="4956175"/>
          <p14:tracePt t="250663" x="3616325" y="4956175"/>
          <p14:tracePt t="250679" x="3697288" y="4948238"/>
          <p14:tracePt t="250696" x="3786188" y="4921250"/>
          <p14:tracePt t="250712" x="3894138" y="4894263"/>
          <p14:tracePt t="250729" x="3990975" y="4867275"/>
          <p14:tracePt t="250746" x="4054475" y="4849813"/>
          <p14:tracePt t="250762" x="4098925" y="4840288"/>
          <p14:tracePt t="250781" x="4160838" y="4822825"/>
          <p14:tracePt t="250797" x="4205288" y="4822825"/>
          <p14:tracePt t="250813" x="4259263" y="4822825"/>
          <p14:tracePt t="250830" x="4295775" y="4813300"/>
          <p14:tracePt t="250847" x="4357688" y="4813300"/>
          <p14:tracePt t="250862" x="4429125" y="4813300"/>
          <p14:tracePt t="250879" x="4510088" y="4813300"/>
          <p14:tracePt t="250897" x="4625975" y="4822825"/>
          <p14:tracePt t="250913" x="4697413" y="4822825"/>
          <p14:tracePt t="250930" x="4732338" y="4822825"/>
          <p14:tracePt t="250946" x="4768850" y="4830763"/>
          <p14:tracePt t="250962" x="4786313" y="4840288"/>
          <p14:tracePt t="250979" x="4803775" y="4840288"/>
          <p14:tracePt t="250996" x="4822825" y="4849813"/>
          <p14:tracePt t="251013" x="4840288" y="4857750"/>
          <p14:tracePt t="251030" x="4848225" y="4867275"/>
          <p14:tracePt t="251047" x="4875213" y="4894263"/>
          <p14:tracePt t="251062" x="4902200" y="4911725"/>
          <p14:tracePt t="251080" x="4921250" y="4921250"/>
          <p14:tracePt t="251096" x="4938713" y="4938713"/>
          <p14:tracePt t="251112" x="4956175" y="4965700"/>
          <p14:tracePt t="251129" x="4983163" y="4983163"/>
          <p14:tracePt t="251146" x="5000625" y="5000625"/>
          <p14:tracePt t="251163" x="5010150" y="5019675"/>
          <p14:tracePt t="251179" x="5027613" y="5037138"/>
          <p14:tracePt t="251196" x="5045075" y="5045075"/>
          <p14:tracePt t="251212" x="5054600" y="5064125"/>
          <p14:tracePt t="251229" x="5064125" y="5081588"/>
          <p14:tracePt t="251246" x="5064125" y="5108575"/>
          <p14:tracePt t="251262" x="5064125" y="5116513"/>
          <p14:tracePt t="251279" x="5064125" y="5126038"/>
          <p14:tracePt t="251296" x="5054600" y="5135563"/>
          <p14:tracePt t="251313" x="5027613" y="5143500"/>
          <p14:tracePt t="251329" x="5018088" y="5153025"/>
          <p14:tracePt t="251346" x="5010150" y="5162550"/>
          <p14:tracePt t="251362" x="4992688" y="5180013"/>
          <p14:tracePt t="251477" x="5000625" y="5180013"/>
          <p14:tracePt t="251485" x="5000625" y="5187950"/>
          <p14:tracePt t="251496" x="5010150" y="5187950"/>
          <p14:tracePt t="251512" x="5018088" y="5187950"/>
          <p14:tracePt t="251529" x="5045075" y="5197475"/>
          <p14:tracePt t="251546" x="5054600" y="5207000"/>
          <p14:tracePt t="251563" x="5064125" y="5207000"/>
          <p14:tracePt t="251579" x="5072063" y="5207000"/>
          <p14:tracePt t="251596" x="5081588" y="5214938"/>
          <p14:tracePt t="251612" x="5099050" y="5214938"/>
          <p14:tracePt t="251629" x="5126038" y="5224463"/>
          <p14:tracePt t="251646" x="5170488" y="5278438"/>
          <p14:tracePt t="251663" x="5197475" y="5438775"/>
          <p14:tracePt t="251679" x="5224463" y="5554663"/>
          <p14:tracePt t="251696" x="5286375" y="5653088"/>
          <p14:tracePt t="251713" x="5349875" y="5734050"/>
          <p14:tracePt t="251729" x="5421313" y="5786438"/>
          <p14:tracePt t="251762" x="5421313" y="5795963"/>
          <p14:tracePt t="251953" x="5429250" y="5795963"/>
          <p14:tracePt t="251961" x="5438775" y="5778500"/>
          <p14:tracePt t="251970" x="5446713" y="5761038"/>
          <p14:tracePt t="251979" x="5446713" y="5741988"/>
          <p14:tracePt t="251996" x="5465763" y="5697538"/>
          <p14:tracePt t="252013" x="5473700" y="5608638"/>
          <p14:tracePt t="252029" x="5473700" y="5527675"/>
          <p14:tracePt t="252048" x="5473700" y="5429250"/>
          <p14:tracePt t="252063" x="5446713" y="5349875"/>
          <p14:tracePt t="252080" x="5429250" y="5259388"/>
          <p14:tracePt t="252096" x="5429250" y="5153025"/>
          <p14:tracePt t="252113" x="5411788" y="4956175"/>
          <p14:tracePt t="252129" x="5375275" y="4938713"/>
          <p14:tracePt t="252146" x="5367338" y="4938713"/>
          <p14:tracePt t="252163" x="5367338" y="4929188"/>
          <p14:tracePt t="252182" x="5357813" y="4911725"/>
          <p14:tracePt t="252196" x="5357813" y="4902200"/>
          <p14:tracePt t="252213" x="5349875" y="4876800"/>
          <p14:tracePt t="252229" x="5330825" y="4840288"/>
          <p14:tracePt t="252246" x="5303838" y="4822825"/>
          <p14:tracePt t="252263" x="5286375" y="4778375"/>
          <p14:tracePt t="252279" x="5259388" y="4724400"/>
          <p14:tracePt t="252298" x="5224463" y="4670425"/>
          <p14:tracePt t="252314" x="5214938" y="4635500"/>
          <p14:tracePt t="252330" x="5207000" y="4608513"/>
          <p14:tracePt t="252347" x="5187950" y="4572000"/>
          <p14:tracePt t="252363" x="5160963" y="4537075"/>
          <p14:tracePt t="252379" x="5153025" y="4519613"/>
          <p14:tracePt t="252397" x="5143500" y="4510088"/>
          <p14:tracePt t="252413" x="5143500" y="4500563"/>
          <p14:tracePt t="252720" x="5135563" y="4492625"/>
          <p14:tracePt t="252729" x="5126038" y="4473575"/>
          <p14:tracePt t="252900" x="5108575" y="4465638"/>
          <p14:tracePt t="252916" x="5089525" y="4421188"/>
          <p14:tracePt t="252923" x="5010150" y="4268788"/>
          <p14:tracePt t="252932" x="4956175" y="4090988"/>
          <p14:tracePt t="252948" x="4840288" y="3706813"/>
          <p14:tracePt t="252964" x="4741863" y="3384550"/>
          <p14:tracePt t="252980" x="4633913" y="3125788"/>
          <p14:tracePt t="252996" x="4510088" y="2911475"/>
          <p14:tracePt t="253013" x="4465638" y="2778125"/>
          <p14:tracePt t="253029" x="4438650" y="2697163"/>
          <p14:tracePt t="253046" x="4419600" y="2608263"/>
          <p14:tracePt t="253064" x="4384675" y="2492375"/>
          <p14:tracePt t="253080" x="4375150" y="2465388"/>
          <p14:tracePt t="253096" x="4348163" y="2446338"/>
          <p14:tracePt t="253113" x="4340225" y="2420938"/>
          <p14:tracePt t="253129" x="4330700" y="2393950"/>
          <p14:tracePt t="253146" x="4303713" y="2349500"/>
          <p14:tracePt t="253163" x="4286250" y="2330450"/>
          <p14:tracePt t="253179" x="4268788" y="2303463"/>
          <p14:tracePt t="253198" x="4224338" y="2286000"/>
          <p14:tracePt t="253214" x="4205288" y="2268538"/>
          <p14:tracePt t="253230" x="4170363" y="2232025"/>
          <p14:tracePt t="253246" x="4116388" y="2170113"/>
          <p14:tracePt t="253263" x="4081463" y="2089150"/>
          <p14:tracePt t="253279" x="4054475" y="2009775"/>
          <p14:tracePt t="253297" x="4027488" y="1965325"/>
          <p14:tracePt t="253313" x="4010025" y="1928813"/>
          <p14:tracePt t="253329" x="3983038" y="1901825"/>
          <p14:tracePt t="253347" x="3946525" y="1874838"/>
          <p14:tracePt t="253363" x="3911600" y="1857375"/>
          <p14:tracePt t="253379" x="3894138" y="1849438"/>
          <p14:tracePt t="253396" x="3884613" y="1849438"/>
          <p14:tracePt t="253488" x="3884613" y="1884363"/>
          <p14:tracePt t="253494" x="3884613" y="1901825"/>
          <p14:tracePt t="253502" x="3884613" y="1928813"/>
          <p14:tracePt t="253513" x="3884613" y="1938338"/>
          <p14:tracePt t="253530" x="3884613" y="1982788"/>
          <p14:tracePt t="253546" x="3894138" y="2017713"/>
          <p14:tracePt t="253563" x="3919538" y="2044700"/>
          <p14:tracePt t="253580" x="3946525" y="2081213"/>
          <p14:tracePt t="253596" x="3973513" y="2108200"/>
          <p14:tracePt t="253613" x="3990975" y="2143125"/>
          <p14:tracePt t="253629" x="4010025" y="2160588"/>
          <p14:tracePt t="253646" x="4027488" y="2170113"/>
          <p14:tracePt t="253663" x="4054475" y="2170113"/>
          <p14:tracePt t="253679" x="4071938" y="2170113"/>
          <p14:tracePt t="253697" x="4089400" y="2170113"/>
          <p14:tracePt t="253713" x="4116388" y="2170113"/>
          <p14:tracePt t="253730" x="4160838" y="2152650"/>
          <p14:tracePt t="253746" x="4224338" y="2125663"/>
          <p14:tracePt t="253763" x="4303713" y="2098675"/>
          <p14:tracePt t="253779" x="4367213" y="2071688"/>
          <p14:tracePt t="253796" x="4402138" y="2063750"/>
          <p14:tracePt t="253813" x="4419600" y="2054225"/>
          <p14:tracePt t="253830" x="4429125" y="2054225"/>
          <p14:tracePt t="253846" x="4446588" y="2017713"/>
          <p14:tracePt t="253863" x="4473575" y="2000250"/>
          <p14:tracePt t="253880" x="4483100" y="1965325"/>
          <p14:tracePt t="253896" x="4483100" y="1938338"/>
          <p14:tracePt t="253913" x="4483100" y="1901825"/>
          <p14:tracePt t="253930" x="4456113" y="1857375"/>
          <p14:tracePt t="253948" x="4375150" y="1768475"/>
          <p14:tracePt t="253964" x="4295775" y="1697038"/>
          <p14:tracePt t="253980" x="4232275" y="1643063"/>
          <p14:tracePt t="253996" x="4152900" y="1608138"/>
          <p14:tracePt t="254013" x="4071938" y="1581150"/>
          <p14:tracePt t="254030" x="4010025" y="1554163"/>
          <p14:tracePt t="254046" x="3946525" y="1536700"/>
          <p14:tracePt t="254063" x="3911600" y="1536700"/>
          <p14:tracePt t="254080" x="3822700" y="1554163"/>
          <p14:tracePt t="254096" x="3687763" y="1608138"/>
          <p14:tracePt t="254113" x="3589338" y="1652588"/>
          <p14:tracePt t="254130" x="3527425" y="1679575"/>
          <p14:tracePt t="254146" x="3509963" y="1687513"/>
          <p14:tracePt t="254190" x="3509963" y="1724025"/>
          <p14:tracePt t="254198" x="3509963" y="1741488"/>
          <p14:tracePt t="254215" x="3509963" y="1776413"/>
          <p14:tracePt t="254230" x="3509963" y="1812925"/>
          <p14:tracePt t="254246" x="3517900" y="1857375"/>
          <p14:tracePt t="254263" x="3544888" y="1920875"/>
          <p14:tracePt t="254279" x="3571875" y="2000250"/>
          <p14:tracePt t="254296" x="3598863" y="2063750"/>
          <p14:tracePt t="254313" x="3625850" y="2116138"/>
          <p14:tracePt t="254330" x="3643313" y="2143125"/>
          <p14:tracePt t="254348" x="3670300" y="2179638"/>
          <p14:tracePt t="254363" x="3697288" y="2187575"/>
          <p14:tracePt t="254380" x="3714750" y="2197100"/>
          <p14:tracePt t="254396" x="3732213" y="2214563"/>
          <p14:tracePt t="254413" x="3759200" y="2241550"/>
          <p14:tracePt t="254430" x="3786188" y="2259013"/>
          <p14:tracePt t="254448" x="3894138" y="2295525"/>
          <p14:tracePt t="254464" x="3938588" y="2322513"/>
          <p14:tracePt t="254480" x="3973513" y="2330450"/>
          <p14:tracePt t="254496" x="3990975" y="2339975"/>
          <p14:tracePt t="254513" x="4010025" y="2339975"/>
          <p14:tracePt t="254529" x="4044950" y="2339975"/>
          <p14:tracePt t="254546" x="4108450" y="2339975"/>
          <p14:tracePt t="254563" x="4187825" y="2322513"/>
          <p14:tracePt t="254580" x="4276725" y="2295525"/>
          <p14:tracePt t="254598" x="4375150" y="2295525"/>
          <p14:tracePt t="254614" x="4419600" y="2286000"/>
          <p14:tracePt t="254629" x="4456113" y="2278063"/>
          <p14:tracePt t="254647" x="4500563" y="2278063"/>
          <p14:tracePt t="254663" x="4518025" y="2268538"/>
          <p14:tracePt t="254680" x="4537075" y="2259013"/>
          <p14:tracePt t="254696" x="4545013" y="2259013"/>
          <p14:tracePt t="254714" x="4562475" y="2241550"/>
          <p14:tracePt t="254730" x="4562475" y="2224088"/>
          <p14:tracePt t="254746" x="4562475" y="2160588"/>
          <p14:tracePt t="254763" x="4562475" y="2089150"/>
          <p14:tracePt t="254779" x="4545013" y="2009775"/>
          <p14:tracePt t="254796" x="4518025" y="1928813"/>
          <p14:tracePt t="254813" x="4483100" y="1866900"/>
          <p14:tracePt t="254830" x="4429125" y="1812925"/>
          <p14:tracePt t="254849" x="4357688" y="1741488"/>
          <p14:tracePt t="254864" x="4286250" y="1704975"/>
          <p14:tracePt t="254880" x="4268788" y="1679575"/>
          <p14:tracePt t="254896" x="4232275" y="1660525"/>
          <p14:tracePt t="254913" x="4214813" y="1643063"/>
          <p14:tracePt t="254930" x="4187825" y="1616075"/>
          <p14:tracePt t="254946" x="4160838" y="1598613"/>
          <p14:tracePt t="254964" x="4089400" y="1562100"/>
          <p14:tracePt t="254980" x="4044950" y="1554163"/>
          <p14:tracePt t="254996" x="3983038" y="1554163"/>
          <p14:tracePt t="255013" x="3902075" y="1562100"/>
          <p14:tracePt t="255030" x="3830638" y="1589088"/>
          <p14:tracePt t="255046" x="3759200" y="1616075"/>
          <p14:tracePt t="255063" x="3697288" y="1643063"/>
          <p14:tracePt t="255080" x="3679825" y="1660525"/>
          <p14:tracePt t="255098" x="3652838" y="1687513"/>
          <p14:tracePt t="255114" x="3625850" y="1704975"/>
          <p14:tracePt t="255130" x="3608388" y="1724025"/>
          <p14:tracePt t="255146" x="3589338" y="1758950"/>
          <p14:tracePt t="255163" x="3562350" y="1776413"/>
          <p14:tracePt t="255179" x="3544888" y="1812925"/>
          <p14:tracePt t="255197" x="3527425" y="1830388"/>
          <p14:tracePt t="255213" x="3527425" y="1849438"/>
          <p14:tracePt t="255230" x="3527425" y="1884363"/>
          <p14:tracePt t="255246" x="3527425" y="1901825"/>
          <p14:tracePt t="255263" x="3536950" y="1938338"/>
          <p14:tracePt t="255280" x="3562350" y="1982788"/>
          <p14:tracePt t="255296" x="3581400" y="2000250"/>
          <p14:tracePt t="255314" x="3598863" y="2017713"/>
          <p14:tracePt t="255330" x="3625850" y="2044700"/>
          <p14:tracePt t="255349" x="3652838" y="2071688"/>
          <p14:tracePt t="255364" x="3670300" y="2089150"/>
          <p14:tracePt t="255380" x="3687763" y="2116138"/>
          <p14:tracePt t="255397" x="3724275" y="2143125"/>
          <p14:tracePt t="255413" x="3759200" y="2170113"/>
          <p14:tracePt t="255430" x="3795713" y="2187575"/>
          <p14:tracePt t="255446" x="3813175" y="2197100"/>
          <p14:tracePt t="255463" x="3840163" y="2197100"/>
          <p14:tracePt t="255480" x="3867150" y="2197100"/>
          <p14:tracePt t="255496" x="3911600" y="2197100"/>
          <p14:tracePt t="255513" x="3956050" y="2187575"/>
          <p14:tracePt t="255530" x="3990975" y="2187575"/>
          <p14:tracePt t="255546" x="4010025" y="2187575"/>
          <p14:tracePt t="255563" x="4017963" y="2187575"/>
          <p14:tracePt t="256794" x="4044950" y="2224088"/>
          <p14:tracePt t="256802" x="4098925" y="2330450"/>
          <p14:tracePt t="256813" x="4152900" y="2438400"/>
          <p14:tracePt t="256830" x="4259263" y="2714625"/>
          <p14:tracePt t="256847" x="4340225" y="3009900"/>
          <p14:tracePt t="256863" x="4394200" y="3303588"/>
          <p14:tracePt t="256880" x="4465638" y="3643313"/>
          <p14:tracePt t="256897" x="4598988" y="4044950"/>
          <p14:tracePt t="256913" x="4625975" y="4224338"/>
          <p14:tracePt t="256930" x="4652963" y="4322763"/>
          <p14:tracePt t="256947" x="4679950" y="4402138"/>
          <p14:tracePt t="256963" x="4705350" y="4465638"/>
          <p14:tracePt t="256980" x="4732338" y="4527550"/>
          <p14:tracePt t="256998" x="4751388" y="4616450"/>
          <p14:tracePt t="257015" x="4768850" y="4662488"/>
          <p14:tracePt t="257030" x="4786313" y="4679950"/>
          <p14:tracePt t="257047" x="4803775" y="4697413"/>
          <p14:tracePt t="257063" x="4830763" y="4724400"/>
          <p14:tracePt t="257080" x="4840288" y="4741863"/>
          <p14:tracePt t="257097" x="4857750" y="4759325"/>
          <p14:tracePt t="257114" x="4911725" y="4822825"/>
          <p14:tracePt t="257130" x="4929188" y="4857750"/>
          <p14:tracePt t="257147" x="4965700" y="4973638"/>
          <p14:tracePt t="257163" x="4992688" y="5081588"/>
          <p14:tracePt t="257180" x="5072063" y="5224463"/>
          <p14:tracePt t="257197" x="5135563" y="5330825"/>
          <p14:tracePt t="257213" x="5197475" y="5394325"/>
          <p14:tracePt t="257230" x="5224463" y="5429250"/>
          <p14:tracePt t="257247" x="5241925" y="5448300"/>
          <p14:tracePt t="257265" x="5251450" y="5465763"/>
          <p14:tracePt t="257280" x="5251450" y="5492750"/>
          <p14:tracePt t="257297" x="5259388" y="5492750"/>
          <p14:tracePt t="257398" x="5259388" y="5473700"/>
          <p14:tracePt t="257406" x="5268913" y="5429250"/>
          <p14:tracePt t="257413" x="5268913" y="5376863"/>
          <p14:tracePt t="257430" x="5286375" y="5286375"/>
          <p14:tracePt t="257447" x="5295900" y="5224463"/>
          <p14:tracePt t="257463" x="5313363" y="5162550"/>
          <p14:tracePt t="257480" x="5340350" y="5099050"/>
          <p14:tracePt t="257498" x="5375275" y="5019675"/>
          <p14:tracePt t="257515" x="5394325" y="5000625"/>
          <p14:tracePt t="257530" x="5429250" y="4983163"/>
          <p14:tracePt t="257547" x="5456238" y="4956175"/>
          <p14:tracePt t="257563" x="5492750" y="4948238"/>
          <p14:tracePt t="257580" x="5510213" y="4948238"/>
          <p14:tracePt t="257613" x="5518150" y="4948238"/>
          <p14:tracePt t="257631" x="5527675" y="4948238"/>
          <p14:tracePt t="257649" x="5554663" y="4956175"/>
          <p14:tracePt t="257664" x="5572125" y="4983163"/>
          <p14:tracePt t="257680" x="5589588" y="5000625"/>
          <p14:tracePt t="257697" x="5616575" y="5019675"/>
          <p14:tracePt t="257713" x="5635625" y="5037138"/>
          <p14:tracePt t="257729" x="5653088" y="5064125"/>
          <p14:tracePt t="257746" x="5661025" y="5081588"/>
          <p14:tracePt t="257763" x="5688013" y="5108575"/>
          <p14:tracePt t="257780" x="5688013" y="5135563"/>
          <p14:tracePt t="257796" x="5688013" y="5153025"/>
          <p14:tracePt t="257813" x="5688013" y="5187950"/>
          <p14:tracePt t="257829" x="5688013" y="5207000"/>
          <p14:tracePt t="257846" x="5688013" y="5224463"/>
          <p14:tracePt t="257862" x="5680075" y="5241925"/>
          <p14:tracePt t="257879" x="5670550" y="5268913"/>
          <p14:tracePt t="257896" x="5661025" y="5278438"/>
          <p14:tracePt t="257912" x="5643563" y="5278438"/>
          <p14:tracePt t="257914" x="5635625" y="5278438"/>
          <p14:tracePt t="257929" x="5608638" y="5268913"/>
          <p14:tracePt t="257946" x="5589588" y="5241925"/>
          <p14:tracePt t="257962" x="5572125" y="5224463"/>
          <p14:tracePt t="257980" x="5554663" y="5207000"/>
          <p14:tracePt t="257997" x="5527675" y="5197475"/>
          <p14:tracePt t="258015" x="5500688" y="5170488"/>
          <p14:tracePt t="258030" x="5483225" y="5153025"/>
          <p14:tracePt t="258047" x="5456238" y="5135563"/>
          <p14:tracePt t="258063" x="5438775" y="5099050"/>
          <p14:tracePt t="258080" x="5421313" y="5081588"/>
          <p14:tracePt t="258097" x="5394325" y="5064125"/>
          <p14:tracePt t="258113" x="5384800" y="5045075"/>
          <p14:tracePt t="258130" x="5384800" y="5027613"/>
          <p14:tracePt t="258147" x="5384800" y="5019675"/>
          <p14:tracePt t="258163" x="5384800" y="5010150"/>
          <p14:tracePt t="258180" x="5384800" y="5000625"/>
          <p14:tracePt t="258197" x="5384800" y="4973638"/>
          <p14:tracePt t="258213" x="5384800" y="4956175"/>
          <p14:tracePt t="258230" x="5411788" y="4938713"/>
          <p14:tracePt t="258247" x="5429250" y="4921250"/>
          <p14:tracePt t="258263" x="5446713" y="4894263"/>
          <p14:tracePt t="258280" x="5483225" y="4884738"/>
          <p14:tracePt t="258297" x="5500688" y="4876800"/>
          <p14:tracePt t="258314" x="5518150" y="4876800"/>
          <p14:tracePt t="258330" x="5554663" y="4876800"/>
          <p14:tracePt t="258347" x="5572125" y="4902200"/>
          <p14:tracePt t="258363" x="5616575" y="4921250"/>
          <p14:tracePt t="258380" x="5643563" y="4921250"/>
          <p14:tracePt t="258397" x="5653088" y="4929188"/>
          <p14:tracePt t="258415" x="5670550" y="4956175"/>
          <p14:tracePt t="258431" x="5688013" y="4973638"/>
          <p14:tracePt t="258447" x="5697538" y="4992688"/>
          <p14:tracePt t="258463" x="5724525" y="5010150"/>
          <p14:tracePt t="258480" x="5732463" y="5027613"/>
          <p14:tracePt t="258513" x="5732463" y="5037138"/>
          <p14:tracePt t="258531" x="5732463" y="5064125"/>
          <p14:tracePt t="258547" x="5732463" y="5081588"/>
          <p14:tracePt t="258563" x="5732463" y="5108575"/>
          <p14:tracePt t="258580" x="5724525" y="5126038"/>
          <p14:tracePt t="258597" x="5707063" y="5143500"/>
          <p14:tracePt t="258613" x="5688013" y="5162550"/>
          <p14:tracePt t="258630" x="5680075" y="5180013"/>
          <p14:tracePt t="258649" x="5661025" y="5207000"/>
          <p14:tracePt t="258665" x="5643563" y="5214938"/>
          <p14:tracePt t="258680" x="5616575" y="5224463"/>
          <p14:tracePt t="258697" x="5572125" y="5251450"/>
          <p14:tracePt t="258713" x="5537200" y="5259388"/>
          <p14:tracePt t="258730" x="5492750" y="5286375"/>
          <p14:tracePt t="258747" x="5473700" y="5295900"/>
          <p14:tracePt t="258763" x="5446713" y="5295900"/>
          <p14:tracePt t="258780" x="5429250" y="5295900"/>
          <p14:tracePt t="258797" x="5402263" y="5286375"/>
          <p14:tracePt t="258813" x="5375275" y="5268913"/>
          <p14:tracePt t="258830" x="5357813" y="5241925"/>
          <p14:tracePt t="258848" x="5349875" y="5214938"/>
          <p14:tracePt t="258863" x="5349875" y="5187950"/>
          <p14:tracePt t="258880" x="5349875" y="5170488"/>
          <p14:tracePt t="258899" x="5340350" y="5143500"/>
          <p14:tracePt t="258913" x="5340350" y="5135563"/>
          <p14:tracePt t="258930" x="5340350" y="5116513"/>
          <p14:tracePt t="258947" x="5340350" y="5099050"/>
          <p14:tracePt t="258964" x="5340350" y="5081588"/>
          <p14:tracePt t="258980" x="5340350" y="5064125"/>
          <p14:tracePt t="258997" x="5340350" y="5037138"/>
          <p14:tracePt t="259013" x="5340350" y="5019675"/>
          <p14:tracePt t="259030" x="5340350" y="5000625"/>
          <p14:tracePt t="259047" x="5367338" y="4965700"/>
          <p14:tracePt t="259063" x="5384800" y="4948238"/>
          <p14:tracePt t="259080" x="5402263" y="4929188"/>
          <p14:tracePt t="259097" x="5421313" y="4911725"/>
          <p14:tracePt t="259113" x="5429250" y="4911725"/>
          <p14:tracePt t="259130" x="5446713" y="4894263"/>
          <p14:tracePt t="259149" x="5473700" y="4902200"/>
          <p14:tracePt t="259165" x="5492750" y="4911725"/>
          <p14:tracePt t="259181" x="5510213" y="4929188"/>
          <p14:tracePt t="259197" x="5537200" y="4948238"/>
          <p14:tracePt t="259214" x="5564188" y="4983163"/>
          <p14:tracePt t="259230" x="5599113" y="5000625"/>
          <p14:tracePt t="259247" x="5616575" y="5010150"/>
          <p14:tracePt t="259264" x="5635625" y="5027613"/>
          <p14:tracePt t="259280" x="5635625" y="5037138"/>
          <p14:tracePt t="259298" x="5653088" y="5045075"/>
          <p14:tracePt t="259329" x="5661025" y="5054600"/>
          <p14:tracePt t="259346" x="5670550" y="5072063"/>
          <p14:tracePt t="259363" x="5670550" y="5099050"/>
          <p14:tracePt t="259379" x="5670550" y="5116513"/>
          <p14:tracePt t="259396" x="5670550" y="5135563"/>
          <p14:tracePt t="259413" x="5670550" y="5143500"/>
          <p14:tracePt t="259414" x="5670550" y="5153025"/>
          <p14:tracePt t="259429" x="5670550" y="5170488"/>
          <p14:tracePt t="259446" x="5661025" y="5187950"/>
          <p14:tracePt t="259463" x="5643563" y="5207000"/>
          <p14:tracePt t="259479" x="5626100" y="5214938"/>
          <p14:tracePt t="259496" x="5608638" y="5224463"/>
          <p14:tracePt t="259513" x="5589588" y="5224463"/>
          <p14:tracePt t="259529" x="5564188" y="5251450"/>
          <p14:tracePt t="259546" x="5545138" y="5259388"/>
          <p14:tracePt t="259563" x="5527675" y="5259388"/>
          <p14:tracePt t="259579" x="5510213" y="5259388"/>
          <p14:tracePt t="259612" x="5492750" y="5259388"/>
          <p14:tracePt t="259673" x="5483225" y="5241925"/>
          <p14:tracePt t="259681" x="5483225" y="5233988"/>
          <p14:tracePt t="259689" x="5483225" y="5224463"/>
          <p14:tracePt t="259697" x="5483225" y="5214938"/>
          <p14:tracePt t="259714" x="5483225" y="5197475"/>
          <p14:tracePt t="259730" x="5500688" y="5180013"/>
          <p14:tracePt t="259747" x="5510213" y="5153025"/>
          <p14:tracePt t="259764" x="5510213" y="5143500"/>
          <p14:tracePt t="259780" x="5518150" y="5135563"/>
          <p14:tracePt t="259797" x="5527675" y="5116513"/>
          <p14:tracePt t="259815" x="5527675" y="5081588"/>
          <p14:tracePt t="259831" x="5537200" y="5064125"/>
          <p14:tracePt t="259848" x="5537200" y="5027613"/>
          <p14:tracePt t="259864" x="5537200" y="5010150"/>
          <p14:tracePt t="259880" x="5545138" y="4992688"/>
          <p14:tracePt t="259897" x="5545138" y="4983163"/>
          <p14:tracePt t="259914" x="5554663" y="4956175"/>
          <p14:tracePt t="259939" x="5572125" y="4948238"/>
          <p14:tracePt t="259947" x="5572125" y="4938713"/>
          <p14:tracePt t="259964" x="5589588" y="4929188"/>
          <p14:tracePt t="259980" x="5608638" y="4911725"/>
          <p14:tracePt t="259997" x="5626100" y="4911725"/>
          <p14:tracePt t="260014" x="5653088" y="4911725"/>
          <p14:tracePt t="260030" x="5670550" y="4929188"/>
          <p14:tracePt t="260047" x="5688013" y="4948238"/>
          <p14:tracePt t="260065" x="5732463" y="4983163"/>
          <p14:tracePt t="260080" x="5795963" y="5010150"/>
          <p14:tracePt t="260097" x="5840413" y="5045075"/>
          <p14:tracePt t="260114" x="5867400" y="5064125"/>
          <p14:tracePt t="260130" x="5875338" y="5091113"/>
          <p14:tracePt t="260147" x="5884863" y="5099050"/>
          <p14:tracePt t="260245" x="5884863" y="5108575"/>
          <p14:tracePt t="260252" x="5875338" y="5116513"/>
          <p14:tracePt t="260267" x="5867400" y="5126038"/>
          <p14:tracePt t="260280" x="5867400" y="5135563"/>
          <p14:tracePt t="260298" x="5840413" y="5153025"/>
          <p14:tracePt t="260314" x="5830888" y="5170488"/>
          <p14:tracePt t="260330" x="5822950" y="5180013"/>
          <p14:tracePt t="260347" x="5813425" y="5187950"/>
          <p14:tracePt t="260364" x="5803900" y="5187950"/>
          <p14:tracePt t="260417" x="5795963" y="5187950"/>
          <p14:tracePt t="260675" x="5778500" y="5197475"/>
          <p14:tracePt t="260683" x="5768975" y="5207000"/>
          <p14:tracePt t="260699" x="5724525" y="5207000"/>
          <p14:tracePt t="260714" x="5697538" y="5207000"/>
          <p14:tracePt t="260730" x="5643563" y="5207000"/>
          <p14:tracePt t="260747" x="5599113" y="5187950"/>
          <p14:tracePt t="260764" x="5527675" y="5180013"/>
          <p14:tracePt t="260780" x="5446713" y="5180013"/>
          <p14:tracePt t="260797" x="5367338" y="5180013"/>
          <p14:tracePt t="260815" x="5268913" y="5197475"/>
          <p14:tracePt t="260831" x="5187950" y="5224463"/>
          <p14:tracePt t="260847" x="5143500" y="5233988"/>
          <p14:tracePt t="260864" x="5108575" y="5233988"/>
          <p14:tracePt t="260880" x="5045075" y="5259388"/>
          <p14:tracePt t="260897" x="4983163" y="5268913"/>
          <p14:tracePt t="260914" x="4911725" y="5268913"/>
          <p14:tracePt t="260917" x="4884738" y="5268913"/>
          <p14:tracePt t="260930" x="4867275" y="5268913"/>
          <p14:tracePt t="260947" x="4830763" y="5268913"/>
          <p14:tracePt t="260964" x="4759325" y="5268913"/>
          <p14:tracePt t="260980" x="4732338" y="5259388"/>
          <p14:tracePt t="260997" x="4670425" y="5259388"/>
          <p14:tracePt t="261013" x="4625975" y="5259388"/>
          <p14:tracePt t="261030" x="4545013" y="5259388"/>
          <p14:tracePt t="261048" x="4384675" y="5278438"/>
          <p14:tracePt t="261065" x="4276725" y="5305425"/>
          <p14:tracePt t="261081" x="4133850" y="5349875"/>
          <p14:tracePt t="261098" x="4027488" y="5376863"/>
          <p14:tracePt t="261114" x="3946525" y="5384800"/>
          <p14:tracePt t="261130" x="3902075" y="5384800"/>
          <p14:tracePt t="261147" x="3857625" y="5384800"/>
          <p14:tracePt t="261164" x="3840163" y="5376863"/>
          <p14:tracePt t="261180" x="3803650" y="5367338"/>
          <p14:tracePt t="261198" x="3759200" y="5367338"/>
          <p14:tracePt t="261215" x="3705225" y="5367338"/>
          <p14:tracePt t="261230" x="3625850" y="5384800"/>
          <p14:tracePt t="261247" x="3509963" y="5411788"/>
          <p14:tracePt t="261264" x="3411538" y="5448300"/>
          <p14:tracePt t="261280" x="3367088" y="5465763"/>
          <p14:tracePt t="261297" x="3348038" y="5473700"/>
          <p14:tracePt t="261314" x="3340100" y="5473700"/>
          <p14:tracePt t="261371" x="3340100" y="5483225"/>
          <p14:tracePt t="261379" x="3348038" y="5483225"/>
          <p14:tracePt t="261387" x="3357563" y="5483225"/>
          <p14:tracePt t="261397" x="3367088" y="5483225"/>
          <p14:tracePt t="261414" x="3375025" y="5492750"/>
          <p14:tracePt t="261431" x="3394075" y="5500688"/>
          <p14:tracePt t="261447" x="3419475" y="5500688"/>
          <p14:tracePt t="261466" x="3465513" y="5500688"/>
          <p14:tracePt t="261481" x="3482975" y="5492750"/>
          <p14:tracePt t="261497" x="3527425" y="5492750"/>
          <p14:tracePt t="261514" x="3589338" y="5483225"/>
          <p14:tracePt t="261530" x="3670300" y="5465763"/>
          <p14:tracePt t="261547" x="3759200" y="5438775"/>
          <p14:tracePt t="261564" x="3875088" y="5411788"/>
          <p14:tracePt t="261581" x="4108450" y="5330825"/>
          <p14:tracePt t="261598" x="4241800" y="5305425"/>
          <p14:tracePt t="261614" x="4340225" y="5286375"/>
          <p14:tracePt t="261630" x="4367213" y="5286375"/>
          <p14:tracePt t="261647" x="4394200" y="5286375"/>
          <p14:tracePt t="261664" x="4411663" y="5286375"/>
          <p14:tracePt t="261681" x="4438650" y="5278438"/>
          <p14:tracePt t="261697" x="4483100" y="5278438"/>
          <p14:tracePt t="261716" x="4598988" y="5278438"/>
          <p14:tracePt t="261731" x="4643438" y="5278438"/>
          <p14:tracePt t="261747" x="4705350" y="5278438"/>
          <p14:tracePt t="261764" x="4786313" y="5278438"/>
          <p14:tracePt t="261780" x="4857750" y="5278438"/>
          <p14:tracePt t="261797" x="4973638" y="5295900"/>
          <p14:tracePt t="261814" x="5045075" y="5305425"/>
          <p14:tracePt t="261832" x="5135563" y="5330825"/>
          <p14:tracePt t="261848" x="5153025" y="5340350"/>
          <p14:tracePt t="261864" x="5160963" y="5340350"/>
          <p14:tracePt t="261880" x="5160963" y="5349875"/>
          <p14:tracePt t="261897" x="5187950" y="5349875"/>
          <p14:tracePt t="261930" x="5197475" y="5349875"/>
          <p14:tracePt t="262036" x="5207000" y="5349875"/>
          <p14:tracePt t="262051" x="5214938" y="5349875"/>
          <p14:tracePt t="263664" x="5224463" y="5357813"/>
          <p14:tracePt t="263670" x="5251450" y="5357813"/>
          <p14:tracePt t="263681" x="5286375" y="5376863"/>
          <p14:tracePt t="263697" x="5349875" y="5376863"/>
          <p14:tracePt t="263714" x="5456238" y="5376863"/>
          <p14:tracePt t="263731" x="5581650" y="5376863"/>
          <p14:tracePt t="263747" x="5715000" y="5357813"/>
          <p14:tracePt t="263764" x="5875338" y="5330825"/>
          <p14:tracePt t="263781" x="5956300" y="5313363"/>
          <p14:tracePt t="263797" x="6027738" y="5313363"/>
          <p14:tracePt t="263814" x="6108700" y="5313363"/>
          <p14:tracePt t="263831" x="6180138" y="5322888"/>
          <p14:tracePt t="263849" x="6251575" y="5330825"/>
          <p14:tracePt t="263866" x="6286500" y="5330825"/>
          <p14:tracePt t="263882" x="6323013" y="5330825"/>
          <p14:tracePt t="263897" x="6330950" y="5330825"/>
          <p14:tracePt t="263914" x="6340475" y="5330825"/>
          <p14:tracePt t="263943" x="6350000" y="5340350"/>
          <p14:tracePt t="263960" x="6357938" y="5349875"/>
          <p14:tracePt t="263975" x="6367463" y="5357813"/>
          <p14:tracePt t="263984" x="6375400" y="5357813"/>
          <p14:tracePt t="263997" x="6394450" y="5376863"/>
          <p14:tracePt t="264014" x="6402388" y="5376863"/>
          <p14:tracePt t="264454" x="6411913" y="5384800"/>
          <p14:tracePt t="268020" x="6402388" y="5367338"/>
          <p14:tracePt t="268090" x="6384925" y="5367338"/>
          <p14:tracePt t="268099" x="6375400" y="5367338"/>
          <p14:tracePt t="268106" x="6367463" y="5367338"/>
          <p14:tracePt t="268115" x="6357938" y="5367338"/>
          <p14:tracePt t="268131" x="6323013" y="5349875"/>
          <p14:tracePt t="268148" x="6303963" y="5340350"/>
          <p14:tracePt t="268165" x="6296025" y="5330825"/>
          <p14:tracePt t="268181" x="6286500" y="5330825"/>
          <p14:tracePt t="268198" x="6269038" y="5330825"/>
          <p14:tracePt t="268216" x="6224588" y="5330825"/>
          <p14:tracePt t="268231" x="6180138" y="5330825"/>
          <p14:tracePt t="268248" x="6116638" y="5313363"/>
          <p14:tracePt t="268264" x="6037263" y="5286375"/>
          <p14:tracePt t="268281" x="5946775" y="5259388"/>
          <p14:tracePt t="268298" x="5867400" y="5233988"/>
          <p14:tracePt t="268315" x="5643563" y="5108575"/>
          <p14:tracePt t="268332" x="5384800" y="4956175"/>
          <p14:tracePt t="268348" x="5027613" y="4724400"/>
          <p14:tracePt t="268364" x="4652963" y="4545013"/>
          <p14:tracePt t="268382" x="4411663" y="4492625"/>
          <p14:tracePt t="268398" x="4251325" y="4465638"/>
          <p14:tracePt t="268415" x="4170363" y="4438650"/>
          <p14:tracePt t="268418" x="4160838" y="4438650"/>
          <p14:tracePt t="268431" x="4152900" y="4438650"/>
          <p14:tracePt t="268888" x="4160838" y="4448175"/>
          <p14:tracePt t="268897" x="4232275" y="4519613"/>
          <p14:tracePt t="268905" x="4295775" y="4581525"/>
          <p14:tracePt t="268915" x="4340225" y="4625975"/>
          <p14:tracePt t="268932" x="4402138" y="4679950"/>
          <p14:tracePt t="268948" x="4429125" y="4697413"/>
          <p14:tracePt t="268967" x="4456113" y="4724400"/>
          <p14:tracePt t="268983" x="4483100" y="4759325"/>
          <p14:tracePt t="268998" x="4500563" y="4795838"/>
          <p14:tracePt t="269015" x="4537075" y="4876800"/>
          <p14:tracePt t="269031" x="4562475" y="4938713"/>
          <p14:tracePt t="269048" x="4608513" y="5000625"/>
          <p14:tracePt t="269065" x="4625975" y="5064125"/>
          <p14:tracePt t="269081" x="4652963" y="5099050"/>
          <p14:tracePt t="269098" x="4687888" y="5187950"/>
          <p14:tracePt t="269115" x="4714875" y="5251450"/>
          <p14:tracePt t="269131" x="4741863" y="5313363"/>
          <p14:tracePt t="269148" x="4759325" y="5357813"/>
          <p14:tracePt t="269165" x="4768850" y="5384800"/>
          <p14:tracePt t="269181" x="4786313" y="5402263"/>
          <p14:tracePt t="269198" x="4803775" y="5465763"/>
          <p14:tracePt t="269214" x="4830763" y="5546725"/>
          <p14:tracePt t="269233" x="4857750" y="5599113"/>
          <p14:tracePt t="269248" x="4875213" y="5618163"/>
          <p14:tracePt t="269265" x="4875213" y="5643563"/>
          <p14:tracePt t="269281" x="4884738" y="5662613"/>
          <p14:tracePt t="269298" x="4902200" y="5670550"/>
          <p14:tracePt t="269315" x="4921250" y="5689600"/>
          <p14:tracePt t="269331" x="4938713" y="5715000"/>
          <p14:tracePt t="269349" x="4956175" y="5741988"/>
          <p14:tracePt t="269515" x="4938713" y="5707063"/>
          <p14:tracePt t="269523" x="4911725" y="5662613"/>
          <p14:tracePt t="269532" x="4875213" y="5608638"/>
          <p14:tracePt t="269548" x="4848225" y="5519738"/>
          <p14:tracePt t="269565" x="4822825" y="5402263"/>
          <p14:tracePt t="269581" x="4795838" y="5313363"/>
          <p14:tracePt t="269599" x="4768850" y="5233988"/>
          <p14:tracePt t="269615" x="4759325" y="5197475"/>
          <p14:tracePt t="269789" x="4759325" y="5207000"/>
          <p14:tracePt t="269795" x="4759325" y="5214938"/>
          <p14:tracePt t="269802" x="4768850" y="5259388"/>
          <p14:tracePt t="269815" x="4776788" y="5313363"/>
          <p14:tracePt t="269831" x="4822825" y="5456238"/>
          <p14:tracePt t="269847" x="4867275" y="5554663"/>
          <p14:tracePt t="269866" x="4921250" y="5653088"/>
          <p14:tracePt t="269881" x="4938713" y="5670550"/>
          <p14:tracePt t="269898" x="4956175" y="5697538"/>
          <p14:tracePt t="269915" x="4965700" y="5715000"/>
          <p14:tracePt t="270007" x="4956175" y="5689600"/>
          <p14:tracePt t="270015" x="4929188" y="5653088"/>
          <p14:tracePt t="270023" x="4911725" y="5608638"/>
          <p14:tracePt t="270032" x="4884738" y="5554663"/>
          <p14:tracePt t="270048" x="4857750" y="5456238"/>
          <p14:tracePt t="270065" x="4830763" y="5367338"/>
          <p14:tracePt t="270081" x="4803775" y="5268913"/>
          <p14:tracePt t="270098" x="4776788" y="5207000"/>
          <p14:tracePt t="270116" x="4759325" y="5135563"/>
          <p14:tracePt t="270133" x="4751388" y="5116513"/>
          <p14:tracePt t="270148" x="4741863" y="5099050"/>
          <p14:tracePt t="270249" x="4741863" y="5108575"/>
          <p14:tracePt t="270257" x="4741863" y="5143500"/>
          <p14:tracePt t="270265" x="4751388" y="5180013"/>
          <p14:tracePt t="270281" x="4776788" y="5268913"/>
          <p14:tracePt t="270298" x="4803775" y="5367338"/>
          <p14:tracePt t="270315" x="4830763" y="5473700"/>
          <p14:tracePt t="270332" x="4857750" y="5554663"/>
          <p14:tracePt t="270350" x="4902200" y="5643563"/>
          <p14:tracePt t="270366" x="4911725" y="5662613"/>
          <p14:tracePt t="270383" x="4921250" y="5689600"/>
          <p14:tracePt t="270398" x="4921250" y="5707063"/>
          <p14:tracePt t="270415" x="4921250" y="5715000"/>
          <p14:tracePt t="270483" x="4902200" y="5680075"/>
          <p14:tracePt t="270490" x="4875213" y="5635625"/>
          <p14:tracePt t="270500" x="4848225" y="5599113"/>
          <p14:tracePt t="270515" x="4813300" y="5519738"/>
          <p14:tracePt t="270531" x="4759325" y="5438775"/>
          <p14:tracePt t="270548" x="4724400" y="5357813"/>
          <p14:tracePt t="270565" x="4679950" y="5278438"/>
          <p14:tracePt t="270581" x="4652963" y="5197475"/>
          <p14:tracePt t="270598" x="4633913" y="5153025"/>
          <p14:tracePt t="270617" x="4608513" y="5108575"/>
          <p14:tracePt t="270633" x="4608513" y="5091113"/>
          <p14:tracePt t="270649" x="4608513" y="5081588"/>
          <p14:tracePt t="270749" x="4625975" y="5116513"/>
          <p14:tracePt t="270757" x="4652963" y="5180013"/>
          <p14:tracePt t="270765" x="4679950" y="5233988"/>
          <p14:tracePt t="270782" x="4776788" y="5357813"/>
          <p14:tracePt t="270798" x="4848225" y="5456238"/>
          <p14:tracePt t="270815" x="4875213" y="5537200"/>
          <p14:tracePt t="270831" x="4902200" y="5618163"/>
          <p14:tracePt t="270848" x="4921250" y="5670550"/>
          <p14:tracePt t="270865" x="4921250" y="5689600"/>
          <p14:tracePt t="270882" x="4921250" y="5697538"/>
          <p14:tracePt t="270945" x="4921250" y="5689600"/>
          <p14:tracePt t="270953" x="4911725" y="5653088"/>
          <p14:tracePt t="270965" x="4894263" y="5608638"/>
          <p14:tracePt t="270981" x="4867275" y="5537200"/>
          <p14:tracePt t="270998" x="4795838" y="5429250"/>
          <p14:tracePt t="271015" x="4741863" y="5268913"/>
          <p14:tracePt t="271032" x="4714875" y="5187950"/>
          <p14:tracePt t="271048" x="4687888" y="5108575"/>
          <p14:tracePt t="271065" x="4679950" y="5045075"/>
          <p14:tracePt t="271081" x="4679950" y="5000625"/>
          <p14:tracePt t="271098" x="4670425" y="4983163"/>
          <p14:tracePt t="271141" x="4670425" y="4973638"/>
          <p14:tracePt t="271243" x="4670425" y="4992688"/>
          <p14:tracePt t="271251" x="4679950" y="5045075"/>
          <p14:tracePt t="271267" x="4724400" y="5162550"/>
          <p14:tracePt t="271282" x="4813300" y="5322888"/>
          <p14:tracePt t="271298" x="4884738" y="5448300"/>
          <p14:tracePt t="271315" x="4911725" y="5537200"/>
          <p14:tracePt t="271331" x="4929188" y="5591175"/>
          <p14:tracePt t="271347" x="4938713" y="5608638"/>
          <p14:tracePt t="271423" x="4929188" y="5581650"/>
          <p14:tracePt t="271431" x="4921250" y="5527675"/>
          <p14:tracePt t="271439" x="4875213" y="5465763"/>
          <p14:tracePt t="271448" x="4822825" y="5402263"/>
          <p14:tracePt t="271465" x="4786313" y="5286375"/>
          <p14:tracePt t="271482" x="4741863" y="5170488"/>
          <p14:tracePt t="271498" x="4697413" y="5064125"/>
          <p14:tracePt t="271517" x="4652963" y="4894263"/>
          <p14:tracePt t="271532" x="4625975" y="4813300"/>
          <p14:tracePt t="271548" x="4598988" y="4733925"/>
          <p14:tracePt t="271565" x="4589463" y="4714875"/>
          <p14:tracePt t="271582" x="4589463" y="4706938"/>
          <p14:tracePt t="271681" x="4598988" y="4733925"/>
          <p14:tracePt t="271689" x="4625975" y="4768850"/>
          <p14:tracePt t="271698" x="4633913" y="4830763"/>
          <p14:tracePt t="271715" x="4714875" y="4948238"/>
          <p14:tracePt t="271732" x="4803775" y="5072063"/>
          <p14:tracePt t="271748" x="4875213" y="5170488"/>
          <p14:tracePt t="271766" x="4911725" y="5278438"/>
          <p14:tracePt t="271783" x="4929188" y="5295900"/>
          <p14:tracePt t="271799" x="4938713" y="5322888"/>
          <p14:tracePt t="271883" x="4938713" y="5313363"/>
          <p14:tracePt t="271899" x="4921250" y="5278438"/>
          <p14:tracePt t="271907" x="4911725" y="5241925"/>
          <p14:tracePt t="271915" x="4894263" y="5187950"/>
          <p14:tracePt t="271932" x="4840288" y="5072063"/>
          <p14:tracePt t="271948" x="4795838" y="4956175"/>
          <p14:tracePt t="271965" x="4768850" y="4876800"/>
          <p14:tracePt t="271982" x="4751388" y="4813300"/>
          <p14:tracePt t="271998" x="4732338" y="4778375"/>
          <p14:tracePt t="272016" x="4732338" y="4759325"/>
          <p14:tracePt t="272127" x="4732338" y="4795838"/>
          <p14:tracePt t="272135" x="4732338" y="4830763"/>
          <p14:tracePt t="272149" x="4759325" y="4929188"/>
          <p14:tracePt t="272166" x="4786313" y="5037138"/>
          <p14:tracePt t="272182" x="4822825" y="5170488"/>
          <p14:tracePt t="272199" x="4848225" y="5278438"/>
          <p14:tracePt t="272215" x="4875213" y="5394325"/>
          <p14:tracePt t="272232" x="4884738" y="5465763"/>
          <p14:tracePt t="272248" x="4911725" y="5537200"/>
          <p14:tracePt t="272267" x="4929188" y="5618163"/>
          <p14:tracePt t="272284" x="4938713" y="5653088"/>
          <p14:tracePt t="272300" x="4938713" y="5670550"/>
          <p14:tracePt t="272385" x="4929188" y="5635625"/>
          <p14:tracePt t="272393" x="4911725" y="5599113"/>
          <p14:tracePt t="272400" x="4884738" y="5554663"/>
          <p14:tracePt t="272415" x="4848225" y="5473700"/>
          <p14:tracePt t="272432" x="4776788" y="5394325"/>
          <p14:tracePt t="272448" x="4724400" y="5313363"/>
          <p14:tracePt t="272465" x="4687888" y="5241925"/>
          <p14:tracePt t="272482" x="4660900" y="5207000"/>
          <p14:tracePt t="272499" x="4643438" y="5180013"/>
          <p14:tracePt t="272516" x="4625975" y="5153025"/>
          <p14:tracePt t="272619" x="4625975" y="5162550"/>
          <p14:tracePt t="272627" x="4643438" y="5224463"/>
          <p14:tracePt t="272635" x="4679950" y="5322888"/>
          <p14:tracePt t="272648" x="4687888" y="5402263"/>
          <p14:tracePt t="272665" x="4813300" y="5608638"/>
          <p14:tracePt t="272682" x="4857750" y="5689600"/>
          <p14:tracePt t="272698" x="4884738" y="5768975"/>
          <p14:tracePt t="272715" x="4911725" y="5813425"/>
          <p14:tracePt t="272732" x="4911725" y="5822950"/>
          <p14:tracePt t="272807" x="4902200" y="5786438"/>
          <p14:tracePt t="272815" x="4875213" y="5751513"/>
          <p14:tracePt t="272823" x="4830763" y="5689600"/>
          <p14:tracePt t="272832" x="4803775" y="5653088"/>
          <p14:tracePt t="272849" x="4714875" y="5546725"/>
          <p14:tracePt t="272866" x="4643438" y="5421313"/>
          <p14:tracePt t="272882" x="4589463" y="5357813"/>
          <p14:tracePt t="272898" x="4554538" y="5305425"/>
          <p14:tracePt t="272915" x="4510088" y="5278438"/>
          <p14:tracePt t="272932" x="4483100" y="5268913"/>
          <p14:tracePt t="272948" x="4419600" y="5268913"/>
          <p14:tracePt t="272965" x="4340225" y="5286375"/>
          <p14:tracePt t="272982" x="4295775" y="5295900"/>
          <p14:tracePt t="272998" x="4251325" y="5305425"/>
          <p14:tracePt t="273017" x="4116388" y="5322888"/>
          <p14:tracePt t="273034" x="4010025" y="5322888"/>
          <p14:tracePt t="273049" x="3902075" y="5349875"/>
          <p14:tracePt t="273065" x="3751263" y="5367338"/>
          <p14:tracePt t="273082" x="3598863" y="5376863"/>
          <p14:tracePt t="273099" x="3500438" y="5376863"/>
          <p14:tracePt t="273115" x="3429000" y="5376863"/>
          <p14:tracePt t="273132" x="3348038" y="5376863"/>
          <p14:tracePt t="273148" x="3286125" y="5394325"/>
          <p14:tracePt t="273166" x="3268663" y="5394325"/>
          <p14:tracePt t="273182" x="3259138" y="5394325"/>
          <p14:tracePt t="273198" x="3251200" y="5394325"/>
          <p14:tracePt t="273215" x="3241675" y="5394325"/>
          <p14:tracePt t="273237" x="3224213" y="5394325"/>
          <p14:tracePt t="273249" x="3214688" y="5394325"/>
          <p14:tracePt t="273268" x="3205163" y="5394325"/>
          <p14:tracePt t="273284" x="3197225" y="5402263"/>
          <p14:tracePt t="273299" x="3187700" y="5402263"/>
          <p14:tracePt t="273316" x="3170238" y="5411788"/>
          <p14:tracePt t="273332" x="3143250" y="5421313"/>
          <p14:tracePt t="273349" x="3125788" y="5429250"/>
          <p14:tracePt t="273365" x="3108325" y="5429250"/>
          <p14:tracePt t="273382" x="3098800" y="5429250"/>
          <p14:tracePt t="273398" x="3071813" y="5429250"/>
          <p14:tracePt t="273417" x="3054350" y="5429250"/>
          <p14:tracePt t="273434" x="3036888" y="5421313"/>
          <p14:tracePt t="273448" x="3009900" y="5411788"/>
          <p14:tracePt t="273465" x="2990850" y="5411788"/>
          <p14:tracePt t="273482" x="2973388" y="5402263"/>
          <p14:tracePt t="273499" x="2965450" y="5402263"/>
          <p14:tracePt t="273515" x="2955925" y="5384800"/>
          <p14:tracePt t="273534" x="2919413" y="5367338"/>
          <p14:tracePt t="273549" x="2901950" y="5349875"/>
          <p14:tracePt t="273565" x="2884488" y="5349875"/>
          <p14:tracePt t="273582" x="2857500" y="5349875"/>
          <p14:tracePt t="273598" x="2840038" y="5340350"/>
          <p14:tracePt t="273615" x="2822575" y="5340350"/>
          <p14:tracePt t="273632" x="2813050" y="5330825"/>
          <p14:tracePt t="273649" x="2803525" y="5330825"/>
          <p14:tracePt t="273665" x="2786063" y="5330825"/>
          <p14:tracePt t="273691" x="2776538" y="5322888"/>
          <p14:tracePt t="273705" x="2768600" y="5322888"/>
          <p14:tracePt t="273715" x="2759075" y="5322888"/>
          <p14:tracePt t="273732" x="2741613" y="5322888"/>
          <p14:tracePt t="273749" x="2714625" y="5322888"/>
          <p14:tracePt t="273765" x="2705100" y="5322888"/>
          <p14:tracePt t="273782" x="2697163" y="5322888"/>
          <p14:tracePt t="273902" x="2705100" y="5330825"/>
          <p14:tracePt t="273909" x="2724150" y="5330825"/>
          <p14:tracePt t="273918" x="2732088" y="5340350"/>
          <p14:tracePt t="273933" x="2751138" y="5349875"/>
          <p14:tracePt t="273949" x="2768600" y="5349875"/>
          <p14:tracePt t="273965" x="2795588" y="5357813"/>
          <p14:tracePt t="273982" x="2813050" y="5357813"/>
          <p14:tracePt t="273999" x="2857500" y="5357813"/>
          <p14:tracePt t="274015" x="2919413" y="5357813"/>
          <p14:tracePt t="274032" x="2982913" y="5330825"/>
          <p14:tracePt t="274049" x="3098800" y="5295900"/>
          <p14:tracePt t="274065" x="3133725" y="5268913"/>
          <p14:tracePt t="274082" x="3152775" y="5268913"/>
          <p14:tracePt t="274098" x="3152775" y="5259388"/>
          <p14:tracePt t="274132" x="3160713" y="5251450"/>
          <p14:tracePt t="274149" x="3179763" y="5214938"/>
          <p14:tracePt t="274165" x="3187700" y="5197475"/>
          <p14:tracePt t="274184" x="3197225" y="5143500"/>
          <p14:tracePt t="274200" x="3197225" y="5116513"/>
          <p14:tracePt t="274215" x="3197225" y="5099050"/>
          <p14:tracePt t="274232" x="3187700" y="5081588"/>
          <p14:tracePt t="274248" x="3179763" y="5064125"/>
          <p14:tracePt t="274265" x="3152775" y="5037138"/>
          <p14:tracePt t="274282" x="3133725" y="5019675"/>
          <p14:tracePt t="274300" x="3098800" y="4983163"/>
          <p14:tracePt t="274315" x="3071813" y="4965700"/>
          <p14:tracePt t="274332" x="3036888" y="4948238"/>
          <p14:tracePt t="274349" x="3017838" y="4938713"/>
          <p14:tracePt t="274365" x="2982913" y="4921250"/>
          <p14:tracePt t="274382" x="2955925" y="4911725"/>
          <p14:tracePt t="274399" x="2911475" y="4902200"/>
          <p14:tracePt t="274415" x="2884488" y="4902200"/>
          <p14:tracePt t="274419" x="2867025" y="4902200"/>
          <p14:tracePt t="274434" x="2847975" y="4902200"/>
          <p14:tracePt t="274450" x="2822575" y="4902200"/>
          <p14:tracePt t="274465" x="2776538" y="4902200"/>
          <p14:tracePt t="274482" x="2751138" y="4902200"/>
          <p14:tracePt t="274499" x="2687638" y="4902200"/>
          <p14:tracePt t="274515" x="2616200" y="4902200"/>
          <p14:tracePt t="274532" x="2581275" y="4902200"/>
          <p14:tracePt t="274549" x="2562225" y="4902200"/>
          <p14:tracePt t="274565" x="2527300" y="4902200"/>
          <p14:tracePt t="274582" x="2509838" y="4911725"/>
          <p14:tracePt t="274599" x="2490788" y="4921250"/>
          <p14:tracePt t="274615" x="2455863" y="4929188"/>
          <p14:tracePt t="274632" x="2438400" y="4956175"/>
          <p14:tracePt t="274649" x="2419350" y="4973638"/>
          <p14:tracePt t="274665" x="2393950" y="4992688"/>
          <p14:tracePt t="274684" x="2339975" y="5027613"/>
          <p14:tracePt t="274700" x="2322513" y="5045075"/>
          <p14:tracePt t="274716" x="2295525" y="5072063"/>
          <p14:tracePt t="274732" x="2276475" y="5091113"/>
          <p14:tracePt t="274749" x="2268538" y="5108575"/>
          <p14:tracePt t="274765" x="2268538" y="5126038"/>
          <p14:tracePt t="274783" x="2268538" y="5162550"/>
          <p14:tracePt t="274799" x="2268538" y="5180013"/>
          <p14:tracePt t="274817" x="2303463" y="5224463"/>
          <p14:tracePt t="274832" x="2322513" y="5241925"/>
          <p14:tracePt t="274849" x="2339975" y="5259388"/>
          <p14:tracePt t="274865" x="2393950" y="5286375"/>
          <p14:tracePt t="274882" x="2438400" y="5295900"/>
          <p14:tracePt t="274899" x="2500313" y="5313363"/>
          <p14:tracePt t="274915" x="2562225" y="5313363"/>
          <p14:tracePt t="274919" x="2571750" y="5322888"/>
          <p14:tracePt t="274934" x="2625725" y="5322888"/>
          <p14:tracePt t="274950" x="2732088" y="5340350"/>
          <p14:tracePt t="274965" x="2822575" y="5340350"/>
          <p14:tracePt t="274982" x="2901950" y="5330825"/>
          <p14:tracePt t="274998" x="2982913" y="5322888"/>
          <p14:tracePt t="275015" x="3044825" y="5295900"/>
          <p14:tracePt t="275032" x="3081338" y="5278438"/>
          <p14:tracePt t="275049" x="3098800" y="5259388"/>
          <p14:tracePt t="275065" x="3108325" y="5251450"/>
          <p14:tracePt t="275082" x="3143250" y="5233988"/>
          <p14:tracePt t="275099" x="3152775" y="5224463"/>
          <p14:tracePt t="275115" x="3160713" y="5197475"/>
          <p14:tracePt t="275132" x="3170238" y="5187950"/>
          <p14:tracePt t="275149" x="3170238" y="5170488"/>
          <p14:tracePt t="275165" x="3170238" y="5153025"/>
          <p14:tracePt t="275184" x="3160713" y="5116513"/>
          <p14:tracePt t="275199" x="3133725" y="5091113"/>
          <p14:tracePt t="275215" x="3116263" y="5037138"/>
          <p14:tracePt t="275232" x="3081338" y="5000625"/>
          <p14:tracePt t="275249" x="3054350" y="4965700"/>
          <p14:tracePt t="275265" x="3009900" y="4948238"/>
          <p14:tracePt t="275282" x="2946400" y="4921250"/>
          <p14:tracePt t="275299" x="2867025" y="4902200"/>
          <p14:tracePt t="275318" x="2741613" y="4902200"/>
          <p14:tracePt t="275331" x="2714625" y="4902200"/>
          <p14:tracePt t="275348" x="2616200" y="4911725"/>
          <p14:tracePt t="275365" x="2554288" y="4911725"/>
          <p14:tracePt t="275382" x="2509838" y="4911725"/>
          <p14:tracePt t="275398" x="2465388" y="4911725"/>
          <p14:tracePt t="275415" x="2411413" y="4902200"/>
          <p14:tracePt t="275432" x="2330450" y="4902200"/>
          <p14:tracePt t="275449" x="2295525" y="4921250"/>
          <p14:tracePt t="275465" x="2251075" y="4938713"/>
          <p14:tracePt t="275482" x="2205038" y="4965700"/>
          <p14:tracePt t="275499" x="2143125" y="5000625"/>
          <p14:tracePt t="275515" x="2089150" y="5037138"/>
          <p14:tracePt t="275532" x="2062163" y="5064125"/>
          <p14:tracePt t="275549" x="2044700" y="5081588"/>
          <p14:tracePt t="275565" x="2027238" y="5099050"/>
          <p14:tracePt t="275584" x="2017713" y="5143500"/>
          <p14:tracePt t="275600" x="2017713" y="5170488"/>
          <p14:tracePt t="275615" x="2017713" y="5207000"/>
          <p14:tracePt t="275632" x="2027238" y="5224463"/>
          <p14:tracePt t="275649" x="2044700" y="5251450"/>
          <p14:tracePt t="275665" x="2071688" y="5278438"/>
          <p14:tracePt t="275684" x="2098675" y="5313363"/>
          <p14:tracePt t="275700" x="2116138" y="5330825"/>
          <p14:tracePt t="275715" x="2170113" y="5357813"/>
          <p14:tracePt t="275732" x="2241550" y="5367338"/>
          <p14:tracePt t="275749" x="2322513" y="5367338"/>
          <p14:tracePt t="275765" x="2366963" y="5367338"/>
          <p14:tracePt t="275782" x="2446338" y="5367338"/>
          <p14:tracePt t="275799" x="2536825" y="5340350"/>
          <p14:tracePt t="275816" x="2633663" y="5313363"/>
          <p14:tracePt t="275834" x="2822575" y="5251450"/>
          <p14:tracePt t="275850" x="2919413" y="5224463"/>
          <p14:tracePt t="275865" x="3000375" y="5197475"/>
          <p14:tracePt t="275882" x="3017838" y="5180013"/>
          <p14:tracePt t="275899" x="3036888" y="5170488"/>
          <p14:tracePt t="275916" x="3044825" y="5170488"/>
          <p14:tracePt t="275932" x="3054350" y="5143500"/>
          <p14:tracePt t="275950" x="3071813" y="5126038"/>
          <p14:tracePt t="275966" x="3071813" y="5108575"/>
          <p14:tracePt t="275982" x="3071813" y="5081588"/>
          <p14:tracePt t="275999" x="3071813" y="5064125"/>
          <p14:tracePt t="276015" x="3062288" y="5045075"/>
          <p14:tracePt t="276032" x="3044825" y="5010150"/>
          <p14:tracePt t="276049" x="3027363" y="4992688"/>
          <p14:tracePt t="276065" x="3000375" y="4973638"/>
          <p14:tracePt t="276084" x="2946400" y="4938713"/>
          <p14:tracePt t="276100" x="2884488" y="4911725"/>
          <p14:tracePt t="276116" x="2822575" y="4894263"/>
          <p14:tracePt t="276132" x="2741613" y="4867275"/>
          <p14:tracePt t="276149" x="2670175" y="4867275"/>
          <p14:tracePt t="276166" x="2608263" y="4867275"/>
          <p14:tracePt t="276182" x="2527300" y="4884738"/>
          <p14:tracePt t="276199" x="2482850" y="4894263"/>
          <p14:tracePt t="276216" x="2438400" y="4921250"/>
          <p14:tracePt t="276232" x="2419350" y="4929188"/>
          <p14:tracePt t="276249" x="2393950" y="4938713"/>
          <p14:tracePt t="276266" x="2374900" y="4938713"/>
          <p14:tracePt t="276282" x="2357438" y="4956175"/>
          <p14:tracePt t="276299" x="2339975" y="4965700"/>
          <p14:tracePt t="276334" x="2303463" y="5000625"/>
          <p14:tracePt t="276350" x="2286000" y="5019675"/>
          <p14:tracePt t="276366" x="2268538" y="5054600"/>
          <p14:tracePt t="276382" x="2241550" y="5081588"/>
          <p14:tracePt t="276399" x="2232025" y="5108575"/>
          <p14:tracePt t="276416" x="2224088" y="5126038"/>
          <p14:tracePt t="276432" x="2224088" y="5143500"/>
          <p14:tracePt t="276449" x="2224088" y="5180013"/>
          <p14:tracePt t="276466" x="2241550" y="5207000"/>
          <p14:tracePt t="276482" x="2259013" y="5224463"/>
          <p14:tracePt t="276499" x="2286000" y="5241925"/>
          <p14:tracePt t="276516" x="2303463" y="5259388"/>
          <p14:tracePt t="276532" x="2322513" y="5278438"/>
          <p14:tracePt t="276549" x="2347913" y="5286375"/>
          <p14:tracePt t="276565" x="2374900" y="5305425"/>
          <p14:tracePt t="276584" x="2411413" y="5322888"/>
          <p14:tracePt t="276600" x="2428875" y="5330825"/>
          <p14:tracePt t="276616" x="2455863" y="5340350"/>
          <p14:tracePt t="276632" x="2517775" y="5340350"/>
          <p14:tracePt t="276649" x="2598738" y="5340350"/>
          <p14:tracePt t="276666" x="2687638" y="5313363"/>
          <p14:tracePt t="276682" x="2803525" y="5286375"/>
          <p14:tracePt t="276699" x="2884488" y="5259388"/>
          <p14:tracePt t="276716" x="2938463" y="5241925"/>
          <p14:tracePt t="276810" x="2938463" y="5233988"/>
          <p14:tracePt t="276818" x="2919413" y="5233988"/>
          <p14:tracePt t="276834" x="2822575" y="5233988"/>
          <p14:tracePt t="276850" x="2679700" y="5241925"/>
          <p14:tracePt t="276866" x="2500313" y="5268913"/>
          <p14:tracePt t="276883" x="2384425" y="5305425"/>
          <p14:tracePt t="276899" x="2322513" y="5322888"/>
          <p14:tracePt t="276916" x="2286000" y="5340350"/>
          <p14:tracePt t="276932" x="2268538" y="5349875"/>
          <p14:tracePt t="277076" x="2268538" y="5357813"/>
          <p14:tracePt t="277084" x="2286000" y="5357813"/>
          <p14:tracePt t="277101" x="2393950" y="5357813"/>
          <p14:tracePt t="277116" x="2571750" y="5340350"/>
          <p14:tracePt t="277132" x="2768600" y="5305425"/>
          <p14:tracePt t="277149" x="2901950" y="5286375"/>
          <p14:tracePt t="277166" x="2990850" y="5259388"/>
          <p14:tracePt t="277182" x="3044825" y="5259388"/>
          <p14:tracePt t="277199" x="3062288" y="5251450"/>
          <p14:tracePt t="277216" x="3071813" y="5251450"/>
          <p14:tracePt t="277328" x="3054350" y="5241925"/>
          <p14:tracePt t="277334" x="3036888" y="5241925"/>
          <p14:tracePt t="277351" x="2955925" y="5224463"/>
          <p14:tracePt t="277366" x="2847975" y="5214938"/>
          <p14:tracePt t="277382" x="2705100" y="5214938"/>
          <p14:tracePt t="277399" x="2536825" y="5214938"/>
          <p14:tracePt t="277416" x="2428875" y="5214938"/>
          <p14:tracePt t="277433" x="2366963" y="5214938"/>
          <p14:tracePt t="277449" x="2347913" y="5207000"/>
          <p14:tracePt t="277466" x="2322513" y="5180013"/>
          <p14:tracePt t="277484" x="2303463" y="5162550"/>
          <p14:tracePt t="277586" x="2357438" y="5170488"/>
          <p14:tracePt t="277592" x="2393950" y="5187950"/>
          <p14:tracePt t="277601" x="2428875" y="5197475"/>
          <p14:tracePt t="277616" x="2544763" y="5214938"/>
          <p14:tracePt t="277633" x="2670175" y="5224463"/>
          <p14:tracePt t="277649" x="2776538" y="5224463"/>
          <p14:tracePt t="277666" x="2867025" y="5241925"/>
          <p14:tracePt t="277682" x="2928938" y="5251450"/>
          <p14:tracePt t="277699" x="2955925" y="5268913"/>
          <p14:tracePt t="277716" x="2955925" y="5278438"/>
          <p14:tracePt t="277828" x="2938463" y="5278438"/>
          <p14:tracePt t="277835" x="2901950" y="5278438"/>
          <p14:tracePt t="277848" x="2867025" y="5278438"/>
          <p14:tracePt t="277865" x="2633663" y="5305425"/>
          <p14:tracePt t="277882" x="2500313" y="5330825"/>
          <p14:tracePt t="277899" x="2411413" y="5357813"/>
          <p14:tracePt t="277916" x="2374900" y="5376863"/>
          <p14:tracePt t="277933" x="2347913" y="5376863"/>
          <p14:tracePt t="278054" x="2347913" y="5384800"/>
          <p14:tracePt t="278070" x="2393950" y="5394325"/>
          <p14:tracePt t="278078" x="2428875" y="5394325"/>
          <p14:tracePt t="278086" x="2482850" y="5394325"/>
          <p14:tracePt t="278099" x="2554288" y="5394325"/>
          <p14:tracePt t="278116" x="2786063" y="5357813"/>
          <p14:tracePt t="278132" x="2894013" y="5330825"/>
          <p14:tracePt t="278149" x="2973388" y="5330825"/>
          <p14:tracePt t="278166" x="3009900" y="5330825"/>
          <p14:tracePt t="278182" x="3017838" y="5330825"/>
          <p14:tracePt t="278282" x="3017838" y="5322888"/>
          <p14:tracePt t="278290" x="3000375" y="5313363"/>
          <p14:tracePt t="278299" x="2990850" y="5313363"/>
          <p14:tracePt t="278316" x="2946400" y="5286375"/>
          <p14:tracePt t="278333" x="2874963" y="5278438"/>
          <p14:tracePt t="278350" x="2768600" y="5278438"/>
          <p14:tracePt t="278366" x="2616200" y="5286375"/>
          <p14:tracePt t="278383" x="2401888" y="5330825"/>
          <p14:tracePt t="278399" x="2347913" y="5330825"/>
          <p14:tracePt t="278416" x="2322513" y="5330825"/>
          <p14:tracePt t="278432" x="2303463" y="5330825"/>
          <p14:tracePt t="278466" x="2295525" y="5330825"/>
          <p14:tracePt t="278571" x="2330450" y="5330825"/>
          <p14:tracePt t="278578" x="2401888" y="5330825"/>
          <p14:tracePt t="278586" x="2500313" y="5330825"/>
          <p14:tracePt t="278600" x="2598738" y="5330825"/>
          <p14:tracePt t="278616" x="2751138" y="5305425"/>
          <p14:tracePt t="278633" x="2884488" y="5295900"/>
          <p14:tracePt t="278649" x="2928938" y="5295900"/>
          <p14:tracePt t="278666" x="2946400" y="5286375"/>
          <p14:tracePt t="278766" x="2946400" y="5268913"/>
          <p14:tracePt t="278774" x="2928938" y="5259388"/>
          <p14:tracePt t="278783" x="2884488" y="5251450"/>
          <p14:tracePt t="278799" x="2813050" y="5251450"/>
          <p14:tracePt t="278816" x="2705100" y="5251450"/>
          <p14:tracePt t="278833" x="2509838" y="5259388"/>
          <p14:tracePt t="278849" x="2312988" y="5286375"/>
          <p14:tracePt t="278866" x="2214563" y="5313363"/>
          <p14:tracePt t="278884" x="2187575" y="5313363"/>
          <p14:tracePt t="279000" x="2187575" y="5322888"/>
          <p14:tracePt t="279008" x="2224088" y="5340350"/>
          <p14:tracePt t="279017" x="2259013" y="5340350"/>
          <p14:tracePt t="279033" x="2366963" y="5349875"/>
          <p14:tracePt t="279049" x="2473325" y="5349875"/>
          <p14:tracePt t="279066" x="2581275" y="5349875"/>
          <p14:tracePt t="279083" x="2660650" y="5349875"/>
          <p14:tracePt t="279101" x="2705100" y="5349875"/>
          <p14:tracePt t="279116" x="2714625" y="5357813"/>
          <p14:tracePt t="279133" x="2732088" y="5357813"/>
          <p14:tracePt t="279236" x="2724150" y="5357813"/>
          <p14:tracePt t="279242" x="2714625" y="5357813"/>
          <p14:tracePt t="279251" x="2705100" y="5349875"/>
          <p14:tracePt t="279266" x="2660650" y="5330825"/>
          <p14:tracePt t="279283" x="2589213" y="5330825"/>
          <p14:tracePt t="279299" x="2490788" y="5330825"/>
          <p14:tracePt t="279316" x="2357438" y="5357813"/>
          <p14:tracePt t="279332" x="2251075" y="5376863"/>
          <p14:tracePt t="279349" x="2205038" y="5376863"/>
          <p14:tracePt t="279366" x="2187575" y="5376863"/>
          <p14:tracePt t="279478" x="2232025" y="5376863"/>
          <p14:tracePt t="279486" x="2268538" y="5376863"/>
          <p14:tracePt t="279499" x="2322513" y="5376863"/>
          <p14:tracePt t="279516" x="2482850" y="5376863"/>
          <p14:tracePt t="279533" x="2589213" y="5357813"/>
          <p14:tracePt t="279550" x="2687638" y="5357813"/>
          <p14:tracePt t="279566" x="2759075" y="5349875"/>
          <p14:tracePt t="279583" x="2813050" y="5330825"/>
          <p14:tracePt t="279599" x="2830513" y="5330825"/>
          <p14:tracePt t="279616" x="2830513" y="5322888"/>
          <p14:tracePt t="279712" x="2830513" y="5313363"/>
          <p14:tracePt t="279720" x="2822575" y="5313363"/>
          <p14:tracePt t="279733" x="2822575" y="5305425"/>
          <p14:tracePt t="279749" x="2776538" y="5305425"/>
          <p14:tracePt t="279766" x="2724150" y="5295900"/>
          <p14:tracePt t="279783" x="2679700" y="5295900"/>
          <p14:tracePt t="279799" x="2643188" y="5278438"/>
          <p14:tracePt t="279816" x="2625725" y="5278438"/>
          <p14:tracePt t="279832" x="2616200" y="5278438"/>
          <p14:tracePt t="280285" x="2616200" y="5268913"/>
          <p14:tracePt t="280291" x="2625725" y="5259388"/>
          <p14:tracePt t="280299" x="2633663" y="5251450"/>
          <p14:tracePt t="280316" x="2679700" y="5224463"/>
          <p14:tracePt t="280333" x="2732088" y="5207000"/>
          <p14:tracePt t="280349" x="2776538" y="5187950"/>
          <p14:tracePt t="280366" x="2822575" y="5180013"/>
          <p14:tracePt t="280384" x="2911475" y="5180013"/>
          <p14:tracePt t="280400" x="2982913" y="5180013"/>
          <p14:tracePt t="280417" x="3062288" y="5180013"/>
          <p14:tracePt t="280433" x="3133725" y="5180013"/>
          <p14:tracePt t="280449" x="3232150" y="5162550"/>
          <p14:tracePt t="280466" x="3357563" y="5153025"/>
          <p14:tracePt t="280483" x="3465513" y="5135563"/>
          <p14:tracePt t="280499" x="3571875" y="5135563"/>
          <p14:tracePt t="280516" x="3679825" y="5135563"/>
          <p14:tracePt t="280535" x="3813175" y="5153025"/>
          <p14:tracePt t="280551" x="3894138" y="5180013"/>
          <p14:tracePt t="280566" x="3919538" y="5207000"/>
          <p14:tracePt t="280582" x="3946525" y="5224463"/>
          <p14:tracePt t="280599" x="3990975" y="5259388"/>
          <p14:tracePt t="280616" x="4027488" y="5278438"/>
          <p14:tracePt t="280634" x="4081463" y="5313363"/>
          <p14:tracePt t="280651" x="4098925" y="5322888"/>
          <p14:tracePt t="280667" x="4125913" y="5330825"/>
          <p14:tracePt t="280684" x="4143375" y="5340350"/>
          <p14:tracePt t="280699" x="4160838" y="5340350"/>
          <p14:tracePt t="280716" x="4197350" y="5357813"/>
          <p14:tracePt t="280734" x="4224338" y="5367338"/>
          <p14:tracePt t="280749" x="4259263" y="5376863"/>
          <p14:tracePt t="280766" x="4295775" y="5384800"/>
          <p14:tracePt t="280785" x="4367213" y="5411788"/>
          <p14:tracePt t="280801" x="4438650" y="5421313"/>
          <p14:tracePt t="280816" x="4518025" y="5438775"/>
          <p14:tracePt t="280833" x="4598988" y="5465763"/>
          <p14:tracePt t="280849" x="4670425" y="5465763"/>
          <p14:tracePt t="280866" x="4732338" y="5473700"/>
          <p14:tracePt t="280883" x="4786313" y="5473700"/>
          <p14:tracePt t="280901" x="4822825" y="5473700"/>
          <p14:tracePt t="280917" x="4848225" y="5473700"/>
          <p14:tracePt t="280933" x="4875213" y="5473700"/>
          <p14:tracePt t="280949" x="4911725" y="5465763"/>
          <p14:tracePt t="280966" x="4965700" y="5456238"/>
          <p14:tracePt t="280983" x="5010150" y="5456238"/>
          <p14:tracePt t="280999" x="5037138" y="5456238"/>
          <p14:tracePt t="281016" x="5064125" y="5438775"/>
          <p14:tracePt t="281034" x="5099050" y="5438775"/>
          <p14:tracePt t="281051" x="5116513" y="5438775"/>
          <p14:tracePt t="281066" x="5126038" y="5438775"/>
          <p14:tracePt t="281083" x="5135563" y="5438775"/>
          <p14:tracePt t="281100" x="5160963" y="5438775"/>
          <p14:tracePt t="281117" x="5180013" y="5429250"/>
          <p14:tracePt t="281133" x="5187950" y="5421313"/>
          <p14:tracePt t="281149" x="5197475" y="5421313"/>
          <p14:tracePt t="281239" x="5197475" y="5411788"/>
          <p14:tracePt t="281253" x="5187950" y="5402263"/>
          <p14:tracePt t="281261" x="5187950" y="5394325"/>
          <p14:tracePt t="281269" x="5170488" y="5376863"/>
          <p14:tracePt t="281285" x="5153025" y="5367338"/>
          <p14:tracePt t="281301" x="5143500" y="5357813"/>
          <p14:tracePt t="281333" x="5135563" y="5349875"/>
          <p14:tracePt t="281379" x="5126038" y="5349875"/>
          <p14:tracePt t="281387" x="5116513" y="5357813"/>
          <p14:tracePt t="281399" x="5099050" y="5384800"/>
          <p14:tracePt t="281418" x="5054600" y="5483225"/>
          <p14:tracePt t="281433" x="5027613" y="5554663"/>
          <p14:tracePt t="281450" x="5010150" y="5572125"/>
          <p14:tracePt t="281466" x="4983163" y="5591175"/>
          <p14:tracePt t="281483" x="4983163" y="5626100"/>
          <p14:tracePt t="281499" x="4973638" y="5653088"/>
          <p14:tracePt t="281516" x="4965700" y="5707063"/>
          <p14:tracePt t="281535" x="4965700" y="5734050"/>
          <p14:tracePt t="281551" x="4965700" y="5751513"/>
          <p14:tracePt t="281566" x="4965700" y="5761038"/>
          <p14:tracePt t="281583" x="4973638" y="5761038"/>
          <p14:tracePt t="281652" x="4983163" y="5761038"/>
          <p14:tracePt t="281669" x="4992688" y="5761038"/>
          <p14:tracePt t="281723" x="5000625" y="5751513"/>
          <p14:tracePt t="281739" x="5000625" y="5724525"/>
          <p14:tracePt t="281747" x="5000625" y="5707063"/>
          <p14:tracePt t="281755" x="5000625" y="5680075"/>
          <p14:tracePt t="281766" x="4992688" y="5670550"/>
          <p14:tracePt t="281785" x="4956175" y="5643563"/>
          <p14:tracePt t="281801" x="4938713" y="5618163"/>
          <p14:tracePt t="281817" x="4921250" y="5599113"/>
          <p14:tracePt t="281833" x="4902200" y="5581650"/>
          <p14:tracePt t="281849" x="4867275" y="5546725"/>
          <p14:tracePt t="281866" x="4830763" y="5527675"/>
          <p14:tracePt t="281882" x="4813300" y="5519738"/>
          <p14:tracePt t="281900" x="4795838" y="5500688"/>
          <p14:tracePt t="281916" x="4768850" y="5500688"/>
          <p14:tracePt t="281919" x="4759325" y="5500688"/>
          <p14:tracePt t="281935" x="4741863" y="5500688"/>
          <p14:tracePt t="281950" x="4724400" y="5519738"/>
          <p14:tracePt t="281966" x="4697413" y="5564188"/>
          <p14:tracePt t="281983" x="4670425" y="5626100"/>
          <p14:tracePt t="281999" x="4643438" y="5707063"/>
          <p14:tracePt t="282016" x="4616450" y="5786438"/>
          <p14:tracePt t="282035" x="4616450" y="5894388"/>
          <p14:tracePt t="282051" x="4616450" y="5929313"/>
          <p14:tracePt t="282066" x="4625975" y="5938838"/>
          <p14:tracePt t="282083" x="4652963" y="5956300"/>
          <p14:tracePt t="282100" x="4670425" y="5983288"/>
          <p14:tracePt t="282116" x="4705350" y="6000750"/>
          <p14:tracePt t="282133" x="4724400" y="6019800"/>
          <p14:tracePt t="282149" x="4751388" y="6046788"/>
          <p14:tracePt t="282166" x="4768850" y="6064250"/>
          <p14:tracePt t="282185" x="4795838" y="6081713"/>
          <p14:tracePt t="282201" x="4822825" y="6091238"/>
          <p14:tracePt t="282216" x="4840288" y="6108700"/>
          <p14:tracePt t="282233" x="4867275" y="6108700"/>
          <p14:tracePt t="282250" x="4902200" y="6108700"/>
          <p14:tracePt t="282266" x="4938713" y="6099175"/>
          <p14:tracePt t="282285" x="4992688" y="6072188"/>
          <p14:tracePt t="282301" x="5037138" y="6046788"/>
          <p14:tracePt t="282317" x="5064125" y="6027738"/>
          <p14:tracePt t="282333" x="5072063" y="6000750"/>
          <p14:tracePt t="282350" x="5081588" y="5983288"/>
          <p14:tracePt t="282366" x="5089525" y="5938838"/>
          <p14:tracePt t="282383" x="5108575" y="5894388"/>
          <p14:tracePt t="282400" x="5108575" y="5857875"/>
          <p14:tracePt t="282416" x="5108575" y="5822950"/>
          <p14:tracePt t="282419" x="5108575" y="5805488"/>
          <p14:tracePt t="282434" x="5089525" y="5768975"/>
          <p14:tracePt t="282451" x="5072063" y="5724525"/>
          <p14:tracePt t="282466" x="5045075" y="5689600"/>
          <p14:tracePt t="282483" x="5027613" y="5670550"/>
          <p14:tracePt t="282500" x="5010150" y="5653088"/>
          <p14:tracePt t="282516" x="4983163" y="5626100"/>
          <p14:tracePt t="282533" x="4965700" y="5618163"/>
          <p14:tracePt t="282551" x="4857750" y="5608638"/>
          <p14:tracePt t="282567" x="4795838" y="5608638"/>
          <p14:tracePt t="282583" x="4732338" y="5608638"/>
          <p14:tracePt t="282600" x="4697413" y="5618163"/>
          <p14:tracePt t="282616" x="4679950" y="5635625"/>
          <p14:tracePt t="282633" x="4670425" y="5653088"/>
          <p14:tracePt t="282650" x="4660900" y="5662613"/>
          <p14:tracePt t="282666" x="4643438" y="5680075"/>
          <p14:tracePt t="282685" x="4633913" y="5715000"/>
          <p14:tracePt t="282701" x="4625975" y="5741988"/>
          <p14:tracePt t="282716" x="4616450" y="5768975"/>
          <p14:tracePt t="282734" x="4608513" y="5795963"/>
          <p14:tracePt t="282750" x="4608513" y="5822950"/>
          <p14:tracePt t="282766" x="4608513" y="5840413"/>
          <p14:tracePt t="282783" x="4608513" y="5857875"/>
          <p14:tracePt t="282800" x="4625975" y="5876925"/>
          <p14:tracePt t="282817" x="4652963" y="5911850"/>
          <p14:tracePt t="282833" x="4679950" y="5929313"/>
          <p14:tracePt t="282849" x="4697413" y="5948363"/>
          <p14:tracePt t="282866" x="4714875" y="5956300"/>
          <p14:tracePt t="282882" x="4741863" y="5975350"/>
          <p14:tracePt t="282900" x="4751388" y="5983288"/>
          <p14:tracePt t="282916" x="4759325" y="5992813"/>
          <p14:tracePt t="282920" x="4768850" y="5992813"/>
          <p14:tracePt t="282935" x="4803775" y="6000750"/>
          <p14:tracePt t="282951" x="4867275" y="6019800"/>
          <p14:tracePt t="282967" x="4921250" y="6019800"/>
          <p14:tracePt t="282983" x="5000625" y="6019800"/>
          <p14:tracePt t="283000" x="5072063" y="6019800"/>
          <p14:tracePt t="283016" x="5126038" y="6019800"/>
          <p14:tracePt t="283033" x="5153025" y="6010275"/>
          <p14:tracePt t="283050" x="5214938" y="5992813"/>
          <p14:tracePt t="283067" x="5278438" y="5956300"/>
          <p14:tracePt t="283083" x="5295900" y="5929313"/>
          <p14:tracePt t="283100" x="5303838" y="5911850"/>
          <p14:tracePt t="283116" x="5313363" y="5894388"/>
          <p14:tracePt t="283133" x="5313363" y="5857875"/>
          <p14:tracePt t="283150" x="5313363" y="5840413"/>
          <p14:tracePt t="283167" x="5303838" y="5822950"/>
          <p14:tracePt t="283184" x="5268913" y="5778500"/>
          <p14:tracePt t="283201" x="5251450" y="5761038"/>
          <p14:tracePt t="283217" x="5232400" y="5734050"/>
          <p14:tracePt t="283233" x="5214938" y="5715000"/>
          <p14:tracePt t="283250" x="5187950" y="5697538"/>
          <p14:tracePt t="283266" x="5170488" y="5680075"/>
          <p14:tracePt t="283283" x="5135563" y="5653088"/>
          <p14:tracePt t="283300" x="5072063" y="5643563"/>
          <p14:tracePt t="283317" x="4956175" y="5626100"/>
          <p14:tracePt t="283334" x="4902200" y="5626100"/>
          <p14:tracePt t="283350" x="4848225" y="5626100"/>
          <p14:tracePt t="283367" x="4822825" y="5626100"/>
          <p14:tracePt t="283383" x="4813300" y="5618163"/>
          <p14:tracePt t="283400" x="4786313" y="5618163"/>
          <p14:tracePt t="283416" x="4776788" y="5618163"/>
          <p14:tracePt t="283435" x="4759325" y="5618163"/>
          <p14:tracePt t="283451" x="4751388" y="5618163"/>
          <p14:tracePt t="283467" x="4724400" y="5618163"/>
          <p14:tracePt t="283483" x="4714875" y="5618163"/>
          <p14:tracePt t="283500" x="4705350" y="5618163"/>
          <p14:tracePt t="283516" x="4697413" y="5643563"/>
          <p14:tracePt t="283533" x="4687888" y="5653088"/>
          <p14:tracePt t="283550" x="4670425" y="5670550"/>
          <p14:tracePt t="283566" x="4652963" y="5689600"/>
          <p14:tracePt t="283583" x="4633913" y="5715000"/>
          <p14:tracePt t="283600" x="4616450" y="5741988"/>
          <p14:tracePt t="283616" x="4616450" y="5761038"/>
          <p14:tracePt t="283633" x="4616450" y="5786438"/>
          <p14:tracePt t="283650" x="4616450" y="5805488"/>
          <p14:tracePt t="283667" x="4616450" y="5822950"/>
          <p14:tracePt t="283685" x="4608513" y="5857875"/>
          <p14:tracePt t="283701" x="4608513" y="5867400"/>
          <p14:tracePt t="283717" x="4608513" y="5884863"/>
          <p14:tracePt t="283734" x="4608513" y="5903913"/>
          <p14:tracePt t="283750" x="4608513" y="5921375"/>
          <p14:tracePt t="283766" x="4616450" y="5948363"/>
          <p14:tracePt t="283783" x="4625975" y="5965825"/>
          <p14:tracePt t="283800" x="4633913" y="5975350"/>
          <p14:tracePt t="283816" x="4643438" y="5992813"/>
          <p14:tracePt t="283834" x="4679950" y="6027738"/>
          <p14:tracePt t="283850" x="4687888" y="6037263"/>
          <p14:tracePt t="283867" x="4705350" y="6037263"/>
          <p14:tracePt t="283883" x="4714875" y="6046788"/>
          <p14:tracePt t="283900" x="4732338" y="6054725"/>
          <p14:tracePt t="283916" x="4751388" y="6054725"/>
          <p14:tracePt t="283933" x="4768850" y="6064250"/>
          <p14:tracePt t="283951" x="4822825" y="6064250"/>
          <p14:tracePt t="283967" x="4902200" y="6037263"/>
          <p14:tracePt t="283983" x="4992688" y="6027738"/>
          <p14:tracePt t="284000" x="5072063" y="6000750"/>
          <p14:tracePt t="284016" x="5126038" y="5992813"/>
          <p14:tracePt t="284033" x="5170488" y="5965825"/>
          <p14:tracePt t="284050" x="5207000" y="5948363"/>
          <p14:tracePt t="284066" x="5232400" y="5921375"/>
          <p14:tracePt t="284085" x="5268913" y="5894388"/>
          <p14:tracePt t="284100" x="5286375" y="5867400"/>
          <p14:tracePt t="284117" x="5295900" y="5849938"/>
          <p14:tracePt t="284133" x="5295900" y="5832475"/>
          <p14:tracePt t="284150" x="5295900" y="5795963"/>
          <p14:tracePt t="284166" x="5295900" y="5778500"/>
          <p14:tracePt t="284185" x="5278438" y="5734050"/>
          <p14:tracePt t="284201" x="5251450" y="5707063"/>
          <p14:tracePt t="284217" x="5232400" y="5680075"/>
          <p14:tracePt t="284233" x="5224463" y="5670550"/>
          <p14:tracePt t="284250" x="5214938" y="5670550"/>
          <p14:tracePt t="284389" x="5214938" y="5662613"/>
          <p14:tracePt t="284397" x="5224463" y="5662613"/>
          <p14:tracePt t="284405" x="5232400" y="5662613"/>
          <p14:tracePt t="284417" x="5241925" y="5662613"/>
          <p14:tracePt t="284433" x="5268913" y="5662613"/>
          <p14:tracePt t="284452" x="5295900" y="5662613"/>
          <p14:tracePt t="284467" x="5330825" y="5653088"/>
          <p14:tracePt t="284483" x="5394325" y="5626100"/>
          <p14:tracePt t="284500" x="5473700" y="5599113"/>
          <p14:tracePt t="284517" x="5518150" y="5572125"/>
          <p14:tracePt t="284533" x="5554663" y="5554663"/>
          <p14:tracePt t="284550" x="5572125" y="5537200"/>
          <p14:tracePt t="284567" x="5581650" y="5510213"/>
          <p14:tracePt t="284583" x="5589588" y="5492750"/>
          <p14:tracePt t="284602" x="5608638" y="5465763"/>
          <p14:tracePt t="284616" x="5608638" y="5456238"/>
          <p14:tracePt t="284633" x="5616575" y="5438775"/>
          <p14:tracePt t="284650" x="5626100" y="5429250"/>
          <p14:tracePt t="284667" x="5626100" y="5411788"/>
          <p14:tracePt t="284811" x="5626100" y="5402263"/>
          <p14:tracePt t="284835" x="5626100" y="5394325"/>
          <p14:tracePt t="284842" x="5626100" y="5384800"/>
          <p14:tracePt t="284858" x="5626100" y="5367338"/>
          <p14:tracePt t="285257" x="5635625" y="5367338"/>
          <p14:tracePt t="285273" x="5643563" y="5367338"/>
          <p14:tracePt t="285297" x="5653088" y="5367338"/>
          <p14:tracePt t="285305" x="5661025" y="5376863"/>
          <p14:tracePt t="285322" x="5661025" y="5384800"/>
          <p14:tracePt t="285334" x="5680075" y="5394325"/>
          <p14:tracePt t="285352" x="5697538" y="5421313"/>
          <p14:tracePt t="285367" x="5707063" y="5448300"/>
          <p14:tracePt t="285384" x="5707063" y="5465763"/>
          <p14:tracePt t="285400" x="5707063" y="5483225"/>
          <p14:tracePt t="285417" x="5688013" y="5500688"/>
          <p14:tracePt t="285433" x="5653088" y="5527675"/>
          <p14:tracePt t="285450" x="5589588" y="5554663"/>
          <p14:tracePt t="285467" x="5492750" y="5581650"/>
          <p14:tracePt t="285483" x="5367338" y="5581650"/>
          <p14:tracePt t="285500" x="5241925" y="5564188"/>
          <p14:tracePt t="285517" x="5187950" y="5510213"/>
          <p14:tracePt t="285533" x="5143500" y="5429250"/>
          <p14:tracePt t="285550" x="5116513" y="5349875"/>
          <p14:tracePt t="285567" x="5099050" y="5305425"/>
          <p14:tracePt t="285583" x="5099050" y="5224463"/>
          <p14:tracePt t="285602" x="5099050" y="5170488"/>
          <p14:tracePt t="285618" x="5099050" y="5153025"/>
          <p14:tracePt t="285634" x="5099050" y="5135563"/>
          <p14:tracePt t="285650" x="5108575" y="5099050"/>
          <p14:tracePt t="285667" x="5126038" y="5081588"/>
          <p14:tracePt t="285683" x="5170488" y="5054600"/>
          <p14:tracePt t="285700" x="5241925" y="5027613"/>
          <p14:tracePt t="285717" x="5313363" y="5000625"/>
          <p14:tracePt t="285736" x="5429250" y="4973638"/>
          <p14:tracePt t="285752" x="5510213" y="4973638"/>
          <p14:tracePt t="285767" x="5581650" y="4973638"/>
          <p14:tracePt t="285783" x="5635625" y="4992688"/>
          <p14:tracePt t="285800" x="5680075" y="5019675"/>
          <p14:tracePt t="285817" x="5715000" y="5037138"/>
          <p14:tracePt t="285834" x="5768975" y="5064125"/>
          <p14:tracePt t="285852" x="5813425" y="5126038"/>
          <p14:tracePt t="285868" x="5830888" y="5153025"/>
          <p14:tracePt t="285884" x="5857875" y="5187950"/>
          <p14:tracePt t="285900" x="5867400" y="5224463"/>
          <p14:tracePt t="285917" x="5867400" y="5251450"/>
          <p14:tracePt t="285934" x="5840413" y="5278438"/>
          <p14:tracePt t="285950" x="5822950" y="5295900"/>
          <p14:tracePt t="285967" x="5786438" y="5305425"/>
          <p14:tracePt t="285983" x="5732463" y="5313363"/>
          <p14:tracePt t="286002" x="5616575" y="5295900"/>
          <p14:tracePt t="286017" x="5537200" y="5241925"/>
          <p14:tracePt t="286034" x="5510213" y="5214938"/>
          <p14:tracePt t="286050" x="5483225" y="5162550"/>
          <p14:tracePt t="286067" x="5473700" y="5135563"/>
          <p14:tracePt t="286083" x="5473700" y="5108575"/>
          <p14:tracePt t="286100" x="5473700" y="5091113"/>
          <p14:tracePt t="286118" x="5510213" y="5064125"/>
          <p14:tracePt t="286134" x="5537200" y="5054600"/>
          <p14:tracePt t="286150" x="5616575" y="5054600"/>
          <p14:tracePt t="286167" x="5697538" y="5054600"/>
          <p14:tracePt t="286183" x="5768975" y="5064125"/>
          <p14:tracePt t="286200" x="5795963" y="5091113"/>
          <p14:tracePt t="286217" x="5813425" y="5108575"/>
          <p14:tracePt t="286235" x="5840413" y="5135563"/>
          <p14:tracePt t="286251" x="5857875" y="5170488"/>
          <p14:tracePt t="286268" x="5857875" y="5207000"/>
          <p14:tracePt t="286284" x="5840413" y="5233988"/>
          <p14:tracePt t="286300" x="5822950" y="5268913"/>
          <p14:tracePt t="286317" x="5768975" y="5330825"/>
          <p14:tracePt t="286334" x="5688013" y="5384800"/>
          <p14:tracePt t="286350" x="5608638" y="5421313"/>
          <p14:tracePt t="286368" x="5564188" y="5438775"/>
          <p14:tracePt t="286384" x="5545138" y="5438775"/>
          <p14:tracePt t="286400" x="5527675" y="5411788"/>
          <p14:tracePt t="286417" x="5500688" y="5384800"/>
          <p14:tracePt t="286433" x="5492750" y="5357813"/>
          <p14:tracePt t="286450" x="5483225" y="5330825"/>
          <p14:tracePt t="286467" x="5483225" y="5313363"/>
          <p14:tracePt t="286484" x="5483225" y="5286375"/>
          <p14:tracePt t="286502" x="5518150" y="5259388"/>
          <p14:tracePt t="286518" x="5537200" y="5241925"/>
          <p14:tracePt t="286534" x="5554663" y="5214938"/>
          <p14:tracePt t="286550" x="5589588" y="5207000"/>
          <p14:tracePt t="286567" x="5616575" y="5197475"/>
          <p14:tracePt t="286583" x="5653088" y="5197475"/>
          <p14:tracePt t="286600" x="5670550" y="5197475"/>
          <p14:tracePt t="286617" x="5688013" y="5197475"/>
          <p14:tracePt t="286634" x="5724525" y="5224463"/>
          <p14:tracePt t="286650" x="5741988" y="5251450"/>
          <p14:tracePt t="286667" x="5751513" y="5268913"/>
          <p14:tracePt t="286684" x="5759450" y="5286375"/>
          <p14:tracePt t="286700" x="5759450" y="5313363"/>
          <p14:tracePt t="286717" x="5759450" y="5322888"/>
          <p14:tracePt t="286940" x="5759450" y="5330825"/>
          <p14:tracePt t="286956" x="5759450" y="5349875"/>
          <p14:tracePt t="286963" x="5759450" y="5357813"/>
          <p14:tracePt t="286972" x="5751513" y="5376863"/>
          <p14:tracePt t="286983" x="5751513" y="5384800"/>
          <p14:tracePt t="287002" x="5724525" y="5402263"/>
          <p14:tracePt t="287018" x="5707063" y="5421313"/>
          <p14:tracePt t="287034" x="5697538" y="5429250"/>
          <p14:tracePt t="287050" x="5688013" y="5429250"/>
          <p14:tracePt t="287067" x="5680075" y="5429250"/>
          <p14:tracePt t="287084" x="5670550" y="5429250"/>
          <p14:tracePt t="287100" x="5661025" y="5429250"/>
          <p14:tracePt t="287144" x="5653088" y="5421313"/>
          <p14:tracePt t="287150" x="5635625" y="5421313"/>
          <p14:tracePt t="287166" x="5635625" y="5411788"/>
          <p14:tracePt t="287174" x="5626100" y="5402263"/>
          <p14:tracePt t="287184" x="5616575" y="5402263"/>
          <p14:tracePt t="287200" x="5599113" y="5384800"/>
          <p14:tracePt t="287217" x="5581650" y="5357813"/>
          <p14:tracePt t="287234" x="5581650" y="5340350"/>
          <p14:tracePt t="287250" x="5581650" y="5330825"/>
          <p14:tracePt t="289302" x="5589588" y="5340350"/>
          <p14:tracePt t="289310" x="5589588" y="5349875"/>
          <p14:tracePt t="289319" x="5599113" y="5349875"/>
          <p14:tracePt t="289334" x="5616575" y="5376863"/>
          <p14:tracePt t="289350" x="5643563" y="5384800"/>
          <p14:tracePt t="289367" x="5670550" y="5402263"/>
          <p14:tracePt t="289384" x="5715000" y="5429250"/>
          <p14:tracePt t="289400" x="5813425" y="5429250"/>
          <p14:tracePt t="289417" x="5956300" y="5429250"/>
          <p14:tracePt t="289420" x="6054725" y="5421313"/>
          <p14:tracePt t="289435" x="6153150" y="5394325"/>
          <p14:tracePt t="289450" x="6180138" y="5394325"/>
          <p14:tracePt t="289467" x="6188075" y="5394325"/>
          <p14:tracePt t="289484" x="6207125" y="5394325"/>
          <p14:tracePt t="289500" x="6215063" y="5394325"/>
          <p14:tracePt t="289544" x="6224588" y="5394325"/>
          <p14:tracePt t="289560" x="6232525" y="5394325"/>
          <p14:tracePt t="289638" x="6242050" y="5394325"/>
          <p14:tracePt t="289646" x="6251575" y="5402263"/>
          <p14:tracePt t="289654" x="6259513" y="5411788"/>
          <p14:tracePt t="289667" x="6269038" y="5411788"/>
          <p14:tracePt t="289684" x="6296025" y="5429250"/>
          <p14:tracePt t="289701" x="6313488" y="5438775"/>
          <p14:tracePt t="289717" x="6330950" y="5456238"/>
          <p14:tracePt t="289735" x="6357938" y="5465763"/>
          <p14:tracePt t="289750" x="6402388" y="5465763"/>
          <p14:tracePt t="289767" x="6446838" y="5465763"/>
          <p14:tracePt t="289784" x="6465888" y="5465763"/>
          <p14:tracePt t="290130" x="6473825" y="5465763"/>
          <p14:tracePt t="290138" x="6483350" y="5465763"/>
          <p14:tracePt t="290150" x="6492875" y="5465763"/>
          <p14:tracePt t="290168" x="6527800" y="5448300"/>
          <p14:tracePt t="290184" x="6545263" y="5438775"/>
          <p14:tracePt t="290200" x="6564313" y="5438775"/>
          <p14:tracePt t="290217" x="6589713" y="5429250"/>
          <p14:tracePt t="290273" x="6599238" y="5429250"/>
          <p14:tracePt t="290296" x="6608763" y="5429250"/>
          <p14:tracePt t="290319" x="6616700" y="5429250"/>
          <p14:tracePt t="295169" x="6626225" y="5429250"/>
          <p14:tracePt t="295177" x="6661150" y="5448300"/>
          <p14:tracePt t="295187" x="6670675" y="5456238"/>
          <p14:tracePt t="295231" x="6680200" y="5456238"/>
          <p14:tracePt t="295247" x="6697663" y="5465763"/>
          <p14:tracePt t="295255" x="6715125" y="5465763"/>
          <p14:tracePt t="295268" x="6724650" y="5465763"/>
          <p14:tracePt t="295285" x="6759575" y="5473700"/>
          <p14:tracePt t="295303" x="6804025" y="5473700"/>
          <p14:tracePt t="295318" x="6831013" y="5483225"/>
          <p14:tracePt t="295335" x="6867525" y="5500688"/>
          <p14:tracePt t="295351" x="6884988" y="5519738"/>
          <p14:tracePt t="295368" x="6902450" y="5527675"/>
          <p14:tracePt t="295384" x="6921500" y="5537200"/>
          <p14:tracePt t="295401" x="6929438" y="5537200"/>
          <p14:tracePt t="295452" x="6938963" y="5537200"/>
          <p14:tracePt t="295467" x="6946900" y="5537200"/>
          <p14:tracePt t="295475" x="6983413" y="5537200"/>
          <p14:tracePt t="295484" x="6992938" y="5537200"/>
          <p14:tracePt t="295501" x="7010400" y="5537200"/>
          <p14:tracePt t="295518" x="7027863" y="5537200"/>
          <p14:tracePt t="295534" x="7054850" y="5537200"/>
          <p14:tracePt t="295551" x="7072313" y="5546725"/>
          <p14:tracePt t="295568" x="7126288" y="5564188"/>
          <p14:tracePt t="295584" x="7161213" y="5564188"/>
          <p14:tracePt t="295601" x="7180263" y="5564188"/>
          <p14:tracePt t="295618" x="7197725" y="5564188"/>
          <p14:tracePt t="295651" x="7207250" y="5554663"/>
          <p14:tracePt t="295670" x="7232650" y="5546725"/>
          <p14:tracePt t="295686" x="7251700" y="5527675"/>
          <p14:tracePt t="295701" x="7269163" y="5510213"/>
          <p14:tracePt t="295718" x="7304088" y="5483225"/>
          <p14:tracePt t="295736" x="7350125" y="5465763"/>
          <p14:tracePt t="295751" x="7367588" y="5438775"/>
          <p14:tracePt t="295768" x="7394575" y="5429250"/>
          <p14:tracePt t="295785" x="7402513" y="5429250"/>
          <p14:tracePt t="295801" x="7412038" y="5421313"/>
          <p14:tracePt t="295866" x="7421563" y="5421313"/>
          <p14:tracePt t="295897" x="7421563" y="5411788"/>
          <p14:tracePt t="295905" x="7429500" y="5402263"/>
          <p14:tracePt t="295918" x="7439025" y="5402263"/>
          <p14:tracePt t="296038" x="7439025" y="5394325"/>
          <p14:tracePt t="296116" x="7456488" y="5394325"/>
          <p14:tracePt t="296131" x="7466013" y="5394325"/>
          <p14:tracePt t="296139" x="7473950" y="5394325"/>
          <p14:tracePt t="296164" x="7483475" y="5402263"/>
          <p14:tracePt t="296186" x="7493000" y="5402263"/>
          <p14:tracePt t="296194" x="7500938" y="5402263"/>
          <p14:tracePt t="296202" x="7510463" y="5402263"/>
          <p14:tracePt t="296218" x="7545388" y="5402263"/>
          <p14:tracePt t="296235" x="7564438" y="5394325"/>
          <p14:tracePt t="296251" x="7572375" y="5394325"/>
          <p14:tracePt t="296268" x="7581900" y="5384800"/>
          <p14:tracePt t="296285" x="7599363" y="5384800"/>
          <p14:tracePt t="296301" x="7608888" y="5384800"/>
          <p14:tracePt t="296405" x="7608888" y="5367338"/>
          <p14:tracePt t="296422" x="7589838" y="5357813"/>
          <p14:tracePt t="296430" x="7581900" y="5322888"/>
          <p14:tracePt t="296438" x="7572375" y="5313363"/>
          <p14:tracePt t="296451" x="7554913" y="5286375"/>
          <p14:tracePt t="296468" x="7545388" y="5259388"/>
          <p14:tracePt t="296485" x="7527925" y="5241925"/>
          <p14:tracePt t="296501" x="7518400" y="5241925"/>
          <p14:tracePt t="296518" x="7510463" y="5224463"/>
          <p14:tracePt t="296535" x="7510463" y="5207000"/>
          <p14:tracePt t="296551" x="7510463" y="5180013"/>
          <p14:tracePt t="296570" x="7510463" y="5162550"/>
          <p14:tracePt t="296586" x="7510463" y="5153025"/>
          <p14:tracePt t="296882" x="7510463" y="5162550"/>
          <p14:tracePt t="296890" x="7510463" y="5170488"/>
          <p14:tracePt t="296901" x="7518400" y="5180013"/>
          <p14:tracePt t="296918" x="7518400" y="5197475"/>
          <p14:tracePt t="296935" x="7518400" y="5207000"/>
          <p14:tracePt t="296951" x="7518400" y="5214938"/>
          <p14:tracePt t="296968" x="7537450" y="5233988"/>
          <p14:tracePt t="296985" x="7537450" y="5241925"/>
          <p14:tracePt t="301037" x="7545388" y="5241925"/>
          <p14:tracePt t="301044" x="7554913" y="5251450"/>
          <p14:tracePt t="301053" x="7564438" y="5251450"/>
          <p14:tracePt t="301069" x="7581900" y="5259388"/>
          <p14:tracePt t="301086" x="7599363" y="5286375"/>
          <p14:tracePt t="301102" x="7616825" y="5295900"/>
          <p14:tracePt t="301118" x="7626350" y="5295900"/>
          <p14:tracePt t="301135" x="7635875" y="5305425"/>
          <p14:tracePt t="301459" x="7643813" y="5305425"/>
          <p14:tracePt t="302304" x="7653338" y="5305425"/>
          <p14:tracePt t="302313" x="7661275" y="5313363"/>
          <p14:tracePt t="302319" x="7670800" y="5313363"/>
          <p14:tracePt t="302335" x="7707313" y="5340350"/>
          <p14:tracePt t="302352" x="7751763" y="5357813"/>
          <p14:tracePt t="302369" x="7796213" y="5384800"/>
          <p14:tracePt t="302385" x="7823200" y="5402263"/>
          <p14:tracePt t="302402" x="7840663" y="5411788"/>
          <p14:tracePt t="302419" x="7850188" y="5421313"/>
          <p14:tracePt t="302719" x="7840663" y="5411788"/>
          <p14:tracePt t="302726" x="7831138" y="5402263"/>
          <p14:tracePt t="302737" x="7831138" y="5394325"/>
          <p14:tracePt t="302752" x="7823200" y="5376863"/>
          <p14:tracePt t="302772" x="7804150" y="5367338"/>
          <p14:tracePt t="302785" x="7796213" y="5367338"/>
          <p14:tracePt t="302801" x="7796213" y="5357813"/>
          <p14:tracePt t="302818" x="7786688" y="5349875"/>
          <p14:tracePt t="303001" x="7786688" y="5340350"/>
          <p14:tracePt t="303016" x="7804150" y="5330825"/>
          <p14:tracePt t="303031" x="7813675" y="5322888"/>
          <p14:tracePt t="303039" x="7823200" y="5305425"/>
          <p14:tracePt t="303052" x="7831138" y="5295900"/>
          <p14:tracePt t="303071" x="7858125" y="5268913"/>
          <p14:tracePt t="303087" x="7875588" y="5251450"/>
          <p14:tracePt t="303103" x="7885113" y="5233988"/>
          <p14:tracePt t="303119" x="7894638" y="5224463"/>
          <p14:tracePt t="303135" x="7902575" y="5214938"/>
          <p14:tracePt t="303181" x="7912100" y="5207000"/>
          <p14:tracePt t="303194" x="7912100" y="5197475"/>
          <p14:tracePt t="303204" x="7912100" y="5170488"/>
          <p14:tracePt t="303219" x="7894638" y="5153025"/>
          <p14:tracePt t="303235" x="7867650" y="5135563"/>
          <p14:tracePt t="303252" x="7850188" y="5116513"/>
          <p14:tracePt t="303269" x="7831138" y="5091113"/>
          <p14:tracePt t="303285" x="7804150" y="5072063"/>
          <p14:tracePt t="303302" x="7786688" y="5054600"/>
          <p14:tracePt t="303321" x="7769225" y="5019675"/>
          <p14:tracePt t="303337" x="7751763" y="5010150"/>
          <p14:tracePt t="303369" x="7724775" y="5010150"/>
          <p14:tracePt t="303385" x="7707313" y="5037138"/>
          <p14:tracePt t="303402" x="7697788" y="5045075"/>
          <p14:tracePt t="303420" x="7697788" y="5054600"/>
          <p14:tracePt t="303423" x="7697788" y="5064125"/>
          <p14:tracePt t="303439" x="7697788" y="5072063"/>
          <p14:tracePt t="303452" x="7697788" y="5081588"/>
          <p14:tracePt t="303469" x="7697788" y="5108575"/>
          <p14:tracePt t="303485" x="7697788" y="5126038"/>
          <p14:tracePt t="303502" x="7697788" y="5143500"/>
          <p14:tracePt t="303519" x="7707313" y="5162550"/>
          <p14:tracePt t="303535" x="7707313" y="5180013"/>
          <p14:tracePt t="303552" x="7707313" y="5197475"/>
          <p14:tracePt t="303570" x="7688263" y="5214938"/>
          <p14:tracePt t="303587" x="7589838" y="5259388"/>
          <p14:tracePt t="303603" x="7429500" y="5286375"/>
          <p14:tracePt t="303619" x="7259638" y="5322888"/>
          <p14:tracePt t="303636" x="7064375" y="5322888"/>
          <p14:tracePt t="303652" x="6769100" y="5295900"/>
          <p14:tracePt t="303669" x="6500813" y="5241925"/>
          <p14:tracePt t="303686" x="6286500" y="5116513"/>
          <p14:tracePt t="303702" x="6116638" y="5019675"/>
          <p14:tracePt t="303719" x="5911850" y="4867275"/>
          <p14:tracePt t="303736" x="5813425" y="4813300"/>
          <p14:tracePt t="303752" x="5697538" y="4759325"/>
          <p14:tracePt t="303769" x="5581650" y="4697413"/>
          <p14:tracePt t="303786" x="5500688" y="4670425"/>
          <p14:tracePt t="303802" x="5465763" y="4652963"/>
          <p14:tracePt t="303820" x="5438775" y="4616450"/>
          <p14:tracePt t="303837" x="5421313" y="4598988"/>
          <p14:tracePt t="303852" x="5384800" y="4581525"/>
          <p14:tracePt t="303869" x="5367338" y="4554538"/>
          <p14:tracePt t="303885" x="5349875" y="4537075"/>
          <p14:tracePt t="303902" x="5322888" y="4519613"/>
          <p14:tracePt t="303919" x="5303838" y="4510088"/>
          <p14:tracePt t="303936" x="5295900" y="4500563"/>
          <p14:tracePt t="303952" x="5278438" y="4500563"/>
          <p14:tracePt t="303971" x="5251450" y="4473575"/>
          <p14:tracePt t="303986" x="5224463" y="4473575"/>
          <p14:tracePt t="304002" x="5207000" y="4465638"/>
          <p14:tracePt t="304019" x="5170488" y="4465638"/>
          <p14:tracePt t="304036" x="5126038" y="4483100"/>
          <p14:tracePt t="304052" x="5089525" y="4492625"/>
          <p14:tracePt t="304071" x="5045075" y="4492625"/>
          <p14:tracePt t="304087" x="5018088" y="4500563"/>
          <p14:tracePt t="304103" x="5000625" y="4500563"/>
          <p14:tracePt t="304119" x="4983163" y="4500563"/>
          <p14:tracePt t="304237" x="4992688" y="4510088"/>
          <p14:tracePt t="304251" x="5018088" y="4519613"/>
          <p14:tracePt t="304259" x="5064125" y="4537075"/>
          <p14:tracePt t="304269" x="5099050" y="4564063"/>
          <p14:tracePt t="304286" x="5214938" y="4608513"/>
          <p14:tracePt t="304302" x="5402263" y="4670425"/>
          <p14:tracePt t="304320" x="5707063" y="4741863"/>
          <p14:tracePt t="304337" x="5911850" y="4805363"/>
          <p14:tracePt t="304352" x="6089650" y="4876800"/>
          <p14:tracePt t="304369" x="6232525" y="4938713"/>
          <p14:tracePt t="304386" x="6394450" y="5019675"/>
          <p14:tracePt t="304402" x="6527800" y="5064125"/>
          <p14:tracePt t="304420" x="6643688" y="5091113"/>
          <p14:tracePt t="304424" x="6697663" y="5108575"/>
          <p14:tracePt t="304435" x="6751638" y="5116513"/>
          <p14:tracePt t="304452" x="6850063" y="5143500"/>
          <p14:tracePt t="304470" x="7037388" y="5187950"/>
          <p14:tracePt t="304487" x="7161213" y="5207000"/>
          <p14:tracePt t="304502" x="7269163" y="5214938"/>
          <p14:tracePt t="304519" x="7385050" y="5233988"/>
          <p14:tracePt t="304536" x="7456488" y="5233988"/>
          <p14:tracePt t="304552" x="7537450" y="5241925"/>
          <p14:tracePt t="304569" x="7581900" y="5259388"/>
          <p14:tracePt t="304587" x="7616825" y="5259388"/>
          <p14:tracePt t="304603" x="7635875" y="5268913"/>
          <p14:tracePt t="304619" x="7653338" y="5278438"/>
          <p14:tracePt t="304636" x="7670800" y="5278438"/>
          <p14:tracePt t="304652" x="7680325" y="5278438"/>
          <p14:tracePt t="304738" x="7670800" y="5268913"/>
          <p14:tracePt t="304745" x="7635875" y="5259388"/>
          <p14:tracePt t="304754" x="7599363" y="5241925"/>
          <p14:tracePt t="304769" x="7500938" y="5214938"/>
          <p14:tracePt t="304786" x="7394575" y="5187950"/>
          <p14:tracePt t="304802" x="7215188" y="5135563"/>
          <p14:tracePt t="304819" x="7054850" y="5108575"/>
          <p14:tracePt t="304836" x="6831013" y="5072063"/>
          <p14:tracePt t="304853" x="6384925" y="4921250"/>
          <p14:tracePt t="304869" x="6135688" y="4867275"/>
          <p14:tracePt t="304887" x="5795963" y="4778375"/>
          <p14:tracePt t="304902" x="5411788" y="4714875"/>
          <p14:tracePt t="304920" x="5072063" y="4662488"/>
          <p14:tracePt t="304936" x="4848225" y="4643438"/>
          <p14:tracePt t="304952" x="4741863" y="4643438"/>
          <p14:tracePt t="304969" x="4679950" y="4635500"/>
          <p14:tracePt t="304987" x="4598988" y="4608513"/>
          <p14:tracePt t="305003" x="4537075" y="4581525"/>
          <p14:tracePt t="305019" x="4510088" y="4572000"/>
          <p14:tracePt t="305036" x="4483100" y="4564063"/>
          <p14:tracePt t="305052" x="4465638" y="4564063"/>
          <p14:tracePt t="305069" x="4456113" y="4554538"/>
          <p14:tracePt t="305086" x="4438650" y="4554538"/>
          <p14:tracePt t="305159" x="4446588" y="4554538"/>
          <p14:tracePt t="305167" x="4456113" y="4554538"/>
          <p14:tracePt t="305175" x="4491038" y="4564063"/>
          <p14:tracePt t="305186" x="4527550" y="4581525"/>
          <p14:tracePt t="305202" x="4608513" y="4608513"/>
          <p14:tracePt t="305219" x="4697413" y="4635500"/>
          <p14:tracePt t="305237" x="4946650" y="4662488"/>
          <p14:tracePt t="305253" x="5197475" y="4679950"/>
          <p14:tracePt t="305269" x="5465763" y="4714875"/>
          <p14:tracePt t="305286" x="5751513" y="4751388"/>
          <p14:tracePt t="305302" x="5983288" y="4805363"/>
          <p14:tracePt t="305319" x="6180138" y="4840288"/>
          <p14:tracePt t="305335" x="6286500" y="4867275"/>
          <p14:tracePt t="305352" x="6402388" y="4894263"/>
          <p14:tracePt t="305368" x="6564313" y="4902200"/>
          <p14:tracePt t="305385" x="6732588" y="4902200"/>
          <p14:tracePt t="305402" x="6875463" y="4902200"/>
          <p14:tracePt t="305419" x="7010400" y="4938713"/>
          <p14:tracePt t="305436" x="7108825" y="4948238"/>
          <p14:tracePt t="305452" x="7180263" y="4965700"/>
          <p14:tracePt t="305469" x="7259638" y="4992688"/>
          <p14:tracePt t="305487" x="7331075" y="5000625"/>
          <p14:tracePt t="305503" x="7375525" y="5010150"/>
          <p14:tracePt t="305519" x="7394575" y="5019675"/>
          <p14:tracePt t="305536" x="7473950" y="5045075"/>
          <p14:tracePt t="305552" x="7545388" y="5072063"/>
          <p14:tracePt t="305569" x="7626350" y="5099050"/>
          <p14:tracePt t="305586" x="7680325" y="5126038"/>
          <p14:tracePt t="305602" x="7697788" y="5143500"/>
          <p14:tracePt t="305619" x="7715250" y="5162550"/>
          <p14:tracePt t="305636" x="7759700" y="5197475"/>
          <p14:tracePt t="305652" x="7778750" y="5214938"/>
          <p14:tracePt t="305669" x="7804150" y="5233988"/>
          <p14:tracePt t="305702" x="7804150" y="5251450"/>
          <p14:tracePt t="305761" x="7796213" y="5233988"/>
          <p14:tracePt t="305769" x="7759700" y="5207000"/>
          <p14:tracePt t="305777" x="7715250" y="5180013"/>
          <p14:tracePt t="305786" x="7680325" y="5170488"/>
          <p14:tracePt t="305803" x="7545388" y="5126038"/>
          <p14:tracePt t="305820" x="7340600" y="5072063"/>
          <p14:tracePt t="305836" x="7116763" y="5037138"/>
          <p14:tracePt t="305853" x="6894513" y="4983163"/>
          <p14:tracePt t="305869" x="6643688" y="4929188"/>
          <p14:tracePt t="305886" x="6180138" y="4805363"/>
          <p14:tracePt t="305903" x="5768975" y="4706938"/>
          <p14:tracePt t="305920" x="5473700" y="4643438"/>
          <p14:tracePt t="305936" x="5251450" y="4616450"/>
          <p14:tracePt t="305953" x="5072063" y="4598988"/>
          <p14:tracePt t="305969" x="4965700" y="4581525"/>
          <p14:tracePt t="305987" x="4875213" y="4554538"/>
          <p14:tracePt t="306003" x="4848225" y="4545013"/>
          <p14:tracePt t="306019" x="4813300" y="4545013"/>
          <p14:tracePt t="306036" x="4795838" y="4527550"/>
          <p14:tracePt t="306052" x="4776788" y="4519613"/>
          <p14:tracePt t="306069" x="4741863" y="4492625"/>
          <p14:tracePt t="306086" x="4705350" y="4483100"/>
          <p14:tracePt t="306102" x="4687888" y="4473575"/>
          <p14:tracePt t="306119" x="4679950" y="4473575"/>
          <p14:tracePt t="306215" x="4687888" y="4483100"/>
          <p14:tracePt t="306223" x="4697413" y="4492625"/>
          <p14:tracePt t="306237" x="4786313" y="4519613"/>
          <p14:tracePt t="306253" x="4938713" y="4554538"/>
          <p14:tracePt t="306269" x="5187950" y="4591050"/>
          <p14:tracePt t="306286" x="5456238" y="4662488"/>
          <p14:tracePt t="306302" x="5759450" y="4733925"/>
          <p14:tracePt t="306319" x="6089650" y="4768850"/>
          <p14:tracePt t="306336" x="6429375" y="4813300"/>
          <p14:tracePt t="306352" x="6680200" y="4840288"/>
          <p14:tracePt t="306369" x="6875463" y="4857750"/>
          <p14:tracePt t="306387" x="7126288" y="4894263"/>
          <p14:tracePt t="306404" x="7259638" y="4911725"/>
          <p14:tracePt t="306420" x="7367588" y="4938713"/>
          <p14:tracePt t="306436" x="7446963" y="4948238"/>
          <p14:tracePt t="306452" x="7518400" y="4973638"/>
          <p14:tracePt t="306469" x="7545388" y="4983163"/>
          <p14:tracePt t="306486" x="7564438" y="5010150"/>
          <p14:tracePt t="306504" x="7616825" y="5019675"/>
          <p14:tracePt t="306519" x="7653338" y="5027613"/>
          <p14:tracePt t="306536" x="7661275" y="5027613"/>
          <p14:tracePt t="306552" x="7670800" y="5037138"/>
          <p14:tracePt t="306569" x="7688263" y="5054600"/>
          <p14:tracePt t="306586" x="7715250" y="5091113"/>
          <p14:tracePt t="306603" x="7732713" y="5108575"/>
          <p14:tracePt t="306619" x="7751763" y="5135563"/>
          <p14:tracePt t="306636" x="7759700" y="5135563"/>
          <p14:tracePt t="306739" x="7759700" y="5116513"/>
          <p14:tracePt t="306833" x="7759700" y="5108575"/>
          <p14:tracePt t="306840" x="7751763" y="5099050"/>
          <p14:tracePt t="306852" x="7742238" y="5099050"/>
          <p14:tracePt t="306869" x="7732713" y="5099050"/>
          <p14:tracePt t="306886" x="7715250" y="5081588"/>
          <p14:tracePt t="307185" x="7697788" y="5081588"/>
          <p14:tracePt t="307702" x="7697788" y="5072063"/>
          <p14:tracePt t="307710" x="7697788" y="5064125"/>
          <p14:tracePt t="307912" x="7697788" y="5045075"/>
          <p14:tracePt t="308914" x="7688263" y="5045075"/>
          <p14:tracePt t="308976" x="7688263" y="5037138"/>
          <p14:tracePt t="311473" x="7680325" y="5037138"/>
          <p14:tracePt t="311488" x="7635875" y="5045075"/>
          <p14:tracePt t="311496" x="7510463" y="5099050"/>
          <p14:tracePt t="311505" x="7358063" y="5116513"/>
          <p14:tracePt t="311520" x="7135813" y="5153025"/>
          <p14:tracePt t="311537" x="7000875" y="5180013"/>
          <p14:tracePt t="311553" x="6929438" y="5207000"/>
          <p14:tracePt t="311570" x="6850063" y="5233988"/>
          <p14:tracePt t="311588" x="6786563" y="5268913"/>
          <p14:tracePt t="311603" x="6778625" y="5268913"/>
          <p14:tracePt t="311620" x="6769100" y="5286375"/>
          <p14:tracePt t="311637" x="6759575" y="5305425"/>
          <p14:tracePt t="311653" x="6751638" y="5322888"/>
          <p14:tracePt t="311670" x="6751638" y="5349875"/>
          <p14:tracePt t="311687" x="6751638" y="5367338"/>
          <p14:tracePt t="311703" x="6751638" y="5394325"/>
          <p14:tracePt t="311720" x="6751638" y="5429250"/>
          <p14:tracePt t="311738" x="6769100" y="5500688"/>
          <p14:tracePt t="311754" x="6786563" y="5546725"/>
          <p14:tracePt t="311770" x="6796088" y="5564188"/>
          <p14:tracePt t="311787" x="6796088" y="5591175"/>
          <p14:tracePt t="311803" x="6796088" y="5608638"/>
          <p14:tracePt t="311820" x="6796088" y="5626100"/>
          <p14:tracePt t="311836" x="6796088" y="5653088"/>
          <p14:tracePt t="311853" x="6796088" y="5670550"/>
          <p14:tracePt t="312112" x="6796088" y="5662613"/>
          <p14:tracePt t="312120" x="6778625" y="5626100"/>
          <p14:tracePt t="312128" x="6769100" y="5618163"/>
          <p14:tracePt t="312137" x="6769100" y="5599113"/>
          <p14:tracePt t="312153" x="6751638" y="5572125"/>
          <p14:tracePt t="312170" x="6732588" y="5546725"/>
          <p14:tracePt t="312186" x="6707188" y="5527675"/>
          <p14:tracePt t="312203" x="6697663" y="5519738"/>
          <p14:tracePt t="312220" x="6688138" y="5500688"/>
          <p14:tracePt t="312237" x="6680200" y="5492750"/>
          <p14:tracePt t="312254" x="6670675" y="5465763"/>
          <p14:tracePt t="312270" x="6661150" y="5456238"/>
          <p14:tracePt t="312286" x="6661150" y="5448300"/>
          <p14:tracePt t="312320" x="6661150" y="5438775"/>
          <p14:tracePt t="312364" x="6661150" y="5429250"/>
          <p14:tracePt t="312513" x="6626225" y="5421313"/>
          <p14:tracePt t="312520" x="6599238" y="5402263"/>
          <p14:tracePt t="317613" x="6572250" y="5456238"/>
          <p14:tracePt t="317621" x="6545263" y="5510213"/>
          <p14:tracePt t="317629" x="6545263" y="5554663"/>
          <p14:tracePt t="317638" x="6545263" y="5572125"/>
          <p14:tracePt t="317715" x="6518275" y="5554663"/>
          <p14:tracePt t="317723" x="6465888" y="5519738"/>
          <p14:tracePt t="317739" x="6375400" y="5429250"/>
          <p14:tracePt t="317754" x="6286500" y="5330825"/>
          <p14:tracePt t="317771" x="6251575" y="5295900"/>
          <p14:tracePt t="317787" x="6232525" y="5268913"/>
          <p14:tracePt t="317804" x="6224588" y="5251450"/>
          <p14:tracePt t="317820" x="6215063" y="5214938"/>
          <p14:tracePt t="317837" x="6197600" y="5197475"/>
          <p14:tracePt t="317855" x="6170613" y="5153025"/>
          <p14:tracePt t="317871" x="6153150" y="5135563"/>
          <p14:tracePt t="317888" x="6143625" y="5135563"/>
          <p14:tracePt t="317904" x="6116638" y="5116513"/>
          <p14:tracePt t="317941" x="6108700" y="5108575"/>
          <p14:tracePt t="317973" x="6108700" y="5091113"/>
          <p14:tracePt t="317981" x="6099175" y="5081588"/>
          <p14:tracePt t="317990" x="6099175" y="5072063"/>
          <p14:tracePt t="318004" x="6099175" y="5045075"/>
          <p14:tracePt t="318021" x="6126163" y="4992688"/>
          <p14:tracePt t="318038" x="6153150" y="4948238"/>
          <p14:tracePt t="318053" x="6170613" y="4911725"/>
          <p14:tracePt t="318070" x="6188075" y="4894263"/>
          <p14:tracePt t="318087" x="6215063" y="4876800"/>
          <p14:tracePt t="318104" x="6232525" y="4849813"/>
          <p14:tracePt t="318120" x="6251575" y="4849813"/>
          <p14:tracePt t="318137" x="6269038" y="4840288"/>
          <p14:tracePt t="318153" x="6313488" y="4840288"/>
          <p14:tracePt t="318170" x="6375400" y="4830763"/>
          <p14:tracePt t="318187" x="6438900" y="4830763"/>
          <p14:tracePt t="318203" x="6483350" y="4830763"/>
          <p14:tracePt t="318220" x="6564313" y="4830763"/>
          <p14:tracePt t="318236" x="6653213" y="4830763"/>
          <p14:tracePt t="318253" x="6769100" y="4876800"/>
          <p14:tracePt t="318269" x="6831013" y="4876800"/>
          <p14:tracePt t="318286" x="6894513" y="4884738"/>
          <p14:tracePt t="318303" x="6929438" y="4884738"/>
          <p14:tracePt t="318321" x="6946900" y="4884738"/>
          <p14:tracePt t="318337" x="6965950" y="4884738"/>
          <p14:tracePt t="318356" x="7000875" y="4884738"/>
          <p14:tracePt t="318372" x="7018338" y="4894263"/>
          <p14:tracePt t="318387" x="7027863" y="4921250"/>
          <p14:tracePt t="318404" x="7045325" y="4938713"/>
          <p14:tracePt t="318421" x="7072313" y="4956175"/>
          <p14:tracePt t="318425" x="7081838" y="4965700"/>
          <p14:tracePt t="318437" x="7089775" y="4973638"/>
          <p14:tracePt t="318454" x="7099300" y="5000625"/>
          <p14:tracePt t="318471" x="7126288" y="5027613"/>
          <p14:tracePt t="318487" x="7126288" y="5099050"/>
          <p14:tracePt t="318505" x="7135813" y="5214938"/>
          <p14:tracePt t="318521" x="7135813" y="5278438"/>
          <p14:tracePt t="318537" x="7116763" y="5340350"/>
          <p14:tracePt t="318554" x="7089775" y="5402263"/>
          <p14:tracePt t="318571" x="7072313" y="5438775"/>
          <p14:tracePt t="318587" x="7064375" y="5448300"/>
          <p14:tracePt t="318606" x="7027863" y="5465763"/>
          <p14:tracePt t="318622" x="7000875" y="5483225"/>
          <p14:tracePt t="318637" x="6938963" y="5483225"/>
          <p14:tracePt t="318654" x="6875463" y="5483225"/>
          <p14:tracePt t="318671" x="6813550" y="5483225"/>
          <p14:tracePt t="318687" x="6742113" y="5483225"/>
          <p14:tracePt t="318704" x="6643688" y="5473700"/>
          <p14:tracePt t="318721" x="6572250" y="5473700"/>
          <p14:tracePt t="318739" x="6465888" y="5465763"/>
          <p14:tracePt t="318756" x="6438900" y="5465763"/>
          <p14:tracePt t="318771" x="6411913" y="5456238"/>
          <p14:tracePt t="318787" x="6394450" y="5456238"/>
          <p14:tracePt t="318804" x="6384925" y="5448300"/>
          <p14:tracePt t="318821" x="6375400" y="5438775"/>
          <p14:tracePt t="318837" x="6367463" y="5438775"/>
          <p14:tracePt t="318854" x="6367463" y="5421313"/>
          <p14:tracePt t="318872" x="6350000" y="5411788"/>
          <p14:tracePt t="318888" x="6350000" y="5402263"/>
          <p14:tracePt t="319624" x="6350000" y="5394325"/>
          <p14:tracePt t="319640" x="6350000" y="5384800"/>
          <p14:tracePt t="319648" x="6350000" y="5376863"/>
          <p14:tracePt t="319654" x="6350000" y="5367338"/>
          <p14:tracePt t="319671" x="6330950" y="5340350"/>
          <p14:tracePt t="319687" x="6330950" y="5330825"/>
          <p14:tracePt t="319704" x="6330950" y="5322888"/>
          <p14:tracePt t="319721" x="6330950" y="5313363"/>
          <p14:tracePt t="319754" x="6330950" y="5305425"/>
          <p14:tracePt t="320923" x="6340475" y="5295900"/>
          <p14:tracePt t="320930" x="6340475" y="5278438"/>
          <p14:tracePt t="320985" x="6350000" y="5278438"/>
          <p14:tracePt t="320992" x="6357938" y="5278438"/>
          <p14:tracePt t="321004" x="6367463" y="5286375"/>
          <p14:tracePt t="321021" x="6384925" y="5295900"/>
          <p14:tracePt t="321037" x="6402388" y="5305425"/>
          <p14:tracePt t="321054" x="6438900" y="5313363"/>
          <p14:tracePt t="321071" x="6456363" y="5330825"/>
          <p14:tracePt t="321087" x="6473825" y="5340350"/>
          <p14:tracePt t="321121" x="6492875" y="5357813"/>
          <p14:tracePt t="321138" x="6500813" y="5367338"/>
          <p14:tracePt t="321156" x="6510338" y="5376863"/>
          <p14:tracePt t="321189" x="6518275" y="5384800"/>
          <p14:tracePt t="321204" x="6537325" y="5394325"/>
          <p14:tracePt t="321221" x="6545263" y="5411788"/>
          <p14:tracePt t="321238" x="6564313" y="5438775"/>
          <p14:tracePt t="321254" x="6572250" y="5456238"/>
          <p14:tracePt t="321271" x="6572250" y="5473700"/>
          <p14:tracePt t="321288" x="6572250" y="5500688"/>
          <p14:tracePt t="321306" x="6554788" y="5537200"/>
          <p14:tracePt t="321321" x="6545263" y="5564188"/>
          <p14:tracePt t="321338" x="6527800" y="5591175"/>
          <p14:tracePt t="321354" x="6500813" y="5618163"/>
          <p14:tracePt t="321371" x="6483350" y="5635625"/>
          <p14:tracePt t="321388" x="6465888" y="5653088"/>
          <p14:tracePt t="321406" x="6446838" y="5680075"/>
          <p14:tracePt t="321423" x="6411913" y="5697538"/>
          <p14:tracePt t="321438" x="6367463" y="5715000"/>
          <p14:tracePt t="321454" x="6340475" y="5715000"/>
          <p14:tracePt t="333194" x="6456363" y="5715000"/>
          <p14:tracePt t="333202" x="6581775" y="5715000"/>
          <p14:tracePt t="333210" x="6653213" y="5715000"/>
          <p14:tracePt t="333222" x="6732588" y="5734050"/>
          <p14:tracePt t="333239" x="6867525" y="5761038"/>
          <p14:tracePt t="333256" x="6956425" y="5786438"/>
          <p14:tracePt t="333273" x="6983413" y="5786438"/>
          <p14:tracePt t="333289" x="6983413" y="5805488"/>
          <p14:tracePt t="333323" x="6983413" y="5857875"/>
          <p14:tracePt t="333340" x="6965950" y="5921375"/>
          <p14:tracePt t="333356" x="6946900" y="5983288"/>
          <p14:tracePt t="333374" x="6911975" y="6072188"/>
          <p14:tracePt t="333390" x="6875463" y="6153150"/>
          <p14:tracePt t="333406" x="6823075" y="6197600"/>
          <p14:tracePt t="333423" x="6778625" y="6215063"/>
          <p14:tracePt t="333439" x="6759575" y="6224588"/>
          <p14:tracePt t="333456" x="6724650" y="6215063"/>
          <p14:tracePt t="333472" x="6661150" y="6170613"/>
          <p14:tracePt t="333489" x="6545263" y="6081713"/>
          <p14:tracePt t="333506" x="6394450" y="5983288"/>
          <p14:tracePt t="333522" x="6116638" y="5761038"/>
          <p14:tracePt t="333539" x="5983288" y="5626100"/>
          <p14:tracePt t="333556" x="5875338" y="5519738"/>
          <p14:tracePt t="333572" x="5778500" y="5438775"/>
          <p14:tracePt t="333589" x="5707063" y="5357813"/>
          <p14:tracePt t="333606" x="5680075" y="5278438"/>
          <p14:tracePt t="333624" x="5680075" y="5224463"/>
          <p14:tracePt t="333641" x="5680075" y="5197475"/>
          <p14:tracePt t="333656" x="5707063" y="5187950"/>
          <p14:tracePt t="333672" x="5715000" y="5187950"/>
          <p14:tracePt t="333706" x="5778500" y="5214938"/>
          <p14:tracePt t="333722" x="5840413" y="5241925"/>
          <p14:tracePt t="333740" x="5884863" y="5268913"/>
          <p14:tracePt t="333756" x="5965825" y="5305425"/>
          <p14:tracePt t="333774" x="6081713" y="5367338"/>
          <p14:tracePt t="333789" x="6207125" y="5448300"/>
          <p14:tracePt t="333806" x="6330950" y="5537200"/>
          <p14:tracePt t="333823" x="6429375" y="5608638"/>
          <p14:tracePt t="333839" x="6510338" y="5689600"/>
          <p14:tracePt t="333856" x="6581775" y="5778500"/>
          <p14:tracePt t="333874" x="6616700" y="5867400"/>
          <p14:tracePt t="333889" x="6616700" y="5876925"/>
          <p14:tracePt t="333906" x="6616700" y="5884863"/>
          <p14:tracePt t="334008" x="6581775" y="5832475"/>
          <p14:tracePt t="334016" x="6554788" y="5768975"/>
          <p14:tracePt t="334025" x="6545263" y="5715000"/>
          <p14:tracePt t="334039" x="6518275" y="5608638"/>
          <p14:tracePt t="334056" x="6518275" y="5519738"/>
          <p14:tracePt t="334072" x="6518275" y="5438775"/>
          <p14:tracePt t="334089" x="6537325" y="5402263"/>
          <p14:tracePt t="334106" x="6564313" y="5384800"/>
          <p14:tracePt t="334122" x="6581775" y="5376863"/>
          <p14:tracePt t="334141" x="6635750" y="5357813"/>
          <p14:tracePt t="334156" x="6715125" y="5376863"/>
          <p14:tracePt t="334173" x="6796088" y="5402263"/>
          <p14:tracePt t="334189" x="6858000" y="5448300"/>
          <p14:tracePt t="334206" x="6938963" y="5510213"/>
          <p14:tracePt t="334223" x="6992938" y="5546725"/>
          <p14:tracePt t="334240" x="7018338" y="5572125"/>
          <p14:tracePt t="334256" x="7045325" y="5618163"/>
          <p14:tracePt t="334274" x="7081838" y="5707063"/>
          <p14:tracePt t="334291" x="7099300" y="5768975"/>
          <p14:tracePt t="334306" x="7099300" y="5832475"/>
          <p14:tracePt t="334323" x="7081838" y="5876925"/>
          <p14:tracePt t="334339" x="7072313" y="5903913"/>
          <p14:tracePt t="334356" x="7072313" y="5911850"/>
          <p14:tracePt t="334398" x="7064375" y="5911850"/>
          <p14:tracePt t="334407" x="7054850" y="5911850"/>
          <p14:tracePt t="334423" x="7010400" y="5884863"/>
          <p14:tracePt t="334439" x="6983413" y="5867400"/>
          <p14:tracePt t="334456" x="6921500" y="5840413"/>
          <p14:tracePt t="334472" x="6850063" y="5813425"/>
          <p14:tracePt t="334489" x="6769100" y="5786438"/>
          <p14:tracePt t="334506" x="6688138" y="5761038"/>
          <p14:tracePt t="334524" x="6626225" y="5734050"/>
          <p14:tracePt t="334541" x="6581775" y="5697538"/>
          <p14:tracePt t="334556" x="6527800" y="5643563"/>
          <p14:tracePt t="334572" x="6473825" y="5564188"/>
          <p14:tracePt t="334589" x="6429375" y="5510213"/>
          <p14:tracePt t="334606" x="6394450" y="5465763"/>
          <p14:tracePt t="334622" x="6367463" y="5429250"/>
          <p14:tracePt t="334639" x="6350000" y="5411788"/>
          <p14:tracePt t="334656" x="6330950" y="5376863"/>
          <p14:tracePt t="334673" x="6323013" y="5357813"/>
          <p14:tracePt t="334689" x="6323013" y="5340350"/>
          <p14:tracePt t="334706" x="6303963" y="5313363"/>
          <p14:tracePt t="334723" x="6303963" y="5286375"/>
          <p14:tracePt t="334740" x="6303963" y="5268913"/>
          <p14:tracePt t="334756" x="6313488" y="5241925"/>
          <p14:tracePt t="334775" x="6340475" y="5224463"/>
          <p14:tracePt t="334791" x="6375400" y="5224463"/>
          <p14:tracePt t="334806" x="6421438" y="5224463"/>
          <p14:tracePt t="334823" x="6446838" y="5224463"/>
          <p14:tracePt t="334839" x="6500813" y="5251450"/>
          <p14:tracePt t="334856" x="6581775" y="5278438"/>
          <p14:tracePt t="334872" x="6653213" y="5305425"/>
          <p14:tracePt t="334889" x="6715125" y="5330825"/>
          <p14:tracePt t="334906" x="6796088" y="5357813"/>
          <p14:tracePt t="334923" x="6911975" y="5394325"/>
          <p14:tracePt t="334939" x="6992938" y="5421313"/>
          <p14:tracePt t="334956" x="7045325" y="5448300"/>
          <p14:tracePt t="334973" x="7081838" y="5465763"/>
          <p14:tracePt t="334989" x="7126288" y="5500688"/>
          <p14:tracePt t="335006" x="7143750" y="5537200"/>
          <p14:tracePt t="335024" x="7161213" y="5626100"/>
          <p14:tracePt t="335041" x="7153275" y="5697538"/>
          <p14:tracePt t="335056" x="7126288" y="5761038"/>
          <p14:tracePt t="335073" x="7108825" y="5813425"/>
          <p14:tracePt t="335089" x="7081838" y="5832475"/>
          <p14:tracePt t="335106" x="7054850" y="5857875"/>
          <p14:tracePt t="335123" x="6992938" y="5876925"/>
          <p14:tracePt t="335139" x="6911975" y="5876925"/>
          <p14:tracePt t="335156" x="6840538" y="5876925"/>
          <p14:tracePt t="335173" x="6732588" y="5840413"/>
          <p14:tracePt t="335190" x="6670675" y="5813425"/>
          <p14:tracePt t="335206" x="6616700" y="5786438"/>
          <p14:tracePt t="335223" x="6572250" y="5761038"/>
          <p14:tracePt t="335239" x="6518275" y="5715000"/>
          <p14:tracePt t="335256" x="6456363" y="5643563"/>
          <p14:tracePt t="335275" x="6357938" y="5527675"/>
          <p14:tracePt t="335291" x="6323013" y="5448300"/>
          <p14:tracePt t="335306" x="6296025" y="5367338"/>
          <p14:tracePt t="335323" x="6269038" y="5305425"/>
          <p14:tracePt t="335339" x="6269038" y="5286375"/>
          <p14:tracePt t="335356" x="6269038" y="5259388"/>
          <p14:tracePt t="335373" x="6269038" y="5251450"/>
          <p14:tracePt t="335389" x="6269038" y="5241925"/>
          <p14:tracePt t="335409" x="6278563" y="5241925"/>
          <p14:tracePt t="335425" x="6313488" y="5259388"/>
          <p14:tracePt t="335439" x="6350000" y="5286375"/>
          <p14:tracePt t="335456" x="6438900" y="5340350"/>
          <p14:tracePt t="335473" x="6537325" y="5357813"/>
          <p14:tracePt t="335489" x="6707188" y="5349875"/>
          <p14:tracePt t="335506" x="6884988" y="5313363"/>
          <p14:tracePt t="335525" x="7161213" y="5278438"/>
          <p14:tracePt t="335541" x="7313613" y="5259388"/>
          <p14:tracePt t="335556" x="7402513" y="5259388"/>
          <p14:tracePt t="335573" x="7446963" y="5259388"/>
          <p14:tracePt t="335589" x="7483475" y="5259388"/>
          <p14:tracePt t="335606" x="7493000" y="5268913"/>
          <p14:tracePt t="335623" x="7510463" y="5268913"/>
          <p14:tracePt t="335639" x="7518400" y="5278438"/>
          <p14:tracePt t="335656" x="7545388" y="5278438"/>
          <p14:tracePt t="335675" x="7581900" y="5278438"/>
          <p14:tracePt t="335689" x="7608888" y="5278438"/>
          <p14:tracePt t="335706" x="7653338" y="5278438"/>
          <p14:tracePt t="335723" x="7680325" y="5278438"/>
          <p14:tracePt t="335741" x="7697788" y="5278438"/>
          <p14:tracePt t="335756" x="7715250" y="5278438"/>
          <p14:tracePt t="335774" x="7742238" y="5278438"/>
          <p14:tracePt t="335791" x="7759700" y="5278438"/>
          <p14:tracePt t="335806" x="7769225" y="5278438"/>
          <p14:tracePt t="335823" x="7786688" y="5278438"/>
          <p14:tracePt t="335840" x="7804150" y="5259388"/>
          <p14:tracePt t="335855" x="7823200" y="5241925"/>
          <p14:tracePt t="335872" x="7840663" y="5224463"/>
          <p14:tracePt t="335889" x="7867650" y="5207000"/>
          <p14:tracePt t="335905" x="7875588" y="5180013"/>
          <p14:tracePt t="335922" x="7875588" y="5162550"/>
          <p14:tracePt t="335940" x="7875588" y="5135563"/>
          <p14:tracePt t="335955" x="7850188" y="5108575"/>
          <p14:tracePt t="335972" x="7831138" y="5091113"/>
          <p14:tracePt t="335989" x="7813675" y="5072063"/>
          <p14:tracePt t="336005" x="7796213" y="5054600"/>
          <p14:tracePt t="336022" x="7759700" y="5027613"/>
          <p14:tracePt t="336040" x="7724775" y="5000625"/>
          <p14:tracePt t="336056" x="7707313" y="4973638"/>
          <p14:tracePt t="336072" x="7688263" y="4956175"/>
          <p14:tracePt t="336089" x="7670800" y="4938713"/>
          <p14:tracePt t="336105" x="7661275" y="4929188"/>
          <p14:tracePt t="336122" x="7643813" y="4929188"/>
          <p14:tracePt t="336139" x="7635875" y="4921250"/>
          <p14:tracePt t="336155" x="7626350" y="4921250"/>
          <p14:tracePt t="336172" x="7616825" y="4911725"/>
          <p14:tracePt t="336189" x="7589838" y="4894263"/>
          <p14:tracePt t="336206" x="7554913" y="4884738"/>
          <p14:tracePt t="336222" x="7510463" y="4884738"/>
          <p14:tracePt t="336239" x="7473950" y="4894263"/>
          <p14:tracePt t="336256" x="7429500" y="4902200"/>
          <p14:tracePt t="336273" x="7412038" y="4902200"/>
          <p14:tracePt t="336289" x="7385050" y="4911725"/>
          <p14:tracePt t="336307" x="7358063" y="4929188"/>
          <p14:tracePt t="336324" x="7340600" y="4956175"/>
          <p14:tracePt t="336340" x="7313613" y="4973638"/>
          <p14:tracePt t="336356" x="7296150" y="4992688"/>
          <p14:tracePt t="336373" x="7278688" y="5010150"/>
          <p14:tracePt t="336389" x="7269163" y="5037138"/>
          <p14:tracePt t="336406" x="7259638" y="5054600"/>
          <p14:tracePt t="336424" x="7242175" y="5081588"/>
          <p14:tracePt t="336441" x="7242175" y="5108575"/>
          <p14:tracePt t="336457" x="7242175" y="5135563"/>
          <p14:tracePt t="336473" x="7242175" y="5153025"/>
          <p14:tracePt t="336489" x="7242175" y="5180013"/>
          <p14:tracePt t="336506" x="7251700" y="5197475"/>
          <p14:tracePt t="336523" x="7259638" y="5214938"/>
          <p14:tracePt t="336539" x="7269163" y="5241925"/>
          <p14:tracePt t="336556" x="7278688" y="5241925"/>
          <p14:tracePt t="336589" x="7286625" y="5241925"/>
          <p14:tracePt t="336606" x="7296150" y="5259388"/>
          <p14:tracePt t="336623" x="7304088" y="5259388"/>
          <p14:tracePt t="336640" x="7331075" y="5278438"/>
          <p14:tracePt t="336656" x="7350125" y="5295900"/>
          <p14:tracePt t="336675" x="7394575" y="5330825"/>
          <p14:tracePt t="336691" x="7412038" y="5349875"/>
          <p14:tracePt t="336707" x="7421563" y="5367338"/>
          <p14:tracePt t="336723" x="7429500" y="5384800"/>
          <p14:tracePt t="336756" x="7439025" y="5394325"/>
          <p14:tracePt t="336774" x="7473950" y="5411788"/>
          <p14:tracePt t="336790" x="7493000" y="5411788"/>
          <p14:tracePt t="336806" x="7518400" y="5421313"/>
          <p14:tracePt t="336824" x="7527925" y="5429250"/>
          <p14:tracePt t="336839" x="7537450" y="5429250"/>
          <p14:tracePt t="336855" x="7554913" y="5448300"/>
          <p14:tracePt t="336873" x="7564438" y="5456238"/>
          <p14:tracePt t="336890" x="7589838" y="5465763"/>
          <p14:tracePt t="336906" x="7599363" y="5473700"/>
          <p14:tracePt t="336923" x="7616825" y="5473700"/>
          <p14:tracePt t="336926" x="7626350" y="5483225"/>
          <p14:tracePt t="336941" x="7643813" y="5500688"/>
          <p14:tracePt t="337473" x="7643813" y="5473700"/>
          <p14:tracePt t="337481" x="7616825" y="5421313"/>
          <p14:tracePt t="337490" x="7599363" y="5384800"/>
          <p14:tracePt t="337506" x="7589838" y="5330825"/>
          <p14:tracePt t="337523" x="7581900" y="5305425"/>
          <p14:tracePt t="337540" x="7572375" y="5295900"/>
          <p14:tracePt t="337629" x="7564438" y="5286375"/>
          <p14:tracePt t="337645" x="7554913" y="5268913"/>
          <p14:tracePt t="338022" x="7554913" y="5278438"/>
          <p14:tracePt t="338029" x="7589838" y="5313363"/>
          <p14:tracePt t="338040" x="7599363" y="5322888"/>
          <p14:tracePt t="338056" x="7599363" y="5349875"/>
          <p14:tracePt t="338074" x="7608888" y="5402263"/>
          <p14:tracePt t="338091" x="7608888" y="5429250"/>
          <p14:tracePt t="338107" x="7608888" y="5448300"/>
          <p14:tracePt t="338123" x="7608888" y="5456238"/>
          <p14:tracePt t="338140" x="7599363" y="5473700"/>
          <p14:tracePt t="338156" x="7572375" y="5492750"/>
          <p14:tracePt t="338173" x="7554913" y="5519738"/>
          <p14:tracePt t="338190" x="7545388" y="5527675"/>
          <p14:tracePt t="338206" x="7537450" y="5546725"/>
          <p14:tracePt t="338223" x="7500938" y="5581650"/>
          <p14:tracePt t="338240" x="7483475" y="5599113"/>
          <p14:tracePt t="338256" x="7466013" y="5626100"/>
          <p14:tracePt t="338273" x="7446963" y="5653088"/>
          <p14:tracePt t="338290" x="7429500" y="5662613"/>
          <p14:tracePt t="338306" x="7439025" y="5680075"/>
          <p14:tracePt t="338325" x="7456488" y="5715000"/>
          <p14:tracePt t="338341" x="7446963" y="5805488"/>
          <p14:tracePt t="338357" x="7385050" y="5938838"/>
          <p14:tracePt t="338373" x="7358063" y="6037263"/>
          <p14:tracePt t="338390" x="7331075" y="6143625"/>
          <p14:tracePt t="338406" x="7323138" y="6278563"/>
          <p14:tracePt t="338424" x="7323138" y="6357938"/>
          <p14:tracePt t="338467" x="7323138" y="6367463"/>
          <p14:tracePt t="338475" x="7304088" y="6411913"/>
          <p14:tracePt t="338481" x="7304088" y="6456363"/>
          <p14:tracePt t="338490" x="7304088" y="6492875"/>
          <p14:tracePt t="338506" x="7313613" y="6500813"/>
          <p14:tracePt t="338733" x="7313613" y="6465888"/>
          <p14:tracePt t="338741" x="7323138" y="6411913"/>
          <p14:tracePt t="338757" x="7358063" y="6261100"/>
          <p14:tracePt t="338773" x="7367588" y="6143625"/>
          <p14:tracePt t="338790" x="7367588" y="6054725"/>
          <p14:tracePt t="338806" x="7367588" y="5983288"/>
          <p14:tracePt t="338825" x="7358063" y="5849938"/>
          <p14:tracePt t="338841" x="7385050" y="5689600"/>
          <p14:tracePt t="338857" x="7412038" y="5599113"/>
          <p14:tracePt t="338874" x="7412038" y="5581650"/>
          <p14:tracePt t="338889" x="7402513" y="5564188"/>
          <p14:tracePt t="338906" x="7402513" y="5546725"/>
          <p14:tracePt t="338923" x="7394575" y="5527675"/>
          <p14:tracePt t="338940" x="7394575" y="5519738"/>
          <p14:tracePt t="338956" x="7367588" y="5492750"/>
          <p14:tracePt t="338974" x="7340600" y="5465763"/>
          <p14:tracePt t="338992" x="7331075" y="5448300"/>
          <p14:tracePt t="339006" x="7323138" y="5438775"/>
          <p14:tracePt t="339023" x="7313613" y="5411788"/>
          <p14:tracePt t="339040" x="7313613" y="5394325"/>
          <p14:tracePt t="339073" x="7304088" y="5384800"/>
          <p14:tracePt t="339090" x="7304088" y="5376863"/>
          <p14:tracePt t="339169" x="7304088" y="5367338"/>
          <p14:tracePt t="339185" x="7278688" y="5340350"/>
          <p14:tracePt t="339201" x="7269163" y="5330825"/>
          <p14:tracePt t="339209" x="7259638" y="5322888"/>
          <p14:tracePt t="339225" x="7232650" y="5305425"/>
          <p14:tracePt t="339242" x="7207250" y="5278438"/>
          <p14:tracePt t="339256" x="7180263" y="5268913"/>
          <p14:tracePt t="339273" x="7143750" y="5268913"/>
          <p14:tracePt t="339290" x="7108825" y="5268913"/>
          <p14:tracePt t="339306" x="7064375" y="5295900"/>
          <p14:tracePt t="339324" x="7037388" y="5295900"/>
          <p14:tracePt t="339342" x="7010400" y="5295900"/>
          <p14:tracePt t="339357" x="6992938" y="5295900"/>
          <p14:tracePt t="339373" x="6965950" y="5295900"/>
          <p14:tracePt t="339390" x="6946900" y="5268913"/>
          <p14:tracePt t="339406" x="6929438" y="5251450"/>
          <p14:tracePt t="339423" x="6911975" y="5233988"/>
          <p14:tracePt t="339427" x="6894513" y="5224463"/>
          <p14:tracePt t="339440" x="6884988" y="5214938"/>
          <p14:tracePt t="339457" x="6875463" y="5197475"/>
          <p14:tracePt t="343615" x="6875463" y="5207000"/>
          <p14:tracePt t="343630" x="6875463" y="5214938"/>
          <p14:tracePt t="343638" x="6813550" y="5214938"/>
          <p14:tracePt t="343645" x="6759575" y="5214938"/>
          <p14:tracePt t="343657" x="6707188" y="5224463"/>
          <p14:tracePt t="343674" x="6537325" y="5322888"/>
          <p14:tracePt t="343692" x="6054725" y="5635625"/>
          <p14:tracePt t="343709" x="5751513" y="5768975"/>
          <p14:tracePt t="343724" x="5483225" y="5840413"/>
          <p14:tracePt t="343742" x="5259388" y="5857875"/>
          <p14:tracePt t="343758" x="5108575" y="5840413"/>
          <p14:tracePt t="343774" x="5000625" y="5840413"/>
          <p14:tracePt t="343790" x="4714875" y="5921375"/>
          <p14:tracePt t="343807" x="4295775" y="6037263"/>
          <p14:tracePt t="343824" x="3990975" y="6099175"/>
          <p14:tracePt t="343840" x="3965575" y="6099175"/>
          <p14:tracePt t="343857" x="3965575" y="6118225"/>
          <p14:tracePt t="343874" x="3929063" y="6126163"/>
          <p14:tracePt t="343890" x="3840163" y="6143625"/>
          <p14:tracePt t="343907" x="3732213" y="6180138"/>
          <p14:tracePt t="343924" x="3625850" y="6180138"/>
          <p14:tracePt t="343928" x="3589338" y="6180138"/>
          <p14:tracePt t="343942" x="3536950" y="6180138"/>
          <p14:tracePt t="343958" x="3509963" y="6170613"/>
          <p14:tracePt t="343974" x="3490913" y="6170613"/>
          <p14:tracePt t="343991" x="3465513" y="6162675"/>
          <p14:tracePt t="344007" x="3438525" y="6162675"/>
          <p14:tracePt t="344024" x="3411538" y="6162675"/>
          <p14:tracePt t="344040" x="3394075" y="6162675"/>
          <p14:tracePt t="344057" x="3375025" y="6162675"/>
          <p14:tracePt t="344208" x="3384550" y="6162675"/>
          <p14:tracePt t="344216" x="3394075" y="6162675"/>
          <p14:tracePt t="344261" x="3402013" y="6162675"/>
          <p14:tracePt t="344269" x="3438525" y="6180138"/>
          <p14:tracePt t="344276" x="3446463" y="6180138"/>
          <p14:tracePt t="344289" x="3465513" y="6180138"/>
          <p14:tracePt t="344306" x="3517900" y="6189663"/>
          <p14:tracePt t="344323" x="3562350" y="6189663"/>
          <p14:tracePt t="344339" x="3625850" y="6189663"/>
          <p14:tracePt t="344356" x="3670300" y="6189663"/>
          <p14:tracePt t="344373" x="3687763" y="6189663"/>
          <p14:tracePt t="344390" x="3705225" y="6189663"/>
          <p14:tracePt t="344406" x="3732213" y="6189663"/>
          <p14:tracePt t="344423" x="3751263" y="6180138"/>
          <p14:tracePt t="344439" x="3768725" y="6170613"/>
          <p14:tracePt t="344441" x="3776663" y="6170613"/>
          <p14:tracePt t="344457" x="3786188" y="6170613"/>
          <p14:tracePt t="345108" x="3803650" y="6170613"/>
          <p14:tracePt t="345123" x="3822700" y="6170613"/>
          <p14:tracePt t="345130" x="3840163" y="6170613"/>
          <p14:tracePt t="345140" x="3857625" y="6170613"/>
          <p14:tracePt t="345157" x="3884613" y="6143625"/>
          <p14:tracePt t="345174" x="3919538" y="6126163"/>
          <p14:tracePt t="345190" x="3938588" y="6108700"/>
          <p14:tracePt t="345207" x="3946525" y="6108700"/>
          <p14:tracePt t="345491" x="3946525" y="6091238"/>
          <p14:tracePt t="345498" x="3929063" y="6081713"/>
          <p14:tracePt t="345507" x="3919538" y="6072188"/>
          <p14:tracePt t="345524" x="3894138" y="6064250"/>
          <p14:tracePt t="345540" x="3875088" y="6046788"/>
          <p14:tracePt t="345557" x="3857625" y="6027738"/>
          <p14:tracePt t="345574" x="3830638" y="6027738"/>
          <p14:tracePt t="345592" x="3795713" y="6010275"/>
          <p14:tracePt t="345609" x="3768725" y="6010275"/>
          <p14:tracePt t="345624" x="3751263" y="6010275"/>
          <p14:tracePt t="345641" x="3732213" y="6000750"/>
          <p14:tracePt t="345657" x="3697288" y="6000750"/>
          <p14:tracePt t="345674" x="3670300" y="6000750"/>
          <p14:tracePt t="345690" x="3589338" y="6000750"/>
          <p14:tracePt t="345707" x="3536950" y="6019800"/>
          <p14:tracePt t="345726" x="3465513" y="6027738"/>
          <p14:tracePt t="345742" x="3419475" y="6037263"/>
          <p14:tracePt t="345757" x="3357563" y="6064250"/>
          <p14:tracePt t="345774" x="3276600" y="6091238"/>
          <p14:tracePt t="345790" x="3197225" y="6091238"/>
          <p14:tracePt t="345807" x="3152775" y="6099175"/>
          <p14:tracePt t="345826" x="3125788" y="6118225"/>
          <p14:tracePt t="345840" x="3108325" y="6118225"/>
          <p14:tracePt t="345858" x="3081338" y="6118225"/>
          <p14:tracePt t="345874" x="3062288" y="6118225"/>
          <p14:tracePt t="345890" x="3027363" y="6118225"/>
          <p14:tracePt t="345907" x="2955925" y="6118225"/>
          <p14:tracePt t="345923" x="2928938" y="6118225"/>
          <p14:tracePt t="345940" x="2911475" y="6118225"/>
          <p14:tracePt t="345956" x="2894013" y="6118225"/>
          <p14:tracePt t="345973" x="2874963" y="6108700"/>
          <p14:tracePt t="345990" x="2847975" y="6099175"/>
          <p14:tracePt t="346006" x="2803525" y="6081713"/>
          <p14:tracePt t="346023" x="2776538" y="6072188"/>
          <p14:tracePt t="346040" x="2741613" y="6046788"/>
          <p14:tracePt t="346057" x="2714625" y="6037263"/>
          <p14:tracePt t="346073" x="2679700" y="6019800"/>
          <p14:tracePt t="346090" x="2633663" y="5992813"/>
          <p14:tracePt t="346108" x="2571750" y="5965825"/>
          <p14:tracePt t="346123" x="2527300" y="5938838"/>
          <p14:tracePt t="346140" x="2490788" y="5911850"/>
          <p14:tracePt t="346156" x="2473325" y="5903913"/>
          <p14:tracePt t="346173" x="2438400" y="5894388"/>
          <p14:tracePt t="346190" x="2411413" y="5894388"/>
          <p14:tracePt t="346207" x="2384425" y="5894388"/>
          <p14:tracePt t="346223" x="2366963" y="5884863"/>
          <p14:tracePt t="346240" x="2347913" y="5876925"/>
          <p14:tracePt t="346256" x="2303463" y="5867400"/>
          <p14:tracePt t="346274" x="2276475" y="5849938"/>
          <p14:tracePt t="346290" x="2251075" y="5840413"/>
          <p14:tracePt t="346307" x="2232025" y="5832475"/>
          <p14:tracePt t="346324" x="2214563" y="5822950"/>
          <p14:tracePt t="346340" x="2187575" y="5813425"/>
          <p14:tracePt t="346357" x="2160588" y="5805488"/>
          <p14:tracePt t="346374" x="2152650" y="5795963"/>
          <p14:tracePt t="346390" x="2133600" y="5778500"/>
          <p14:tracePt t="346407" x="2108200" y="5768975"/>
          <p14:tracePt t="346424" x="2089150" y="5751513"/>
          <p14:tracePt t="346441" x="2071688" y="5734050"/>
          <p14:tracePt t="346444" x="2062163" y="5724525"/>
          <p14:tracePt t="346457" x="2054225" y="5707063"/>
          <p14:tracePt t="346474" x="2054225" y="5697538"/>
          <p14:tracePt t="346492" x="2036763" y="5680075"/>
          <p14:tracePt t="346508" x="2044700" y="5662613"/>
          <p14:tracePt t="346524" x="2054225" y="5643563"/>
          <p14:tracePt t="346541" x="2071688" y="5618163"/>
          <p14:tracePt t="346557" x="2089150" y="5599113"/>
          <p14:tracePt t="346574" x="2089150" y="5591175"/>
          <p14:tracePt t="346607" x="2098675" y="5591175"/>
          <p14:tracePt t="346624" x="2108200" y="5581650"/>
          <p14:tracePt t="346641" x="2133600" y="5581650"/>
          <p14:tracePt t="346657" x="2152650" y="5572125"/>
          <p14:tracePt t="346674" x="2170113" y="5572125"/>
          <p14:tracePt t="346691" x="2224088" y="5591175"/>
          <p14:tracePt t="346707" x="2268538" y="5608638"/>
          <p14:tracePt t="346724" x="2303463" y="5626100"/>
          <p14:tracePt t="346743" x="2330450" y="5643563"/>
          <p14:tracePt t="346759" x="2339975" y="5670550"/>
          <p14:tracePt t="346774" x="2366963" y="5689600"/>
          <p14:tracePt t="346791" x="2384425" y="5707063"/>
          <p14:tracePt t="346807" x="2401888" y="5734050"/>
          <p14:tracePt t="346824" x="2411413" y="5751513"/>
          <p14:tracePt t="346841" x="2428875" y="5761038"/>
          <p14:tracePt t="346857" x="2446338" y="5761038"/>
          <p14:tracePt t="346875" x="2455863" y="5778500"/>
          <p14:tracePt t="346891" x="2473325" y="5805488"/>
          <p14:tracePt t="346907" x="2482850" y="5813425"/>
          <p14:tracePt t="346924" x="2490788" y="5832475"/>
          <p14:tracePt t="346941" x="2490788" y="5840413"/>
          <p14:tracePt t="346957" x="2500313" y="5849938"/>
          <p14:tracePt t="346974" x="2517775" y="5857875"/>
          <p14:tracePt t="346991" x="2527300" y="5884863"/>
          <p14:tracePt t="347009" x="2527300" y="5903913"/>
          <p14:tracePt t="347024" x="2536825" y="5911850"/>
          <p14:tracePt t="347041" x="2536825" y="5929313"/>
          <p14:tracePt t="347057" x="2536825" y="5956300"/>
          <p14:tracePt t="347074" x="2536825" y="5975350"/>
          <p14:tracePt t="347091" x="2527300" y="5992813"/>
          <p14:tracePt t="347107" x="2509838" y="6000750"/>
          <p14:tracePt t="347125" x="2490788" y="6010275"/>
          <p14:tracePt t="347157" x="2473325" y="6010275"/>
          <p14:tracePt t="347174" x="2455863" y="6010275"/>
          <p14:tracePt t="347191" x="2428875" y="5992813"/>
          <p14:tracePt t="347207" x="2411413" y="5975350"/>
          <p14:tracePt t="347224" x="2374900" y="5948363"/>
          <p14:tracePt t="347242" x="2347913" y="5921375"/>
          <p14:tracePt t="347257" x="2339975" y="5921375"/>
          <p14:tracePt t="347275" x="2322513" y="5911850"/>
          <p14:tracePt t="347291" x="2295525" y="5903913"/>
          <p14:tracePt t="347307" x="2276475" y="5894388"/>
          <p14:tracePt t="347324" x="2259013" y="5876925"/>
          <p14:tracePt t="347340" x="2224088" y="5857875"/>
          <p14:tracePt t="347357" x="2205038" y="5840413"/>
          <p14:tracePt t="347374" x="2187575" y="5813425"/>
          <p14:tracePt t="347390" x="2152650" y="5786438"/>
          <p14:tracePt t="347407" x="2133600" y="5768975"/>
          <p14:tracePt t="347424" x="2125663" y="5761038"/>
          <p14:tracePt t="347440" x="2116138" y="5734050"/>
          <p14:tracePt t="347457" x="2116138" y="5715000"/>
          <p14:tracePt t="347474" x="2116138" y="5697538"/>
          <p14:tracePt t="347490" x="2116138" y="5689600"/>
          <p14:tracePt t="347507" x="2116138" y="5680075"/>
          <p14:tracePt t="347540" x="2116138" y="5662613"/>
          <p14:tracePt t="347548" x="2125663" y="5653088"/>
          <p14:tracePt t="347557" x="2133600" y="5643563"/>
          <p14:tracePt t="347574" x="2152650" y="5626100"/>
          <p14:tracePt t="347590" x="2179638" y="5608638"/>
          <p14:tracePt t="347607" x="2205038" y="5591175"/>
          <p14:tracePt t="347624" x="2224088" y="5572125"/>
          <p14:tracePt t="347640" x="2259013" y="5554663"/>
          <p14:tracePt t="347657" x="2276475" y="5554663"/>
          <p14:tracePt t="347674" x="2286000" y="5527675"/>
          <p14:tracePt t="347690" x="2312988" y="5527675"/>
          <p14:tracePt t="347707" x="2322513" y="5519738"/>
          <p14:tracePt t="347724" x="2330450" y="5519738"/>
          <p14:tracePt t="347741" x="2347913" y="5537200"/>
          <p14:tracePt t="347758" x="2366963" y="5554663"/>
          <p14:tracePt t="347774" x="2393950" y="5572125"/>
          <p14:tracePt t="347790" x="2401888" y="5581650"/>
          <p14:tracePt t="347824" x="2401888" y="5591175"/>
          <p14:tracePt t="347845" x="2411413" y="5591175"/>
          <p14:tracePt t="347893" x="2419350" y="5591175"/>
          <p14:tracePt t="347907" x="2428875" y="5608638"/>
          <p14:tracePt t="347915" x="2438400" y="5618163"/>
          <p14:tracePt t="347924" x="2455863" y="5618163"/>
          <p14:tracePt t="347941" x="2473325" y="5618163"/>
          <p14:tracePt t="347958" x="2490788" y="5618163"/>
          <p14:tracePt t="347974" x="2527300" y="5618163"/>
          <p14:tracePt t="347993" x="2616200" y="5618163"/>
          <p14:tracePt t="348009" x="2679700" y="5643563"/>
          <p14:tracePt t="348025" x="2732088" y="5662613"/>
          <p14:tracePt t="348041" x="2768600" y="5689600"/>
          <p14:tracePt t="348058" x="2786063" y="5707063"/>
          <p14:tracePt t="348074" x="2795588" y="5715000"/>
          <p14:tracePt t="348091" x="2803525" y="5724525"/>
          <p14:tracePt t="348107" x="2830513" y="5751513"/>
          <p14:tracePt t="348124" x="2840038" y="5805488"/>
          <p14:tracePt t="348143" x="2847975" y="5894388"/>
          <p14:tracePt t="348157" x="2847975" y="5929313"/>
          <p14:tracePt t="348174" x="2840038" y="5975350"/>
          <p14:tracePt t="348191" x="2813050" y="6019800"/>
          <p14:tracePt t="348208" x="2795588" y="6054725"/>
          <p14:tracePt t="348224" x="2741613" y="6091238"/>
          <p14:tracePt t="348242" x="2679700" y="6118225"/>
          <p14:tracePt t="348259" x="2571750" y="6153150"/>
          <p14:tracePt t="348275" x="2527300" y="6162675"/>
          <p14:tracePt t="348291" x="2473325" y="6162675"/>
          <p14:tracePt t="348307" x="2393950" y="6162675"/>
          <p14:tracePt t="348324" x="2312988" y="6143625"/>
          <p14:tracePt t="348340" x="2232025" y="6126163"/>
          <p14:tracePt t="348357" x="2170113" y="6108700"/>
          <p14:tracePt t="348373" x="2125663" y="6099175"/>
          <p14:tracePt t="348390" x="2081213" y="6072188"/>
          <p14:tracePt t="348406" x="2044700" y="6046788"/>
          <p14:tracePt t="348423" x="2009775" y="6010275"/>
          <p14:tracePt t="348440" x="2000250" y="5975350"/>
          <p14:tracePt t="348458" x="1990725" y="5929313"/>
          <p14:tracePt t="348475" x="1973263" y="5894388"/>
          <p14:tracePt t="348491" x="1973263" y="5849938"/>
          <p14:tracePt t="348509" x="1990725" y="5778500"/>
          <p14:tracePt t="348525" x="2009775" y="5734050"/>
          <p14:tracePt t="348541" x="2027238" y="5697538"/>
          <p14:tracePt t="348558" x="2044700" y="5680075"/>
          <p14:tracePt t="348574" x="2081213" y="5653088"/>
          <p14:tracePt t="348591" x="2116138" y="5635625"/>
          <p14:tracePt t="348607" x="2143125" y="5626100"/>
          <p14:tracePt t="348625" x="2179638" y="5599113"/>
          <p14:tracePt t="348643" x="2276475" y="5591175"/>
          <p14:tracePt t="348659" x="2374900" y="5591175"/>
          <p14:tracePt t="348675" x="2482850" y="5572125"/>
          <p14:tracePt t="348691" x="2554288" y="5572125"/>
          <p14:tracePt t="348708" x="2633663" y="5572125"/>
          <p14:tracePt t="348724" x="2714625" y="5591175"/>
          <p14:tracePt t="348743" x="2759075" y="5618163"/>
          <p14:tracePt t="348757" x="2795588" y="5653088"/>
          <p14:tracePt t="348775" x="2830513" y="5741988"/>
          <p14:tracePt t="348791" x="2847975" y="5805488"/>
          <p14:tracePt t="348808" x="2847975" y="5849938"/>
          <p14:tracePt t="348825" x="2847975" y="5867400"/>
          <p14:tracePt t="348840" x="2847975" y="5884863"/>
          <p14:tracePt t="348857" x="2847975" y="5911850"/>
          <p14:tracePt t="348874" x="2822575" y="5929313"/>
          <p14:tracePt t="348890" x="2803525" y="5948363"/>
          <p14:tracePt t="348907" x="2786063" y="5956300"/>
          <p14:tracePt t="348925" x="2732088" y="5956300"/>
          <p14:tracePt t="348940" x="2687638" y="5956300"/>
          <p14:tracePt t="348957" x="2643188" y="5948363"/>
          <p14:tracePt t="348974" x="2616200" y="5938838"/>
          <p14:tracePt t="348990" x="2589213" y="5921375"/>
          <p14:tracePt t="349007" x="2571750" y="5921375"/>
          <p14:tracePt t="349105" x="2581275" y="5911850"/>
          <p14:tracePt t="349111" x="2598738" y="5911850"/>
          <p14:tracePt t="349124" x="2625725" y="5911850"/>
          <p14:tracePt t="349141" x="2670175" y="5911850"/>
          <p14:tracePt t="349159" x="2768600" y="5911850"/>
          <p14:tracePt t="349175" x="2830513" y="5894388"/>
          <p14:tracePt t="349191" x="2894013" y="5884863"/>
          <p14:tracePt t="349208" x="2965450" y="5857875"/>
          <p14:tracePt t="349225" x="3044825" y="5857875"/>
          <p14:tracePt t="349241" x="3152775" y="5832475"/>
          <p14:tracePt t="349258" x="3303588" y="5813425"/>
          <p14:tracePt t="349274" x="3482975" y="5778500"/>
          <p14:tracePt t="349291" x="3751263" y="5768975"/>
          <p14:tracePt t="349308" x="3929063" y="5734050"/>
          <p14:tracePt t="349325" x="4081463" y="5734050"/>
          <p14:tracePt t="349341" x="4251325" y="5715000"/>
          <p14:tracePt t="349358" x="4402138" y="5689600"/>
          <p14:tracePt t="349374" x="4608513" y="5653088"/>
          <p14:tracePt t="349391" x="4786313" y="5626100"/>
          <p14:tracePt t="349409" x="5018088" y="5572125"/>
          <p14:tracePt t="349425" x="5126038" y="5564188"/>
          <p14:tracePt t="349441" x="5197475" y="5564188"/>
          <p14:tracePt t="349458" x="5259388" y="5564188"/>
          <p14:tracePt t="349474" x="5303838" y="5564188"/>
          <p14:tracePt t="349491" x="5367338" y="5581650"/>
          <p14:tracePt t="349508" x="5446713" y="5608638"/>
          <p14:tracePt t="349524" x="5527675" y="5626100"/>
          <p14:tracePt t="349542" x="5643563" y="5643563"/>
          <p14:tracePt t="349558" x="5715000" y="5653088"/>
          <p14:tracePt t="349575" x="5751513" y="5653088"/>
          <p14:tracePt t="349591" x="5795963" y="5670550"/>
          <p14:tracePt t="349607" x="5894388" y="5680075"/>
          <p14:tracePt t="349624" x="6000750" y="5707063"/>
          <p14:tracePt t="349641" x="6108700" y="5724525"/>
          <p14:tracePt t="349659" x="6207125" y="5734050"/>
          <p14:tracePt t="349675" x="6269038" y="5751513"/>
          <p14:tracePt t="349691" x="6330950" y="5761038"/>
          <p14:tracePt t="349708" x="6411913" y="5786438"/>
          <p14:tracePt t="349724" x="6492875" y="5813425"/>
          <p14:tracePt t="349743" x="6554788" y="5840413"/>
          <p14:tracePt t="349758" x="6589713" y="5857875"/>
          <p14:tracePt t="349807" x="6599238" y="5857875"/>
          <p14:tracePt t="349831" x="6608763" y="5884863"/>
          <p14:tracePt t="349847" x="6608763" y="5894388"/>
          <p14:tracePt t="349871" x="6608763" y="5903913"/>
          <p14:tracePt t="349893" x="6608763" y="5911850"/>
          <p14:tracePt t="349910" x="6616700" y="592137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/>
        </p:nvSpPr>
        <p:spPr bwMode="auto">
          <a:xfrm>
            <a:off x="685800" y="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Decision 2: Delayed Branches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09600" y="685800"/>
            <a:ext cx="8077200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Neo Sans Intel"/>
              </a:rPr>
              <a:t>Maybe ask the software (SW) to help?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Need to change 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ISA to give it such possibility </a:t>
            </a:r>
          </a:p>
          <a:p>
            <a:pPr marL="457200" indent="-4572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Neo Sans Intel"/>
              </a:rPr>
              <a:t>Define </a:t>
            </a:r>
            <a:r>
              <a:rPr lang="en-US" sz="2000" dirty="0">
                <a:latin typeface="Neo Sans Intel"/>
              </a:rPr>
              <a:t>branch to take place </a:t>
            </a:r>
            <a:r>
              <a:rPr lang="en-US" sz="2000" dirty="0">
                <a:solidFill>
                  <a:srgbClr val="0070C0"/>
                </a:solidFill>
                <a:latin typeface="Neo Sans Intel"/>
              </a:rPr>
              <a:t>AFTER</a:t>
            </a:r>
            <a:r>
              <a:rPr lang="en-US" sz="2000" dirty="0">
                <a:latin typeface="Neo Sans Intel"/>
              </a:rPr>
              <a:t> </a:t>
            </a:r>
            <a:r>
              <a:rPr lang="en-US" sz="2000" b="1" dirty="0">
                <a:latin typeface="Neo Sans Intel"/>
              </a:rPr>
              <a:t>n</a:t>
            </a:r>
            <a:r>
              <a:rPr lang="en-US" sz="2000" dirty="0">
                <a:latin typeface="Neo Sans Intel"/>
              </a:rPr>
              <a:t> following </a:t>
            </a:r>
            <a:r>
              <a:rPr lang="en-US" sz="2000" dirty="0" smtClean="0">
                <a:latin typeface="Neo Sans Intel"/>
              </a:rPr>
              <a:t>instructions</a:t>
            </a:r>
            <a:endParaRPr lang="en-US" sz="2000" dirty="0">
              <a:latin typeface="Neo Sans Intel"/>
            </a:endParaRP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Hardware (HW) executes </a:t>
            </a:r>
            <a:r>
              <a:rPr lang="en-US" sz="1600" b="1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n</a:t>
            </a:r>
            <a:r>
              <a:rPr lang="en-US" sz="1600" dirty="0" smtClean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 </a:t>
            </a: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instructions following the branch regardless of branch is taken or not</a:t>
            </a:r>
          </a:p>
          <a:p>
            <a:pPr marL="342900" indent="-342900">
              <a:spcBef>
                <a:spcPts val="12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SW puts in the n slots following the branch instructions that </a:t>
            </a:r>
            <a:r>
              <a:rPr lang="en-US" sz="2000" dirty="0" smtClean="0">
                <a:latin typeface="Neo Sans Intel"/>
              </a:rPr>
              <a:t>can be </a:t>
            </a:r>
            <a:r>
              <a:rPr lang="en-US" sz="2000" dirty="0">
                <a:latin typeface="Neo Sans Intel"/>
              </a:rPr>
              <a:t>executed regardless of branch resolution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Instructions that are before the branch instruction, or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solidFill>
                  <a:schemeClr val="bg2">
                    <a:lumMod val="75000"/>
                  </a:schemeClr>
                </a:solidFill>
                <a:latin typeface="Neo Sans Intel"/>
              </a:rPr>
              <a:t>Instructions from the converged path after the branch</a:t>
            </a:r>
          </a:p>
          <a:p>
            <a:pPr marL="457200" indent="-4572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If cannot find independent instructions, put </a:t>
            </a:r>
            <a:r>
              <a:rPr lang="en-US" sz="2000" dirty="0" smtClean="0">
                <a:latin typeface="Neo Sans Intel"/>
              </a:rPr>
              <a:t>NOPs</a:t>
            </a:r>
            <a:endParaRPr lang="en-US" sz="2000" dirty="0">
              <a:latin typeface="Neo Sans Intel"/>
            </a:endParaRPr>
          </a:p>
        </p:txBody>
      </p:sp>
      <p:cxnSp>
        <p:nvCxnSpPr>
          <p:cNvPr id="13" name="Прямая соединительная линия 12"/>
          <p:cNvCxnSpPr>
            <a:endCxn id="16" idx="3"/>
          </p:cNvCxnSpPr>
          <p:nvPr/>
        </p:nvCxnSpPr>
        <p:spPr bwMode="auto">
          <a:xfrm>
            <a:off x="1823720" y="4429225"/>
            <a:ext cx="0" cy="484914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15" name="Прямая соединительная линия 14"/>
          <p:cNvCxnSpPr>
            <a:stCxn id="16" idx="0"/>
          </p:cNvCxnSpPr>
          <p:nvPr/>
        </p:nvCxnSpPr>
        <p:spPr bwMode="auto">
          <a:xfrm>
            <a:off x="1823720" y="5676139"/>
            <a:ext cx="0" cy="42164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16" name="Шестиугольник 15"/>
          <p:cNvSpPr/>
          <p:nvPr/>
        </p:nvSpPr>
        <p:spPr bwMode="auto">
          <a:xfrm rot="5400000">
            <a:off x="1442720" y="5028439"/>
            <a:ext cx="762000" cy="533400"/>
          </a:xfrm>
          <a:prstGeom prst="hexagon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0" name="Овал 19"/>
          <p:cNvSpPr/>
          <p:nvPr/>
        </p:nvSpPr>
        <p:spPr bwMode="auto">
          <a:xfrm>
            <a:off x="1737495" y="4853714"/>
            <a:ext cx="182880" cy="182880"/>
          </a:xfrm>
          <a:prstGeom prst="ellipse">
            <a:avLst/>
          </a:prstGeom>
          <a:solidFill>
            <a:srgbClr val="7030A0"/>
          </a:solidFill>
          <a:ln>
            <a:headEnd type="none" w="sm" len="sm"/>
            <a:tailEnd type="none" w="sm" len="sm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1" name="Овал 20"/>
          <p:cNvSpPr/>
          <p:nvPr/>
        </p:nvSpPr>
        <p:spPr bwMode="auto">
          <a:xfrm>
            <a:off x="1785620" y="4685539"/>
            <a:ext cx="76200" cy="76200"/>
          </a:xfrm>
          <a:prstGeom prst="ellipse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2" name="Овал 21"/>
          <p:cNvSpPr/>
          <p:nvPr/>
        </p:nvSpPr>
        <p:spPr bwMode="auto">
          <a:xfrm>
            <a:off x="1785620" y="4515359"/>
            <a:ext cx="76200" cy="76200"/>
          </a:xfrm>
          <a:prstGeom prst="ellipse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4" name="Овал 23"/>
          <p:cNvSpPr/>
          <p:nvPr/>
        </p:nvSpPr>
        <p:spPr bwMode="auto">
          <a:xfrm>
            <a:off x="1518920" y="545515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5" name="Овал 24"/>
          <p:cNvSpPr/>
          <p:nvPr/>
        </p:nvSpPr>
        <p:spPr bwMode="auto">
          <a:xfrm>
            <a:off x="1518920" y="527735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6" name="Овал 25"/>
          <p:cNvSpPr/>
          <p:nvPr/>
        </p:nvSpPr>
        <p:spPr bwMode="auto">
          <a:xfrm>
            <a:off x="1518920" y="510717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8" name="Овал 27"/>
          <p:cNvSpPr/>
          <p:nvPr/>
        </p:nvSpPr>
        <p:spPr bwMode="auto">
          <a:xfrm>
            <a:off x="2052320" y="5345939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29" name="Овал 28"/>
          <p:cNvSpPr/>
          <p:nvPr/>
        </p:nvSpPr>
        <p:spPr bwMode="auto">
          <a:xfrm>
            <a:off x="2052320" y="5140199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1" name="Овал 30"/>
          <p:cNvSpPr/>
          <p:nvPr/>
        </p:nvSpPr>
        <p:spPr bwMode="auto">
          <a:xfrm>
            <a:off x="1780540" y="5945379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2" name="Овал 31"/>
          <p:cNvSpPr/>
          <p:nvPr/>
        </p:nvSpPr>
        <p:spPr bwMode="auto">
          <a:xfrm>
            <a:off x="1780540" y="5775199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28600" y="4994833"/>
            <a:ext cx="1219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latin typeface="+mn-lt"/>
              </a:rPr>
              <a:t>Not Taken path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209800" y="4992293"/>
            <a:ext cx="91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n-lt"/>
              </a:rPr>
              <a:t>Taken path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920374" y="5676139"/>
            <a:ext cx="1280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dirty="0" smtClean="0"/>
              <a:t>Converged </a:t>
            </a:r>
            <a:r>
              <a:rPr lang="en-US" dirty="0"/>
              <a:t>path</a:t>
            </a:r>
          </a:p>
        </p:txBody>
      </p:sp>
      <p:cxnSp>
        <p:nvCxnSpPr>
          <p:cNvPr id="54" name="Прямая соединительная линия 53"/>
          <p:cNvCxnSpPr>
            <a:endCxn id="56" idx="3"/>
          </p:cNvCxnSpPr>
          <p:nvPr/>
        </p:nvCxnSpPr>
        <p:spPr bwMode="auto">
          <a:xfrm>
            <a:off x="4267200" y="4434840"/>
            <a:ext cx="0" cy="55372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55" name="Прямая соединительная линия 54"/>
          <p:cNvCxnSpPr>
            <a:stCxn id="56" idx="0"/>
          </p:cNvCxnSpPr>
          <p:nvPr/>
        </p:nvCxnSpPr>
        <p:spPr bwMode="auto">
          <a:xfrm>
            <a:off x="4267200" y="5750560"/>
            <a:ext cx="0" cy="42164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56" name="Шестиугольник 55"/>
          <p:cNvSpPr/>
          <p:nvPr/>
        </p:nvSpPr>
        <p:spPr bwMode="auto">
          <a:xfrm rot="5400000">
            <a:off x="3886200" y="5102860"/>
            <a:ext cx="762000" cy="533400"/>
          </a:xfrm>
          <a:prstGeom prst="hexagon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57" name="Овал 56"/>
          <p:cNvSpPr/>
          <p:nvPr/>
        </p:nvSpPr>
        <p:spPr bwMode="auto">
          <a:xfrm>
            <a:off x="4180975" y="4928135"/>
            <a:ext cx="182880" cy="182880"/>
          </a:xfrm>
          <a:prstGeom prst="ellipse">
            <a:avLst/>
          </a:prstGeom>
          <a:solidFill>
            <a:srgbClr val="7030A0"/>
          </a:solidFill>
          <a:ln>
            <a:headEnd type="none" w="sm" len="sm"/>
            <a:tailEnd type="none" w="sm" len="sm"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58" name="Овал 57"/>
          <p:cNvSpPr/>
          <p:nvPr/>
        </p:nvSpPr>
        <p:spPr bwMode="auto">
          <a:xfrm>
            <a:off x="4229100" y="4759960"/>
            <a:ext cx="76200" cy="76200"/>
          </a:xfrm>
          <a:prstGeom prst="ellipse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59" name="Овал 58"/>
          <p:cNvSpPr/>
          <p:nvPr/>
        </p:nvSpPr>
        <p:spPr bwMode="auto">
          <a:xfrm>
            <a:off x="4229100" y="4589780"/>
            <a:ext cx="76200" cy="76200"/>
          </a:xfrm>
          <a:prstGeom prst="ellipse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0" name="Овал 59"/>
          <p:cNvSpPr/>
          <p:nvPr/>
        </p:nvSpPr>
        <p:spPr bwMode="auto">
          <a:xfrm>
            <a:off x="3962400" y="5529580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1" name="Овал 60"/>
          <p:cNvSpPr/>
          <p:nvPr/>
        </p:nvSpPr>
        <p:spPr bwMode="auto">
          <a:xfrm>
            <a:off x="3962400" y="5351780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2" name="Овал 61"/>
          <p:cNvSpPr/>
          <p:nvPr/>
        </p:nvSpPr>
        <p:spPr bwMode="auto">
          <a:xfrm>
            <a:off x="3962400" y="5181600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3" name="Овал 62"/>
          <p:cNvSpPr/>
          <p:nvPr/>
        </p:nvSpPr>
        <p:spPr bwMode="auto">
          <a:xfrm>
            <a:off x="4495800" y="5420360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4" name="Овал 63"/>
          <p:cNvSpPr/>
          <p:nvPr/>
        </p:nvSpPr>
        <p:spPr bwMode="auto">
          <a:xfrm>
            <a:off x="4495800" y="5214620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5" name="Овал 64"/>
          <p:cNvSpPr/>
          <p:nvPr/>
        </p:nvSpPr>
        <p:spPr bwMode="auto">
          <a:xfrm>
            <a:off x="4224020" y="6019800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66" name="Овал 65"/>
          <p:cNvSpPr/>
          <p:nvPr/>
        </p:nvSpPr>
        <p:spPr bwMode="auto">
          <a:xfrm>
            <a:off x="4224020" y="5849620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cxnSp>
        <p:nvCxnSpPr>
          <p:cNvPr id="86" name="Прямая соединительная линия 85"/>
          <p:cNvCxnSpPr>
            <a:endCxn id="88" idx="3"/>
          </p:cNvCxnSpPr>
          <p:nvPr/>
        </p:nvCxnSpPr>
        <p:spPr bwMode="auto">
          <a:xfrm>
            <a:off x="6786880" y="4419600"/>
            <a:ext cx="0" cy="560579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87" name="Прямая соединительная линия 86"/>
          <p:cNvCxnSpPr>
            <a:stCxn id="88" idx="0"/>
          </p:cNvCxnSpPr>
          <p:nvPr/>
        </p:nvCxnSpPr>
        <p:spPr bwMode="auto">
          <a:xfrm>
            <a:off x="6786880" y="5742179"/>
            <a:ext cx="0" cy="421640"/>
          </a:xfrm>
          <a:prstGeom prst="line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88" name="Шестиугольник 87"/>
          <p:cNvSpPr/>
          <p:nvPr/>
        </p:nvSpPr>
        <p:spPr bwMode="auto">
          <a:xfrm rot="5400000">
            <a:off x="6405880" y="5094479"/>
            <a:ext cx="762000" cy="533400"/>
          </a:xfrm>
          <a:prstGeom prst="hexagon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0" name="Овал 89"/>
          <p:cNvSpPr/>
          <p:nvPr/>
        </p:nvSpPr>
        <p:spPr bwMode="auto">
          <a:xfrm>
            <a:off x="6748780" y="4914900"/>
            <a:ext cx="76200" cy="76200"/>
          </a:xfrm>
          <a:prstGeom prst="ellipse">
            <a:avLst/>
          </a:prstGeom>
          <a:solidFill>
            <a:schemeClr val="accent4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101" name="Группа 100"/>
          <p:cNvGrpSpPr/>
          <p:nvPr/>
        </p:nvGrpSpPr>
        <p:grpSpPr>
          <a:xfrm>
            <a:off x="6695440" y="4581399"/>
            <a:ext cx="182880" cy="297180"/>
            <a:chOff x="6880860" y="4596639"/>
            <a:chExt cx="182880" cy="297180"/>
          </a:xfrm>
        </p:grpSpPr>
        <p:sp>
          <p:nvSpPr>
            <p:cNvPr id="89" name="Овал 88"/>
            <p:cNvSpPr/>
            <p:nvPr/>
          </p:nvSpPr>
          <p:spPr bwMode="auto">
            <a:xfrm>
              <a:off x="6880860" y="4710939"/>
              <a:ext cx="182880" cy="182880"/>
            </a:xfrm>
            <a:prstGeom prst="ellipse">
              <a:avLst/>
            </a:prstGeom>
            <a:solidFill>
              <a:srgbClr val="7030A0"/>
            </a:solidFill>
            <a:ln>
              <a:headEnd type="none" w="sm" len="sm"/>
              <a:tailEnd type="none" w="sm" len="sm"/>
            </a:ln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  <p:sp>
          <p:nvSpPr>
            <p:cNvPr id="91" name="Овал 90"/>
            <p:cNvSpPr/>
            <p:nvPr/>
          </p:nvSpPr>
          <p:spPr bwMode="auto">
            <a:xfrm>
              <a:off x="6934200" y="4596639"/>
              <a:ext cx="76200" cy="76200"/>
            </a:xfrm>
            <a:prstGeom prst="ellipse">
              <a:avLst/>
            </a:prstGeom>
            <a:solidFill>
              <a:schemeClr val="accent4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hangingPunct="0"/>
              <a:endParaRPr lang="en-US" sz="2000" b="1" smtClean="0">
                <a:latin typeface="Neo Sans Intel" pitchFamily="34" charset="0"/>
                <a:cs typeface="Arial" pitchFamily="34" charset="0"/>
              </a:endParaRPr>
            </a:p>
          </p:txBody>
        </p:sp>
      </p:grpSp>
      <p:sp>
        <p:nvSpPr>
          <p:cNvPr id="92" name="Овал 91"/>
          <p:cNvSpPr/>
          <p:nvPr/>
        </p:nvSpPr>
        <p:spPr bwMode="auto">
          <a:xfrm>
            <a:off x="6482080" y="552119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3" name="Овал 92"/>
          <p:cNvSpPr/>
          <p:nvPr/>
        </p:nvSpPr>
        <p:spPr bwMode="auto">
          <a:xfrm>
            <a:off x="6482080" y="534339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4" name="Овал 93"/>
          <p:cNvSpPr/>
          <p:nvPr/>
        </p:nvSpPr>
        <p:spPr bwMode="auto">
          <a:xfrm>
            <a:off x="6482080" y="5173219"/>
            <a:ext cx="76200" cy="76200"/>
          </a:xfrm>
          <a:prstGeom prst="ellipse">
            <a:avLst/>
          </a:prstGeom>
          <a:solidFill>
            <a:srgbClr val="FF330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5" name="Овал 94"/>
          <p:cNvSpPr/>
          <p:nvPr/>
        </p:nvSpPr>
        <p:spPr bwMode="auto">
          <a:xfrm>
            <a:off x="7015480" y="5411979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6" name="Овал 95"/>
          <p:cNvSpPr/>
          <p:nvPr/>
        </p:nvSpPr>
        <p:spPr bwMode="auto">
          <a:xfrm>
            <a:off x="7015480" y="5206239"/>
            <a:ext cx="76200" cy="76200"/>
          </a:xfrm>
          <a:prstGeom prst="ellipse">
            <a:avLst/>
          </a:prstGeom>
          <a:solidFill>
            <a:schemeClr val="accent1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7" name="Овал 96"/>
          <p:cNvSpPr/>
          <p:nvPr/>
        </p:nvSpPr>
        <p:spPr bwMode="auto">
          <a:xfrm>
            <a:off x="6743700" y="6011419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98" name="Овал 97"/>
          <p:cNvSpPr/>
          <p:nvPr/>
        </p:nvSpPr>
        <p:spPr bwMode="auto">
          <a:xfrm>
            <a:off x="6743700" y="5841239"/>
            <a:ext cx="76200" cy="76200"/>
          </a:xfrm>
          <a:prstGeom prst="ellipse">
            <a:avLst/>
          </a:prstGeom>
          <a:solidFill>
            <a:srgbClr val="00B050"/>
          </a:solidFill>
          <a:ln w="31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grpSp>
        <p:nvGrpSpPr>
          <p:cNvPr id="105" name="Группа 104"/>
          <p:cNvGrpSpPr/>
          <p:nvPr/>
        </p:nvGrpSpPr>
        <p:grpSpPr>
          <a:xfrm>
            <a:off x="533399" y="4466828"/>
            <a:ext cx="1230878" cy="413668"/>
            <a:chOff x="533399" y="4466828"/>
            <a:chExt cx="1230878" cy="413668"/>
          </a:xfrm>
        </p:grpSpPr>
        <p:sp>
          <p:nvSpPr>
            <p:cNvPr id="102" name="TextBox 101"/>
            <p:cNvSpPr txBox="1"/>
            <p:nvPr/>
          </p:nvSpPr>
          <p:spPr>
            <a:xfrm>
              <a:off x="533399" y="4466828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 smtClean="0">
                  <a:latin typeface="+mn-lt"/>
                </a:rPr>
                <a:t>Branch</a:t>
              </a:r>
            </a:p>
          </p:txBody>
        </p:sp>
        <p:cxnSp>
          <p:nvCxnSpPr>
            <p:cNvPr id="104" name="Прямая со стрелкой 103"/>
            <p:cNvCxnSpPr>
              <a:stCxn id="102" idx="3"/>
              <a:endCxn id="20" idx="1"/>
            </p:cNvCxnSpPr>
            <p:nvPr/>
          </p:nvCxnSpPr>
          <p:spPr bwMode="auto">
            <a:xfrm>
              <a:off x="1447799" y="4651494"/>
              <a:ext cx="316478" cy="229002"/>
            </a:xfrm>
            <a:prstGeom prst="straightConnector1">
              <a:avLst/>
            </a:prstGeom>
            <a:solidFill>
              <a:schemeClr val="bg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arrow"/>
            </a:ln>
            <a:effectLst/>
          </p:spPr>
        </p:cxnSp>
      </p:grpSp>
      <p:sp>
        <p:nvSpPr>
          <p:cNvPr id="106" name="TextBox 105"/>
          <p:cNvSpPr txBox="1"/>
          <p:nvPr/>
        </p:nvSpPr>
        <p:spPr>
          <a:xfrm>
            <a:off x="7315200" y="4352692"/>
            <a:ext cx="1752600" cy="1055608"/>
          </a:xfrm>
          <a:prstGeom prst="wedgeRoundRectCallout">
            <a:avLst>
              <a:gd name="adj1" fmla="val -72668"/>
              <a:gd name="adj2" fmla="val -872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+mn-lt"/>
              </a:rPr>
              <a:t>Only if it doesn’t depend on the instructions in T and NT paths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4678680" y="4577715"/>
            <a:ext cx="1524000" cy="817245"/>
          </a:xfrm>
          <a:prstGeom prst="wedgeRoundRectCallout">
            <a:avLst>
              <a:gd name="adj1" fmla="val -69929"/>
              <a:gd name="adj2" fmla="val -110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+mn-lt"/>
              </a:rPr>
              <a:t>Only if it doesn’t define the branch condition</a:t>
            </a:r>
          </a:p>
        </p:txBody>
      </p:sp>
      <p:sp>
        <p:nvSpPr>
          <p:cNvPr id="108" name="Стрелка вправо 107"/>
          <p:cNvSpPr/>
          <p:nvPr/>
        </p:nvSpPr>
        <p:spPr bwMode="auto">
          <a:xfrm>
            <a:off x="3124200" y="5094479"/>
            <a:ext cx="457201" cy="398780"/>
          </a:xfrm>
          <a:prstGeom prst="rightArrow">
            <a:avLst/>
          </a:prstGeom>
          <a:solidFill>
            <a:schemeClr val="bg2"/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sp>
        <p:nvSpPr>
          <p:cNvPr id="109" name="Стрелка вправо 108"/>
          <p:cNvSpPr/>
          <p:nvPr/>
        </p:nvSpPr>
        <p:spPr bwMode="auto">
          <a:xfrm>
            <a:off x="5334000" y="5518659"/>
            <a:ext cx="457201" cy="398780"/>
          </a:xfrm>
          <a:prstGeom prst="rightArrow">
            <a:avLst/>
          </a:prstGeom>
          <a:solidFill>
            <a:schemeClr val="bg2"/>
          </a:solidFill>
          <a:ln w="3175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hangingPunct="0"/>
            <a:endParaRPr lang="en-US" sz="2000" b="1" smtClean="0">
              <a:latin typeface="Neo Sans Intel" pitchFamily="34" charset="0"/>
              <a:cs typeface="Arial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39708673"/>
      </p:ext>
    </p:extLst>
  </p:cSld>
  <p:clrMapOvr>
    <a:masterClrMapping/>
  </p:clrMapOvr>
  <p:transition advTm="44005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7 -0.00092 C 0.00833 -0.00138 0.01372 -0.00231 0.02014 -0.0074 C 0.02448 -0.01435 0.02517 -0.02083 0.01945 -0.02731 C 0.01597 -0.03287 0.0125 -0.0324 0.00747 -0.03287 C 0.00313 -0.03449 0.00382 -0.03287 -0.00069 -0.03287 " pathEditMode="relative" rAng="0" ptsTypes="fffff">
                                      <p:cBhvr>
                                        <p:cTn id="157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8" y="-1690"/>
                                    </p:animMotion>
                                  </p:childTnLst>
                                </p:cTn>
                              </p:par>
                              <p:par>
                                <p:cTn id="15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-0.00046 C -0.00608 -0.00046 -0.00625 -0.00046 -0.01025 0.00209 C -0.01042 0.00348 -0.01059 0.00417 -0.01164 0.0051 C -0.01181 0.00649 -0.01233 0.00811 -0.01268 0.00949 C -0.0125 0.01135 -0.01268 0.01667 -0.01094 0.01829 C -0.01059 0.02061 -0.01111 0.01829 -0.0099 0.01991 C -0.00955 0.02061 -0.00973 0.02153 -0.00938 0.02199 C -0.0073 0.02454 -0.00313 0.02547 -0.00052 0.02547 " pathEditMode="relative" rAng="0" ptsTypes="fffffffA">
                                      <p:cBhvr>
                                        <p:cTn id="159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" y="12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3.7037E-7 L 0.00017 -0.01922 " pathEditMode="relative" ptsTypes="AA">
                                      <p:cBhvr>
                                        <p:cTn id="211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33333E-6 L 0.00712 -0.00139 L 0.01719 -0.00741 L 0.03264 -0.01528 L 0.04774 -0.02686 L 0.05938 -0.03912 L 0.06997 -0.0544 L 0.07778 -0.07246 L 0.08212 -0.09838 L 0.0816 -0.12176 L 0.07656 -0.1382 L 0.06719 -0.15255 L 0.05712 -0.16273 L 0.04097 -0.17246 L 0.02934 -0.17616 L 0.01667 -0.17986 L 0.00608 -0.18102 L 0 -0.18056 " pathEditMode="relative" rAng="0" ptsTypes="AAAAAAAAAAAAAAAAAA">
                                      <p:cBhvr>
                                        <p:cTn id="213" dur="36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97" y="-90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26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500" tmFilter="0, 0; .2, .5; .8, .5; 1, 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3" dur="250" autoRev="1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5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6" grpId="0" animBg="1"/>
      <p:bldP spid="20" grpId="0" animBg="1"/>
      <p:bldP spid="21" grpId="0" animBg="1"/>
      <p:bldP spid="22" grpId="0" animBg="1"/>
      <p:bldP spid="24" grpId="0" animBg="1"/>
      <p:bldP spid="25" grpId="0" animBg="1"/>
      <p:bldP spid="26" grpId="0" animBg="1"/>
      <p:bldP spid="28" grpId="0" animBg="1"/>
      <p:bldP spid="29" grpId="0" animBg="1"/>
      <p:bldP spid="31" grpId="0" animBg="1"/>
      <p:bldP spid="32" grpId="0" animBg="1"/>
      <p:bldP spid="35" grpId="0"/>
      <p:bldP spid="36" grpId="0"/>
      <p:bldP spid="37" grpId="0"/>
      <p:bldP spid="56" grpId="1" animBg="1"/>
      <p:bldP spid="57" grpId="0" animBg="1"/>
      <p:bldP spid="57" grpId="2" animBg="1"/>
      <p:bldP spid="58" grpId="0" animBg="1"/>
      <p:bldP spid="58" grpId="2" animBg="1"/>
      <p:bldP spid="59" grpId="1" animBg="1"/>
      <p:bldP spid="60" grpId="1" animBg="1"/>
      <p:bldP spid="61" grpId="1" animBg="1"/>
      <p:bldP spid="62" grpId="1" animBg="1"/>
      <p:bldP spid="63" grpId="1" animBg="1"/>
      <p:bldP spid="64" grpId="1" animBg="1"/>
      <p:bldP spid="65" grpId="1" animBg="1"/>
      <p:bldP spid="66" grpId="1" animBg="1"/>
      <p:bldP spid="88" grpId="0" animBg="1"/>
      <p:bldP spid="90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7" grpId="1" animBg="1"/>
      <p:bldP spid="98" grpId="0" animBg="1"/>
      <p:bldP spid="106" grpId="0" animBg="1"/>
      <p:bldP spid="107" grpId="0" animBg="1"/>
      <p:bldP spid="108" grpId="0" animBg="1"/>
      <p:bldP spid="109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517" x="6599238" y="5849938"/>
          <p14:tracePt t="1525" x="6554788" y="5768975"/>
          <p14:tracePt t="1534" x="6518275" y="5707063"/>
          <p14:tracePt t="1550" x="6446838" y="5591175"/>
          <p14:tracePt t="1566" x="6357938" y="5465763"/>
          <p14:tracePt t="1583" x="6259513" y="5340350"/>
          <p14:tracePt t="1600" x="6188075" y="5233988"/>
          <p14:tracePt t="1617" x="6126163" y="5135563"/>
          <p14:tracePt t="1634" x="6081713" y="5019675"/>
          <p14:tracePt t="1651" x="6037263" y="4911725"/>
          <p14:tracePt t="1667" x="5992813" y="4795838"/>
          <p14:tracePt t="1683" x="5965825" y="4697413"/>
          <p14:tracePt t="1700" x="5946775" y="4679950"/>
          <p14:tracePt t="1717" x="5921375" y="4643438"/>
          <p14:tracePt t="1733" x="5894388" y="4564063"/>
          <p14:tracePt t="1752" x="5759450" y="4384675"/>
          <p14:tracePt t="1767" x="5688013" y="4259263"/>
          <p14:tracePt t="1783" x="5626100" y="4170363"/>
          <p14:tracePt t="1800" x="5572125" y="4071938"/>
          <p14:tracePt t="1816" x="5527675" y="3956050"/>
          <p14:tracePt t="1833" x="5500688" y="3822700"/>
          <p14:tracePt t="1850" x="5465763" y="3598863"/>
          <p14:tracePt t="1866" x="5429250" y="3286125"/>
          <p14:tracePt t="1883" x="5375275" y="2921000"/>
          <p14:tracePt t="1901" x="5313363" y="2206625"/>
          <p14:tracePt t="1917" x="5278438" y="1714500"/>
          <p14:tracePt t="1933" x="5278438" y="1285875"/>
          <p14:tracePt t="1950" x="5303838" y="901700"/>
          <p14:tracePt t="1966" x="5357813" y="473075"/>
          <p14:tracePt t="1983" x="5394325" y="179388"/>
          <p14:tracePt t="2000" x="5411788" y="36513"/>
          <p14:tracePt t="2017" x="5411788" y="0"/>
          <p14:tracePt t="2057" x="5402263" y="0"/>
          <p14:tracePt t="2081" x="5394325" y="0"/>
          <p14:tracePt t="2103" x="5384800" y="0"/>
          <p14:tracePt t="2119" x="5375275" y="0"/>
          <p14:tracePt t="2245" x="5367338" y="0"/>
          <p14:tracePt t="2261" x="5330825" y="36513"/>
          <p14:tracePt t="2269" x="5303838" y="53975"/>
          <p14:tracePt t="2283" x="5251450" y="88900"/>
          <p14:tracePt t="2299" x="5224463" y="107950"/>
          <p14:tracePt t="2316" x="5197475" y="125413"/>
          <p14:tracePt t="2333" x="5180013" y="152400"/>
          <p14:tracePt t="2350" x="5160963" y="179388"/>
          <p14:tracePt t="2366" x="5135563" y="214313"/>
          <p14:tracePt t="2383" x="5116513" y="231775"/>
          <p14:tracePt t="2401" x="5089525" y="268288"/>
          <p14:tracePt t="2417" x="5072063" y="276225"/>
          <p14:tracePt t="2433" x="5054600" y="285750"/>
          <p14:tracePt t="2450" x="5037138" y="295275"/>
          <p14:tracePt t="2468" x="5018088" y="303213"/>
          <p14:tracePt t="2483" x="5000625" y="312738"/>
          <p14:tracePt t="2500" x="4983163" y="339725"/>
          <p14:tracePt t="2516" x="4965700" y="347663"/>
          <p14:tracePt t="2533" x="4921250" y="366713"/>
          <p14:tracePt t="2550" x="4875213" y="384175"/>
          <p14:tracePt t="2566" x="4813300" y="401638"/>
          <p14:tracePt t="2583" x="4751388" y="428625"/>
          <p14:tracePt t="2600" x="4697413" y="455613"/>
          <p14:tracePt t="2616" x="4670425" y="465138"/>
          <p14:tracePt t="2635" x="4598988" y="490538"/>
          <p14:tracePt t="2652" x="4537075" y="500063"/>
          <p14:tracePt t="2667" x="4473575" y="517525"/>
          <p14:tracePt t="2683" x="4429125" y="527050"/>
          <p14:tracePt t="2700" x="4357688" y="554038"/>
          <p14:tracePt t="2717" x="4303713" y="561975"/>
          <p14:tracePt t="2733" x="4224338" y="588963"/>
          <p14:tracePt t="2750" x="4143375" y="615950"/>
          <p14:tracePt t="2766" x="4062413" y="625475"/>
          <p14:tracePt t="2785" x="3965575" y="652463"/>
          <p14:tracePt t="2800" x="3884613" y="669925"/>
          <p14:tracePt t="2816" x="3822700" y="696913"/>
          <p14:tracePt t="2833" x="3776663" y="704850"/>
          <p14:tracePt t="2850" x="3741738" y="704850"/>
          <p14:tracePt t="2866" x="3724275" y="714375"/>
          <p14:tracePt t="2883" x="3705225" y="714375"/>
          <p14:tracePt t="2900" x="3687763" y="714375"/>
          <p14:tracePt t="3167" x="3697288" y="723900"/>
          <p14:tracePt t="3175" x="3714750" y="731838"/>
          <p14:tracePt t="3184" x="3724275" y="731838"/>
          <p14:tracePt t="3200" x="3751263" y="750888"/>
          <p14:tracePt t="3217" x="3768725" y="758825"/>
          <p14:tracePt t="3233" x="3786188" y="776288"/>
          <p14:tracePt t="3250" x="3803650" y="785813"/>
          <p14:tracePt t="3268" x="3830638" y="795338"/>
          <p14:tracePt t="3283" x="3848100" y="803275"/>
          <p14:tracePt t="3301" x="3894138" y="822325"/>
          <p14:tracePt t="3316" x="3911600" y="830263"/>
          <p14:tracePt t="3333" x="3919538" y="830263"/>
          <p14:tracePt t="3371" x="3929063" y="830263"/>
          <p14:tracePt t="3387" x="3938588" y="839788"/>
          <p14:tracePt t="3402" x="3973513" y="847725"/>
          <p14:tracePt t="3417" x="4017963" y="847725"/>
          <p14:tracePt t="3433" x="4054475" y="847725"/>
          <p14:tracePt t="3450" x="4108450" y="847725"/>
          <p14:tracePt t="3467" x="4152900" y="847725"/>
          <p14:tracePt t="3483" x="4232275" y="822325"/>
          <p14:tracePt t="3500" x="4313238" y="795338"/>
          <p14:tracePt t="3517" x="4375150" y="768350"/>
          <p14:tracePt t="3534" x="4491038" y="731838"/>
          <p14:tracePt t="3551" x="4537075" y="704850"/>
          <p14:tracePt t="3567" x="4598988" y="679450"/>
          <p14:tracePt t="3583" x="4652963" y="660400"/>
          <p14:tracePt t="3601" x="4687888" y="642938"/>
          <p14:tracePt t="3617" x="4705350" y="642938"/>
          <p14:tracePt t="3633" x="4724400" y="642938"/>
          <p14:tracePt t="3650" x="4741863" y="642938"/>
          <p14:tracePt t="3668" x="4786313" y="642938"/>
          <p14:tracePt t="3683" x="4803775" y="642938"/>
          <p14:tracePt t="3700" x="4830763" y="660400"/>
          <p14:tracePt t="3716" x="4848225" y="660400"/>
          <p14:tracePt t="3733" x="4867275" y="660400"/>
          <p14:tracePt t="3750" x="4875213" y="669925"/>
          <p14:tracePt t="3768" x="4884738" y="669925"/>
          <p14:tracePt t="3784" x="4902200" y="669925"/>
          <p14:tracePt t="3802" x="4929188" y="687388"/>
          <p14:tracePt t="3817" x="4965700" y="696913"/>
          <p14:tracePt t="3833" x="4992688" y="696913"/>
          <p14:tracePt t="3850" x="5010150" y="696913"/>
          <p14:tracePt t="3866" x="5045075" y="696913"/>
          <p14:tracePt t="3883" x="5064125" y="696913"/>
          <p14:tracePt t="3900" x="5089525" y="696913"/>
          <p14:tracePt t="3918" x="5143500" y="687388"/>
          <p14:tracePt t="3933" x="5187950" y="687388"/>
          <p14:tracePt t="3950" x="5214938" y="679450"/>
          <p14:tracePt t="3967" x="5241925" y="660400"/>
          <p14:tracePt t="3983" x="5259388" y="652463"/>
          <p14:tracePt t="4000" x="5268913" y="652463"/>
          <p14:tracePt t="4016" x="5286375" y="642938"/>
          <p14:tracePt t="4034" x="5313363" y="642938"/>
          <p14:tracePt t="4051" x="5349875" y="633413"/>
          <p14:tracePt t="4067" x="5375275" y="625475"/>
          <p14:tracePt t="4083" x="5402263" y="615950"/>
          <p14:tracePt t="4099" x="5429250" y="615950"/>
          <p14:tracePt t="4116" x="5446713" y="598488"/>
          <p14:tracePt t="4133" x="5465763" y="588963"/>
          <p14:tracePt t="4149" x="5483225" y="588963"/>
          <p14:tracePt t="4166" x="5510213" y="588963"/>
          <p14:tracePt t="4183" x="5537200" y="588963"/>
          <p14:tracePt t="4200" x="5554663" y="588963"/>
          <p14:tracePt t="4217" x="5581650" y="588963"/>
          <p14:tracePt t="4233" x="5599113" y="588963"/>
          <p14:tracePt t="4250" x="5616575" y="588963"/>
          <p14:tracePt t="4267" x="5635625" y="608013"/>
          <p14:tracePt t="4284" x="5661025" y="608013"/>
          <p14:tracePt t="4302" x="5688013" y="608013"/>
          <p14:tracePt t="4318" x="5707063" y="608013"/>
          <p14:tracePt t="4334" x="5732463" y="608013"/>
          <p14:tracePt t="4350" x="5741988" y="608013"/>
          <p14:tracePt t="4367" x="5759450" y="615950"/>
          <p14:tracePt t="4383" x="5778500" y="615950"/>
          <p14:tracePt t="4400" x="5803900" y="625475"/>
          <p14:tracePt t="4417" x="5822950" y="625475"/>
          <p14:tracePt t="4433" x="5840413" y="633413"/>
          <p14:tracePt t="4450" x="5875338" y="642938"/>
          <p14:tracePt t="4467" x="5894388" y="660400"/>
          <p14:tracePt t="4483" x="5902325" y="679450"/>
          <p14:tracePt t="4500" x="5911850" y="679450"/>
          <p14:tracePt t="4517" x="5929313" y="696913"/>
          <p14:tracePt t="4535" x="6000750" y="731838"/>
          <p14:tracePt t="4552" x="6081713" y="758825"/>
          <p14:tracePt t="4568" x="6116638" y="758825"/>
          <p14:tracePt t="4583" x="6153150" y="768350"/>
          <p14:tracePt t="4600" x="6161088" y="776288"/>
          <p14:tracePt t="4616" x="6170613" y="776288"/>
          <p14:tracePt t="4633" x="6180138" y="785813"/>
          <p14:tracePt t="4649" x="6215063" y="795338"/>
          <p14:tracePt t="4666" x="6232525" y="812800"/>
          <p14:tracePt t="4668" x="6242050" y="812800"/>
          <p14:tracePt t="4683" x="6251575" y="812800"/>
          <p14:tracePt t="4699" x="6269038" y="822325"/>
          <p14:tracePt t="4716" x="6303963" y="822325"/>
          <p14:tracePt t="4733" x="6323013" y="822325"/>
          <p14:tracePt t="4750" x="6340475" y="822325"/>
          <p14:tracePt t="4766" x="6367463" y="830263"/>
          <p14:tracePt t="4783" x="6375400" y="830263"/>
          <p14:tracePt t="4800" x="6384925" y="830263"/>
          <p14:tracePt t="4817" x="6402388" y="830263"/>
          <p14:tracePt t="4857" x="6402388" y="839788"/>
          <p14:tracePt t="4879" x="6411913" y="839788"/>
          <p14:tracePt t="4904" x="6421438" y="839788"/>
          <p14:tracePt t="4920" x="6438900" y="839788"/>
          <p14:tracePt t="4936" x="6446838" y="839788"/>
          <p14:tracePt t="4944" x="6446838" y="847725"/>
          <p14:tracePt t="4952" x="6456363" y="847725"/>
          <p14:tracePt t="4968" x="6465888" y="857250"/>
          <p14:tracePt t="4983" x="6473825" y="857250"/>
          <p14:tracePt t="5001" x="6483350" y="857250"/>
          <p14:tracePt t="5017" x="6492875" y="857250"/>
          <p14:tracePt t="5038" x="6500813" y="857250"/>
          <p14:tracePt t="5050" x="6518275" y="857250"/>
          <p14:tracePt t="5067" x="6527800" y="857250"/>
          <p14:tracePt t="5085" x="6537325" y="857250"/>
          <p14:tracePt t="5100" x="6554788" y="866775"/>
          <p14:tracePt t="5117" x="6572250" y="866775"/>
          <p14:tracePt t="5133" x="6599238" y="866775"/>
          <p14:tracePt t="5150" x="6608763" y="866775"/>
          <p14:tracePt t="5167" x="6626225" y="866775"/>
          <p14:tracePt t="5170" x="6635750" y="866775"/>
          <p14:tracePt t="5183" x="6643688" y="866775"/>
          <p14:tracePt t="5200" x="6661150" y="884238"/>
          <p14:tracePt t="5217" x="6670675" y="893763"/>
          <p14:tracePt t="5233" x="6680200" y="901700"/>
          <p14:tracePt t="5250" x="6688138" y="901700"/>
          <p14:tracePt t="5267" x="6697663" y="911225"/>
          <p14:tracePt t="5428" x="6707188" y="911225"/>
          <p14:tracePt t="5452" x="6707188" y="919163"/>
          <p14:tracePt t="5561" x="6697663" y="919163"/>
          <p14:tracePt t="5568" x="6670675" y="911225"/>
          <p14:tracePt t="5584" x="6599238" y="893763"/>
          <p14:tracePt t="5600" x="6510338" y="893763"/>
          <p14:tracePt t="5617" x="6357938" y="893763"/>
          <p14:tracePt t="5633" x="6188075" y="893763"/>
          <p14:tracePt t="5650" x="6081713" y="884238"/>
          <p14:tracePt t="5667" x="5992813" y="857250"/>
          <p14:tracePt t="5670" x="5938838" y="839788"/>
          <p14:tracePt t="5684" x="5894388" y="830263"/>
          <p14:tracePt t="5701" x="5803900" y="803275"/>
          <p14:tracePt t="5719" x="5786438" y="795338"/>
          <p14:tracePt t="5734" x="5768975" y="785813"/>
          <p14:tracePt t="5750" x="5751513" y="785813"/>
          <p14:tracePt t="5768" x="5732463" y="785813"/>
          <p14:tracePt t="5783" x="5715000" y="785813"/>
          <p14:tracePt t="5800" x="5697538" y="785813"/>
          <p14:tracePt t="5817" x="5680075" y="785813"/>
          <p14:tracePt t="5834" x="5581650" y="785813"/>
          <p14:tracePt t="5851" x="5473700" y="785813"/>
          <p14:tracePt t="5867" x="5303838" y="785813"/>
          <p14:tracePt t="5884" x="5108575" y="785813"/>
          <p14:tracePt t="5900" x="4973638" y="822325"/>
          <p14:tracePt t="5917" x="4884738" y="830263"/>
          <p14:tracePt t="5933" x="4795838" y="847725"/>
          <p14:tracePt t="5952" x="4625975" y="857250"/>
          <p14:tracePt t="5968" x="4537075" y="874713"/>
          <p14:tracePt t="5983" x="4456113" y="884238"/>
          <p14:tracePt t="6000" x="4384675" y="901700"/>
          <p14:tracePt t="6017" x="4303713" y="928688"/>
          <p14:tracePt t="6033" x="4197350" y="955675"/>
          <p14:tracePt t="6050" x="4081463" y="982663"/>
          <p14:tracePt t="6067" x="3973513" y="990600"/>
          <p14:tracePt t="6083" x="3830638" y="1017588"/>
          <p14:tracePt t="6100" x="3776663" y="1036638"/>
          <p14:tracePt t="6117" x="3759200" y="1036638"/>
          <p14:tracePt t="6133" x="3741738" y="1036638"/>
          <p14:tracePt t="6150" x="3705225" y="1036638"/>
          <p14:tracePt t="6167" x="3670300" y="1036638"/>
          <p14:tracePt t="6183" x="3625850" y="1017588"/>
          <p14:tracePt t="6202" x="3581400" y="1000125"/>
          <p14:tracePt t="6218" x="3562350" y="990600"/>
          <p14:tracePt t="6233" x="3544888" y="965200"/>
          <p14:tracePt t="6250" x="3517900" y="946150"/>
          <p14:tracePt t="6268" x="3500438" y="928688"/>
          <p14:tracePt t="6284" x="3482975" y="919163"/>
          <p14:tracePt t="6300" x="3482975" y="911225"/>
          <p14:tracePt t="6317" x="3482975" y="893763"/>
          <p14:tracePt t="6333" x="3473450" y="874713"/>
          <p14:tracePt t="6350" x="3465513" y="847725"/>
          <p14:tracePt t="6367" x="3465513" y="822325"/>
          <p14:tracePt t="6383" x="3465513" y="812800"/>
          <p14:tracePt t="6400" x="3465513" y="795338"/>
          <p14:tracePt t="6452" x="3465513" y="785813"/>
          <p14:tracePt t="6460" x="3473450" y="776288"/>
          <p14:tracePt t="6470" x="3482975" y="768350"/>
          <p14:tracePt t="6484" x="3500438" y="750888"/>
          <p14:tracePt t="6500" x="3527425" y="741363"/>
          <p14:tracePt t="6517" x="3544888" y="723900"/>
          <p14:tracePt t="6533" x="3562350" y="704850"/>
          <p14:tracePt t="6550" x="3581400" y="696913"/>
          <p14:tracePt t="6567" x="3608388" y="696913"/>
          <p14:tracePt t="6584" x="3625850" y="687388"/>
          <p14:tracePt t="6602" x="3652838" y="687388"/>
          <p14:tracePt t="6617" x="3679825" y="687388"/>
          <p14:tracePt t="6633" x="3697288" y="687388"/>
          <p14:tracePt t="6650" x="3714750" y="687388"/>
          <p14:tracePt t="6667" x="3759200" y="687388"/>
          <p14:tracePt t="6683" x="3803650" y="687388"/>
          <p14:tracePt t="6701" x="3848100" y="687388"/>
          <p14:tracePt t="6718" x="3867150" y="687388"/>
          <p14:tracePt t="6734" x="3894138" y="687388"/>
          <p14:tracePt t="6751" x="3911600" y="687388"/>
          <p14:tracePt t="6767" x="3929063" y="687388"/>
          <p14:tracePt t="6783" x="3946525" y="696913"/>
          <p14:tracePt t="6800" x="3973513" y="704850"/>
          <p14:tracePt t="6817" x="3990975" y="704850"/>
          <p14:tracePt t="6834" x="4027488" y="704850"/>
          <p14:tracePt t="6852" x="4081463" y="714375"/>
          <p14:tracePt t="6868" x="4098925" y="714375"/>
          <p14:tracePt t="6883" x="4116388" y="714375"/>
          <p14:tracePt t="6900" x="4143375" y="714375"/>
          <p14:tracePt t="6917" x="4152900" y="714375"/>
          <p14:tracePt t="6950" x="4160838" y="714375"/>
          <p14:tracePt t="6984" x="4170363" y="714375"/>
          <p14:tracePt t="7000" x="4187825" y="714375"/>
          <p14:tracePt t="7008" x="4205288" y="714375"/>
          <p14:tracePt t="7017" x="4224338" y="714375"/>
          <p14:tracePt t="7034" x="4259263" y="714375"/>
          <p14:tracePt t="7050" x="4303713" y="714375"/>
          <p14:tracePt t="7067" x="4322763" y="714375"/>
          <p14:tracePt t="7084" x="4340225" y="714375"/>
          <p14:tracePt t="7117" x="4348163" y="714375"/>
          <p14:tracePt t="7289" x="4367213" y="714375"/>
          <p14:tracePt t="7297" x="4384675" y="714375"/>
          <p14:tracePt t="7303" x="4419600" y="714375"/>
          <p14:tracePt t="7316" x="4429125" y="714375"/>
          <p14:tracePt t="7334" x="4465638" y="714375"/>
          <p14:tracePt t="7352" x="4510088" y="723900"/>
          <p14:tracePt t="7368" x="4527550" y="731838"/>
          <p14:tracePt t="7384" x="4545013" y="731838"/>
          <p14:tracePt t="7400" x="4572000" y="731838"/>
          <p14:tracePt t="7417" x="4589463" y="731838"/>
          <p14:tracePt t="7434" x="4608513" y="750888"/>
          <p14:tracePt t="7450" x="4625975" y="750888"/>
          <p14:tracePt t="7468" x="4633913" y="750888"/>
          <p14:tracePt t="67168" x="4598988" y="731838"/>
          <p14:tracePt t="67177" x="4518025" y="696913"/>
          <p14:tracePt t="67192" x="4438650" y="660400"/>
          <p14:tracePt t="67209" x="4419600" y="633413"/>
          <p14:tracePt t="67225" x="4384675" y="615950"/>
          <p14:tracePt t="67241" x="4322763" y="588963"/>
          <p14:tracePt t="67258" x="4286250" y="571500"/>
          <p14:tracePt t="67275" x="4251325" y="554038"/>
          <p14:tracePt t="67290" x="4224338" y="536575"/>
          <p14:tracePt t="67307" x="4197350" y="517525"/>
          <p14:tracePt t="67323" x="4179888" y="517525"/>
          <p14:tracePt t="67405" x="4197350" y="517525"/>
          <p14:tracePt t="67411" x="4232275" y="536575"/>
          <p14:tracePt t="67424" x="4276725" y="544513"/>
          <p14:tracePt t="67441" x="4348163" y="571500"/>
          <p14:tracePt t="67459" x="4581525" y="598488"/>
          <p14:tracePt t="67475" x="4705350" y="598488"/>
          <p14:tracePt t="67491" x="4786313" y="598488"/>
          <p14:tracePt t="67508" x="4803775" y="598488"/>
          <p14:tracePt t="67524" x="4803775" y="608013"/>
          <p14:tracePt t="67541" x="4813300" y="608013"/>
          <p14:tracePt t="67615" x="4803775" y="625475"/>
          <p14:tracePt t="67623" x="4751388" y="633413"/>
          <p14:tracePt t="67631" x="4670425" y="652463"/>
          <p14:tracePt t="67641" x="4598988" y="652463"/>
          <p14:tracePt t="67657" x="4438650" y="679450"/>
          <p14:tracePt t="67674" x="4303713" y="714375"/>
          <p14:tracePt t="67678" x="4251325" y="723900"/>
          <p14:tracePt t="67692" x="4143375" y="750888"/>
          <p14:tracePt t="67709" x="4081463" y="776288"/>
          <p14:tracePt t="67724" x="4062413" y="785813"/>
          <p14:tracePt t="67795" x="4089400" y="795338"/>
          <p14:tracePt t="67803" x="4170363" y="812800"/>
          <p14:tracePt t="67811" x="4241800" y="812800"/>
          <p14:tracePt t="67824" x="4340225" y="812800"/>
          <p14:tracePt t="67841" x="4633913" y="803275"/>
          <p14:tracePt t="67858" x="4830763" y="750888"/>
          <p14:tracePt t="67874" x="5054600" y="723900"/>
          <p14:tracePt t="67891" x="5170488" y="687388"/>
          <p14:tracePt t="67908" x="5207000" y="687388"/>
          <p14:tracePt t="67975" x="5207000" y="679450"/>
          <p14:tracePt t="67991" x="5207000" y="669925"/>
          <p14:tracePt t="67999" x="5170488" y="660400"/>
          <p14:tracePt t="68008" x="5160963" y="652463"/>
          <p14:tracePt t="68024" x="5126038" y="625475"/>
          <p14:tracePt t="68041" x="5064125" y="608013"/>
          <p14:tracePt t="68058" x="5027613" y="581025"/>
          <p14:tracePt t="68074" x="4992688" y="561975"/>
          <p14:tracePt t="68092" x="4938713" y="544513"/>
          <p14:tracePt t="68108" x="4921250" y="527050"/>
          <p14:tracePt t="68124" x="4911725" y="527050"/>
          <p14:tracePt t="68265" x="4921250" y="527050"/>
          <p14:tracePt t="68273" x="4946650" y="544513"/>
          <p14:tracePt t="68281" x="4973638" y="554038"/>
          <p14:tracePt t="68291" x="4983163" y="561975"/>
          <p14:tracePt t="68308" x="5000625" y="588963"/>
          <p14:tracePt t="68324" x="5010150" y="588963"/>
          <p14:tracePt t="68341" x="5010150" y="598488"/>
          <p14:tracePt t="68358" x="5027613" y="608013"/>
          <p14:tracePt t="68374" x="5037138" y="625475"/>
          <p14:tracePt t="68391" x="5037138" y="642938"/>
          <p14:tracePt t="68408" x="5037138" y="660400"/>
          <p14:tracePt t="68424" x="5037138" y="669925"/>
          <p14:tracePt t="68441" x="5045075" y="669925"/>
          <p14:tracePt t="68458" x="5045075" y="679450"/>
          <p14:tracePt t="68474" x="5045075" y="687388"/>
          <p14:tracePt t="68491" x="5045075" y="704850"/>
          <p14:tracePt t="68508" x="5045075" y="714375"/>
          <p14:tracePt t="68524" x="5045075" y="723900"/>
          <p14:tracePt t="68558" x="5018088" y="741363"/>
          <p14:tracePt t="68575" x="5010150" y="750888"/>
          <p14:tracePt t="68591" x="4992688" y="750888"/>
          <p14:tracePt t="87607" x="4983163" y="830263"/>
          <p14:tracePt t="87614" x="4956175" y="1000125"/>
          <p14:tracePt t="87626" x="4921250" y="1169988"/>
          <p14:tracePt t="87643" x="4848225" y="1509713"/>
          <p14:tracePt t="87660" x="4714875" y="1830388"/>
          <p14:tracePt t="87678" x="4491038" y="2197100"/>
          <p14:tracePt t="87693" x="4348163" y="2411413"/>
          <p14:tracePt t="87710" x="4179888" y="2679700"/>
          <p14:tracePt t="87727" x="4037013" y="2955925"/>
          <p14:tracePt t="87743" x="3929063" y="3125788"/>
          <p14:tracePt t="87760" x="3911600" y="3160713"/>
          <p14:tracePt t="87778" x="3768725" y="3286125"/>
          <p14:tracePt t="87795" x="3643313" y="3375025"/>
          <p14:tracePt t="87810" x="3536950" y="3421063"/>
          <p14:tracePt t="87827" x="3455988" y="3446463"/>
          <p14:tracePt t="87843" x="3375025" y="3473450"/>
          <p14:tracePt t="87861" x="3251200" y="3500438"/>
          <p14:tracePt t="87877" x="3143250" y="3500438"/>
          <p14:tracePt t="87894" x="3009900" y="3482975"/>
          <p14:tracePt t="87910" x="2847975" y="3411538"/>
          <p14:tracePt t="87928" x="2643188" y="3268663"/>
          <p14:tracePt t="87945" x="2536825" y="3187700"/>
          <p14:tracePt t="87960" x="2455863" y="3098800"/>
          <p14:tracePt t="87977" x="2384425" y="3036888"/>
          <p14:tracePt t="87993" x="2303463" y="2992438"/>
          <p14:tracePt t="88010" x="2232025" y="2973388"/>
          <p14:tracePt t="88027" x="2160588" y="2946400"/>
          <p14:tracePt t="88046" x="2081213" y="2911475"/>
          <p14:tracePt t="88060" x="2000250" y="2894013"/>
          <p14:tracePt t="88077" x="1938338" y="2867025"/>
          <p14:tracePt t="88093" x="1893888" y="2857500"/>
          <p14:tracePt t="88110" x="1857375" y="2830513"/>
          <p14:tracePt t="88126" x="1830388" y="2822575"/>
          <p14:tracePt t="88143" x="1812925" y="2803525"/>
          <p14:tracePt t="88160" x="1795463" y="2786063"/>
          <p14:tracePt t="88179" x="1758950" y="2751138"/>
          <p14:tracePt t="88195" x="1758950" y="2741613"/>
          <p14:tracePt t="88211" x="1751013" y="2741613"/>
          <p14:tracePt t="90127" x="1768475" y="2778125"/>
          <p14:tracePt t="90135" x="1795463" y="2822575"/>
          <p14:tracePt t="90144" x="1803400" y="2874963"/>
          <p14:tracePt t="90161" x="1847850" y="2965450"/>
          <p14:tracePt t="90177" x="1874838" y="3044825"/>
          <p14:tracePt t="90194" x="1884363" y="3081338"/>
          <p14:tracePt t="90227" x="1884363" y="3089275"/>
          <p14:tracePt t="90393" x="1911350" y="3098800"/>
          <p14:tracePt t="90401" x="1946275" y="3098800"/>
          <p14:tracePt t="90410" x="1982788" y="3098800"/>
          <p14:tracePt t="90427" x="2071688" y="3098800"/>
          <p14:tracePt t="90444" x="2179638" y="3098800"/>
          <p14:tracePt t="90460" x="2276475" y="3098800"/>
          <p14:tracePt t="90478" x="2384425" y="3098800"/>
          <p14:tracePt t="90495" x="2446338" y="3098800"/>
          <p14:tracePt t="90510" x="2509838" y="3089275"/>
          <p14:tracePt t="90527" x="2544763" y="3071813"/>
          <p14:tracePt t="90544" x="2581275" y="3063875"/>
          <p14:tracePt t="90560" x="2652713" y="3044825"/>
          <p14:tracePt t="90577" x="2759075" y="3009900"/>
          <p14:tracePt t="90595" x="2946400" y="2973388"/>
          <p14:tracePt t="90611" x="3054350" y="2955925"/>
          <p14:tracePt t="90627" x="3152775" y="2928938"/>
          <p14:tracePt t="90644" x="3259138" y="2921000"/>
          <p14:tracePt t="90660" x="3367088" y="2884488"/>
          <p14:tracePt t="90677" x="3482975" y="2857500"/>
          <p14:tracePt t="90681" x="3517900" y="2849563"/>
          <p14:tracePt t="90694" x="3562350" y="2830513"/>
          <p14:tracePt t="90710" x="3608388" y="2813050"/>
          <p14:tracePt t="90728" x="3660775" y="2795588"/>
          <p14:tracePt t="90745" x="3697288" y="2786063"/>
          <p14:tracePt t="90760" x="3714750" y="2778125"/>
          <p14:tracePt t="90777" x="3732213" y="2778125"/>
          <p14:tracePt t="90793" x="3751263" y="2768600"/>
          <p14:tracePt t="90810" x="3768725" y="2768600"/>
          <p14:tracePt t="90827" x="3786188" y="2768600"/>
          <p14:tracePt t="90844" x="3822700" y="2759075"/>
          <p14:tracePt t="90861" x="3840163" y="2759075"/>
          <p14:tracePt t="90876" x="3848100" y="2759075"/>
          <p14:tracePt t="90893" x="3857625" y="2759075"/>
          <p14:tracePt t="90910" x="3867150" y="2759075"/>
          <p14:tracePt t="90926" x="3884613" y="2768600"/>
          <p14:tracePt t="90943" x="3911600" y="2778125"/>
          <p14:tracePt t="90961" x="3929063" y="2786063"/>
          <p14:tracePt t="90977" x="3938588" y="2786063"/>
          <p14:tracePt t="90994" x="3946525" y="2803525"/>
          <p14:tracePt t="91033" x="3956050" y="2803525"/>
          <p14:tracePt t="91041" x="3973513" y="2813050"/>
          <p14:tracePt t="91049" x="3983038" y="2822575"/>
          <p14:tracePt t="91060" x="3990975" y="2822575"/>
          <p14:tracePt t="91077" x="4017963" y="2822575"/>
          <p14:tracePt t="91094" x="4054475" y="2830513"/>
          <p14:tracePt t="91111" x="4152900" y="2830513"/>
          <p14:tracePt t="91127" x="4214813" y="2840038"/>
          <p14:tracePt t="91144" x="4259263" y="2857500"/>
          <p14:tracePt t="91160" x="4313238" y="2867025"/>
          <p14:tracePt t="91177" x="4340225" y="2874963"/>
          <p14:tracePt t="91194" x="4348163" y="2874963"/>
          <p14:tracePt t="91385" x="4367213" y="2874963"/>
          <p14:tracePt t="91606" x="4367213" y="2849563"/>
          <p14:tracePt t="91613" x="4375150" y="2840038"/>
          <p14:tracePt t="91627" x="4375150" y="2822575"/>
          <p14:tracePt t="91644" x="4375150" y="2813050"/>
          <p14:tracePt t="93991" x="4384675" y="2813050"/>
          <p14:tracePt t="93998" x="4394200" y="2803525"/>
          <p14:tracePt t="94011" x="4402138" y="2778125"/>
          <p14:tracePt t="94027" x="4429125" y="2732088"/>
          <p14:tracePt t="94046" x="4465638" y="2598738"/>
          <p14:tracePt t="94062" x="4500563" y="2482850"/>
          <p14:tracePt t="94077" x="4527550" y="2411413"/>
          <p14:tracePt t="94094" x="4545013" y="2330450"/>
          <p14:tracePt t="94111" x="4572000" y="2278063"/>
          <p14:tracePt t="94127" x="4598988" y="2232025"/>
          <p14:tracePt t="94144" x="4616450" y="2197100"/>
          <p14:tracePt t="94161" x="4625975" y="2179638"/>
          <p14:tracePt t="94178" x="4633913" y="2152650"/>
          <p14:tracePt t="94194" x="4633913" y="2125663"/>
          <p14:tracePt t="94211" x="4633913" y="2108200"/>
          <p14:tracePt t="94227" x="4633913" y="2089150"/>
          <p14:tracePt t="94244" x="4633913" y="2063750"/>
          <p14:tracePt t="94261" x="4625975" y="2044700"/>
          <p14:tracePt t="94277" x="4608513" y="2027238"/>
          <p14:tracePt t="94296" x="4572000" y="2009775"/>
          <p14:tracePt t="94312" x="4554538" y="1982788"/>
          <p14:tracePt t="94328" x="4537075" y="1965325"/>
          <p14:tracePt t="94344" x="4518025" y="1955800"/>
          <p14:tracePt t="94361" x="4473575" y="1946275"/>
          <p14:tracePt t="94377" x="4394200" y="1920875"/>
          <p14:tracePt t="94395" x="4295775" y="1901825"/>
          <p14:tracePt t="94411" x="4205288" y="1874838"/>
          <p14:tracePt t="94429" x="4089400" y="1866900"/>
          <p14:tracePt t="94444" x="4044950" y="1866900"/>
          <p14:tracePt t="94461" x="4017963" y="1866900"/>
          <p14:tracePt t="94477" x="4010025" y="1866900"/>
          <p14:tracePt t="94608" x="4037013" y="1874838"/>
          <p14:tracePt t="94616" x="4071938" y="1874838"/>
          <p14:tracePt t="94627" x="4116388" y="1893888"/>
          <p14:tracePt t="94644" x="4224338" y="1893888"/>
          <p14:tracePt t="94661" x="4394200" y="1866900"/>
          <p14:tracePt t="94677" x="4660900" y="1830388"/>
          <p14:tracePt t="94681" x="4768850" y="1795463"/>
          <p14:tracePt t="94694" x="4946650" y="1768475"/>
          <p14:tracePt t="94711" x="5099050" y="1731963"/>
          <p14:tracePt t="94728" x="5197475" y="1704975"/>
          <p14:tracePt t="94744" x="5214938" y="1697038"/>
          <p14:tracePt t="94852" x="5207000" y="1697038"/>
          <p14:tracePt t="94860" x="5170488" y="1697038"/>
          <p14:tracePt t="94868" x="5143500" y="1704975"/>
          <p14:tracePt t="94878" x="5108575" y="1704975"/>
          <p14:tracePt t="94894" x="5027613" y="1714500"/>
          <p14:tracePt t="94912" x="4946650" y="1741488"/>
          <p14:tracePt t="94927" x="4875213" y="1751013"/>
          <p14:tracePt t="94945" x="4741863" y="1768475"/>
          <p14:tracePt t="94960" x="4652963" y="1776413"/>
          <p14:tracePt t="94977" x="4572000" y="1795463"/>
          <p14:tracePt t="94994" x="4510088" y="1803400"/>
          <p14:tracePt t="95011" x="4473575" y="1830388"/>
          <p14:tracePt t="95028" x="4465638" y="1839913"/>
          <p14:tracePt t="95047" x="4446588" y="1849438"/>
          <p14:tracePt t="95062" x="4419600" y="1857375"/>
          <p14:tracePt t="95148" x="4419600" y="1866900"/>
          <p14:tracePt t="95156" x="4419600" y="1874838"/>
          <p14:tracePt t="95164" x="4446588" y="1893888"/>
          <p14:tracePt t="95177" x="4483100" y="1893888"/>
          <p14:tracePt t="95196" x="4625975" y="1893888"/>
          <p14:tracePt t="95212" x="4732338" y="1893888"/>
          <p14:tracePt t="95228" x="4813300" y="1893888"/>
          <p14:tracePt t="95244" x="4857750" y="1884363"/>
          <p14:tracePt t="95261" x="4884738" y="1884363"/>
          <p14:tracePt t="95278" x="4894263" y="1884363"/>
          <p14:tracePt t="95335" x="4894263" y="1874838"/>
          <p14:tracePt t="95352" x="4894263" y="1866900"/>
          <p14:tracePt t="95360" x="4875213" y="1857375"/>
          <p14:tracePt t="95368" x="4857750" y="1849438"/>
          <p14:tracePt t="95377" x="4830763" y="1849438"/>
          <p14:tracePt t="95394" x="4768850" y="1830388"/>
          <p14:tracePt t="95411" x="4679950" y="1830388"/>
          <p14:tracePt t="95428" x="4572000" y="1822450"/>
          <p14:tracePt t="95446" x="4429125" y="1822450"/>
          <p14:tracePt t="95462" x="4367213" y="1822450"/>
          <p14:tracePt t="95478" x="4348163" y="1822450"/>
          <p14:tracePt t="95494" x="4322763" y="1822450"/>
          <p14:tracePt t="95586" x="4313238" y="1830388"/>
          <p14:tracePt t="95634" x="4313238" y="1839913"/>
          <p14:tracePt t="95671" x="4313238" y="1857375"/>
          <p14:tracePt t="95679" x="4322763" y="1866900"/>
          <p14:tracePt t="95687" x="4340225" y="1866900"/>
          <p14:tracePt t="95695" x="4340225" y="1874838"/>
          <p14:tracePt t="95710" x="4348163" y="1874838"/>
          <p14:tracePt t="95727" x="4367213" y="1893888"/>
          <p14:tracePt t="95743" x="4411663" y="1893888"/>
          <p14:tracePt t="95760" x="4438650" y="1893888"/>
          <p14:tracePt t="95777" x="4465638" y="1893888"/>
          <p14:tracePt t="95793" x="4483100" y="1893888"/>
          <p14:tracePt t="133321" x="4456113" y="1965325"/>
          <p14:tracePt t="133328" x="4375150" y="2071688"/>
          <p14:tracePt t="133337" x="4286250" y="2179638"/>
          <p14:tracePt t="133349" x="4197350" y="2286000"/>
          <p14:tracePt t="133366" x="4054475" y="2500313"/>
          <p14:tracePt t="133383" x="3902075" y="2635250"/>
          <p14:tracePt t="133399" x="3660775" y="2840038"/>
          <p14:tracePt t="133415" x="3598863" y="2921000"/>
          <p14:tracePt t="133432" x="3571875" y="3000375"/>
          <p14:tracePt t="133449" x="3527425" y="3089275"/>
          <p14:tracePt t="133466" x="3490913" y="3170238"/>
          <p14:tracePt t="133482" x="3438525" y="3268663"/>
          <p14:tracePt t="133501" x="3313113" y="3394075"/>
          <p14:tracePt t="133516" x="3241675" y="3492500"/>
          <p14:tracePt t="133532" x="3179763" y="3608388"/>
          <p14:tracePt t="133548" x="3125788" y="3687763"/>
          <p14:tracePt t="133565" x="3089275" y="3768725"/>
          <p14:tracePt t="133582" x="3062288" y="3822700"/>
          <p14:tracePt t="133598" x="3044825" y="3849688"/>
          <p14:tracePt t="133615" x="3017838" y="3884613"/>
          <p14:tracePt t="133632" x="2982913" y="3929063"/>
          <p14:tracePt t="133648" x="2946400" y="3983038"/>
          <p14:tracePt t="133665" x="2894013" y="4098925"/>
          <p14:tracePt t="133681" x="2867025" y="4179888"/>
          <p14:tracePt t="133698" x="2830513" y="4224338"/>
          <p14:tracePt t="133715" x="2776538" y="4286250"/>
          <p14:tracePt t="133732" x="2724150" y="4367213"/>
          <p14:tracePt t="133748" x="2660650" y="4456113"/>
          <p14:tracePt t="133766" x="2536825" y="4537075"/>
          <p14:tracePt t="133782" x="2473325" y="4554538"/>
          <p14:tracePt t="133798" x="2438400" y="4581525"/>
          <p14:tracePt t="133815" x="2366963" y="4616450"/>
          <p14:tracePt t="133831" x="2286000" y="4662488"/>
          <p14:tracePt t="133848" x="2205038" y="4697413"/>
          <p14:tracePt t="133865" x="2179638" y="4724400"/>
          <p14:tracePt t="133881" x="2170113" y="4733925"/>
          <p14:tracePt t="133946" x="2160588" y="4733925"/>
          <p14:tracePt t="133954" x="2152650" y="4714875"/>
          <p14:tracePt t="133965" x="2143125" y="4706938"/>
          <p14:tracePt t="133982" x="2125663" y="4687888"/>
          <p14:tracePt t="133998" x="2098675" y="4652963"/>
          <p14:tracePt t="134015" x="2071688" y="4581525"/>
          <p14:tracePt t="134033" x="2036763" y="4448175"/>
          <p14:tracePt t="134049" x="2009775" y="4367213"/>
          <p14:tracePt t="134065" x="1990725" y="4286250"/>
          <p14:tracePt t="134082" x="1973263" y="4268788"/>
          <p14:tracePt t="134099" x="1955800" y="4251325"/>
          <p14:tracePt t="134116" x="1946275" y="4224338"/>
          <p14:tracePt t="134132" x="1928813" y="4206875"/>
          <p14:tracePt t="134150" x="1893888" y="4179888"/>
          <p14:tracePt t="134167" x="1874838" y="4152900"/>
          <p14:tracePt t="134182" x="1857375" y="4135438"/>
          <p14:tracePt t="134441" x="1857375" y="4162425"/>
          <p14:tracePt t="134447" x="1857375" y="4197350"/>
          <p14:tracePt t="134455" x="1857375" y="4233863"/>
          <p14:tracePt t="134465" x="1857375" y="4278313"/>
          <p14:tracePt t="134482" x="1857375" y="4305300"/>
          <p14:tracePt t="134499" x="1857375" y="4322763"/>
          <p14:tracePt t="134515" x="1857375" y="4349750"/>
          <p14:tracePt t="134533" x="1857375" y="4367213"/>
          <p14:tracePt t="134549" x="1857375" y="4384675"/>
          <p14:tracePt t="134566" x="1857375" y="4394200"/>
          <p14:tracePt t="134583" x="1857375" y="4421188"/>
          <p14:tracePt t="134600" x="1857375" y="4429125"/>
          <p14:tracePt t="134616" x="1857375" y="4438650"/>
          <p14:tracePt t="134632" x="1857375" y="4456113"/>
          <p14:tracePt t="134651" x="1857375" y="4492625"/>
          <p14:tracePt t="134667" x="1857375" y="4500563"/>
          <p14:tracePt t="134683" x="1857375" y="4510088"/>
          <p14:tracePt t="135043" x="1857375" y="4500563"/>
          <p14:tracePt t="135051" x="1857375" y="4483100"/>
          <p14:tracePt t="135066" x="1857375" y="4473575"/>
          <p14:tracePt t="135082" x="1857375" y="4456113"/>
          <p14:tracePt t="135099" x="1857375" y="4448175"/>
          <p14:tracePt t="135116" x="1857375" y="4438650"/>
          <p14:tracePt t="135151" x="1857375" y="4429125"/>
          <p14:tracePt t="135168" x="1857375" y="4421188"/>
          <p14:tracePt t="135207" x="1857375" y="4402138"/>
          <p14:tracePt t="135215" x="1857375" y="4394200"/>
          <p14:tracePt t="135223" x="1857375" y="4384675"/>
          <p14:tracePt t="135232" x="1857375" y="4376738"/>
          <p14:tracePt t="135249" x="1857375" y="4367213"/>
          <p14:tracePt t="135266" x="1857375" y="4357688"/>
          <p14:tracePt t="135282" x="1866900" y="4349750"/>
          <p14:tracePt t="135300" x="1874838" y="4322763"/>
          <p14:tracePt t="135332" x="1884363" y="4322763"/>
          <p14:tracePt t="135363" x="1901825" y="4322763"/>
          <p14:tracePt t="135371" x="1911350" y="4340225"/>
          <p14:tracePt t="135382" x="1919288" y="4349750"/>
          <p14:tracePt t="135400" x="1946275" y="4376738"/>
          <p14:tracePt t="135418" x="1973263" y="4402138"/>
          <p14:tracePt t="135433" x="1990725" y="4421188"/>
          <p14:tracePt t="135449" x="2009775" y="4456113"/>
          <p14:tracePt t="135466" x="2036763" y="4483100"/>
          <p14:tracePt t="135483" x="2054225" y="4537075"/>
          <p14:tracePt t="135499" x="2081213" y="4581525"/>
          <p14:tracePt t="135516" x="2098675" y="4598988"/>
          <p14:tracePt t="135532" x="2116138" y="4616450"/>
          <p14:tracePt t="135659" x="2116138" y="4608513"/>
          <p14:tracePt t="135667" x="2125663" y="4598988"/>
          <p14:tracePt t="135683" x="2125663" y="4581525"/>
          <p14:tracePt t="135699" x="2125663" y="4527550"/>
          <p14:tracePt t="135716" x="2125663" y="4500563"/>
          <p14:tracePt t="135732" x="2098675" y="4473575"/>
          <p14:tracePt t="135749" x="2081213" y="4448175"/>
          <p14:tracePt t="135766" x="2071688" y="4429125"/>
          <p14:tracePt t="135783" x="2071688" y="4421188"/>
          <p14:tracePt t="135799" x="2062163" y="4411663"/>
          <p14:tracePt t="135815" x="2062163" y="4402138"/>
          <p14:tracePt t="135833" x="2054225" y="4394200"/>
          <p14:tracePt t="135849" x="2036763" y="4367213"/>
          <p14:tracePt t="135865" x="2027238" y="4349750"/>
          <p14:tracePt t="135882" x="2009775" y="4330700"/>
          <p14:tracePt t="135898" x="2000250" y="4305300"/>
          <p14:tracePt t="135915" x="1990725" y="4295775"/>
          <p14:tracePt t="135933" x="1965325" y="4286250"/>
          <p14:tracePt t="135949" x="1955800" y="4278313"/>
          <p14:tracePt t="135965" x="1938338" y="4268788"/>
          <p14:tracePt t="135982" x="1919288" y="4251325"/>
          <p14:tracePt t="135999" x="1893888" y="4233863"/>
          <p14:tracePt t="136015" x="1874838" y="4224338"/>
          <p14:tracePt t="136032" x="1866900" y="4206875"/>
          <p14:tracePt t="136049" x="1857375" y="4206875"/>
          <p14:tracePt t="136065" x="1847850" y="4197350"/>
          <p14:tracePt t="136083" x="1812925" y="4187825"/>
          <p14:tracePt t="136098" x="1785938" y="4187825"/>
          <p14:tracePt t="136115" x="1768475" y="4187825"/>
          <p14:tracePt t="136132" x="1741488" y="4187825"/>
          <p14:tracePt t="136149" x="1724025" y="4187825"/>
          <p14:tracePt t="136165" x="1704975" y="4187825"/>
          <p14:tracePt t="136183" x="1670050" y="4179888"/>
          <p14:tracePt t="136199" x="1652588" y="4179888"/>
          <p14:tracePt t="136215" x="1633538" y="4179888"/>
          <p14:tracePt t="136232" x="1608138" y="4179888"/>
          <p14:tracePt t="136249" x="1589088" y="4179888"/>
          <p14:tracePt t="136265" x="1571625" y="4179888"/>
          <p14:tracePt t="136282" x="1554163" y="4179888"/>
          <p14:tracePt t="136299" x="1527175" y="4179888"/>
          <p14:tracePt t="136315" x="1517650" y="4179888"/>
          <p14:tracePt t="136333" x="1500188" y="4179888"/>
          <p14:tracePt t="136349" x="1490663" y="4179888"/>
          <p14:tracePt t="136365" x="1473200" y="4197350"/>
          <p14:tracePt t="136382" x="1446213" y="4206875"/>
          <p14:tracePt t="136398" x="1428750" y="4214813"/>
          <p14:tracePt t="136415" x="1411288" y="4224338"/>
          <p14:tracePt t="136432" x="1401763" y="4241800"/>
          <p14:tracePt t="136464" x="1384300" y="4251325"/>
          <p14:tracePt t="136481" x="1366838" y="4259263"/>
          <p14:tracePt t="136490" x="1357313" y="4268788"/>
          <p14:tracePt t="136499" x="1347788" y="4278313"/>
          <p14:tracePt t="136516" x="1330325" y="4286250"/>
          <p14:tracePt t="136532" x="1322388" y="4305300"/>
          <p14:tracePt t="136549" x="1312863" y="4322763"/>
          <p14:tracePt t="136567" x="1295400" y="4340225"/>
          <p14:tracePt t="136584" x="1285875" y="4349750"/>
          <p14:tracePt t="136600" x="1276350" y="4357688"/>
          <p14:tracePt t="136616" x="1250950" y="4384675"/>
          <p14:tracePt t="136632" x="1231900" y="4402138"/>
          <p14:tracePt t="136650" x="1223963" y="4438650"/>
          <p14:tracePt t="136666" x="1196975" y="4465638"/>
          <p14:tracePt t="136683" x="1179513" y="4500563"/>
          <p14:tracePt t="136686" x="1169988" y="4510088"/>
          <p14:tracePt t="136701" x="1152525" y="4545013"/>
          <p14:tracePt t="136716" x="1125538" y="4572000"/>
          <p14:tracePt t="136732" x="1108075" y="4598988"/>
          <p14:tracePt t="136749" x="1081088" y="4625975"/>
          <p14:tracePt t="136766" x="1062038" y="4670425"/>
          <p14:tracePt t="136782" x="1054100" y="4697413"/>
          <p14:tracePt t="136800" x="1044575" y="4714875"/>
          <p14:tracePt t="136817" x="1044575" y="4741863"/>
          <p14:tracePt t="136833" x="1027113" y="4759325"/>
          <p14:tracePt t="136849" x="1017588" y="4778375"/>
          <p14:tracePt t="136866" x="1017588" y="4795838"/>
          <p14:tracePt t="136883" x="1009650" y="4813300"/>
          <p14:tracePt t="136899" x="1009650" y="4840288"/>
          <p14:tracePt t="136916" x="1009650" y="4857750"/>
          <p14:tracePt t="136932" x="1009650" y="4884738"/>
          <p14:tracePt t="136949" x="1000125" y="4921250"/>
          <p14:tracePt t="136966" x="1000125" y="4956175"/>
          <p14:tracePt t="136982" x="990600" y="4983163"/>
          <p14:tracePt t="136999" x="990600" y="5019675"/>
          <p14:tracePt t="137016" x="990600" y="5045075"/>
          <p14:tracePt t="137033" x="990600" y="5081588"/>
          <p14:tracePt t="137050" x="990600" y="5126038"/>
          <p14:tracePt t="137067" x="990600" y="5153025"/>
          <p14:tracePt t="137084" x="990600" y="5170488"/>
          <p14:tracePt t="137100" x="990600" y="5197475"/>
          <p14:tracePt t="137116" x="990600" y="5224463"/>
          <p14:tracePt t="137132" x="1000125" y="5251450"/>
          <p14:tracePt t="137150" x="1009650" y="5268913"/>
          <p14:tracePt t="137166" x="1017588" y="5286375"/>
          <p14:tracePt t="137183" x="1027113" y="5305425"/>
          <p14:tracePt t="137186" x="1027113" y="5322888"/>
          <p14:tracePt t="137199" x="1044575" y="5330825"/>
          <p14:tracePt t="137218" x="1054100" y="5357813"/>
          <p14:tracePt t="137232" x="1071563" y="5394325"/>
          <p14:tracePt t="137249" x="1089025" y="5438775"/>
          <p14:tracePt t="137266" x="1108075" y="5473700"/>
          <p14:tracePt t="137283" x="1125538" y="5500688"/>
          <p14:tracePt t="137299" x="1143000" y="5527675"/>
          <p14:tracePt t="137316" x="1160463" y="5564188"/>
          <p14:tracePt t="137333" x="1179513" y="5591175"/>
          <p14:tracePt t="137349" x="1204913" y="5635625"/>
          <p14:tracePt t="137366" x="1223963" y="5680075"/>
          <p14:tracePt t="137383" x="1250950" y="5741988"/>
          <p14:tracePt t="137399" x="1276350" y="5795963"/>
          <p14:tracePt t="137416" x="1295400" y="5822950"/>
          <p14:tracePt t="137433" x="1322388" y="5857875"/>
          <p14:tracePt t="137450" x="1339850" y="5903913"/>
          <p14:tracePt t="137467" x="1357313" y="5921375"/>
          <p14:tracePt t="137483" x="1374775" y="5948363"/>
          <p14:tracePt t="137500" x="1384300" y="5975350"/>
          <p14:tracePt t="137516" x="1393825" y="5992813"/>
          <p14:tracePt t="137533" x="1411288" y="6019800"/>
          <p14:tracePt t="137549" x="1419225" y="6037263"/>
          <p14:tracePt t="137566" x="1446213" y="6054725"/>
          <p14:tracePt t="137584" x="1465263" y="6091238"/>
          <p14:tracePt t="137600" x="1482725" y="6108700"/>
          <p14:tracePt t="137616" x="1490663" y="6126163"/>
          <p14:tracePt t="137633" x="1517650" y="6135688"/>
          <p14:tracePt t="137650" x="1517650" y="6153150"/>
          <p14:tracePt t="137666" x="1527175" y="6162675"/>
          <p14:tracePt t="137683" x="1536700" y="6170613"/>
          <p14:tracePt t="137701" x="1554163" y="6189663"/>
          <p14:tracePt t="137717" x="1571625" y="6197600"/>
          <p14:tracePt t="137733" x="1589088" y="6207125"/>
          <p14:tracePt t="137750" x="1598613" y="6215063"/>
          <p14:tracePt t="137766" x="1616075" y="6234113"/>
          <p14:tracePt t="137783" x="1633538" y="6242050"/>
          <p14:tracePt t="137799" x="1643063" y="6251575"/>
          <p14:tracePt t="137815" x="1679575" y="6269038"/>
          <p14:tracePt t="137833" x="1704975" y="6278563"/>
          <p14:tracePt t="137849" x="1731963" y="6278563"/>
          <p14:tracePt t="137866" x="1751013" y="6278563"/>
          <p14:tracePt t="137883" x="1768475" y="6296025"/>
          <p14:tracePt t="137899" x="1776413" y="6305550"/>
          <p14:tracePt t="137916" x="1803400" y="6305550"/>
          <p14:tracePt t="137933" x="1822450" y="6305550"/>
          <p14:tracePt t="137950" x="1839913" y="6305550"/>
          <p14:tracePt t="137968" x="1874838" y="6286500"/>
          <p14:tracePt t="137984" x="1893888" y="6278563"/>
          <p14:tracePt t="138000" x="1911350" y="6278563"/>
          <p14:tracePt t="138016" x="1938338" y="6269038"/>
          <p14:tracePt t="138033" x="1946275" y="6261100"/>
          <p14:tracePt t="138049" x="1965325" y="6251575"/>
          <p14:tracePt t="138066" x="1982788" y="6242050"/>
          <p14:tracePt t="138083" x="1990725" y="6234113"/>
          <p14:tracePt t="138100" x="2027238" y="6197600"/>
          <p14:tracePt t="138116" x="2044700" y="6189663"/>
          <p14:tracePt t="138132" x="2062163" y="6170613"/>
          <p14:tracePt t="138149" x="2089150" y="6135688"/>
          <p14:tracePt t="138166" x="2108200" y="6118225"/>
          <p14:tracePt t="138183" x="2125663" y="6099175"/>
          <p14:tracePt t="138186" x="2125663" y="6081713"/>
          <p14:tracePt t="138200" x="2133600" y="6072188"/>
          <p14:tracePt t="138218" x="2160588" y="6046788"/>
          <p14:tracePt t="138234" x="2179638" y="6037263"/>
          <p14:tracePt t="138250" x="2197100" y="6010275"/>
          <p14:tracePt t="138266" x="2224088" y="5992813"/>
          <p14:tracePt t="138283" x="2241550" y="5975350"/>
          <p14:tracePt t="138300" x="2259013" y="5956300"/>
          <p14:tracePt t="138316" x="2276475" y="5929313"/>
          <p14:tracePt t="138333" x="2303463" y="5911850"/>
          <p14:tracePt t="138350" x="2339975" y="5884863"/>
          <p14:tracePt t="138366" x="2366963" y="5857875"/>
          <p14:tracePt t="138383" x="2384425" y="5840413"/>
          <p14:tracePt t="138400" x="2401888" y="5822950"/>
          <p14:tracePt t="138416" x="2428875" y="5795963"/>
          <p14:tracePt t="138433" x="2438400" y="5778500"/>
          <p14:tracePt t="138451" x="2465388" y="5761038"/>
          <p14:tracePt t="138468" x="2482850" y="5741988"/>
          <p14:tracePt t="138484" x="2509838" y="5715000"/>
          <p14:tracePt t="138500" x="2517775" y="5697538"/>
          <p14:tracePt t="138516" x="2527300" y="5689600"/>
          <p14:tracePt t="138533" x="2536825" y="5680075"/>
          <p14:tracePt t="138550" x="2544763" y="5662613"/>
          <p14:tracePt t="138566" x="2562225" y="5635625"/>
          <p14:tracePt t="138583" x="2581275" y="5618163"/>
          <p14:tracePt t="138600" x="2589213" y="5599113"/>
          <p14:tracePt t="138616" x="2608263" y="5564188"/>
          <p14:tracePt t="138633" x="2616200" y="5546725"/>
          <p14:tracePt t="138650" x="2633663" y="5527675"/>
          <p14:tracePt t="138666" x="2652713" y="5500688"/>
          <p14:tracePt t="138683" x="2660650" y="5483225"/>
          <p14:tracePt t="138699" x="2670175" y="5465763"/>
          <p14:tracePt t="138718" x="2670175" y="5438775"/>
          <p14:tracePt t="138734" x="2670175" y="5411788"/>
          <p14:tracePt t="138749" x="2679700" y="5394325"/>
          <p14:tracePt t="138766" x="2679700" y="5376863"/>
          <p14:tracePt t="138783" x="2679700" y="5349875"/>
          <p14:tracePt t="138800" x="2679700" y="5340350"/>
          <p14:tracePt t="138816" x="2679700" y="5330825"/>
          <p14:tracePt t="138833" x="2679700" y="5313363"/>
          <p14:tracePt t="138849" x="2679700" y="5295900"/>
          <p14:tracePt t="138866" x="2679700" y="5251450"/>
          <p14:tracePt t="138883" x="2670175" y="5233988"/>
          <p14:tracePt t="138899" x="2670175" y="5207000"/>
          <p14:tracePt t="138916" x="2660650" y="5187950"/>
          <p14:tracePt t="138933" x="2643188" y="5170488"/>
          <p14:tracePt t="138949" x="2643188" y="5153025"/>
          <p14:tracePt t="138967" x="2643188" y="5126038"/>
          <p14:tracePt t="138984" x="2643188" y="5108575"/>
          <p14:tracePt t="139000" x="2643188" y="5091113"/>
          <p14:tracePt t="139016" x="2633663" y="5064125"/>
          <p14:tracePt t="139033" x="2633663" y="5045075"/>
          <p14:tracePt t="139050" x="2625725" y="5027613"/>
          <p14:tracePt t="139066" x="2616200" y="5010150"/>
          <p14:tracePt t="139083" x="2608263" y="4983163"/>
          <p14:tracePt t="139099" x="2598738" y="4938713"/>
          <p14:tracePt t="139118" x="2571750" y="4884738"/>
          <p14:tracePt t="139133" x="2562225" y="4857750"/>
          <p14:tracePt t="139149" x="2562225" y="4840288"/>
          <p14:tracePt t="139166" x="2554288" y="4822825"/>
          <p14:tracePt t="139183" x="2544763" y="4805363"/>
          <p14:tracePt t="139199" x="2517775" y="4778375"/>
          <p14:tracePt t="139218" x="2500313" y="4751388"/>
          <p14:tracePt t="139234" x="2490788" y="4733925"/>
          <p14:tracePt t="139250" x="2473325" y="4706938"/>
          <p14:tracePt t="139266" x="2455863" y="4697413"/>
          <p14:tracePt t="139283" x="2446338" y="4679950"/>
          <p14:tracePt t="139299" x="2438400" y="4662488"/>
          <p14:tracePt t="139316" x="2428875" y="4635500"/>
          <p14:tracePt t="139332" x="2419350" y="4625975"/>
          <p14:tracePt t="139348" x="2411413" y="4608513"/>
          <p14:tracePt t="139368" x="2401888" y="4581525"/>
          <p14:tracePt t="139384" x="2374900" y="4554538"/>
          <p14:tracePt t="139399" x="2366963" y="4545013"/>
          <p14:tracePt t="139416" x="2357438" y="4537075"/>
          <p14:tracePt t="139433" x="2347913" y="4519613"/>
          <p14:tracePt t="139449" x="2339975" y="4510088"/>
          <p14:tracePt t="139485" x="2312988" y="4483100"/>
          <p14:tracePt t="139500" x="2303463" y="4483100"/>
          <p14:tracePt t="139516" x="2295525" y="4473575"/>
          <p14:tracePt t="139533" x="2286000" y="4456113"/>
          <p14:tracePt t="139549" x="2276475" y="4448175"/>
          <p14:tracePt t="139566" x="2268538" y="4421188"/>
          <p14:tracePt t="139585" x="2251075" y="4402138"/>
          <p14:tracePt t="139599" x="2232025" y="4402138"/>
          <p14:tracePt t="139616" x="2224088" y="4394200"/>
          <p14:tracePt t="139632" x="2214563" y="4394200"/>
          <p14:tracePt t="139649" x="2214563" y="4384675"/>
          <p14:tracePt t="139682" x="2197100" y="4376738"/>
          <p14:tracePt t="139699" x="2187575" y="4367213"/>
          <p14:tracePt t="139716" x="2160588" y="4349750"/>
          <p14:tracePt t="139732" x="2152650" y="4340225"/>
          <p14:tracePt t="139749" x="2143125" y="4340225"/>
          <p14:tracePt t="139765" x="2133600" y="4330700"/>
          <p14:tracePt t="139782" x="2125663" y="4330700"/>
          <p14:tracePt t="139799" x="2108200" y="4322763"/>
          <p14:tracePt t="139815" x="2089150" y="4313238"/>
          <p14:tracePt t="139832" x="2081213" y="4313238"/>
          <p14:tracePt t="139850" x="2071688" y="4305300"/>
          <p14:tracePt t="139868" x="2044700" y="4305300"/>
          <p14:tracePt t="139883" x="2036763" y="4305300"/>
          <p14:tracePt t="139900" x="2009775" y="4305300"/>
          <p14:tracePt t="139916" x="2000250" y="4305300"/>
          <p14:tracePt t="139933" x="1990725" y="4305300"/>
          <p14:tracePt t="139950" x="1982788" y="4305300"/>
          <p14:tracePt t="139966" x="1973263" y="4305300"/>
          <p14:tracePt t="139983" x="1965325" y="4305300"/>
          <p14:tracePt t="140000" x="1928813" y="4305300"/>
          <p14:tracePt t="140016" x="1919288" y="4305300"/>
          <p14:tracePt t="140033" x="1911350" y="4305300"/>
          <p14:tracePt t="140049" x="1901825" y="4295775"/>
          <p14:tracePt t="140066" x="1893888" y="4295775"/>
          <p14:tracePt t="140083" x="1866900" y="4295775"/>
          <p14:tracePt t="140100" x="1857375" y="4295775"/>
          <p14:tracePt t="140118" x="1839913" y="4295775"/>
          <p14:tracePt t="140158" x="1830388" y="4295775"/>
          <p14:tracePt t="140167" x="1822450" y="4286250"/>
          <p14:tracePt t="140183" x="1812925" y="4286250"/>
          <p14:tracePt t="140200" x="1795463" y="4286250"/>
          <p14:tracePt t="140217" x="1785938" y="4286250"/>
          <p14:tracePt t="140233" x="1776413" y="4286250"/>
          <p14:tracePt t="140250" x="1768475" y="4286250"/>
          <p14:tracePt t="140266" x="1751013" y="4286250"/>
          <p14:tracePt t="140283" x="1724025" y="4286250"/>
          <p14:tracePt t="140300" x="1714500" y="4268788"/>
          <p14:tracePt t="140317" x="1697038" y="4259263"/>
          <p14:tracePt t="140333" x="1679575" y="4259263"/>
          <p14:tracePt t="140350" x="1670050" y="4259263"/>
          <p14:tracePt t="140366" x="1660525" y="4259263"/>
          <p14:tracePt t="140384" x="1633538" y="4259263"/>
          <p14:tracePt t="140400" x="1625600" y="4259263"/>
          <p14:tracePt t="140416" x="1608138" y="4259263"/>
          <p14:tracePt t="140433" x="1589088" y="4259263"/>
          <p14:tracePt t="140450" x="1562100" y="4259263"/>
          <p14:tracePt t="140466" x="1544638" y="4278313"/>
          <p14:tracePt t="140483" x="1527175" y="4286250"/>
          <p14:tracePt t="140500" x="1500188" y="4295775"/>
          <p14:tracePt t="140516" x="1482725" y="4305300"/>
          <p14:tracePt t="140533" x="1473200" y="4305300"/>
          <p14:tracePt t="140550" x="1465263" y="4305300"/>
          <p14:tracePt t="140566" x="1455738" y="4313238"/>
          <p14:tracePt t="140583" x="1446213" y="4313238"/>
          <p14:tracePt t="140619" x="1428750" y="4313238"/>
          <p14:tracePt t="140642" x="1419225" y="4322763"/>
          <p14:tracePt t="140658" x="1411288" y="4330700"/>
          <p14:tracePt t="140666" x="1401763" y="4340225"/>
          <p14:tracePt t="140683" x="1393825" y="4340225"/>
          <p14:tracePt t="140838" x="1384300" y="4340225"/>
          <p14:tracePt t="140854" x="1357313" y="4357688"/>
          <p14:tracePt t="140862" x="1347788" y="4367213"/>
          <p14:tracePt t="140869" x="1339850" y="4376738"/>
          <p14:tracePt t="140884" x="1322388" y="4384675"/>
          <p14:tracePt t="140899" x="1295400" y="4402138"/>
          <p14:tracePt t="140916" x="1295400" y="4421188"/>
          <p14:tracePt t="140933" x="1285875" y="4421188"/>
          <p14:tracePt t="140949" x="1276350" y="4429125"/>
          <p14:tracePt t="140966" x="1268413" y="4429125"/>
          <p14:tracePt t="140983" x="1258888" y="4438650"/>
          <p14:tracePt t="140999" x="1241425" y="4448175"/>
          <p14:tracePt t="141016" x="1223963" y="4456113"/>
          <p14:tracePt t="141032" x="1214438" y="4465638"/>
          <p14:tracePt t="141049" x="1204913" y="4473575"/>
          <p14:tracePt t="141065" x="1196975" y="4473575"/>
          <p14:tracePt t="141150" x="1187450" y="4500563"/>
          <p14:tracePt t="141166" x="1187450" y="4510088"/>
          <p14:tracePt t="141190" x="1179513" y="4519613"/>
          <p14:tracePt t="141198" x="1179513" y="4527550"/>
          <p14:tracePt t="141206" x="1179513" y="4537075"/>
          <p14:tracePt t="141216" x="1179513" y="4554538"/>
          <p14:tracePt t="141233" x="1179513" y="4572000"/>
          <p14:tracePt t="141250" x="1169988" y="4591050"/>
          <p14:tracePt t="141268" x="1169988" y="4625975"/>
          <p14:tracePt t="141284" x="1169988" y="4635500"/>
          <p14:tracePt t="141300" x="1169988" y="4643438"/>
          <p14:tracePt t="141316" x="1152525" y="4652963"/>
          <p14:tracePt t="141333" x="1152525" y="4670425"/>
          <p14:tracePt t="141350" x="1143000" y="4679950"/>
          <p14:tracePt t="141383" x="1143000" y="4706938"/>
          <p14:tracePt t="141400" x="1133475" y="4741863"/>
          <p14:tracePt t="141416" x="1133475" y="4768850"/>
          <p14:tracePt t="141433" x="1133475" y="4786313"/>
          <p14:tracePt t="141450" x="1125538" y="4805363"/>
          <p14:tracePt t="141466" x="1125538" y="4822825"/>
          <p14:tracePt t="141483" x="1125538" y="4849813"/>
          <p14:tracePt t="141502" x="1125538" y="4876800"/>
          <p14:tracePt t="141518" x="1133475" y="4894263"/>
          <p14:tracePt t="141534" x="1160463" y="4929188"/>
          <p14:tracePt t="141550" x="1179513" y="4948238"/>
          <p14:tracePt t="141566" x="1187450" y="4973638"/>
          <p14:tracePt t="141583" x="1196975" y="4992688"/>
          <p14:tracePt t="141600" x="1196975" y="5010150"/>
          <p14:tracePt t="141617" x="1196975" y="5027613"/>
          <p14:tracePt t="141682" x="1204913" y="5045075"/>
          <p14:tracePt t="141690" x="1214438" y="5054600"/>
          <p14:tracePt t="141700" x="1231900" y="5064125"/>
          <p14:tracePt t="141716" x="1241425" y="5081588"/>
          <p14:tracePt t="141733" x="1241425" y="5091113"/>
          <p14:tracePt t="141750" x="1250950" y="5091113"/>
          <p14:tracePt t="141766" x="1258888" y="5099050"/>
          <p14:tracePt t="141785" x="1268413" y="5116513"/>
          <p14:tracePt t="141862" x="1276350" y="5116513"/>
          <p14:tracePt t="141878" x="1285875" y="5126038"/>
          <p14:tracePt t="141886" x="1303338" y="5135563"/>
          <p14:tracePt t="141900" x="1303338" y="5143500"/>
          <p14:tracePt t="141916" x="1322388" y="5153025"/>
          <p14:tracePt t="141933" x="1330325" y="5162550"/>
          <p14:tracePt t="141950" x="1339850" y="5170488"/>
          <p14:tracePt t="141966" x="1357313" y="5180013"/>
          <p14:tracePt t="141983" x="1374775" y="5180013"/>
          <p14:tracePt t="142018" x="1401763" y="5207000"/>
          <p14:tracePt t="142034" x="1419225" y="5207000"/>
          <p14:tracePt t="142051" x="1446213" y="5207000"/>
          <p14:tracePt t="142066" x="1465263" y="5207000"/>
          <p14:tracePt t="142083" x="1482725" y="5214938"/>
          <p14:tracePt t="142100" x="1500188" y="5214938"/>
          <p14:tracePt t="142117" x="1509713" y="5214938"/>
          <p14:tracePt t="142378" x="1509713" y="5207000"/>
          <p14:tracePt t="142386" x="1500188" y="5187950"/>
          <p14:tracePt t="142400" x="1500188" y="5180013"/>
          <p14:tracePt t="142419" x="1500188" y="5162550"/>
          <p14:tracePt t="142435" x="1500188" y="5143500"/>
          <p14:tracePt t="142450" x="1500188" y="5126038"/>
          <p14:tracePt t="142466" x="1509713" y="5099050"/>
          <p14:tracePt t="142483" x="1536700" y="5081588"/>
          <p14:tracePt t="142500" x="1544638" y="5064125"/>
          <p14:tracePt t="142516" x="1562100" y="5037138"/>
          <p14:tracePt t="142535" x="1562100" y="5019675"/>
          <p14:tracePt t="142550" x="1562100" y="5010150"/>
          <p14:tracePt t="142567" x="1571625" y="5000625"/>
          <p14:tracePt t="142583" x="1581150" y="4983163"/>
          <p14:tracePt t="142600" x="1608138" y="4956175"/>
          <p14:tracePt t="142616" x="1625600" y="4929188"/>
          <p14:tracePt t="142633" x="1643063" y="4902200"/>
          <p14:tracePt t="142651" x="1660525" y="4876800"/>
          <p14:tracePt t="142669" x="1660525" y="4857750"/>
          <p14:tracePt t="142683" x="1670050" y="4849813"/>
          <p14:tracePt t="142700" x="1679575" y="4822825"/>
          <p14:tracePt t="142717" x="1687513" y="4813300"/>
          <p14:tracePt t="142733" x="1697038" y="4795838"/>
          <p14:tracePt t="142750" x="1714500" y="4778375"/>
          <p14:tracePt t="142766" x="1731963" y="4751388"/>
          <p14:tracePt t="142784" x="1741488" y="4733925"/>
          <p14:tracePt t="142800" x="1758950" y="4706938"/>
          <p14:tracePt t="142816" x="1768475" y="4679950"/>
          <p14:tracePt t="142833" x="1785938" y="4662488"/>
          <p14:tracePt t="142850" x="1795463" y="4643438"/>
          <p14:tracePt t="142867" x="1812925" y="4625975"/>
          <p14:tracePt t="142883" x="1822450" y="4598988"/>
          <p14:tracePt t="142917" x="1822450" y="4591050"/>
          <p14:tracePt t="142950" x="1822450" y="4581525"/>
          <p14:tracePt t="142958" x="1830388" y="4572000"/>
          <p14:tracePt t="142967" x="1839913" y="4564063"/>
          <p14:tracePt t="142983" x="1839913" y="4537075"/>
          <p14:tracePt t="143000" x="1847850" y="4519613"/>
          <p14:tracePt t="143017" x="1857375" y="4500563"/>
          <p14:tracePt t="143033" x="1857375" y="4492625"/>
          <p14:tracePt t="143050" x="1866900" y="4483100"/>
          <p14:tracePt t="143067" x="1884363" y="4456113"/>
          <p14:tracePt t="143083" x="1884363" y="4438650"/>
          <p14:tracePt t="143100" x="1884363" y="4429125"/>
          <p14:tracePt t="143117" x="1884363" y="4421188"/>
          <p14:tracePt t="143133" x="1884363" y="4411663"/>
          <p14:tracePt t="143150" x="1884363" y="4384675"/>
          <p14:tracePt t="143169" x="1884363" y="4367213"/>
          <p14:tracePt t="143185" x="1884363" y="4357688"/>
          <p14:tracePt t="143254" x="1893888" y="4357688"/>
          <p14:tracePt t="143295" x="1893888" y="4367213"/>
          <p14:tracePt t="143303" x="1893888" y="4402138"/>
          <p14:tracePt t="143317" x="1893888" y="4438650"/>
          <p14:tracePt t="143333" x="1893888" y="4456113"/>
          <p14:tracePt t="143350" x="1893888" y="4473575"/>
          <p14:tracePt t="143367" x="1893888" y="4483100"/>
          <p14:tracePt t="143383" x="1893888" y="4510088"/>
          <p14:tracePt t="143400" x="1893888" y="4519613"/>
          <p14:tracePt t="143417" x="1893888" y="4527550"/>
          <p14:tracePt t="143512" x="1893888" y="4519613"/>
          <p14:tracePt t="143520" x="1901825" y="4519613"/>
          <p14:tracePt t="143544" x="1911350" y="4500563"/>
          <p14:tracePt t="143553" x="1919288" y="4500563"/>
          <p14:tracePt t="143567" x="1928813" y="4500563"/>
          <p14:tracePt t="143655" x="1928813" y="4510088"/>
          <p14:tracePt t="143661" x="1919288" y="4519613"/>
          <p14:tracePt t="143669" x="1911350" y="4527550"/>
          <p14:tracePt t="143685" x="1893888" y="4545013"/>
          <p14:tracePt t="143701" x="1866900" y="4554538"/>
          <p14:tracePt t="144342" x="1884363" y="4554538"/>
          <p14:tracePt t="144351" x="1893888" y="4554538"/>
          <p14:tracePt t="144381" x="1901825" y="4554538"/>
          <p14:tracePt t="144397" x="1911350" y="4554538"/>
          <p14:tracePt t="144405" x="1919288" y="4554538"/>
          <p14:tracePt t="144417" x="1928813" y="4554538"/>
          <p14:tracePt t="144433" x="1938338" y="4545013"/>
          <p14:tracePt t="144450" x="1965325" y="4545013"/>
          <p14:tracePt t="144507" x="1973263" y="4545013"/>
          <p14:tracePt t="144515" x="1982788" y="4545013"/>
          <p14:tracePt t="144531" x="1982788" y="4554538"/>
          <p14:tracePt t="144539" x="1990725" y="4554538"/>
          <p14:tracePt t="144560" x="2000250" y="4564063"/>
          <p14:tracePt t="144577" x="2000250" y="4581525"/>
          <p14:tracePt t="144586" x="2009775" y="4591050"/>
          <p14:tracePt t="144601" x="2017713" y="4598988"/>
          <p14:tracePt t="144617" x="2036763" y="4616450"/>
          <p14:tracePt t="144634" x="2044700" y="4635500"/>
          <p14:tracePt t="144651" x="2054225" y="4662488"/>
          <p14:tracePt t="144667" x="2054225" y="4670425"/>
          <p14:tracePt t="144684" x="2054225" y="4687888"/>
          <p14:tracePt t="144700" x="2054225" y="4697413"/>
          <p14:tracePt t="144717" x="2062163" y="4706938"/>
          <p14:tracePt t="144734" x="2062163" y="4714875"/>
          <p14:tracePt t="144750" x="2062163" y="4733925"/>
          <p14:tracePt t="144767" x="2062163" y="4741863"/>
          <p14:tracePt t="144784" x="2062163" y="4751388"/>
          <p14:tracePt t="144816" x="2062163" y="4759325"/>
          <p14:tracePt t="144834" x="2044700" y="4768850"/>
          <p14:tracePt t="144851" x="2027238" y="4768850"/>
          <p14:tracePt t="144883" x="2017713" y="4768850"/>
          <p14:tracePt t="144900" x="2009775" y="4768850"/>
          <p14:tracePt t="144917" x="2000250" y="4768850"/>
          <p14:tracePt t="144937" x="1990725" y="4768850"/>
          <p14:tracePt t="144950" x="1982788" y="4768850"/>
          <p14:tracePt t="144967" x="1965325" y="4759325"/>
          <p14:tracePt t="144983" x="1938338" y="4751388"/>
          <p14:tracePt t="145000" x="1928813" y="4751388"/>
          <p14:tracePt t="145017" x="1919288" y="4741863"/>
          <p14:tracePt t="145050" x="1911350" y="4724400"/>
          <p14:tracePt t="145068" x="1911350" y="4714875"/>
          <p14:tracePt t="145953" x="1919288" y="4714875"/>
          <p14:tracePt t="145961" x="1928813" y="4714875"/>
          <p14:tracePt t="145977" x="1938338" y="4714875"/>
          <p14:tracePt t="145993" x="1955800" y="4714875"/>
          <p14:tracePt t="146017" x="1965325" y="4714875"/>
          <p14:tracePt t="146031" x="1973263" y="4733925"/>
          <p14:tracePt t="146047" x="1973263" y="4741863"/>
          <p14:tracePt t="146054" x="1982788" y="4751388"/>
          <p14:tracePt t="146078" x="1982788" y="4759325"/>
          <p14:tracePt t="146116" x="1990725" y="4759325"/>
          <p14:tracePt t="146139" x="1990725" y="4778375"/>
          <p14:tracePt t="146155" x="1990725" y="4795838"/>
          <p14:tracePt t="146163" x="1990725" y="4805363"/>
          <p14:tracePt t="146172" x="1990725" y="4813300"/>
          <p14:tracePt t="146188" x="1990725" y="4822825"/>
          <p14:tracePt t="146283" x="1990725" y="4830763"/>
          <p14:tracePt t="146290" x="1982788" y="4840288"/>
          <p14:tracePt t="146300" x="1973263" y="4840288"/>
          <p14:tracePt t="146317" x="1973263" y="4849813"/>
          <p14:tracePt t="146431" x="1946275" y="4867275"/>
          <p14:tracePt t="146439" x="1938338" y="4876800"/>
          <p14:tracePt t="146450" x="1928813" y="4876800"/>
          <p14:tracePt t="146467" x="1893888" y="4894263"/>
          <p14:tracePt t="146485" x="1839913" y="4929188"/>
          <p14:tracePt t="146501" x="1822450" y="4948238"/>
          <p14:tracePt t="146517" x="1795463" y="4973638"/>
          <p14:tracePt t="146534" x="1785938" y="4973638"/>
          <p14:tracePt t="146649" x="1785938" y="4983163"/>
          <p14:tracePt t="146657" x="1795463" y="4983163"/>
          <p14:tracePt t="146667" x="1812925" y="4983163"/>
          <p14:tracePt t="146684" x="1830388" y="4992688"/>
          <p14:tracePt t="146701" x="1847850" y="4992688"/>
          <p14:tracePt t="146717" x="1857375" y="4983163"/>
          <p14:tracePt t="146734" x="1866900" y="4965700"/>
          <p14:tracePt t="146853" x="1866900" y="4956175"/>
          <p14:tracePt t="147197" x="1866900" y="4973638"/>
          <p14:tracePt t="147205" x="1866900" y="4983163"/>
          <p14:tracePt t="147217" x="1866900" y="4992688"/>
          <p14:tracePt t="147234" x="1866900" y="5010150"/>
          <p14:tracePt t="147251" x="1866900" y="5027613"/>
          <p14:tracePt t="147267" x="1847850" y="5072063"/>
          <p14:tracePt t="147284" x="1847850" y="5108575"/>
          <p14:tracePt t="147301" x="1839913" y="5126038"/>
          <p14:tracePt t="147317" x="1839913" y="5143500"/>
          <p14:tracePt t="147334" x="1830388" y="5153025"/>
          <p14:tracePt t="149333" x="1830388" y="5143500"/>
          <p14:tracePt t="149341" x="1812925" y="5108575"/>
          <p14:tracePt t="149351" x="1803400" y="5091113"/>
          <p14:tracePt t="149367" x="1795463" y="5072063"/>
          <p14:tracePt t="149384" x="1776413" y="5054600"/>
          <p14:tracePt t="149401" x="1758950" y="5045075"/>
          <p14:tracePt t="149417" x="1751013" y="5019675"/>
          <p14:tracePt t="149452" x="1731963" y="5000625"/>
          <p14:tracePt t="149467" x="1724025" y="4983163"/>
          <p14:tracePt t="149484" x="1714500" y="4973638"/>
          <p14:tracePt t="149501" x="1704975" y="4965700"/>
          <p14:tracePt t="149517" x="1697038" y="4948238"/>
          <p14:tracePt t="149534" x="1679575" y="4938713"/>
          <p14:tracePt t="149551" x="1670050" y="4938713"/>
          <p14:tracePt t="149693" x="1697038" y="4956175"/>
          <p14:tracePt t="149702" x="1704975" y="4965700"/>
          <p14:tracePt t="149710" x="1714500" y="4973638"/>
          <p14:tracePt t="149719" x="1724025" y="4983163"/>
          <p14:tracePt t="149734" x="1731963" y="4992688"/>
          <p14:tracePt t="149751" x="1758950" y="5000625"/>
          <p14:tracePt t="149767" x="1758950" y="5019675"/>
          <p14:tracePt t="149785" x="1768475" y="5019675"/>
          <p14:tracePt t="149833" x="1776413" y="5019675"/>
          <p14:tracePt t="149898" x="1776413" y="5027613"/>
          <p14:tracePt t="150586" x="1768475" y="5010150"/>
          <p14:tracePt t="150594" x="1751013" y="4992688"/>
          <p14:tracePt t="150601" x="1731963" y="4983163"/>
          <p14:tracePt t="150617" x="1697038" y="4956175"/>
          <p14:tracePt t="150634" x="1679575" y="4938713"/>
          <p14:tracePt t="150651" x="1660525" y="4929188"/>
          <p14:tracePt t="150668" x="1633538" y="4902200"/>
          <p14:tracePt t="150686" x="1608138" y="4884738"/>
          <p14:tracePt t="150702" x="1589088" y="4867275"/>
          <p14:tracePt t="150718" x="1562100" y="4849813"/>
          <p14:tracePt t="150734" x="1554163" y="4840288"/>
          <p14:tracePt t="150751" x="1544638" y="4822825"/>
          <p14:tracePt t="150767" x="1536700" y="4822825"/>
          <p14:tracePt t="150785" x="1527175" y="4813300"/>
          <p14:tracePt t="150843" x="1517650" y="4813300"/>
          <p14:tracePt t="150860" x="1517650" y="4805363"/>
          <p14:tracePt t="151024" x="1527175" y="4805363"/>
          <p14:tracePt t="151032" x="1544638" y="4813300"/>
          <p14:tracePt t="151038" x="1562100" y="4830763"/>
          <p14:tracePt t="151051" x="1581150" y="4840288"/>
          <p14:tracePt t="151067" x="1598613" y="4849813"/>
          <p14:tracePt t="151086" x="1652588" y="4884738"/>
          <p14:tracePt t="151102" x="1687513" y="4902200"/>
          <p14:tracePt t="151118" x="1714500" y="4911725"/>
          <p14:tracePt t="151134" x="1724025" y="4938713"/>
          <p14:tracePt t="151151" x="1741488" y="4956175"/>
          <p14:tracePt t="151168" x="1758950" y="4965700"/>
          <p14:tracePt t="151184" x="1776413" y="4973638"/>
          <p14:tracePt t="151187" x="1785938" y="4973638"/>
          <p14:tracePt t="151201" x="1795463" y="4973638"/>
          <p14:tracePt t="151217" x="1795463" y="4983163"/>
          <p14:tracePt t="152220" x="1785938" y="5000625"/>
          <p14:tracePt t="152228" x="1785938" y="5010150"/>
          <p14:tracePt t="152345" x="1768475" y="5010150"/>
          <p14:tracePt t="152367" x="1758950" y="5010150"/>
          <p14:tracePt t="152433" x="1751013" y="5010150"/>
          <p14:tracePt t="152448" x="1741488" y="5010150"/>
          <p14:tracePt t="152462" x="1731963" y="5010150"/>
          <p14:tracePt t="152548" x="1724025" y="5010150"/>
          <p14:tracePt t="152658" x="1714500" y="5019675"/>
          <p14:tracePt t="152674" x="1704975" y="5019675"/>
          <p14:tracePt t="152776" x="1687513" y="5019675"/>
          <p14:tracePt t="152806" x="1679575" y="5019675"/>
          <p14:tracePt t="152814" x="1679575" y="5027613"/>
          <p14:tracePt t="152822" x="1670050" y="5037138"/>
          <p14:tracePt t="152834" x="1660525" y="5037138"/>
          <p14:tracePt t="152851" x="1652588" y="5045075"/>
          <p14:tracePt t="152868" x="1643063" y="5054600"/>
          <p14:tracePt t="153104" x="1633538" y="5064125"/>
          <p14:tracePt t="153158" x="1633538" y="5081588"/>
          <p14:tracePt t="153183" x="1616075" y="5081588"/>
          <p14:tracePt t="153190" x="1616075" y="5091113"/>
          <p14:tracePt t="153222" x="1608138" y="5099050"/>
          <p14:tracePt t="153238" x="1608138" y="5108575"/>
          <p14:tracePt t="153245" x="1608138" y="5116513"/>
          <p14:tracePt t="153260" x="1598613" y="5116513"/>
          <p14:tracePt t="153269" x="1598613" y="5126038"/>
          <p14:tracePt t="153285" x="1598613" y="5135563"/>
          <p14:tracePt t="153370" x="1589088" y="5153025"/>
          <p14:tracePt t="153386" x="1581150" y="5162550"/>
          <p14:tracePt t="153394" x="1571625" y="5170488"/>
          <p14:tracePt t="153408" x="1571625" y="5180013"/>
          <p14:tracePt t="153424" x="1571625" y="5187950"/>
          <p14:tracePt t="153582" x="1571625" y="5197475"/>
          <p14:tracePt t="153644" x="1571625" y="5207000"/>
          <p14:tracePt t="153652" x="1571625" y="5224463"/>
          <p14:tracePt t="153674" x="1571625" y="5233988"/>
          <p14:tracePt t="153816" x="1571625" y="5241925"/>
          <p14:tracePt t="153831" x="1571625" y="5251450"/>
          <p14:tracePt t="153847" x="1571625" y="5259388"/>
          <p14:tracePt t="153886" x="1571625" y="5268913"/>
          <p14:tracePt t="153910" x="1571625" y="5278438"/>
          <p14:tracePt t="154059" x="1571625" y="5295900"/>
          <p14:tracePt t="154215" x="1571625" y="5305425"/>
          <p14:tracePt t="154222" x="1571625" y="5313363"/>
          <p14:tracePt t="154235" x="1571625" y="5322888"/>
          <p14:tracePt t="154251" x="1571625" y="5330825"/>
          <p14:tracePt t="154300" x="1571625" y="5340350"/>
          <p14:tracePt t="154317" x="1571625" y="5349875"/>
          <p14:tracePt t="154410" x="1571625" y="5357813"/>
          <p14:tracePt t="154426" x="1571625" y="5376863"/>
          <p14:tracePt t="154466" x="1571625" y="5384800"/>
          <p14:tracePt t="154505" x="1571625" y="5394325"/>
          <p14:tracePt t="154512" x="1571625" y="5402263"/>
          <p14:tracePt t="154521" x="1581150" y="5411788"/>
          <p14:tracePt t="154535" x="1581150" y="5421313"/>
          <p14:tracePt t="154553" x="1581150" y="5448300"/>
          <p14:tracePt t="154568" x="1589088" y="5465763"/>
          <p14:tracePt t="154585" x="1589088" y="5473700"/>
          <p14:tracePt t="154645" x="1589088" y="5483225"/>
          <p14:tracePt t="154660" x="1589088" y="5492750"/>
          <p14:tracePt t="154709" x="1598613" y="5492750"/>
          <p14:tracePt t="154732" x="1608138" y="5500688"/>
          <p14:tracePt t="154747" x="1608138" y="5519738"/>
          <p14:tracePt t="154754" x="1625600" y="5527675"/>
          <p14:tracePt t="154771" x="1625600" y="5537200"/>
          <p14:tracePt t="154785" x="1625600" y="5546725"/>
          <p14:tracePt t="154804" x="1633538" y="5554663"/>
          <p14:tracePt t="154880" x="1643063" y="5564188"/>
          <p14:tracePt t="154897" x="1652588" y="5572125"/>
          <p14:tracePt t="154911" x="1660525" y="5591175"/>
          <p14:tracePt t="154927" x="1670050" y="5591175"/>
          <p14:tracePt t="154943" x="1670050" y="5599113"/>
          <p14:tracePt t="155053" x="1679575" y="5608638"/>
          <p14:tracePt t="155069" x="1697038" y="5608638"/>
          <p14:tracePt t="155075" x="1697038" y="5618163"/>
          <p14:tracePt t="155091" x="1704975" y="5618163"/>
          <p14:tracePt t="155101" x="1714500" y="5618163"/>
          <p14:tracePt t="155119" x="1724025" y="5618163"/>
          <p14:tracePt t="155135" x="1731963" y="5626100"/>
          <p14:tracePt t="155151" x="1751013" y="5635625"/>
          <p14:tracePt t="155168" x="1785938" y="5653088"/>
          <p14:tracePt t="155185" x="1795463" y="5670550"/>
          <p14:tracePt t="155202" x="1812925" y="5680075"/>
          <p14:tracePt t="155218" x="1822450" y="5680075"/>
          <p14:tracePt t="155251" x="1830388" y="5689600"/>
          <p14:tracePt t="155285" x="1847850" y="5697538"/>
          <p14:tracePt t="155303" x="1857375" y="5697538"/>
          <p14:tracePt t="155318" x="1866900" y="5707063"/>
          <p14:tracePt t="155335" x="1874838" y="5715000"/>
          <p14:tracePt t="155351" x="1884363" y="5715000"/>
          <p14:tracePt t="155368" x="1893888" y="5741988"/>
          <p14:tracePt t="155385" x="1901825" y="5751513"/>
          <p14:tracePt t="155401" x="1901825" y="5761038"/>
          <p14:tracePt t="155418" x="1919288" y="5768975"/>
          <p14:tracePt t="155435" x="1928813" y="5786438"/>
          <p14:tracePt t="155451" x="1928813" y="5795963"/>
          <p14:tracePt t="155468" x="1938338" y="5822950"/>
          <p14:tracePt t="155485" x="1938338" y="5840413"/>
          <p14:tracePt t="155502" x="1938338" y="5857875"/>
          <p14:tracePt t="155518" x="1938338" y="5867400"/>
          <p14:tracePt t="155536" x="1938338" y="5894388"/>
          <p14:tracePt t="155553" x="1938338" y="5903913"/>
          <p14:tracePt t="155568" x="1938338" y="5911850"/>
          <p14:tracePt t="155585" x="1938338" y="5921375"/>
          <p14:tracePt t="155709" x="1938338" y="5929313"/>
          <p14:tracePt t="155725" x="1938338" y="5938838"/>
          <p14:tracePt t="155733" x="1938338" y="5948363"/>
          <p14:tracePt t="155749" x="1938338" y="5965825"/>
          <p14:tracePt t="155757" x="1938338" y="5975350"/>
          <p14:tracePt t="155778" x="1938338" y="5983288"/>
          <p14:tracePt t="155787" x="1938338" y="5992813"/>
          <p14:tracePt t="155802" x="1928813" y="6010275"/>
          <p14:tracePt t="155818" x="1911350" y="6019800"/>
          <p14:tracePt t="155834" x="1901825" y="6046788"/>
          <p14:tracePt t="155851" x="1893888" y="6054725"/>
          <p14:tracePt t="155868" x="1893888" y="6064250"/>
          <p14:tracePt t="155901" x="1893888" y="6072188"/>
          <p14:tracePt t="155921" x="1884363" y="6081713"/>
          <p14:tracePt t="155953" x="1884363" y="6091238"/>
          <p14:tracePt t="155959" x="1884363" y="6108700"/>
          <p14:tracePt t="155983" x="1884363" y="6118225"/>
          <p14:tracePt t="156297" x="1884363" y="6091238"/>
          <p14:tracePt t="156305" x="1884363" y="6072188"/>
          <p14:tracePt t="156319" x="1884363" y="6010275"/>
          <p14:tracePt t="156335" x="1901825" y="5929313"/>
          <p14:tracePt t="156351" x="1911350" y="5867400"/>
          <p14:tracePt t="156368" x="1928813" y="5786438"/>
          <p14:tracePt t="156385" x="1928813" y="5697538"/>
          <p14:tracePt t="156401" x="1938338" y="5608638"/>
          <p14:tracePt t="156418" x="1938338" y="5527675"/>
          <p14:tracePt t="156436" x="1965325" y="5394325"/>
          <p14:tracePt t="156453" x="1965325" y="5330825"/>
          <p14:tracePt t="156469" x="1965325" y="5286375"/>
          <p14:tracePt t="156485" x="1965325" y="5259388"/>
          <p14:tracePt t="156502" x="1965325" y="5233988"/>
          <p14:tracePt t="156518" x="1965325" y="5214938"/>
          <p14:tracePt t="156535" x="1965325" y="5207000"/>
          <p14:tracePt t="156552" x="1955800" y="5187950"/>
          <p14:tracePt t="156569" x="1946275" y="5162550"/>
          <p14:tracePt t="156585" x="1938338" y="5143500"/>
          <p14:tracePt t="156602" x="1919288" y="5126038"/>
          <p14:tracePt t="156618" x="1911350" y="5108575"/>
          <p14:tracePt t="156635" x="1901825" y="5081588"/>
          <p14:tracePt t="156652" x="1893888" y="5072063"/>
          <p14:tracePt t="156668" x="1884363" y="5064125"/>
          <p14:tracePt t="156685" x="1874838" y="5064125"/>
          <p14:tracePt t="156702" x="1874838" y="5054600"/>
          <p14:tracePt t="156719" x="1866900" y="5054600"/>
          <p14:tracePt t="156735" x="1839913" y="5045075"/>
          <p14:tracePt t="156752" x="1839913" y="5037138"/>
          <p14:tracePt t="156768" x="1830388" y="5037138"/>
          <p14:tracePt t="156785" x="1822450" y="5010150"/>
          <p14:tracePt t="156801" x="1822450" y="5000625"/>
          <p14:tracePt t="156818" x="1812925" y="5000625"/>
          <p14:tracePt t="156859" x="1812925" y="4992688"/>
          <p14:tracePt t="156875" x="1803400" y="4983163"/>
          <p14:tracePt t="156891" x="1803400" y="4973638"/>
          <p14:tracePt t="157055" x="1812925" y="4973638"/>
          <p14:tracePt t="157071" x="1822450" y="4973638"/>
          <p14:tracePt t="157079" x="1830388" y="4973638"/>
          <p14:tracePt t="157093" x="1839913" y="4983163"/>
          <p14:tracePt t="157125" x="1857375" y="4983163"/>
          <p14:tracePt t="157165" x="1857375" y="4992688"/>
          <p14:tracePt t="157187" x="1866900" y="4992688"/>
          <p14:tracePt t="157289" x="1874838" y="4992688"/>
          <p14:tracePt t="157305" x="1884363" y="5000625"/>
          <p14:tracePt t="157367" x="1893888" y="5010150"/>
          <p14:tracePt t="157375" x="1901825" y="5010150"/>
          <p14:tracePt t="157385" x="1901825" y="5027613"/>
          <p14:tracePt t="157402" x="1911350" y="5027613"/>
          <p14:tracePt t="157469" x="1928813" y="5037138"/>
          <p14:tracePt t="157477" x="1938338" y="5037138"/>
          <p14:tracePt t="157501" x="1946275" y="5045075"/>
          <p14:tracePt t="157579" x="1955800" y="5045075"/>
          <p14:tracePt t="157735" x="1965325" y="5054600"/>
          <p14:tracePt t="157783" x="1973263" y="5054600"/>
          <p14:tracePt t="157899" x="1982788" y="5064125"/>
          <p14:tracePt t="157993" x="1990725" y="5072063"/>
          <p14:tracePt t="158135" x="2009775" y="5072063"/>
          <p14:tracePt t="158213" x="2017713" y="5081588"/>
          <p14:tracePt t="158235" x="2027238" y="5081588"/>
          <p14:tracePt t="158259" x="2027238" y="5099050"/>
          <p14:tracePt t="158267" x="2036763" y="5099050"/>
          <p14:tracePt t="158321" x="2044700" y="5099050"/>
          <p14:tracePt t="158345" x="2044700" y="5108575"/>
          <p14:tracePt t="158393" x="2054225" y="5108575"/>
          <p14:tracePt t="158407" x="2062163" y="5108575"/>
          <p14:tracePt t="158533" x="2062163" y="5116513"/>
          <p14:tracePt t="158651" x="2054225" y="5108575"/>
          <p14:tracePt t="158660" x="2044700" y="5108575"/>
          <p14:tracePt t="158668" x="2036763" y="5091113"/>
          <p14:tracePt t="158685" x="2027238" y="5081588"/>
          <p14:tracePt t="158689" x="2017713" y="5072063"/>
          <p14:tracePt t="158702" x="2000250" y="5072063"/>
          <p14:tracePt t="158718" x="1990725" y="5064125"/>
          <p14:tracePt t="158735" x="1982788" y="5054600"/>
          <p14:tracePt t="158752" x="1973263" y="5045075"/>
          <p14:tracePt t="158768" x="1965325" y="5037138"/>
          <p14:tracePt t="158786" x="1955800" y="5019675"/>
          <p14:tracePt t="158801" x="1946275" y="5010150"/>
          <p14:tracePt t="158818" x="1938338" y="5010150"/>
          <p14:tracePt t="158835" x="1919288" y="5000625"/>
          <p14:tracePt t="158853" x="1901825" y="4992688"/>
          <p14:tracePt t="159081" x="1911350" y="4992688"/>
          <p14:tracePt t="159089" x="1928813" y="5000625"/>
          <p14:tracePt t="159104" x="1938338" y="5000625"/>
          <p14:tracePt t="159120" x="1946275" y="5027613"/>
          <p14:tracePt t="159152" x="1955800" y="5027613"/>
          <p14:tracePt t="159169" x="1965325" y="5027613"/>
          <p14:tracePt t="159185" x="1965325" y="5037138"/>
          <p14:tracePt t="159202" x="1973263" y="5045075"/>
          <p14:tracePt t="159219" x="1982788" y="5054600"/>
          <p14:tracePt t="159236" x="2009775" y="5064125"/>
          <p14:tracePt t="159252" x="2027238" y="5081588"/>
          <p14:tracePt t="159269" x="2036763" y="5099050"/>
          <p14:tracePt t="159285" x="2054225" y="5099050"/>
          <p14:tracePt t="159302" x="2062163" y="5108575"/>
          <p14:tracePt t="159335" x="2089150" y="5116513"/>
          <p14:tracePt t="159352" x="2098675" y="5116513"/>
          <p14:tracePt t="159369" x="2108200" y="5126038"/>
          <p14:tracePt t="159385" x="2116138" y="5135563"/>
          <p14:tracePt t="159402" x="2125663" y="5143500"/>
          <p14:tracePt t="159419" x="2133600" y="5143500"/>
          <p14:tracePt t="159435" x="2152650" y="5153025"/>
          <p14:tracePt t="159730" x="2152650" y="5170488"/>
          <p14:tracePt t="159737" x="2152650" y="5180013"/>
          <p14:tracePt t="159840" x="2143125" y="5187950"/>
          <p14:tracePt t="159856" x="2143125" y="5197475"/>
          <p14:tracePt t="159863" x="2143125" y="5207000"/>
          <p14:tracePt t="159894" x="2133600" y="5214938"/>
          <p14:tracePt t="159934" x="2133600" y="5224463"/>
          <p14:tracePt t="159957" x="2133600" y="5233988"/>
          <p14:tracePt t="159982" x="2133600" y="5251450"/>
          <p14:tracePt t="159988" x="2125663" y="5259388"/>
          <p14:tracePt t="160003" x="2125663" y="5278438"/>
          <p14:tracePt t="160020" x="2125663" y="5295900"/>
          <p14:tracePt t="160035" x="2116138" y="5322888"/>
          <p14:tracePt t="160052" x="2116138" y="5340350"/>
          <p14:tracePt t="160085" x="2116138" y="5349875"/>
          <p14:tracePt t="160114" x="2116138" y="5357813"/>
          <p14:tracePt t="160122" x="2116138" y="5367338"/>
          <p14:tracePt t="160136" x="2116138" y="5376863"/>
          <p14:tracePt t="160152" x="2116138" y="5411788"/>
          <p14:tracePt t="160169" x="2116138" y="5421313"/>
          <p14:tracePt t="160396" x="2116138" y="5429250"/>
          <p14:tracePt t="160403" x="2108200" y="5438775"/>
          <p14:tracePt t="160419" x="2108200" y="5465763"/>
          <p14:tracePt t="160435" x="2098675" y="5483225"/>
          <p14:tracePt t="160452" x="2081213" y="5510213"/>
          <p14:tracePt t="160469" x="2071688" y="5537200"/>
          <p14:tracePt t="160486" x="2062163" y="5554663"/>
          <p14:tracePt t="160502" x="2054225" y="5564188"/>
          <p14:tracePt t="160519" x="2054225" y="5572125"/>
          <p14:tracePt t="160535" x="2054225" y="5581650"/>
          <p14:tracePt t="160818" x="2054225" y="5599113"/>
          <p14:tracePt t="160825" x="2044700" y="5608638"/>
          <p14:tracePt t="160835" x="2044700" y="5618163"/>
          <p14:tracePt t="160856" x="2036763" y="5618163"/>
          <p14:tracePt t="161052" x="2044700" y="5608638"/>
          <p14:tracePt t="161060" x="2054225" y="5591175"/>
          <p14:tracePt t="161069" x="2062163" y="5581650"/>
          <p14:tracePt t="161085" x="2089150" y="5564188"/>
          <p14:tracePt t="161102" x="2108200" y="5546725"/>
          <p14:tracePt t="161119" x="2125663" y="5519738"/>
          <p14:tracePt t="161136" x="2160588" y="5500688"/>
          <p14:tracePt t="161154" x="2179638" y="5483225"/>
          <p14:tracePt t="161170" x="2197100" y="5465763"/>
          <p14:tracePt t="161185" x="2232025" y="5429250"/>
          <p14:tracePt t="161202" x="2259013" y="5376863"/>
          <p14:tracePt t="161219" x="2295525" y="5313363"/>
          <p14:tracePt t="161236" x="2322513" y="5259388"/>
          <p14:tracePt t="161252" x="2322513" y="5214938"/>
          <p14:tracePt t="161269" x="2322513" y="5170488"/>
          <p14:tracePt t="161285" x="2303463" y="5126038"/>
          <p14:tracePt t="161302" x="2268538" y="5064125"/>
          <p14:tracePt t="161319" x="2251075" y="5045075"/>
          <p14:tracePt t="161335" x="2232025" y="5027613"/>
          <p14:tracePt t="161352" x="2214563" y="5010150"/>
          <p14:tracePt t="161369" x="2187575" y="4983163"/>
          <p14:tracePt t="161386" x="2170113" y="4965700"/>
          <p14:tracePt t="161404" x="2143125" y="4938713"/>
          <p14:tracePt t="161420" x="2116138" y="4921250"/>
          <p14:tracePt t="161436" x="2108200" y="4902200"/>
          <p14:tracePt t="161452" x="2089150" y="4884738"/>
          <p14:tracePt t="161469" x="2071688" y="4867275"/>
          <p14:tracePt t="161485" x="2044700" y="4840288"/>
          <p14:tracePt t="161503" x="2027238" y="4822825"/>
          <p14:tracePt t="161519" x="2009775" y="4805363"/>
          <p14:tracePt t="161535" x="1982788" y="4786313"/>
          <p14:tracePt t="161552" x="1955800" y="4751388"/>
          <p14:tracePt t="161569" x="1946275" y="4741863"/>
          <p14:tracePt t="161585" x="1928813" y="4733925"/>
          <p14:tracePt t="161602" x="1901825" y="4724400"/>
          <p14:tracePt t="161619" x="1884363" y="4724400"/>
          <p14:tracePt t="161635" x="1866900" y="4724400"/>
          <p14:tracePt t="161654" x="1830388" y="4724400"/>
          <p14:tracePt t="161670" x="1785938" y="4724400"/>
          <p14:tracePt t="161686" x="1758950" y="4724400"/>
          <p14:tracePt t="161702" x="1679575" y="4741863"/>
          <p14:tracePt t="161719" x="1616075" y="4741863"/>
          <p14:tracePt t="161736" x="1571625" y="4741863"/>
          <p14:tracePt t="161752" x="1554163" y="4741863"/>
          <p14:tracePt t="161769" x="1536700" y="4741863"/>
          <p14:tracePt t="161787" x="1509713" y="4741863"/>
          <p14:tracePt t="161802" x="1482725" y="4741863"/>
          <p14:tracePt t="161818" x="1455738" y="4751388"/>
          <p14:tracePt t="161835" x="1446213" y="4751388"/>
          <p14:tracePt t="161851" x="1428750" y="4759325"/>
          <p14:tracePt t="161870" x="1411288" y="4768850"/>
          <p14:tracePt t="161885" x="1393825" y="4778375"/>
          <p14:tracePt t="161904" x="1357313" y="4813300"/>
          <p14:tracePt t="161920" x="1339850" y="4822825"/>
          <p14:tracePt t="161936" x="1330325" y="4830763"/>
          <p14:tracePt t="161952" x="1322388" y="4830763"/>
          <p14:tracePt t="161969" x="1303338" y="4830763"/>
          <p14:tracePt t="161986" x="1285875" y="4849813"/>
          <p14:tracePt t="162002" x="1268413" y="4867275"/>
          <p14:tracePt t="162019" x="1250950" y="4894263"/>
          <p14:tracePt t="162035" x="1223963" y="4921250"/>
          <p14:tracePt t="162054" x="1204913" y="4965700"/>
          <p14:tracePt t="162070" x="1196975" y="4983163"/>
          <p14:tracePt t="162085" x="1187450" y="5010150"/>
          <p14:tracePt t="162102" x="1187450" y="5027613"/>
          <p14:tracePt t="162119" x="1187450" y="5045075"/>
          <p14:tracePt t="162135" x="1187450" y="5072063"/>
          <p14:tracePt t="162152" x="1187450" y="5091113"/>
          <p14:tracePt t="162170" x="1187450" y="5116513"/>
          <p14:tracePt t="162186" x="1187450" y="5135563"/>
          <p14:tracePt t="162202" x="1187450" y="5162550"/>
          <p14:tracePt t="162219" x="1187450" y="5180013"/>
          <p14:tracePt t="162235" x="1187450" y="5197475"/>
          <p14:tracePt t="162252" x="1187450" y="5224463"/>
          <p14:tracePt t="162269" x="1187450" y="5241925"/>
          <p14:tracePt t="162285" x="1187450" y="5259388"/>
          <p14:tracePt t="162302" x="1187450" y="5278438"/>
          <p14:tracePt t="162320" x="1196975" y="5313363"/>
          <p14:tracePt t="162335" x="1204913" y="5330825"/>
          <p14:tracePt t="162352" x="1214438" y="5349875"/>
          <p14:tracePt t="162370" x="1223963" y="5376863"/>
          <p14:tracePt t="162386" x="1241425" y="5394325"/>
          <p14:tracePt t="162402" x="1268413" y="5411788"/>
          <p14:tracePt t="162419" x="1276350" y="5429250"/>
          <p14:tracePt t="162436" x="1295400" y="5465763"/>
          <p14:tracePt t="162452" x="1312863" y="5483225"/>
          <p14:tracePt t="162469" x="1339850" y="5500688"/>
          <p14:tracePt t="162486" x="1357313" y="5527675"/>
          <p14:tracePt t="162502" x="1374775" y="5546725"/>
          <p14:tracePt t="162519" x="1401763" y="5564188"/>
          <p14:tracePt t="162536" x="1419225" y="5591175"/>
          <p14:tracePt t="162554" x="1438275" y="5618163"/>
          <p14:tracePt t="162570" x="1446213" y="5635625"/>
          <p14:tracePt t="162586" x="1473200" y="5643563"/>
          <p14:tracePt t="162602" x="1490663" y="5643563"/>
          <p14:tracePt t="162619" x="1509713" y="5643563"/>
          <p14:tracePt t="162636" x="1527175" y="5643563"/>
          <p14:tracePt t="162652" x="1554163" y="5643563"/>
          <p14:tracePt t="162669" x="1571625" y="5643563"/>
          <p14:tracePt t="162686" x="1616075" y="5662613"/>
          <p14:tracePt t="162703" x="1643063" y="5662613"/>
          <p14:tracePt t="162719" x="1660525" y="5670550"/>
          <p14:tracePt t="162736" x="1687513" y="5670550"/>
          <p14:tracePt t="162752" x="1704975" y="5670550"/>
          <p14:tracePt t="162769" x="1724025" y="5670550"/>
          <p14:tracePt t="162787" x="1758950" y="5670550"/>
          <p14:tracePt t="162802" x="1768475" y="5670550"/>
          <p14:tracePt t="162821" x="1785938" y="5670550"/>
          <p14:tracePt t="162836" x="1803400" y="5670550"/>
          <p14:tracePt t="162852" x="1830388" y="5653088"/>
          <p14:tracePt t="162869" x="1847850" y="5653088"/>
          <p14:tracePt t="162886" x="1857375" y="5653088"/>
          <p14:tracePt t="162902" x="1866900" y="5653088"/>
          <p14:tracePt t="162919" x="1884363" y="5662613"/>
          <p14:tracePt t="162936" x="1919288" y="5670550"/>
          <p14:tracePt t="162952" x="1938338" y="5670550"/>
          <p14:tracePt t="162969" x="1955800" y="5670550"/>
          <p14:tracePt t="162986" x="1982788" y="5670550"/>
          <p14:tracePt t="163002" x="2000250" y="5670550"/>
          <p14:tracePt t="163018" x="2017713" y="5670550"/>
          <p14:tracePt t="163035" x="2044700" y="5670550"/>
          <p14:tracePt t="163052" x="2062163" y="5653088"/>
          <p14:tracePt t="163070" x="2089150" y="5626100"/>
          <p14:tracePt t="163085" x="2125663" y="5608638"/>
          <p14:tracePt t="163102" x="2143125" y="5581650"/>
          <p14:tracePt t="163118" x="2160588" y="5564188"/>
          <p14:tracePt t="163135" x="2179638" y="5546725"/>
          <p14:tracePt t="163152" x="2187575" y="5537200"/>
          <p14:tracePt t="163168" x="2197100" y="5510213"/>
          <p14:tracePt t="163185" x="2214563" y="5492750"/>
          <p14:tracePt t="163187" x="2214563" y="5483225"/>
          <p14:tracePt t="163202" x="2224088" y="5465763"/>
          <p14:tracePt t="163219" x="2232025" y="5429250"/>
          <p14:tracePt t="163236" x="2232025" y="5402263"/>
          <p14:tracePt t="163252" x="2232025" y="5367338"/>
          <p14:tracePt t="163269" x="2232025" y="5330825"/>
          <p14:tracePt t="163286" x="2232025" y="5313363"/>
          <p14:tracePt t="163304" x="2224088" y="5259388"/>
          <p14:tracePt t="163320" x="2214563" y="5241925"/>
          <p14:tracePt t="163336" x="2205038" y="5207000"/>
          <p14:tracePt t="163352" x="2179638" y="5170488"/>
          <p14:tracePt t="163369" x="2160588" y="5143500"/>
          <p14:tracePt t="163386" x="2133600" y="5108575"/>
          <p14:tracePt t="163402" x="2116138" y="5091113"/>
          <p14:tracePt t="163419" x="2108200" y="5064125"/>
          <p14:tracePt t="163436" x="2098675" y="5045075"/>
          <p14:tracePt t="163453" x="2071688" y="5019675"/>
          <p14:tracePt t="163469" x="2054225" y="4992688"/>
          <p14:tracePt t="163486" x="2044700" y="4965700"/>
          <p14:tracePt t="163503" x="2027238" y="4938713"/>
          <p14:tracePt t="163519" x="2000250" y="4921250"/>
          <p14:tracePt t="163536" x="1990725" y="4911725"/>
          <p14:tracePt t="163554" x="1973263" y="4894263"/>
          <p14:tracePt t="163571" x="1965325" y="4894263"/>
          <p14:tracePt t="163602" x="1955800" y="4884738"/>
          <p14:tracePt t="163636" x="1946275" y="4884738"/>
          <p14:tracePt t="163652" x="1928813" y="4867275"/>
          <p14:tracePt t="163669" x="1919288" y="4857750"/>
          <p14:tracePt t="163686" x="1911350" y="4857750"/>
          <p14:tracePt t="163689" x="1901825" y="4849813"/>
          <p14:tracePt t="163702" x="1893888" y="4849813"/>
          <p14:tracePt t="163721" x="1874838" y="4840288"/>
          <p14:tracePt t="163736" x="1847850" y="4840288"/>
          <p14:tracePt t="163753" x="1830388" y="4830763"/>
          <p14:tracePt t="163769" x="1812925" y="4830763"/>
          <p14:tracePt t="163786" x="1795463" y="4822825"/>
          <p14:tracePt t="163804" x="1768475" y="4822825"/>
          <p14:tracePt t="163818" x="1751013" y="4822825"/>
          <p14:tracePt t="163835" x="1741488" y="4822825"/>
          <p14:tracePt t="163876" x="1731963" y="4822825"/>
          <p14:tracePt t="163892" x="1724025" y="4822825"/>
          <p14:tracePt t="163902" x="1704975" y="4822825"/>
          <p14:tracePt t="163919" x="1687513" y="4822825"/>
          <p14:tracePt t="163936" x="1670050" y="4830763"/>
          <p14:tracePt t="163953" x="1652588" y="4849813"/>
          <p14:tracePt t="163986" x="1633538" y="4849813"/>
          <p14:tracePt t="164002" x="1625600" y="4857750"/>
          <p14:tracePt t="164019" x="1625600" y="4876800"/>
          <p14:tracePt t="164036" x="1608138" y="4894263"/>
          <p14:tracePt t="164053" x="1589088" y="4902200"/>
          <p14:tracePt t="164070" x="1554163" y="4911725"/>
          <p14:tracePt t="164086" x="1536700" y="4921250"/>
          <p14:tracePt t="164102" x="1517650" y="4948238"/>
          <p14:tracePt t="164119" x="1482725" y="4965700"/>
          <p14:tracePt t="164136" x="1465263" y="4983163"/>
          <p14:tracePt t="164152" x="1446213" y="4992688"/>
          <p14:tracePt t="164169" x="1419225" y="5019675"/>
          <p14:tracePt t="164186" x="1411288" y="5027613"/>
          <p14:tracePt t="164189" x="1401763" y="5037138"/>
          <p14:tracePt t="164204" x="1384300" y="5045075"/>
          <p14:tracePt t="164221" x="1374775" y="5045075"/>
          <p14:tracePt t="164236" x="1357313" y="5054600"/>
          <p14:tracePt t="164253" x="1347788" y="5064125"/>
          <p14:tracePt t="164269" x="1330325" y="5091113"/>
          <p14:tracePt t="164286" x="1322388" y="5108575"/>
          <p14:tracePt t="164302" x="1312863" y="5116513"/>
          <p14:tracePt t="164319" x="1303338" y="5135563"/>
          <p14:tracePt t="164336" x="1295400" y="5170488"/>
          <p14:tracePt t="164353" x="1276350" y="5187950"/>
          <p14:tracePt t="164369" x="1268413" y="5207000"/>
          <p14:tracePt t="164386" x="1268413" y="5233988"/>
          <p14:tracePt t="164402" x="1258888" y="5251450"/>
          <p14:tracePt t="164419" x="1250950" y="5268913"/>
          <p14:tracePt t="164436" x="1250950" y="5313363"/>
          <p14:tracePt t="164454" x="1241425" y="5340350"/>
          <p14:tracePt t="164471" x="1231900" y="5367338"/>
          <p14:tracePt t="164486" x="1231900" y="5376863"/>
          <p14:tracePt t="164503" x="1231900" y="5384800"/>
          <p14:tracePt t="164519" x="1231900" y="5394325"/>
          <p14:tracePt t="164536" x="1231900" y="5402263"/>
          <p14:tracePt t="164552" x="1231900" y="5429250"/>
          <p14:tracePt t="164569" x="1231900" y="5448300"/>
          <p14:tracePt t="164586" x="1241425" y="5473700"/>
          <p14:tracePt t="164603" x="1241425" y="5500688"/>
          <p14:tracePt t="164636" x="1250950" y="5510213"/>
          <p14:tracePt t="164653" x="1250950" y="5519738"/>
          <p14:tracePt t="164669" x="1258888" y="5527675"/>
          <p14:tracePt t="164686" x="1268413" y="5546725"/>
          <p14:tracePt t="164704" x="1295400" y="5572125"/>
          <p14:tracePt t="164720" x="1303338" y="5581650"/>
          <p14:tracePt t="164736" x="1312863" y="5599113"/>
          <p14:tracePt t="164752" x="1312863" y="5608638"/>
          <p14:tracePt t="164769" x="1322388" y="5618163"/>
          <p14:tracePt t="164786" x="1330325" y="5626100"/>
          <p14:tracePt t="164802" x="1347788" y="5653088"/>
          <p14:tracePt t="164819" x="1366838" y="5670550"/>
          <p14:tracePt t="164835" x="1384300" y="5689600"/>
          <p14:tracePt t="164852" x="1401763" y="5707063"/>
          <p14:tracePt t="164868" x="1419225" y="5734050"/>
          <p14:tracePt t="164885" x="1438275" y="5741988"/>
          <p14:tracePt t="164902" x="1455738" y="5761038"/>
          <p14:tracePt t="164919" x="1473200" y="5768975"/>
          <p14:tracePt t="164936" x="1482725" y="5778500"/>
          <p14:tracePt t="164954" x="1517650" y="5795963"/>
          <p14:tracePt t="164971" x="1536700" y="5805488"/>
          <p14:tracePt t="164986" x="1544638" y="5805488"/>
          <p14:tracePt t="165002" x="1562100" y="5805488"/>
          <p14:tracePt t="165019" x="1589088" y="5813425"/>
          <p14:tracePt t="165036" x="1608138" y="5813425"/>
          <p14:tracePt t="165053" x="1625600" y="5813425"/>
          <p14:tracePt t="165069" x="1643063" y="5813425"/>
          <p14:tracePt t="165086" x="1670050" y="5813425"/>
          <p14:tracePt t="165120" x="1687513" y="5813425"/>
          <p14:tracePt t="165136" x="1704975" y="5813425"/>
          <p14:tracePt t="165152" x="1731963" y="5813425"/>
          <p14:tracePt t="165169" x="1741488" y="5813425"/>
          <p14:tracePt t="165185" x="1751013" y="5813425"/>
          <p14:tracePt t="165203" x="1768475" y="5813425"/>
          <p14:tracePt t="165221" x="1785938" y="5813425"/>
          <p14:tracePt t="165236" x="1812925" y="5813425"/>
          <p14:tracePt t="165253" x="1830388" y="5813425"/>
          <p14:tracePt t="165269" x="1839913" y="5805488"/>
          <p14:tracePt t="165286" x="1857375" y="5805488"/>
          <p14:tracePt t="165303" x="1874838" y="5805488"/>
          <p14:tracePt t="165319" x="1884363" y="5805488"/>
          <p14:tracePt t="165400" x="1893888" y="5805488"/>
          <p14:tracePt t="165417" x="1901825" y="5805488"/>
          <p14:tracePt t="165425" x="1911350" y="5786438"/>
          <p14:tracePt t="165436" x="1919288" y="5786438"/>
          <p14:tracePt t="165453" x="1938338" y="5786438"/>
          <p14:tracePt t="165471" x="1973263" y="5778500"/>
          <p14:tracePt t="165486" x="1990725" y="5778500"/>
          <p14:tracePt t="165503" x="2017713" y="5768975"/>
          <p14:tracePt t="165519" x="2027238" y="5768975"/>
          <p14:tracePt t="165651" x="2062163" y="5768975"/>
          <p14:tracePt t="165659" x="2071688" y="5761038"/>
          <p14:tracePt t="165669" x="2081213" y="5761038"/>
          <p14:tracePt t="165686" x="2098675" y="5761038"/>
          <p14:tracePt t="165703" x="2116138" y="5751513"/>
          <p14:tracePt t="165753" x="2133600" y="5741988"/>
          <p14:tracePt t="167591" x="2125663" y="5724525"/>
          <p14:tracePt t="167607" x="2116138" y="5715000"/>
          <p14:tracePt t="167615" x="2116138" y="5707063"/>
          <p14:tracePt t="167623" x="2116138" y="5697538"/>
          <p14:tracePt t="167636" x="2116138" y="5689600"/>
          <p14:tracePt t="167655" x="2108200" y="5653088"/>
          <p14:tracePt t="167670" x="2108200" y="5643563"/>
          <p14:tracePt t="167686" x="2098675" y="5635625"/>
          <p14:tracePt t="167703" x="2098675" y="5618163"/>
          <p14:tracePt t="167720" x="2089150" y="5599113"/>
          <p14:tracePt t="167736" x="2081213" y="5572125"/>
          <p14:tracePt t="167754" x="2054225" y="5537200"/>
          <p14:tracePt t="167772" x="2044700" y="5510213"/>
          <p14:tracePt t="167787" x="2036763" y="5492750"/>
          <p14:tracePt t="167803" x="2017713" y="5456238"/>
          <p14:tracePt t="167820" x="1990725" y="5411788"/>
          <p14:tracePt t="167836" x="1973263" y="5384800"/>
          <p14:tracePt t="167853" x="1946275" y="5357813"/>
          <p14:tracePt t="167870" x="1928813" y="5330825"/>
          <p14:tracePt t="167886" x="1911350" y="5305425"/>
          <p14:tracePt t="167904" x="1893888" y="5278438"/>
          <p14:tracePt t="167920" x="1866900" y="5259388"/>
          <p14:tracePt t="167936" x="1847850" y="5233988"/>
          <p14:tracePt t="167953" x="1830388" y="5214938"/>
          <p14:tracePt t="167970" x="1822450" y="5197475"/>
          <p14:tracePt t="167986" x="1795463" y="5180013"/>
          <p14:tracePt t="168003" x="1785938" y="5180013"/>
          <p14:tracePt t="168193" x="1785938" y="5162550"/>
          <p14:tracePt t="168217" x="1776413" y="5153025"/>
          <p14:tracePt t="168225" x="1768475" y="5135563"/>
          <p14:tracePt t="168236" x="1758950" y="5126038"/>
          <p14:tracePt t="168253" x="1731963" y="5091113"/>
          <p14:tracePt t="168270" x="1724025" y="5072063"/>
          <p14:tracePt t="168287" x="1714500" y="5072063"/>
          <p14:tracePt t="168515" x="1714500" y="5064125"/>
          <p14:tracePt t="168523" x="1714500" y="5045075"/>
          <p14:tracePt t="168537" x="1731963" y="5037138"/>
          <p14:tracePt t="168553" x="1741488" y="5027613"/>
          <p14:tracePt t="168679" x="1741488" y="5019675"/>
          <p14:tracePt t="168703" x="1731963" y="5010150"/>
          <p14:tracePt t="168709" x="1724025" y="5010150"/>
          <p14:tracePt t="168720" x="1724025" y="5000625"/>
          <p14:tracePt t="168736" x="1704975" y="4992688"/>
          <p14:tracePt t="168753" x="1704975" y="4973638"/>
          <p14:tracePt t="168770" x="1697038" y="4965700"/>
          <p14:tracePt t="168787" x="1687513" y="4965700"/>
          <p14:tracePt t="168827" x="1652588" y="4973638"/>
          <p14:tracePt t="168834" x="1633538" y="4983163"/>
          <p14:tracePt t="168842" x="1625600" y="4992688"/>
          <p14:tracePt t="168852" x="1616075" y="5000625"/>
          <p14:tracePt t="168869" x="1598613" y="5019675"/>
          <p14:tracePt t="168886" x="1589088" y="5027613"/>
          <p14:tracePt t="168902" x="1581150" y="5045075"/>
          <p14:tracePt t="168920" x="1571625" y="5054600"/>
          <p14:tracePt t="168936" x="1571625" y="5072063"/>
          <p14:tracePt t="168953" x="1554163" y="5081588"/>
          <p14:tracePt t="168969" x="1544638" y="5099050"/>
          <p14:tracePt t="168986" x="1544638" y="5126038"/>
          <p14:tracePt t="169002" x="1544638" y="5135563"/>
          <p14:tracePt t="169019" x="1544638" y="5153025"/>
          <p14:tracePt t="169036" x="1544638" y="5162550"/>
          <p14:tracePt t="169052" x="1544638" y="5187950"/>
          <p14:tracePt t="169069" x="1544638" y="5207000"/>
          <p14:tracePt t="169086" x="1544638" y="5224463"/>
          <p14:tracePt t="169103" x="1544638" y="5233988"/>
          <p14:tracePt t="169119" x="1544638" y="5241925"/>
          <p14:tracePt t="169136" x="1544638" y="5259388"/>
          <p14:tracePt t="169152" x="1544638" y="5268913"/>
          <p14:tracePt t="169273" x="1544638" y="5278438"/>
          <p14:tracePt t="169289" x="1544638" y="5286375"/>
          <p14:tracePt t="169305" x="1544638" y="5295900"/>
          <p14:tracePt t="169321" x="1544638" y="5305425"/>
          <p14:tracePt t="169327" x="1544638" y="5313363"/>
          <p14:tracePt t="169343" x="1544638" y="5322888"/>
          <p14:tracePt t="169367" x="1544638" y="5340350"/>
          <p14:tracePt t="169375" x="1544638" y="5349875"/>
          <p14:tracePt t="169386" x="1544638" y="5357813"/>
          <p14:tracePt t="169403" x="1544638" y="5367338"/>
          <p14:tracePt t="169502" x="1562100" y="5376863"/>
          <p14:tracePt t="169515" x="1562100" y="5384800"/>
          <p14:tracePt t="169523" x="1562100" y="5394325"/>
          <p14:tracePt t="169539" x="1562100" y="5411788"/>
          <p14:tracePt t="169553" x="1562100" y="5421313"/>
          <p14:tracePt t="169601" x="1562100" y="5429250"/>
          <p14:tracePt t="169671" x="1562100" y="5438775"/>
          <p14:tracePt t="169687" x="1562100" y="5448300"/>
          <p14:tracePt t="169765" x="1571625" y="5473700"/>
          <p14:tracePt t="169773" x="1581150" y="5483225"/>
          <p14:tracePt t="169787" x="1581150" y="5492750"/>
          <p14:tracePt t="169805" x="1589088" y="5519738"/>
          <p14:tracePt t="169822" x="1598613" y="5519738"/>
          <p14:tracePt t="169837" x="1608138" y="5546725"/>
          <p14:tracePt t="169853" x="1608138" y="5554663"/>
          <p14:tracePt t="169870" x="1633538" y="5572125"/>
          <p14:tracePt t="169886" x="1633538" y="5581650"/>
          <p14:tracePt t="169903" x="1643063" y="5581650"/>
          <p14:tracePt t="169985" x="1643063" y="5591175"/>
          <p14:tracePt t="169993" x="1652588" y="5599113"/>
          <p14:tracePt t="170003" x="1652588" y="5618163"/>
          <p14:tracePt t="170020" x="1660525" y="5626100"/>
          <p14:tracePt t="170037" x="1670050" y="5635625"/>
          <p14:tracePt t="170053" x="1679575" y="5643563"/>
          <p14:tracePt t="170070" x="1687513" y="5662613"/>
          <p14:tracePt t="170088" x="1714500" y="5689600"/>
          <p14:tracePt t="170103" x="1724025" y="5697538"/>
          <p14:tracePt t="170235" x="1731963" y="5707063"/>
          <p14:tracePt t="170243" x="1731963" y="5715000"/>
          <p14:tracePt t="170259" x="1741488" y="5715000"/>
          <p14:tracePt t="170275" x="1741488" y="5724525"/>
          <p14:tracePt t="170287" x="1751013" y="5734050"/>
          <p14:tracePt t="170375" x="1776413" y="5734050"/>
          <p14:tracePt t="170383" x="1785938" y="5724525"/>
          <p14:tracePt t="170391" x="1795463" y="5697538"/>
          <p14:tracePt t="170403" x="1812925" y="5680075"/>
          <p14:tracePt t="170420" x="1830388" y="5608638"/>
          <p14:tracePt t="170437" x="1857375" y="5537200"/>
          <p14:tracePt t="170453" x="1857375" y="5473700"/>
          <p14:tracePt t="170470" x="1839913" y="5429250"/>
          <p14:tracePt t="170487" x="1812925" y="5394325"/>
          <p14:tracePt t="170504" x="1785938" y="5349875"/>
          <p14:tracePt t="170520" x="1768475" y="5330825"/>
          <p14:tracePt t="170536" x="1758950" y="5295900"/>
          <p14:tracePt t="170553" x="1731963" y="5268913"/>
          <p14:tracePt t="170572" x="1724025" y="5233988"/>
          <p14:tracePt t="170587" x="1724025" y="5224463"/>
          <p14:tracePt t="170603" x="1724025" y="5214938"/>
          <p14:tracePt t="170621" x="1714500" y="5207000"/>
          <p14:tracePt t="170666" x="1714500" y="5197475"/>
          <p14:tracePt t="170673" x="1714500" y="5180013"/>
          <p14:tracePt t="170687" x="1714500" y="5170488"/>
          <p14:tracePt t="170705" x="1724025" y="5143500"/>
          <p14:tracePt t="170720" x="1751013" y="5099050"/>
          <p14:tracePt t="170737" x="1785938" y="5027613"/>
          <p14:tracePt t="170753" x="1812925" y="4983163"/>
          <p14:tracePt t="170770" x="1839913" y="4948238"/>
          <p14:tracePt t="170787" x="1847850" y="4929188"/>
          <p14:tracePt t="170804" x="1866900" y="4921250"/>
          <p14:tracePt t="170822" x="1874838" y="4911725"/>
          <p14:tracePt t="170994" x="1884363" y="4911725"/>
          <p14:tracePt t="171001" x="1901825" y="4921250"/>
          <p14:tracePt t="171009" x="1911350" y="4929188"/>
          <p14:tracePt t="171020" x="1911350" y="4938713"/>
          <p14:tracePt t="171037" x="1928813" y="4956175"/>
          <p14:tracePt t="171053" x="1946275" y="4983163"/>
          <p14:tracePt t="171072" x="1982788" y="5010150"/>
          <p14:tracePt t="171088" x="1990725" y="5019675"/>
          <p14:tracePt t="171103" x="2000250" y="5027613"/>
          <p14:tracePt t="171120" x="2009775" y="5054600"/>
          <p14:tracePt t="171136" x="2017713" y="5064125"/>
          <p14:tracePt t="171153" x="2027238" y="5081588"/>
          <p14:tracePt t="171169" x="2054225" y="5091113"/>
          <p14:tracePt t="171203" x="2062163" y="5099050"/>
          <p14:tracePt t="171234" x="2071688" y="5108575"/>
          <p14:tracePt t="171250" x="2081213" y="5126038"/>
          <p14:tracePt t="171258" x="2089150" y="5135563"/>
          <p14:tracePt t="171269" x="2098675" y="5143500"/>
          <p14:tracePt t="171286" x="2108200" y="5153025"/>
          <p14:tracePt t="171302" x="2125663" y="5170488"/>
          <p14:tracePt t="171319" x="2133600" y="5180013"/>
          <p14:tracePt t="171336" x="2143125" y="5207000"/>
          <p14:tracePt t="171353" x="2160588" y="5214938"/>
          <p14:tracePt t="171402" x="2160588" y="5224463"/>
          <p14:tracePt t="171416" x="2160588" y="5233988"/>
          <p14:tracePt t="171424" x="2170113" y="5241925"/>
          <p14:tracePt t="171437" x="2170113" y="5251450"/>
          <p14:tracePt t="171453" x="2170113" y="5259388"/>
          <p14:tracePt t="171470" x="2179638" y="5278438"/>
          <p14:tracePt t="171587" x="2179638" y="5295900"/>
          <p14:tracePt t="171604" x="2179638" y="5322888"/>
          <p14:tracePt t="171612" x="2179638" y="5330825"/>
          <p14:tracePt t="171620" x="2179638" y="5340350"/>
          <p14:tracePt t="171637" x="2179638" y="5349875"/>
          <p14:tracePt t="171653" x="2179638" y="5367338"/>
          <p14:tracePt t="171670" x="2179638" y="5376863"/>
          <p14:tracePt t="171687" x="2179638" y="5402263"/>
          <p14:tracePt t="171703" x="2179638" y="5411788"/>
          <p14:tracePt t="171722" x="2179638" y="5438775"/>
          <p14:tracePt t="171738" x="2179638" y="5448300"/>
          <p14:tracePt t="171816" x="2179638" y="5465763"/>
          <p14:tracePt t="171824" x="2179638" y="5473700"/>
          <p14:tracePt t="171837" x="2179638" y="5483225"/>
          <p14:tracePt t="171853" x="2170113" y="5500688"/>
          <p14:tracePt t="171870" x="2170113" y="5510213"/>
          <p14:tracePt t="171887" x="2160588" y="5519738"/>
          <p14:tracePt t="171903" x="2160588" y="5527675"/>
          <p14:tracePt t="171920" x="2152650" y="5554663"/>
          <p14:tracePt t="171937" x="2143125" y="5554663"/>
          <p14:tracePt t="171953" x="2133600" y="5564188"/>
          <p14:tracePt t="171971" x="2108200" y="5581650"/>
          <p14:tracePt t="171988" x="2089150" y="5591175"/>
          <p14:tracePt t="172004" x="2071688" y="5618163"/>
          <p14:tracePt t="172020" x="2044700" y="5635625"/>
          <p14:tracePt t="172037" x="2027238" y="5653088"/>
          <p14:tracePt t="172053" x="2017713" y="5670550"/>
          <p14:tracePt t="172070" x="1982788" y="5697538"/>
          <p14:tracePt t="172087" x="1965325" y="5715000"/>
          <p14:tracePt t="172103" x="1946275" y="5734050"/>
          <p14:tracePt t="172120" x="1911350" y="5761038"/>
          <p14:tracePt t="172137" x="1893888" y="5778500"/>
          <p14:tracePt t="172153" x="1884363" y="5786438"/>
          <p14:tracePt t="172170" x="1874838" y="5786438"/>
          <p14:tracePt t="172187" x="1874838" y="5795963"/>
          <p14:tracePt t="172203" x="1857375" y="5805488"/>
          <p14:tracePt t="172222" x="1830388" y="5832475"/>
          <p14:tracePt t="172237" x="1822450" y="5832475"/>
          <p14:tracePt t="173036" x="1830388" y="5822950"/>
          <p14:tracePt t="173044" x="1847850" y="5813425"/>
          <p14:tracePt t="173054" x="1857375" y="5805488"/>
          <p14:tracePt t="173070" x="1884363" y="5786438"/>
          <p14:tracePt t="173087" x="1919288" y="5786438"/>
          <p14:tracePt t="173103" x="1938338" y="5786438"/>
          <p14:tracePt t="173122" x="1973263" y="5768975"/>
          <p14:tracePt t="173138" x="1990725" y="5751513"/>
          <p14:tracePt t="173154" x="2009775" y="5734050"/>
          <p14:tracePt t="173170" x="2027238" y="5715000"/>
          <p14:tracePt t="173187" x="2054225" y="5697538"/>
          <p14:tracePt t="173205" x="2071688" y="5670550"/>
          <p14:tracePt t="173220" x="2089150" y="5653088"/>
          <p14:tracePt t="173237" x="2098675" y="5635625"/>
          <p14:tracePt t="173254" x="2125663" y="5599113"/>
          <p14:tracePt t="173270" x="2133600" y="5581650"/>
          <p14:tracePt t="173287" x="2133600" y="5564188"/>
          <p14:tracePt t="173303" x="2143125" y="5537200"/>
          <p14:tracePt t="173320" x="2152650" y="5510213"/>
          <p14:tracePt t="173337" x="2160588" y="5448300"/>
          <p14:tracePt t="173354" x="2179638" y="5402263"/>
          <p14:tracePt t="173372" x="2179638" y="5313363"/>
          <p14:tracePt t="173388" x="2179638" y="5268913"/>
          <p14:tracePt t="173404" x="2179638" y="5207000"/>
          <p14:tracePt t="173420" x="2170113" y="5143500"/>
          <p14:tracePt t="173437" x="2143125" y="5072063"/>
          <p14:tracePt t="173454" x="2125663" y="4992688"/>
          <p14:tracePt t="173470" x="2098675" y="4911725"/>
          <p14:tracePt t="173487" x="2071688" y="4849813"/>
          <p14:tracePt t="173506" x="2017713" y="4759325"/>
          <p14:tracePt t="173520" x="1982788" y="4697413"/>
          <p14:tracePt t="173537" x="1955800" y="4670425"/>
          <p14:tracePt t="173554" x="1938338" y="4652963"/>
          <p14:tracePt t="173570" x="1919288" y="4635500"/>
          <p14:tracePt t="173587" x="1901825" y="4616450"/>
          <p14:tracePt t="173604" x="1874838" y="4591050"/>
          <p14:tracePt t="173622" x="1847850" y="4572000"/>
          <p14:tracePt t="173639" x="1830388" y="4564063"/>
          <p14:tracePt t="173654" x="1803400" y="4564063"/>
          <p14:tracePt t="173670" x="1785938" y="4554538"/>
          <p14:tracePt t="173687" x="1768475" y="4554538"/>
          <p14:tracePt t="173704" x="1751013" y="4554538"/>
          <p14:tracePt t="173720" x="1724025" y="4554538"/>
          <p14:tracePt t="173737" x="1697038" y="4554538"/>
          <p14:tracePt t="173754" x="1670050" y="4564063"/>
          <p14:tracePt t="173772" x="1643063" y="4564063"/>
          <p14:tracePt t="173787" x="1625600" y="4564063"/>
          <p14:tracePt t="173804" x="1608138" y="4572000"/>
          <p14:tracePt t="173820" x="1581150" y="4581525"/>
          <p14:tracePt t="173837" x="1562100" y="4591050"/>
          <p14:tracePt t="173854" x="1544638" y="4616450"/>
          <p14:tracePt t="173872" x="1509713" y="4643438"/>
          <p14:tracePt t="173888" x="1465263" y="4670425"/>
          <p14:tracePt t="173904" x="1446213" y="4687888"/>
          <p14:tracePt t="173920" x="1438275" y="4706938"/>
          <p14:tracePt t="173937" x="1411288" y="4714875"/>
          <p14:tracePt t="173954" x="1393825" y="4741863"/>
          <p14:tracePt t="173970" x="1374775" y="4768850"/>
          <p14:tracePt t="173987" x="1347788" y="4813300"/>
          <p14:tracePt t="174004" x="1330325" y="4867275"/>
          <p14:tracePt t="174022" x="1285875" y="4956175"/>
          <p14:tracePt t="174037" x="1258888" y="5019675"/>
          <p14:tracePt t="174054" x="1250950" y="5037138"/>
          <p14:tracePt t="174070" x="1250950" y="5054600"/>
          <p14:tracePt t="174087" x="1250950" y="5081588"/>
          <p14:tracePt t="174103" x="1250950" y="5099050"/>
          <p14:tracePt t="174121" x="1268413" y="5143500"/>
          <p14:tracePt t="174139" x="1276350" y="5197475"/>
          <p14:tracePt t="174154" x="1285875" y="5241925"/>
          <p14:tracePt t="174170" x="1285875" y="5305425"/>
          <p14:tracePt t="174187" x="1285875" y="5367338"/>
          <p14:tracePt t="174204" x="1312863" y="5448300"/>
          <p14:tracePt t="174220" x="1339850" y="5527675"/>
          <p14:tracePt t="174237" x="1393825" y="5572125"/>
          <p14:tracePt t="174254" x="1428750" y="5599113"/>
          <p14:tracePt t="174273" x="1509713" y="5635625"/>
          <p14:tracePt t="174288" x="1544638" y="5653088"/>
          <p14:tracePt t="174304" x="1598613" y="5680075"/>
          <p14:tracePt t="174320" x="1660525" y="5707063"/>
          <p14:tracePt t="174336" x="1724025" y="5734050"/>
          <p14:tracePt t="174353" x="1803400" y="5761038"/>
          <p14:tracePt t="174370" x="1866900" y="5786438"/>
          <p14:tracePt t="174388" x="1919288" y="5795963"/>
          <p14:tracePt t="174404" x="1965325" y="5795963"/>
          <p14:tracePt t="174420" x="2044700" y="5795963"/>
          <p14:tracePt t="174437" x="2089150" y="5795963"/>
          <p14:tracePt t="174454" x="2152650" y="5795963"/>
          <p14:tracePt t="174470" x="2214563" y="5768975"/>
          <p14:tracePt t="174487" x="2276475" y="5751513"/>
          <p14:tracePt t="174505" x="2339975" y="5724525"/>
          <p14:tracePt t="174522" x="2384425" y="5697538"/>
          <p14:tracePt t="174539" x="2401888" y="5653088"/>
          <p14:tracePt t="174554" x="2419350" y="5608638"/>
          <p14:tracePt t="174570" x="2446338" y="5527675"/>
          <p14:tracePt t="174587" x="2446338" y="5465763"/>
          <p14:tracePt t="174604" x="2446338" y="5384800"/>
          <p14:tracePt t="174620" x="2446338" y="5313363"/>
          <p14:tracePt t="174637" x="2438400" y="5233988"/>
          <p14:tracePt t="174654" x="2401888" y="5116513"/>
          <p14:tracePt t="174671" x="2374900" y="5037138"/>
          <p14:tracePt t="174687" x="2347913" y="4956175"/>
          <p14:tracePt t="174704" x="2322513" y="4884738"/>
          <p14:tracePt t="174720" x="2295525" y="4822825"/>
          <p14:tracePt t="174737" x="2276475" y="4786313"/>
          <p14:tracePt t="174754" x="2251075" y="4751388"/>
          <p14:tracePt t="174772" x="2187575" y="4687888"/>
          <p14:tracePt t="174788" x="2152650" y="4652963"/>
          <p14:tracePt t="174803" x="2108200" y="4635500"/>
          <p14:tracePt t="174820" x="2081213" y="4616450"/>
          <p14:tracePt t="174837" x="2054225" y="4598988"/>
          <p14:tracePt t="174854" x="2036763" y="4591050"/>
          <p14:tracePt t="174871" x="2017713" y="4591050"/>
          <p14:tracePt t="174888" x="2000250" y="4591050"/>
          <p14:tracePt t="174904" x="1938338" y="4591050"/>
          <p14:tracePt t="174920" x="1866900" y="4608513"/>
          <p14:tracePt t="174937" x="1768475" y="4635500"/>
          <p14:tracePt t="174954" x="1679575" y="4662488"/>
          <p14:tracePt t="174971" x="1581150" y="4687888"/>
          <p14:tracePt t="174987" x="1500188" y="4714875"/>
          <p14:tracePt t="175004" x="1428750" y="4741863"/>
          <p14:tracePt t="175022" x="1339850" y="4778375"/>
          <p14:tracePt t="175039" x="1276350" y="4805363"/>
          <p14:tracePt t="175054" x="1241425" y="4830763"/>
          <p14:tracePt t="175070" x="1204913" y="4849813"/>
          <p14:tracePt t="175087" x="1187450" y="4867275"/>
          <p14:tracePt t="175104" x="1160463" y="4894263"/>
          <p14:tracePt t="175120" x="1152525" y="4911725"/>
          <p14:tracePt t="175137" x="1143000" y="4938713"/>
          <p14:tracePt t="175154" x="1143000" y="4973638"/>
          <p14:tracePt t="175170" x="1143000" y="5000625"/>
          <p14:tracePt t="175187" x="1143000" y="5045075"/>
          <p14:tracePt t="175204" x="1143000" y="5081588"/>
          <p14:tracePt t="175220" x="1152525" y="5143500"/>
          <p14:tracePt t="175237" x="1169988" y="5207000"/>
          <p14:tracePt t="175254" x="1196975" y="5286375"/>
          <p14:tracePt t="175272" x="1231900" y="5357813"/>
          <p14:tracePt t="175288" x="1258888" y="5394325"/>
          <p14:tracePt t="175304" x="1276350" y="5411788"/>
          <p14:tracePt t="175321" x="1295400" y="5429250"/>
          <p14:tracePt t="175337" x="1330325" y="5465763"/>
          <p14:tracePt t="175354" x="1366838" y="5500688"/>
          <p14:tracePt t="175370" x="1419225" y="5564188"/>
          <p14:tracePt t="175387" x="1465263" y="5618163"/>
          <p14:tracePt t="175404" x="1500188" y="5635625"/>
          <p14:tracePt t="175421" x="1554163" y="5670550"/>
          <p14:tracePt t="175437" x="1581150" y="5689600"/>
          <p14:tracePt t="175454" x="1625600" y="5689600"/>
          <p14:tracePt t="175470" x="1643063" y="5697538"/>
          <p14:tracePt t="175487" x="1660525" y="5715000"/>
          <p14:tracePt t="175506" x="1697038" y="5715000"/>
          <p14:tracePt t="175522" x="1714500" y="5715000"/>
          <p14:tracePt t="175539" x="1741488" y="5715000"/>
          <p14:tracePt t="175554" x="1795463" y="5715000"/>
          <p14:tracePt t="175571" x="1822450" y="5715000"/>
          <p14:tracePt t="175588" x="1839913" y="5715000"/>
          <p14:tracePt t="175604" x="1857375" y="5707063"/>
          <p14:tracePt t="175620" x="1874838" y="5697538"/>
          <p14:tracePt t="175637" x="1919288" y="5689600"/>
          <p14:tracePt t="175654" x="1955800" y="5670550"/>
          <p14:tracePt t="175672" x="1982788" y="5635625"/>
          <p14:tracePt t="175687" x="2000250" y="5626100"/>
          <p14:tracePt t="175704" x="2009775" y="5618163"/>
          <p14:tracePt t="175720" x="2027238" y="5618163"/>
          <p14:tracePt t="175780" x="2036763" y="5608638"/>
          <p14:tracePt t="175796" x="2036763" y="5599113"/>
          <p14:tracePt t="175923" x="2036763" y="5581650"/>
          <p14:tracePt t="175937" x="2036763" y="5564188"/>
          <p14:tracePt t="175944" x="2036763" y="5554663"/>
          <p14:tracePt t="175954" x="2036763" y="5546725"/>
          <p14:tracePt t="175970" x="2036763" y="5510213"/>
          <p14:tracePt t="176376" x="2017713" y="5510213"/>
          <p14:tracePt t="176385" x="2009775" y="5500688"/>
          <p14:tracePt t="176392" x="2000250" y="5492750"/>
          <p14:tracePt t="176404" x="1982788" y="5483225"/>
          <p14:tracePt t="176421" x="1866900" y="5456238"/>
          <p14:tracePt t="176439" x="1785938" y="5429250"/>
          <p14:tracePt t="176455" x="1741488" y="5429250"/>
          <p14:tracePt t="176471" x="1724025" y="5411788"/>
          <p14:tracePt t="176487" x="1697038" y="5384800"/>
          <p14:tracePt t="176505" x="1679575" y="5340350"/>
          <p14:tracePt t="176521" x="1652588" y="5322888"/>
          <p14:tracePt t="176537" x="1633538" y="5286375"/>
          <p14:tracePt t="176554" x="1616075" y="5241925"/>
          <p14:tracePt t="176571" x="1616075" y="5233988"/>
          <p14:tracePt t="176806" x="1616075" y="5224463"/>
          <p14:tracePt t="176811" x="1625600" y="5224463"/>
          <p14:tracePt t="176820" x="1633538" y="5224463"/>
          <p14:tracePt t="176837" x="1643063" y="5214938"/>
          <p14:tracePt t="176853" x="1660525" y="5207000"/>
          <p14:tracePt t="176871" x="1679575" y="5197475"/>
          <p14:tracePt t="176887" x="1679575" y="5187950"/>
          <p14:tracePt t="176923" x="1687513" y="5187950"/>
          <p14:tracePt t="176946" x="1697038" y="5187950"/>
          <p14:tracePt t="176962" x="1704975" y="5187950"/>
          <p14:tracePt t="176970" x="1704975" y="5170488"/>
          <p14:tracePt t="176978" x="1714500" y="5170488"/>
          <p14:tracePt t="177024" x="1724025" y="5170488"/>
          <p14:tracePt t="177033" x="1731963" y="5170488"/>
          <p14:tracePt t="177040" x="1731963" y="5162550"/>
          <p14:tracePt t="177054" x="1751013" y="5153025"/>
          <p14:tracePt t="177071" x="1768475" y="5143500"/>
          <p14:tracePt t="177143" x="1776413" y="5143500"/>
          <p14:tracePt t="177159" x="1785938" y="5143500"/>
          <p14:tracePt t="177290" x="1795463" y="5135563"/>
          <p14:tracePt t="177323" x="1803400" y="5135563"/>
          <p14:tracePt t="177431" x="1803400" y="5108575"/>
          <p14:tracePt t="177439" x="1795463" y="5099050"/>
          <p14:tracePt t="177454" x="1776413" y="5081588"/>
          <p14:tracePt t="177471" x="1751013" y="5064125"/>
          <p14:tracePt t="177488" x="1731963" y="5037138"/>
          <p14:tracePt t="177521" x="1724025" y="5027613"/>
          <p14:tracePt t="177659" x="1724025" y="5019675"/>
          <p14:tracePt t="177667" x="1731963" y="5019675"/>
          <p14:tracePt t="177675" x="1741488" y="5019675"/>
          <p14:tracePt t="177689" x="1768475" y="5019675"/>
          <p14:tracePt t="177705" x="1785938" y="5027613"/>
          <p14:tracePt t="177721" x="1803400" y="5054600"/>
          <p14:tracePt t="177737" x="1812925" y="5064125"/>
          <p14:tracePt t="177754" x="1830388" y="5072063"/>
          <p14:tracePt t="177839" x="1822450" y="5072063"/>
          <p14:tracePt t="177847" x="1812925" y="5064125"/>
          <p14:tracePt t="177856" x="1803400" y="5064125"/>
          <p14:tracePt t="177871" x="1785938" y="5054600"/>
          <p14:tracePt t="177888" x="1768475" y="5037138"/>
          <p14:tracePt t="177904" x="1741488" y="5027613"/>
          <p14:tracePt t="177921" x="1724025" y="5010150"/>
          <p14:tracePt t="177938" x="1704975" y="4992688"/>
          <p14:tracePt t="177954" x="1697038" y="4983163"/>
          <p14:tracePt t="177971" x="1679575" y="4965700"/>
          <p14:tracePt t="177988" x="1679575" y="4956175"/>
          <p14:tracePt t="178057" x="1679575" y="4948238"/>
          <p14:tracePt t="178065" x="1697038" y="4938713"/>
          <p14:tracePt t="178073" x="1724025" y="4938713"/>
          <p14:tracePt t="178089" x="1741488" y="4938713"/>
          <p14:tracePt t="178105" x="1785938" y="4938713"/>
          <p14:tracePt t="178121" x="1803400" y="4948238"/>
          <p14:tracePt t="178138" x="1839913" y="4965700"/>
          <p14:tracePt t="178154" x="1847850" y="4965700"/>
          <p14:tracePt t="178171" x="1866900" y="4965700"/>
          <p14:tracePt t="178253" x="1857375" y="4956175"/>
          <p14:tracePt t="178261" x="1847850" y="4956175"/>
          <p14:tracePt t="178271" x="1839913" y="4948238"/>
          <p14:tracePt t="178288" x="1812925" y="4929188"/>
          <p14:tracePt t="178304" x="1795463" y="4921250"/>
          <p14:tracePt t="178320" x="1776413" y="4902200"/>
          <p14:tracePt t="178339" x="1741488" y="4902200"/>
          <p14:tracePt t="178355" x="1724025" y="4902200"/>
          <p14:tracePt t="178371" x="1714500" y="4902200"/>
          <p14:tracePt t="178388" x="1704975" y="4902200"/>
          <p14:tracePt t="178479" x="1704975" y="4884738"/>
          <p14:tracePt t="178486" x="1724025" y="4884738"/>
          <p14:tracePt t="178495" x="1751013" y="4884738"/>
          <p14:tracePt t="178505" x="1758950" y="4884738"/>
          <p14:tracePt t="178521" x="1776413" y="4894263"/>
          <p14:tracePt t="178537" x="1803400" y="4902200"/>
          <p14:tracePt t="178571" x="1812925" y="4902200"/>
          <p14:tracePt t="178645" x="1812925" y="4911725"/>
          <p14:tracePt t="178659" x="1803400" y="4911725"/>
          <p14:tracePt t="178667" x="1785938" y="4921250"/>
          <p14:tracePt t="178675" x="1758950" y="4921250"/>
          <p14:tracePt t="178688" x="1741488" y="4929188"/>
          <p14:tracePt t="178704" x="1724025" y="4938713"/>
          <p14:tracePt t="178721" x="1697038" y="4965700"/>
          <p14:tracePt t="178847" x="1697038" y="4973638"/>
          <p14:tracePt t="178863" x="1724025" y="4973638"/>
          <p14:tracePt t="178871" x="1741488" y="4973638"/>
          <p14:tracePt t="178888" x="1776413" y="4973638"/>
          <p14:tracePt t="178904" x="1795463" y="4973638"/>
          <p14:tracePt t="178921" x="1803400" y="4973638"/>
          <p14:tracePt t="178954" x="1812925" y="4973638"/>
          <p14:tracePt t="179051" x="1803400" y="4973638"/>
          <p14:tracePt t="179059" x="1785938" y="4956175"/>
          <p14:tracePt t="179071" x="1768475" y="4956175"/>
          <p14:tracePt t="179089" x="1741488" y="4948238"/>
          <p14:tracePt t="179105" x="1724025" y="4929188"/>
          <p14:tracePt t="179223" x="1741488" y="4929188"/>
          <p14:tracePt t="179231" x="1768475" y="4929188"/>
          <p14:tracePt t="179240" x="1803400" y="4929188"/>
          <p14:tracePt t="179255" x="1839913" y="4929188"/>
          <p14:tracePt t="179271" x="1884363" y="4938713"/>
          <p14:tracePt t="179288" x="1919288" y="4938713"/>
          <p14:tracePt t="179304" x="1928813" y="4948238"/>
          <p14:tracePt t="179411" x="1901825" y="4929188"/>
          <p14:tracePt t="179419" x="1893888" y="4921250"/>
          <p14:tracePt t="179427" x="1874838" y="4902200"/>
          <p14:tracePt t="179437" x="1847850" y="4902200"/>
          <p14:tracePt t="179454" x="1830388" y="4902200"/>
          <p14:tracePt t="179471" x="1803400" y="4894263"/>
          <p14:tracePt t="179567" x="1812925" y="4884738"/>
          <p14:tracePt t="179583" x="1822450" y="4884738"/>
          <p14:tracePt t="179591" x="1839913" y="4884738"/>
          <p14:tracePt t="179604" x="1847850" y="4884738"/>
          <p14:tracePt t="179621" x="1874838" y="4911725"/>
          <p14:tracePt t="179638" x="1893888" y="4921250"/>
          <p14:tracePt t="179671" x="1893888" y="4929188"/>
          <p14:tracePt t="179693" x="1893888" y="4938713"/>
          <p14:tracePt t="179704" x="1893888" y="4948238"/>
          <p14:tracePt t="179723" x="1866900" y="4956175"/>
          <p14:tracePt t="179740" x="1847850" y="4956175"/>
          <p14:tracePt t="179755" x="1830388" y="4956175"/>
          <p14:tracePt t="179771" x="1812925" y="4956175"/>
          <p14:tracePt t="179788" x="1785938" y="4948238"/>
          <p14:tracePt t="179805" x="1776413" y="4938713"/>
          <p14:tracePt t="179821" x="1758950" y="4929188"/>
          <p14:tracePt t="179951" x="1768475" y="4938713"/>
          <p14:tracePt t="179959" x="1776413" y="4938713"/>
          <p14:tracePt t="179972" x="1803400" y="4948238"/>
          <p14:tracePt t="179989" x="1830388" y="4948238"/>
          <p14:tracePt t="180005" x="1847850" y="4956175"/>
          <p14:tracePt t="180021" x="1866900" y="4965700"/>
          <p14:tracePt t="180038" x="1874838" y="4965700"/>
          <p14:tracePt t="180055" x="1874838" y="4983163"/>
          <p14:tracePt t="180139" x="1857375" y="4973638"/>
          <p14:tracePt t="180145" x="1839913" y="4973638"/>
          <p14:tracePt t="180154" x="1830388" y="4965700"/>
          <p14:tracePt t="180171" x="1785938" y="4956175"/>
          <p14:tracePt t="180188" x="1768475" y="4938713"/>
          <p14:tracePt t="180205" x="1741488" y="4929188"/>
          <p14:tracePt t="180221" x="1724025" y="4929188"/>
          <p14:tracePt t="180238" x="1714500" y="4911725"/>
          <p14:tracePt t="180365" x="1724025" y="4921250"/>
          <p14:tracePt t="180373" x="1751013" y="4929188"/>
          <p14:tracePt t="180389" x="1776413" y="4938713"/>
          <p14:tracePt t="180404" x="1803400" y="4948238"/>
          <p14:tracePt t="180421" x="1822450" y="4948238"/>
          <p14:tracePt t="180438" x="1822450" y="4956175"/>
          <p14:tracePt t="180454" x="1830388" y="4956175"/>
          <p14:tracePt t="180545" x="1795463" y="4973638"/>
          <p14:tracePt t="180553" x="1768475" y="4973638"/>
          <p14:tracePt t="180562" x="1751013" y="4973638"/>
          <p14:tracePt t="180571" x="1724025" y="4973638"/>
          <p14:tracePt t="180588" x="1704975" y="4973638"/>
          <p14:tracePt t="180605" x="1687513" y="4965700"/>
          <p14:tracePt t="180622" x="1660525" y="4956175"/>
          <p14:tracePt t="180750" x="1670050" y="4956175"/>
          <p14:tracePt t="180756" x="1687513" y="4956175"/>
          <p14:tracePt t="180771" x="1724025" y="4973638"/>
          <p14:tracePt t="180788" x="1741488" y="4983163"/>
          <p14:tracePt t="180805" x="1758950" y="4983163"/>
          <p14:tracePt t="180821" x="1768475" y="4983163"/>
          <p14:tracePt t="180854" x="1785938" y="4983163"/>
          <p14:tracePt t="180921" x="1785938" y="4973638"/>
          <p14:tracePt t="180928" x="1776413" y="4973638"/>
          <p14:tracePt t="180938" x="1768475" y="4965700"/>
          <p14:tracePt t="180955" x="1751013" y="4965700"/>
          <p14:tracePt t="180971" x="1731963" y="4948238"/>
          <p14:tracePt t="181085" x="1741488" y="4948238"/>
          <p14:tracePt t="181093" x="1768475" y="4948238"/>
          <p14:tracePt t="181105" x="1776413" y="4948238"/>
          <p14:tracePt t="181121" x="1785938" y="4948238"/>
          <p14:tracePt t="181492" x="1795463" y="4956175"/>
          <p14:tracePt t="181507" x="1803400" y="4965700"/>
          <p14:tracePt t="181515" x="1812925" y="4973638"/>
          <p14:tracePt t="181524" x="1822450" y="4983163"/>
          <p14:tracePt t="181539" x="1847850" y="5000625"/>
          <p14:tracePt t="181555" x="1857375" y="5000625"/>
          <p14:tracePt t="181601" x="1866900" y="5000625"/>
          <p14:tracePt t="181626" x="1866900" y="4992688"/>
          <p14:tracePt t="181632" x="1874838" y="4992688"/>
          <p14:tracePt t="181648" x="1874838" y="4983163"/>
          <p14:tracePt t="181703" x="1874838" y="4973638"/>
          <p14:tracePt t="181734" x="1874838" y="4965700"/>
          <p14:tracePt t="181741" x="1884363" y="4965700"/>
          <p14:tracePt t="181755" x="1884363" y="4948238"/>
          <p14:tracePt t="181771" x="1884363" y="4938713"/>
          <p14:tracePt t="181790" x="1893888" y="4921250"/>
          <p14:tracePt t="181805" x="1893888" y="4911725"/>
          <p14:tracePt t="181821" x="1893888" y="4894263"/>
          <p14:tracePt t="181838" x="1893888" y="4876800"/>
          <p14:tracePt t="181855" x="1893888" y="4857750"/>
          <p14:tracePt t="181871" x="1893888" y="4840288"/>
          <p14:tracePt t="181888" x="1874838" y="4822825"/>
          <p14:tracePt t="181906" x="1857375" y="4786313"/>
          <p14:tracePt t="181921" x="1830388" y="4778375"/>
          <p14:tracePt t="181938" x="1812925" y="4768850"/>
          <p14:tracePt t="181954" x="1795463" y="4759325"/>
          <p14:tracePt t="181971" x="1776413" y="4741863"/>
          <p14:tracePt t="181988" x="1751013" y="4714875"/>
          <p14:tracePt t="182005" x="1731963" y="4697413"/>
          <p14:tracePt t="182021" x="1714500" y="4679950"/>
          <p14:tracePt t="182040" x="1679575" y="4670425"/>
          <p14:tracePt t="182056" x="1660525" y="4670425"/>
          <p14:tracePt t="182072" x="1643063" y="4670425"/>
          <p14:tracePt t="182088" x="1633538" y="4670425"/>
          <p14:tracePt t="182121" x="1616075" y="4670425"/>
          <p14:tracePt t="182138" x="1608138" y="4679950"/>
          <p14:tracePt t="182156" x="1589088" y="4706938"/>
          <p14:tracePt t="182172" x="1571625" y="4733925"/>
          <p14:tracePt t="182188" x="1571625" y="4751388"/>
          <p14:tracePt t="182205" x="1562100" y="4759325"/>
          <p14:tracePt t="182221" x="1562100" y="4778375"/>
          <p14:tracePt t="182238" x="1544638" y="4795838"/>
          <p14:tracePt t="182255" x="1544638" y="4813300"/>
          <p14:tracePt t="182271" x="1544638" y="4830763"/>
          <p14:tracePt t="182289" x="1536700" y="4857750"/>
          <p14:tracePt t="182306" x="1536700" y="4884738"/>
          <p14:tracePt t="182321" x="1536700" y="4902200"/>
          <p14:tracePt t="182338" x="1536700" y="4921250"/>
          <p14:tracePt t="182355" x="1536700" y="4938713"/>
          <p14:tracePt t="182371" x="1554163" y="4956175"/>
          <p14:tracePt t="182388" x="1554163" y="4965700"/>
          <p14:tracePt t="182404" x="1562100" y="4965700"/>
          <p14:tracePt t="182421" x="1571625" y="4983163"/>
          <p14:tracePt t="182438" x="1589088" y="5000625"/>
          <p14:tracePt t="182455" x="1608138" y="5027613"/>
          <p14:tracePt t="182471" x="1633538" y="5045075"/>
          <p14:tracePt t="182488" x="1652588" y="5064125"/>
          <p14:tracePt t="182505" x="1670050" y="5081588"/>
          <p14:tracePt t="182521" x="1697038" y="5108575"/>
          <p14:tracePt t="182540" x="1724025" y="5126038"/>
          <p14:tracePt t="182556" x="1741488" y="5135563"/>
          <p14:tracePt t="182572" x="1751013" y="5143500"/>
          <p14:tracePt t="182588" x="1776413" y="5153025"/>
          <p14:tracePt t="182605" x="1785938" y="5162550"/>
          <p14:tracePt t="182621" x="1803400" y="5162550"/>
          <p14:tracePt t="182638" x="1812925" y="5180013"/>
          <p14:tracePt t="182655" x="1822450" y="5180013"/>
          <p14:tracePt t="182672" x="1830388" y="5180013"/>
          <p14:tracePt t="182688" x="1847850" y="5180013"/>
          <p14:tracePt t="182705" x="1857375" y="5180013"/>
          <p14:tracePt t="182721" x="1857375" y="5170488"/>
          <p14:tracePt t="182738" x="1874838" y="5153025"/>
          <p14:tracePt t="182755" x="1884363" y="5135563"/>
          <p14:tracePt t="182771" x="1893888" y="5116513"/>
          <p14:tracePt t="182789" x="1893888" y="5081588"/>
          <p14:tracePt t="182805" x="1893888" y="5072063"/>
          <p14:tracePt t="182821" x="1893888" y="5064125"/>
          <p14:tracePt t="182855" x="1893888" y="5045075"/>
          <p14:tracePt t="182871" x="1893888" y="5019675"/>
          <p14:tracePt t="182888" x="1893888" y="5000625"/>
          <p14:tracePt t="182905" x="1884363" y="4983163"/>
          <p14:tracePt t="182921" x="1874838" y="4956175"/>
          <p14:tracePt t="182938" x="1866900" y="4948238"/>
          <p14:tracePt t="182971" x="1857375" y="4938713"/>
          <p14:tracePt t="182988" x="1839913" y="4929188"/>
          <p14:tracePt t="183005" x="1830388" y="4911725"/>
          <p14:tracePt t="183021" x="1812925" y="4902200"/>
          <p14:tracePt t="183040" x="1785938" y="4867275"/>
          <p14:tracePt t="183056" x="1758950" y="4849813"/>
          <p14:tracePt t="183072" x="1751013" y="4849813"/>
          <p14:tracePt t="183088" x="1741488" y="4840288"/>
          <p14:tracePt t="183105" x="1731963" y="4830763"/>
          <p14:tracePt t="183121" x="1714500" y="4813300"/>
          <p14:tracePt t="183138" x="1687513" y="4813300"/>
          <p14:tracePt t="183155" x="1679575" y="4813300"/>
          <p14:tracePt t="183171" x="1670050" y="4813300"/>
          <p14:tracePt t="183190" x="1660525" y="4813300"/>
          <p14:tracePt t="183206" x="1652588" y="4813300"/>
          <p14:tracePt t="183221" x="1643063" y="4822825"/>
          <p14:tracePt t="183238" x="1643063" y="4830763"/>
          <p14:tracePt t="183255" x="1633538" y="4840288"/>
          <p14:tracePt t="183272" x="1633538" y="4867275"/>
          <p14:tracePt t="183290" x="1633538" y="4902200"/>
          <p14:tracePt t="183306" x="1633538" y="4929188"/>
          <p14:tracePt t="183321" x="1643063" y="4956175"/>
          <p14:tracePt t="183338" x="1652588" y="4973638"/>
          <p14:tracePt t="183355" x="1660525" y="4992688"/>
          <p14:tracePt t="183371" x="1679575" y="4992688"/>
          <p14:tracePt t="183388" x="1679575" y="5000625"/>
          <p14:tracePt t="183405" x="1697038" y="5019675"/>
          <p14:tracePt t="183424" x="1714500" y="5037138"/>
          <p14:tracePt t="183440" x="1731963" y="5045075"/>
          <p14:tracePt t="183456" x="1751013" y="5064125"/>
          <p14:tracePt t="183472" x="1768475" y="5081588"/>
          <p14:tracePt t="183489" x="1776413" y="5099050"/>
          <p14:tracePt t="183505" x="1795463" y="5099050"/>
          <p14:tracePt t="183521" x="1803400" y="5108575"/>
          <p14:tracePt t="183540" x="1830388" y="5108575"/>
          <p14:tracePt t="183556" x="1847850" y="5108575"/>
          <p14:tracePt t="183571" x="1866900" y="5108575"/>
          <p14:tracePt t="183588" x="1874838" y="5091113"/>
          <p14:tracePt t="183605" x="1884363" y="5072063"/>
          <p14:tracePt t="183622" x="1884363" y="5064125"/>
          <p14:tracePt t="183638" x="1893888" y="5054600"/>
          <p14:tracePt t="183655" x="1901825" y="5045075"/>
          <p14:tracePt t="183672" x="1901825" y="5037138"/>
          <p14:tracePt t="183690" x="1901825" y="5000625"/>
          <p14:tracePt t="183706" x="1901825" y="4983163"/>
          <p14:tracePt t="183722" x="1901825" y="4973638"/>
          <p14:tracePt t="183738" x="1901825" y="4965700"/>
          <p14:tracePt t="183755" x="1901825" y="4938713"/>
          <p14:tracePt t="183771" x="1901825" y="4929188"/>
          <p14:tracePt t="183789" x="1893888" y="4911725"/>
          <p14:tracePt t="183806" x="1866900" y="4884738"/>
          <p14:tracePt t="183822" x="1839913" y="4867275"/>
          <p14:tracePt t="183838" x="1822450" y="4857750"/>
          <p14:tracePt t="183855" x="1803400" y="4849813"/>
          <p14:tracePt t="183872" x="1795463" y="4840288"/>
          <p14:tracePt t="183888" x="1776413" y="4830763"/>
          <p14:tracePt t="183905" x="1751013" y="4822825"/>
          <p14:tracePt t="183921" x="1731963" y="4813300"/>
          <p14:tracePt t="183940" x="1714500" y="4795838"/>
          <p14:tracePt t="183973" x="1704975" y="4795838"/>
          <p14:tracePt t="183988" x="1679575" y="4795838"/>
          <p14:tracePt t="184005" x="1660525" y="4805363"/>
          <p14:tracePt t="184022" x="1652588" y="4805363"/>
          <p14:tracePt t="184080" x="1643063" y="4805363"/>
          <p14:tracePt t="184128" x="1643063" y="4813300"/>
          <p14:tracePt t="184144" x="1633538" y="4822825"/>
          <p14:tracePt t="184150" x="1633538" y="4857750"/>
          <p14:tracePt t="184158" x="1633538" y="4867275"/>
          <p14:tracePt t="184171" x="1633538" y="4876800"/>
          <p14:tracePt t="184191" x="1633538" y="4894263"/>
          <p14:tracePt t="184207" x="1633538" y="4902200"/>
          <p14:tracePt t="184222" x="1633538" y="4929188"/>
          <p14:tracePt t="184239" x="1643063" y="4948238"/>
          <p14:tracePt t="184255" x="1652588" y="4965700"/>
          <p14:tracePt t="184271" x="1660525" y="4992688"/>
          <p14:tracePt t="184289" x="1670050" y="5010150"/>
          <p14:tracePt t="184305" x="1679575" y="5027613"/>
          <p14:tracePt t="184322" x="1697038" y="5045075"/>
          <p14:tracePt t="184338" x="1714500" y="5072063"/>
          <p14:tracePt t="184355" x="1724025" y="5081588"/>
          <p14:tracePt t="184371" x="1731963" y="5091113"/>
          <p14:tracePt t="184388" x="1741488" y="5091113"/>
          <p14:tracePt t="184405" x="1741488" y="5099050"/>
          <p14:tracePt t="184422" x="1751013" y="5099050"/>
          <p14:tracePt t="184440" x="1785938" y="5108575"/>
          <p14:tracePt t="184456" x="1803400" y="5108575"/>
          <p14:tracePt t="184488" x="1822450" y="5108575"/>
          <p14:tracePt t="184505" x="1830388" y="5108575"/>
          <p14:tracePt t="184521" x="1847850" y="5108575"/>
          <p14:tracePt t="184538" x="1866900" y="5091113"/>
          <p14:tracePt t="184555" x="1874838" y="5081588"/>
          <p14:tracePt t="184572" x="1874838" y="5064125"/>
          <p14:tracePt t="184628" x="1884363" y="5054600"/>
          <p14:tracePt t="184636" x="1884363" y="5045075"/>
          <p14:tracePt t="184644" x="1884363" y="5037138"/>
          <p14:tracePt t="184655" x="1884363" y="5027613"/>
          <p14:tracePt t="184672" x="1884363" y="5010150"/>
          <p14:tracePt t="184690" x="1884363" y="4973638"/>
          <p14:tracePt t="184705" x="1874838" y="4965700"/>
          <p14:tracePt t="184722" x="1866900" y="4948238"/>
          <p14:tracePt t="184739" x="1857375" y="4938713"/>
          <p14:tracePt t="184755" x="1857375" y="4911725"/>
          <p14:tracePt t="184772" x="1839913" y="4894263"/>
          <p14:tracePt t="184789" x="1822450" y="4884738"/>
          <p14:tracePt t="184806" x="1812925" y="4876800"/>
          <p14:tracePt t="184821" x="1803400" y="4867275"/>
          <p14:tracePt t="184839" x="1785938" y="4857750"/>
          <p14:tracePt t="184854" x="1776413" y="4840288"/>
          <p14:tracePt t="184871" x="1758950" y="4830763"/>
          <p14:tracePt t="184887" x="1741488" y="4830763"/>
          <p14:tracePt t="184904" x="1731963" y="4822825"/>
          <p14:tracePt t="184921" x="1724025" y="4822825"/>
          <p14:tracePt t="184954" x="1714500" y="4822825"/>
          <p14:tracePt t="184971" x="1687513" y="4822825"/>
          <p14:tracePt t="185005" x="1679575" y="4849813"/>
          <p14:tracePt t="185022" x="1670050" y="4849813"/>
          <p14:tracePt t="185039" x="1670050" y="4867275"/>
          <p14:tracePt t="185055" x="1670050" y="4884738"/>
          <p14:tracePt t="185072" x="1670050" y="4894263"/>
          <p14:tracePt t="185090" x="1670050" y="4929188"/>
          <p14:tracePt t="185106" x="1670050" y="4938713"/>
          <p14:tracePt t="185122" x="1670050" y="4948238"/>
          <p14:tracePt t="185139" x="1670050" y="4956175"/>
          <p14:tracePt t="185214" x="1670050" y="4965700"/>
          <p14:tracePt t="185230" x="1670050" y="4973638"/>
          <p14:tracePt t="185238" x="1679575" y="4992688"/>
          <p14:tracePt t="185254" x="1697038" y="5000625"/>
          <p14:tracePt t="185262" x="1704975" y="5010150"/>
          <p14:tracePt t="185272" x="1714500" y="5019675"/>
          <p14:tracePt t="185289" x="1724025" y="5019675"/>
          <p14:tracePt t="185305" x="1724025" y="5027613"/>
          <p14:tracePt t="185322" x="1731963" y="5037138"/>
          <p14:tracePt t="185340" x="1751013" y="5045075"/>
          <p14:tracePt t="185356" x="1776413" y="5054600"/>
          <p14:tracePt t="185372" x="1795463" y="5072063"/>
          <p14:tracePt t="185389" x="1803400" y="5081588"/>
          <p14:tracePt t="185405" x="1812925" y="5081588"/>
          <p14:tracePt t="185422" x="1822450" y="5081588"/>
          <p14:tracePt t="185439" x="1830388" y="5081588"/>
          <p14:tracePt t="185456" x="1847850" y="5081588"/>
          <p14:tracePt t="185472" x="1857375" y="5081588"/>
          <p14:tracePt t="185590" x="1857375" y="5064125"/>
          <p14:tracePt t="185598" x="1839913" y="5054600"/>
          <p14:tracePt t="185607" x="1830388" y="5045075"/>
          <p14:tracePt t="185622" x="1812925" y="5027613"/>
          <p14:tracePt t="185638" x="1795463" y="5010150"/>
          <p14:tracePt t="185655" x="1785938" y="4983163"/>
          <p14:tracePt t="185672" x="1776413" y="4973638"/>
          <p14:tracePt t="185688" x="1758950" y="4956175"/>
          <p14:tracePt t="185692" x="1751013" y="4948238"/>
          <p14:tracePt t="185705" x="1741488" y="4948238"/>
          <p14:tracePt t="185722" x="1731963" y="4938713"/>
          <p14:tracePt t="185739" x="1724025" y="4929188"/>
          <p14:tracePt t="185762" x="1714500" y="4911725"/>
          <p14:tracePt t="185918" x="1714500" y="4902200"/>
          <p14:tracePt t="185926" x="1704975" y="4902200"/>
          <p14:tracePt t="185950" x="1687513" y="4902200"/>
          <p14:tracePt t="185966" x="1679575" y="4902200"/>
          <p14:tracePt t="185974" x="1670050" y="4902200"/>
          <p14:tracePt t="185989" x="1652588" y="4902200"/>
          <p14:tracePt t="186006" x="1633538" y="4929188"/>
          <p14:tracePt t="186022" x="1616075" y="4938713"/>
          <p14:tracePt t="186038" x="1598613" y="4956175"/>
          <p14:tracePt t="186055" x="1581150" y="4965700"/>
          <p14:tracePt t="186072" x="1562100" y="4992688"/>
          <p14:tracePt t="186091" x="1536700" y="5019675"/>
          <p14:tracePt t="186107" x="1527175" y="5027613"/>
          <p14:tracePt t="186122" x="1517650" y="5027613"/>
          <p14:tracePt t="186209" x="1509713" y="5037138"/>
          <p14:tracePt t="186224" x="1500188" y="5037138"/>
          <p14:tracePt t="186240" x="1490663" y="5037138"/>
          <p14:tracePt t="186278" x="1490663" y="5045075"/>
          <p14:tracePt t="186302" x="1482725" y="5045075"/>
          <p14:tracePt t="186310" x="1465263" y="5054600"/>
          <p14:tracePt t="187036" x="1473200" y="5054600"/>
          <p14:tracePt t="187044" x="1482725" y="5045075"/>
          <p14:tracePt t="187055" x="1490663" y="5037138"/>
          <p14:tracePt t="187072" x="1509713" y="5027613"/>
          <p14:tracePt t="187089" x="1527175" y="5010150"/>
          <p14:tracePt t="187105" x="1554163" y="4983163"/>
          <p14:tracePt t="187122" x="1581150" y="4965700"/>
          <p14:tracePt t="187139" x="1598613" y="4956175"/>
          <p14:tracePt t="187155" x="1608138" y="4956175"/>
          <p14:tracePt t="187172" x="1625600" y="4956175"/>
          <p14:tracePt t="187205" x="1633538" y="4948238"/>
          <p14:tracePt t="187222" x="1643063" y="4948238"/>
          <p14:tracePt t="187240" x="1670050" y="4929188"/>
          <p14:tracePt t="187257" x="1679575" y="4911725"/>
          <p14:tracePt t="187272" x="1697038" y="4911725"/>
          <p14:tracePt t="187289" x="1714500" y="4902200"/>
          <p14:tracePt t="187322" x="1724025" y="4902200"/>
          <p14:tracePt t="187339" x="1741488" y="4902200"/>
          <p14:tracePt t="187356" x="1768475" y="4902200"/>
          <p14:tracePt t="187372" x="1785938" y="4902200"/>
          <p14:tracePt t="187389" x="1812925" y="4902200"/>
          <p14:tracePt t="187405" x="1822450" y="4902200"/>
          <p14:tracePt t="187422" x="1830388" y="4902200"/>
          <p14:tracePt t="187439" x="1830388" y="4921250"/>
          <p14:tracePt t="187455" x="1847850" y="4921250"/>
          <p14:tracePt t="187472" x="1857375" y="4921250"/>
          <p14:tracePt t="187489" x="1866900" y="4921250"/>
          <p14:tracePt t="187568" x="1866900" y="4929188"/>
          <p14:tracePt t="187592" x="1874838" y="4938713"/>
          <p14:tracePt t="187608" x="1884363" y="4948238"/>
          <p14:tracePt t="187616" x="1893888" y="4956175"/>
          <p14:tracePt t="187624" x="1901825" y="4965700"/>
          <p14:tracePt t="187638" x="1919288" y="4973638"/>
          <p14:tracePt t="187655" x="1946275" y="5010150"/>
          <p14:tracePt t="187672" x="1965325" y="5027613"/>
          <p14:tracePt t="187689" x="1990725" y="5045075"/>
          <p14:tracePt t="187706" x="2009775" y="5072063"/>
          <p14:tracePt t="187722" x="2027238" y="5081588"/>
          <p14:tracePt t="187739" x="2036763" y="5091113"/>
          <p14:tracePt t="187757" x="2054225" y="5108575"/>
          <p14:tracePt t="187773" x="2071688" y="5116513"/>
          <p14:tracePt t="187789" x="2081213" y="5126038"/>
          <p14:tracePt t="187806" x="2089150" y="5126038"/>
          <p14:tracePt t="187822" x="2098675" y="5143500"/>
          <p14:tracePt t="187838" x="2098675" y="5153025"/>
          <p14:tracePt t="187856" x="2108200" y="5153025"/>
          <p14:tracePt t="188022" x="2108200" y="5135563"/>
          <p14:tracePt t="188030" x="2098675" y="5126038"/>
          <p14:tracePt t="188040" x="2098675" y="5116513"/>
          <p14:tracePt t="188055" x="2081213" y="5099050"/>
          <p14:tracePt t="188072" x="2054225" y="5081588"/>
          <p14:tracePt t="188089" x="2036763" y="5054600"/>
          <p14:tracePt t="188105" x="2017713" y="5037138"/>
          <p14:tracePt t="188122" x="2000250" y="5019675"/>
          <p14:tracePt t="188140" x="1965325" y="4983163"/>
          <p14:tracePt t="188157" x="1946275" y="4965700"/>
          <p14:tracePt t="188172" x="1928813" y="4948238"/>
          <p14:tracePt t="188189" x="1901825" y="4929188"/>
          <p14:tracePt t="188205" x="1884363" y="4902200"/>
          <p14:tracePt t="188222" x="1866900" y="4894263"/>
          <p14:tracePt t="188239" x="1839913" y="4894263"/>
          <p14:tracePt t="188257" x="1812925" y="4894263"/>
          <p14:tracePt t="188272" x="1795463" y="4894263"/>
          <p14:tracePt t="188290" x="1776413" y="4894263"/>
          <p14:tracePt t="188305" x="1758950" y="4894263"/>
          <p14:tracePt t="188321" x="1741488" y="4894263"/>
          <p14:tracePt t="188338" x="1724025" y="4894263"/>
          <p14:tracePt t="188355" x="1704975" y="4902200"/>
          <p14:tracePt t="188371" x="1679575" y="4902200"/>
          <p14:tracePt t="188389" x="1660525" y="4921250"/>
          <p14:tracePt t="188407" x="1652588" y="4929188"/>
          <p14:tracePt t="188422" x="1633538" y="4938713"/>
          <p14:tracePt t="188439" x="1616075" y="4938713"/>
          <p14:tracePt t="188455" x="1608138" y="4956175"/>
          <p14:tracePt t="188472" x="1589088" y="4965700"/>
          <p14:tracePt t="188489" x="1581150" y="4973638"/>
          <p14:tracePt t="188506" x="1571625" y="4992688"/>
          <p14:tracePt t="188523" x="1562100" y="5000625"/>
          <p14:tracePt t="189070" x="1562100" y="5010150"/>
          <p14:tracePt t="189079" x="1562100" y="5019675"/>
          <p14:tracePt t="189095" x="1562100" y="5027613"/>
          <p14:tracePt t="189111" x="1562100" y="5037138"/>
          <p14:tracePt t="189149" x="1562100" y="5045075"/>
          <p14:tracePt t="189165" x="1562100" y="5054600"/>
          <p14:tracePt t="189174" x="1562100" y="5072063"/>
          <p14:tracePt t="189197" x="1562100" y="5081588"/>
          <p14:tracePt t="189307" x="1562100" y="5091113"/>
          <p14:tracePt t="189321" x="1562100" y="5099050"/>
          <p14:tracePt t="189329" x="1562100" y="5108575"/>
          <p14:tracePt t="189345" x="1562100" y="5116513"/>
          <p14:tracePt t="189447" x="1562100" y="5126038"/>
          <p14:tracePt t="189455" x="1544638" y="5143500"/>
          <p14:tracePt t="189463" x="1544638" y="5153025"/>
          <p14:tracePt t="189472" x="1544638" y="5162550"/>
          <p14:tracePt t="189493" x="1544638" y="5170488"/>
          <p14:tracePt t="189509" x="1544638" y="5180013"/>
          <p14:tracePt t="189525" x="1544638" y="5187950"/>
          <p14:tracePt t="189541" x="1544638" y="5197475"/>
          <p14:tracePt t="189557" x="1544638" y="5224463"/>
          <p14:tracePt t="189572" x="1544638" y="5233988"/>
          <p14:tracePt t="189589" x="1536700" y="5251450"/>
          <p14:tracePt t="189622" x="1536700" y="5259388"/>
          <p14:tracePt t="189690" x="1536700" y="5268913"/>
          <p14:tracePt t="189737" x="1536700" y="5286375"/>
          <p14:tracePt t="189752" x="1536700" y="5295900"/>
          <p14:tracePt t="189853" x="1536700" y="5305425"/>
          <p14:tracePt t="189869" x="1536700" y="5322888"/>
          <p14:tracePt t="189885" x="1536700" y="5330825"/>
          <p14:tracePt t="189901" x="1536700" y="5340350"/>
          <p14:tracePt t="189915" x="1536700" y="5357813"/>
          <p14:tracePt t="189924" x="1527175" y="5357813"/>
          <p14:tracePt t="189940" x="1527175" y="5376863"/>
          <p14:tracePt t="189955" x="1527175" y="5384800"/>
          <p14:tracePt t="189972" x="1527175" y="5402263"/>
          <p14:tracePt t="189989" x="1527175" y="5411788"/>
          <p14:tracePt t="190065" x="1517650" y="5438775"/>
          <p14:tracePt t="190081" x="1517650" y="5448300"/>
          <p14:tracePt t="190095" x="1517650" y="5456238"/>
          <p14:tracePt t="190190" x="1517650" y="5465763"/>
          <p14:tracePt t="190205" x="1517650" y="5492750"/>
          <p14:tracePt t="190213" x="1517650" y="5500688"/>
          <p14:tracePt t="190222" x="1517650" y="5510213"/>
          <p14:tracePt t="190239" x="1517650" y="5527675"/>
          <p14:tracePt t="190256" x="1517650" y="5554663"/>
          <p14:tracePt t="190272" x="1517650" y="5564188"/>
          <p14:tracePt t="190289" x="1517650" y="5572125"/>
          <p14:tracePt t="190548" x="1517650" y="5554663"/>
          <p14:tracePt t="190557" x="1517650" y="5546725"/>
          <p14:tracePt t="190565" x="1517650" y="5537200"/>
          <p14:tracePt t="190574" x="1517650" y="5527675"/>
          <p14:tracePt t="190589" x="1517650" y="5510213"/>
          <p14:tracePt t="190606" x="1517650" y="5492750"/>
          <p14:tracePt t="190622" x="1517650" y="5465763"/>
          <p14:tracePt t="190639" x="1517650" y="5448300"/>
          <p14:tracePt t="190656" x="1517650" y="5429250"/>
          <p14:tracePt t="190672" x="1517650" y="5394325"/>
          <p14:tracePt t="190691" x="1517650" y="5367338"/>
          <p14:tracePt t="190706" x="1517650" y="5340350"/>
          <p14:tracePt t="190739" x="1517650" y="5322888"/>
          <p14:tracePt t="190756" x="1517650" y="5305425"/>
          <p14:tracePt t="190772" x="1517650" y="5286375"/>
          <p14:tracePt t="190790" x="1527175" y="5251450"/>
          <p14:tracePt t="190808" x="1527175" y="5207000"/>
          <p14:tracePt t="190823" x="1527175" y="5187950"/>
          <p14:tracePt t="190839" x="1527175" y="5170488"/>
          <p14:tracePt t="190856" x="1527175" y="5162550"/>
          <p14:tracePt t="190872" x="1536700" y="5135563"/>
          <p14:tracePt t="190889" x="1536700" y="5126038"/>
          <p14:tracePt t="190906" x="1536700" y="5116513"/>
          <p14:tracePt t="190923" x="1544638" y="5099050"/>
          <p14:tracePt t="190940" x="1544638" y="5091113"/>
          <p14:tracePt t="190972" x="1544638" y="5081588"/>
          <p14:tracePt t="190989" x="1544638" y="5054600"/>
          <p14:tracePt t="191006" x="1562100" y="5045075"/>
          <p14:tracePt t="191151" x="1562100" y="5081588"/>
          <p14:tracePt t="191159" x="1554163" y="5091113"/>
          <p14:tracePt t="191172" x="1554163" y="5099050"/>
          <p14:tracePt t="191191" x="1554163" y="5143500"/>
          <p14:tracePt t="191208" x="1554163" y="5180013"/>
          <p14:tracePt t="191223" x="1554163" y="5197475"/>
          <p14:tracePt t="191239" x="1554163" y="5233988"/>
          <p14:tracePt t="191256" x="1554163" y="5251450"/>
          <p14:tracePt t="191272" x="1554163" y="5268913"/>
          <p14:tracePt t="191289" x="1554163" y="5286375"/>
          <p14:tracePt t="191306" x="1562100" y="5313363"/>
          <p14:tracePt t="191322" x="1562100" y="5330825"/>
          <p14:tracePt t="191339" x="1562100" y="5349875"/>
          <p14:tracePt t="191356" x="1562100" y="5357813"/>
          <p14:tracePt t="191372" x="1562100" y="5384800"/>
          <p14:tracePt t="191389" x="1562100" y="5394325"/>
          <p14:tracePt t="191406" x="1562100" y="5411788"/>
          <p14:tracePt t="191423" x="1562100" y="5421313"/>
          <p14:tracePt t="191441" x="1562100" y="5438775"/>
          <p14:tracePt t="191458" x="1562100" y="5465763"/>
          <p14:tracePt t="191473" x="1562100" y="5483225"/>
          <p14:tracePt t="191489" x="1571625" y="5500688"/>
          <p14:tracePt t="191506" x="1571625" y="5510213"/>
          <p14:tracePt t="191522" x="1571625" y="5519738"/>
          <p14:tracePt t="191539" x="1571625" y="5537200"/>
          <p14:tracePt t="191556" x="1571625" y="5546725"/>
          <p14:tracePt t="191572" x="1571625" y="5554663"/>
          <p14:tracePt t="191589" x="1571625" y="5564188"/>
          <p14:tracePt t="191606" x="1571625" y="5572125"/>
          <p14:tracePt t="191699" x="1581150" y="5572125"/>
          <p14:tracePt t="191707" x="1581150" y="5564188"/>
          <p14:tracePt t="191723" x="1581150" y="5546725"/>
          <p14:tracePt t="191739" x="1581150" y="5519738"/>
          <p14:tracePt t="191756" x="1581150" y="5492750"/>
          <p14:tracePt t="191772" x="1581150" y="5429250"/>
          <p14:tracePt t="191790" x="1581150" y="5384800"/>
          <p14:tracePt t="191806" x="1562100" y="5330825"/>
          <p14:tracePt t="191823" x="1554163" y="5313363"/>
          <p14:tracePt t="191840" x="1536700" y="5268913"/>
          <p14:tracePt t="191856" x="1527175" y="5251450"/>
          <p14:tracePt t="191872" x="1527175" y="5233988"/>
          <p14:tracePt t="191889" x="1527175" y="5214938"/>
          <p14:tracePt t="191906" x="1527175" y="5187950"/>
          <p14:tracePt t="191922" x="1517650" y="5170488"/>
          <p14:tracePt t="191940" x="1517650" y="5143500"/>
          <p14:tracePt t="191957" x="1517650" y="5116513"/>
          <p14:tracePt t="191973" x="1517650" y="5108575"/>
          <p14:tracePt t="191989" x="1509713" y="5099050"/>
          <p14:tracePt t="192006" x="1509713" y="5091113"/>
          <p14:tracePt t="192022" x="1509713" y="5081588"/>
          <p14:tracePt t="192039" x="1509713" y="5072063"/>
          <p14:tracePt t="192263" x="1509713" y="5081588"/>
          <p14:tracePt t="192271" x="1509713" y="5091113"/>
          <p14:tracePt t="192278" x="1509713" y="5099050"/>
          <p14:tracePt t="192290" x="1509713" y="5116513"/>
          <p14:tracePt t="192306" x="1509713" y="5135563"/>
          <p14:tracePt t="192323" x="1509713" y="5153025"/>
          <p14:tracePt t="192341" x="1509713" y="5180013"/>
          <p14:tracePt t="192358" x="1509713" y="5207000"/>
          <p14:tracePt t="192372" x="1517650" y="5224463"/>
          <p14:tracePt t="192389" x="1517650" y="5241925"/>
          <p14:tracePt t="192406" x="1517650" y="5251450"/>
          <p14:tracePt t="192423" x="1517650" y="5278438"/>
          <p14:tracePt t="192439" x="1517650" y="5286375"/>
          <p14:tracePt t="192458" x="1527175" y="5313363"/>
          <p14:tracePt t="192473" x="1527175" y="5340350"/>
          <p14:tracePt t="192489" x="1527175" y="5349875"/>
          <p14:tracePt t="192507" x="1527175" y="5357813"/>
          <p14:tracePt t="192523" x="1527175" y="5367338"/>
          <p14:tracePt t="192539" x="1527175" y="5384800"/>
          <p14:tracePt t="192556" x="1527175" y="5394325"/>
          <p14:tracePt t="192573" x="1527175" y="5421313"/>
          <p14:tracePt t="192590" x="1527175" y="5429250"/>
          <p14:tracePt t="192606" x="1527175" y="5448300"/>
          <p14:tracePt t="192624" x="1527175" y="5465763"/>
          <p14:tracePt t="192639" x="1527175" y="5492750"/>
          <p14:tracePt t="192656" x="1527175" y="5500688"/>
          <p14:tracePt t="192672" x="1527175" y="5519738"/>
          <p14:tracePt t="192689" x="1527175" y="5527675"/>
          <p14:tracePt t="192693" x="1527175" y="5537200"/>
          <p14:tracePt t="192722" x="1527175" y="5546725"/>
          <p14:tracePt t="192887" x="1527175" y="5537200"/>
          <p14:tracePt t="192895" x="1527175" y="5527675"/>
          <p14:tracePt t="192906" x="1527175" y="5519738"/>
          <p14:tracePt t="192923" x="1536700" y="5492750"/>
          <p14:tracePt t="192939" x="1544638" y="5473700"/>
          <p14:tracePt t="192956" x="1562100" y="5456238"/>
          <p14:tracePt t="192973" x="1562100" y="5438775"/>
          <p14:tracePt t="192990" x="1562100" y="5402263"/>
          <p14:tracePt t="193006" x="1562100" y="5384800"/>
          <p14:tracePt t="193023" x="1562100" y="5367338"/>
          <p14:tracePt t="193039" x="1562100" y="5340350"/>
          <p14:tracePt t="193056" x="1571625" y="5313363"/>
          <p14:tracePt t="193073" x="1571625" y="5286375"/>
          <p14:tracePt t="193090" x="1571625" y="5268913"/>
          <p14:tracePt t="193108" x="1571625" y="5241925"/>
          <p14:tracePt t="193124" x="1571625" y="5214938"/>
          <p14:tracePt t="193140" x="1571625" y="5197475"/>
          <p14:tracePt t="193156" x="1571625" y="5180013"/>
          <p14:tracePt t="193172" x="1571625" y="5162550"/>
          <p14:tracePt t="193190" x="1571625" y="5135563"/>
          <p14:tracePt t="193193" x="1571625" y="5126038"/>
          <p14:tracePt t="193206" x="1571625" y="5116513"/>
          <p14:tracePt t="193223" x="1571625" y="5108575"/>
          <p14:tracePt t="193240" x="1554163" y="5081588"/>
          <p14:tracePt t="193484" x="1544638" y="5081588"/>
          <p14:tracePt t="193500" x="1544638" y="5091113"/>
          <p14:tracePt t="193507" x="1544638" y="5099050"/>
          <p14:tracePt t="193523" x="1536700" y="5116513"/>
          <p14:tracePt t="193539" x="1536700" y="5135563"/>
          <p14:tracePt t="193557" x="1536700" y="5162550"/>
          <p14:tracePt t="193573" x="1536700" y="5180013"/>
          <p14:tracePt t="193590" x="1536700" y="5197475"/>
          <p14:tracePt t="193608" x="1536700" y="5224463"/>
          <p14:tracePt t="193624" x="1536700" y="5241925"/>
          <p14:tracePt t="193640" x="1536700" y="5251450"/>
          <p14:tracePt t="193656" x="1536700" y="5259388"/>
          <p14:tracePt t="193673" x="1536700" y="5278438"/>
          <p14:tracePt t="193690" x="1536700" y="5305425"/>
          <p14:tracePt t="193693" x="1536700" y="5313363"/>
          <p14:tracePt t="193706" x="1536700" y="5322888"/>
          <p14:tracePt t="193723" x="1536700" y="5340350"/>
          <p14:tracePt t="193739" x="1536700" y="5367338"/>
          <p14:tracePt t="193756" x="1536700" y="5384800"/>
          <p14:tracePt t="193773" x="1536700" y="5402263"/>
          <p14:tracePt t="193806" x="1536700" y="5411788"/>
          <p14:tracePt t="193823" x="1536700" y="5421313"/>
          <p14:tracePt t="193839" x="1536700" y="5429250"/>
          <p14:tracePt t="193856" x="1536700" y="5456238"/>
          <p14:tracePt t="193873" x="1536700" y="5465763"/>
          <p14:tracePt t="193889" x="1536700" y="5473700"/>
          <p14:tracePt t="193906" x="1536700" y="5483225"/>
          <p14:tracePt t="193923" x="1536700" y="5492750"/>
          <p14:tracePt t="193940" x="1536700" y="5500688"/>
          <p14:tracePt t="193956" x="1536700" y="5519738"/>
          <p14:tracePt t="193973" x="1536700" y="5537200"/>
          <p14:tracePt t="193991" x="1536700" y="5564188"/>
          <p14:tracePt t="194006" x="1536700" y="5572125"/>
          <p14:tracePt t="194282" x="1536700" y="5554663"/>
          <p14:tracePt t="194288" x="1536700" y="5527675"/>
          <p14:tracePt t="194295" x="1536700" y="5519738"/>
          <p14:tracePt t="194306" x="1536700" y="5510213"/>
          <p14:tracePt t="194323" x="1536700" y="5465763"/>
          <p14:tracePt t="194339" x="1527175" y="5429250"/>
          <p14:tracePt t="194356" x="1527175" y="5411788"/>
          <p14:tracePt t="194373" x="1527175" y="5394325"/>
          <p14:tracePt t="194389" x="1527175" y="5367338"/>
          <p14:tracePt t="194406" x="1527175" y="5349875"/>
          <p14:tracePt t="194423" x="1527175" y="5330825"/>
          <p14:tracePt t="194440" x="1527175" y="5313363"/>
          <p14:tracePt t="194456" x="1527175" y="5286375"/>
          <p14:tracePt t="194489" x="1527175" y="5278438"/>
          <p14:tracePt t="194634" x="1527175" y="5268913"/>
          <p14:tracePt t="194641" x="1527175" y="5259388"/>
          <p14:tracePt t="194656" x="1527175" y="5251450"/>
          <p14:tracePt t="194673" x="1527175" y="5224463"/>
          <p14:tracePt t="194706" x="1527175" y="5214938"/>
          <p14:tracePt t="194723" x="1527175" y="5207000"/>
          <p14:tracePt t="194740" x="1527175" y="5187950"/>
          <p14:tracePt t="194758" x="1527175" y="5170488"/>
          <p14:tracePt t="194790" x="1527175" y="5153025"/>
          <p14:tracePt t="194819" x="1527175" y="5143500"/>
          <p14:tracePt t="194835" x="1527175" y="5135563"/>
          <p14:tracePt t="194843" x="1527175" y="5126038"/>
          <p14:tracePt t="195336" x="1536700" y="5126038"/>
          <p14:tracePt t="195344" x="1536700" y="5135563"/>
          <p14:tracePt t="195356" x="1544638" y="5135563"/>
          <p14:tracePt t="195373" x="1554163" y="5162550"/>
          <p14:tracePt t="195390" x="1571625" y="5170488"/>
          <p14:tracePt t="195408" x="1589088" y="5187950"/>
          <p14:tracePt t="195423" x="1598613" y="5197475"/>
          <p14:tracePt t="195456" x="1608138" y="5197475"/>
          <p14:tracePt t="195503" x="1616075" y="5197475"/>
          <p14:tracePt t="195516" x="1625600" y="5197475"/>
          <p14:tracePt t="195627" x="1625600" y="5187950"/>
          <p14:tracePt t="195634" x="1625600" y="5180013"/>
          <p14:tracePt t="195642" x="1625600" y="5162550"/>
          <p14:tracePt t="195658" x="1608138" y="5135563"/>
          <p14:tracePt t="195674" x="1589088" y="5116513"/>
          <p14:tracePt t="195690" x="1562100" y="5091113"/>
          <p14:tracePt t="195707" x="1536700" y="5081588"/>
          <p14:tracePt t="195723" x="1500188" y="5072063"/>
          <p14:tracePt t="195739" x="1419225" y="5054600"/>
          <p14:tracePt t="195756" x="1357313" y="5037138"/>
          <p14:tracePt t="195774" x="1285875" y="5019675"/>
          <p14:tracePt t="195791" x="1268413" y="5019675"/>
          <p14:tracePt t="195807" x="1250950" y="5019675"/>
          <p14:tracePt t="195823" x="1241425" y="5027613"/>
          <p14:tracePt t="195840" x="1214438" y="5037138"/>
          <p14:tracePt t="195856" x="1204913" y="5064125"/>
          <p14:tracePt t="195873" x="1196975" y="5099050"/>
          <p14:tracePt t="195890" x="1169988" y="5180013"/>
          <p14:tracePt t="195908" x="1169988" y="5305425"/>
          <p14:tracePt t="195924" x="1179513" y="5384800"/>
          <p14:tracePt t="195940" x="1196975" y="5465763"/>
          <p14:tracePt t="195956" x="1223963" y="5510213"/>
          <p14:tracePt t="195973" x="1250950" y="5546725"/>
          <p14:tracePt t="195990" x="1258888" y="5564188"/>
          <p14:tracePt t="196006" x="1268413" y="5572125"/>
          <p14:tracePt t="196260" x="1268413" y="5564188"/>
          <p14:tracePt t="196392" x="1276350" y="5564188"/>
          <p14:tracePt t="196400" x="1285875" y="5546725"/>
          <p14:tracePt t="196409" x="1295400" y="5527675"/>
          <p14:tracePt t="196424" x="1322388" y="5483225"/>
          <p14:tracePt t="196440" x="1339850" y="5456238"/>
          <p14:tracePt t="196456" x="1366838" y="5421313"/>
          <p14:tracePt t="196473" x="1384300" y="5384800"/>
          <p14:tracePt t="196490" x="1411288" y="5367338"/>
          <p14:tracePt t="196509" x="1455738" y="5322888"/>
          <p14:tracePt t="196523" x="1465263" y="5313363"/>
          <p14:tracePt t="196540" x="1490663" y="5286375"/>
          <p14:tracePt t="196558" x="1581150" y="5268913"/>
          <p14:tracePt t="196573" x="1616075" y="5251450"/>
          <p14:tracePt t="196590" x="1660525" y="5251450"/>
          <p14:tracePt t="196606" x="1679575" y="5251450"/>
          <p14:tracePt t="196623" x="1687513" y="5268913"/>
          <p14:tracePt t="196640" x="1704975" y="5278438"/>
          <p14:tracePt t="196659" x="1741488" y="5286375"/>
          <p14:tracePt t="196675" x="1758950" y="5295900"/>
          <p14:tracePt t="196690" x="1768475" y="5295900"/>
          <p14:tracePt t="196736" x="1776413" y="5295900"/>
          <p14:tracePt t="196753" x="1795463" y="5259388"/>
          <p14:tracePt t="196760" x="1795463" y="5251450"/>
          <p14:tracePt t="196773" x="1803400" y="5241925"/>
          <p14:tracePt t="196790" x="1803400" y="5224463"/>
          <p14:tracePt t="196808" x="1803400" y="5180013"/>
          <p14:tracePt t="196823" x="1812925" y="5162550"/>
          <p14:tracePt t="196840" x="1822450" y="5135563"/>
          <p14:tracePt t="196856" x="1830388" y="5116513"/>
          <p14:tracePt t="196873" x="1839913" y="5108575"/>
          <p14:tracePt t="196890" x="1847850" y="5099050"/>
          <p14:tracePt t="196908" x="1884363" y="5064125"/>
          <p14:tracePt t="196925" x="1901825" y="5064125"/>
          <p14:tracePt t="196941" x="1911350" y="5064125"/>
          <p14:tracePt t="196957" x="1938338" y="5064125"/>
          <p14:tracePt t="196973" x="1946275" y="5064125"/>
          <p14:tracePt t="196990" x="1965325" y="5064125"/>
          <p14:tracePt t="197006" x="1982788" y="5064125"/>
          <p14:tracePt t="197023" x="2009775" y="5064125"/>
          <p14:tracePt t="197040" x="2027238" y="5064125"/>
          <p14:tracePt t="197058" x="2054225" y="5064125"/>
          <p14:tracePt t="197075" x="2081213" y="5064125"/>
          <p14:tracePt t="197090" x="2098675" y="5064125"/>
          <p14:tracePt t="197106" x="2116138" y="5081588"/>
          <p14:tracePt t="197123" x="2125663" y="5091113"/>
          <p14:tracePt t="197140" x="2133600" y="5099050"/>
          <p14:tracePt t="197156" x="2143125" y="5108575"/>
          <p14:tracePt t="197174" x="2160588" y="5135563"/>
          <p14:tracePt t="197190" x="2170113" y="5162550"/>
          <p14:tracePt t="197207" x="2170113" y="5180013"/>
          <p14:tracePt t="197223" x="2170113" y="5197475"/>
          <p14:tracePt t="197240" x="2170113" y="5233988"/>
          <p14:tracePt t="197256" x="2152650" y="5251450"/>
          <p14:tracePt t="197273" x="2143125" y="5286375"/>
          <p14:tracePt t="197290" x="2125663" y="5330825"/>
          <p14:tracePt t="197306" x="2098675" y="5394325"/>
          <p14:tracePt t="197324" x="2071688" y="5438775"/>
          <p14:tracePt t="197339" x="2062163" y="5465763"/>
          <p14:tracePt t="197356" x="2054225" y="5483225"/>
          <p14:tracePt t="197374" x="2054225" y="5492750"/>
          <p14:tracePt t="197574" x="2054225" y="5483225"/>
          <p14:tracePt t="197582" x="2054225" y="5473700"/>
          <p14:tracePt t="197599" x="2054225" y="5456238"/>
          <p14:tracePt t="197784" x="2054225" y="5448300"/>
          <p14:tracePt t="197800" x="2054225" y="5411788"/>
          <p14:tracePt t="197808" x="2054225" y="5402263"/>
          <p14:tracePt t="197824" x="2054225" y="5357813"/>
          <p14:tracePt t="197839" x="2027238" y="5313363"/>
          <p14:tracePt t="197856" x="2017713" y="5268913"/>
          <p14:tracePt t="197873" x="2009775" y="5207000"/>
          <p14:tracePt t="197889" x="1982788" y="5126038"/>
          <p14:tracePt t="197906" x="1955800" y="5064125"/>
          <p14:tracePt t="197923" x="1928813" y="5037138"/>
          <p14:tracePt t="197939" x="1919288" y="5019675"/>
          <p14:tracePt t="197956" x="1901825" y="4992688"/>
          <p14:tracePt t="197972" x="1893888" y="4965700"/>
          <p14:tracePt t="197989" x="1884363" y="4965700"/>
          <p14:tracePt t="198006" x="1874838" y="4948238"/>
          <p14:tracePt t="198023" x="1847850" y="4938713"/>
          <p14:tracePt t="198039" x="1847850" y="4929188"/>
          <p14:tracePt t="198056" x="1839913" y="4921250"/>
          <p14:tracePt t="198074" x="1830388" y="4911725"/>
          <p14:tracePt t="198089" x="1822450" y="4894263"/>
          <p14:tracePt t="198123" x="1822450" y="4884738"/>
          <p14:tracePt t="198357" x="1830388" y="4884738"/>
          <p14:tracePt t="198402" x="1839913" y="4902200"/>
          <p14:tracePt t="198435" x="1857375" y="4902200"/>
          <p14:tracePt t="198442" x="1857375" y="4911725"/>
          <p14:tracePt t="198475" x="1866900" y="4911725"/>
          <p14:tracePt t="198481" x="1874838" y="4921250"/>
          <p14:tracePt t="198506" x="1884363" y="4921250"/>
          <p14:tracePt t="198521" x="1893888" y="4921250"/>
          <p14:tracePt t="198528" x="1901825" y="4921250"/>
          <p14:tracePt t="198540" x="1911350" y="4921250"/>
          <p14:tracePt t="198557" x="1919288" y="4921250"/>
          <p14:tracePt t="198575" x="1938338" y="4929188"/>
          <p14:tracePt t="198591" x="1946275" y="4929188"/>
          <p14:tracePt t="198622" x="1955800" y="4929188"/>
          <p14:tracePt t="198639" x="1965325" y="4929188"/>
          <p14:tracePt t="198653" x="1973263" y="4929188"/>
          <p14:tracePt t="198676" x="1982788" y="4938713"/>
          <p14:tracePt t="198693" x="1990725" y="4938713"/>
          <p14:tracePt t="198701" x="2009775" y="4948238"/>
          <p14:tracePt t="198717" x="2017713" y="4948238"/>
          <p14:tracePt t="198732" x="2017713" y="4956175"/>
          <p14:tracePt t="198779" x="2027238" y="4956175"/>
          <p14:tracePt t="198786" x="2036763" y="4973638"/>
          <p14:tracePt t="198802" x="2044700" y="4983163"/>
          <p14:tracePt t="198819" x="2044700" y="4992688"/>
          <p14:tracePt t="198827" x="2054225" y="5000625"/>
          <p14:tracePt t="198840" x="2062163" y="5019675"/>
          <p14:tracePt t="198857" x="2081213" y="5037138"/>
          <p14:tracePt t="198873" x="2081213" y="5064125"/>
          <p14:tracePt t="198890" x="2081213" y="5072063"/>
          <p14:tracePt t="198907" x="2089150" y="5072063"/>
          <p14:tracePt t="199004" x="2089150" y="5081588"/>
          <p14:tracePt t="199020" x="2089150" y="5091113"/>
          <p14:tracePt t="199036" x="2089150" y="5099050"/>
          <p14:tracePt t="199052" x="2089150" y="5108575"/>
          <p14:tracePt t="199069" x="2089150" y="5126038"/>
          <p14:tracePt t="199076" x="2089150" y="5135563"/>
          <p14:tracePt t="199091" x="2089150" y="5143500"/>
          <p14:tracePt t="199107" x="2089150" y="5162550"/>
          <p14:tracePt t="199123" x="2071688" y="5180013"/>
          <p14:tracePt t="199140" x="2062163" y="5207000"/>
          <p14:tracePt t="199703" x="2081213" y="5207000"/>
          <p14:tracePt t="199717" x="2089150" y="5207000"/>
          <p14:tracePt t="199749" x="2098675" y="5207000"/>
          <p14:tracePt t="199756" x="2108200" y="5207000"/>
          <p14:tracePt t="199765" x="2116138" y="5207000"/>
          <p14:tracePt t="199781" x="2125663" y="5187950"/>
          <p14:tracePt t="199791" x="2133600" y="5180013"/>
          <p14:tracePt t="199807" x="2160588" y="5170488"/>
          <p14:tracePt t="199824" x="2170113" y="5162550"/>
          <p14:tracePt t="199857" x="2179638" y="5162550"/>
          <p14:tracePt t="199881" x="2187575" y="5162550"/>
          <p14:tracePt t="199897" x="2197100" y="5162550"/>
          <p14:tracePt t="199921" x="2205038" y="5162550"/>
          <p14:tracePt t="199937" x="2214563" y="5162550"/>
          <p14:tracePt t="200031" x="2232025" y="5153025"/>
          <p14:tracePt t="200052" x="2232025" y="5143500"/>
          <p14:tracePt t="200061" x="2232025" y="5135563"/>
          <p14:tracePt t="200076" x="2232025" y="5116513"/>
          <p14:tracePt t="200093" x="2224088" y="5108575"/>
          <p14:tracePt t="200117" x="2224088" y="5099050"/>
          <p14:tracePt t="200241" x="2214563" y="5099050"/>
          <p14:tracePt t="200249" x="2214563" y="5108575"/>
          <p14:tracePt t="200257" x="2214563" y="5126038"/>
          <p14:tracePt t="200274" x="2205038" y="5143500"/>
          <p14:tracePt t="200291" x="2205038" y="5153025"/>
          <p14:tracePt t="200383" x="2197100" y="5153025"/>
          <p14:tracePt t="200391" x="2187575" y="5143500"/>
          <p14:tracePt t="200397" x="2179638" y="5135563"/>
          <p14:tracePt t="200407" x="2179638" y="5116513"/>
          <p14:tracePt t="200424" x="2160588" y="5099050"/>
          <p14:tracePt t="200441" x="2133600" y="5081588"/>
          <p14:tracePt t="200457" x="2116138" y="5064125"/>
          <p14:tracePt t="200474" x="2098675" y="5045075"/>
          <p14:tracePt t="200490" x="2089150" y="5045075"/>
          <p14:tracePt t="200523" x="2062163" y="5045075"/>
          <p14:tracePt t="200540" x="2044700" y="5054600"/>
          <p14:tracePt t="200557" x="2027238" y="5064125"/>
          <p14:tracePt t="200574" x="2000250" y="5081588"/>
          <p14:tracePt t="200590" x="1990725" y="5091113"/>
          <p14:tracePt t="200607" x="1982788" y="5108575"/>
          <p14:tracePt t="200625" x="1965325" y="5143500"/>
          <p14:tracePt t="200641" x="1955800" y="5162550"/>
          <p14:tracePt t="200657" x="1946275" y="5197475"/>
          <p14:tracePt t="200674" x="1919288" y="5241925"/>
          <p14:tracePt t="200691" x="1911350" y="5286375"/>
          <p14:tracePt t="200707" x="1911350" y="5349875"/>
          <p14:tracePt t="200723" x="1911350" y="5384800"/>
          <p14:tracePt t="200740" x="1911350" y="5411788"/>
          <p14:tracePt t="200757" x="1928813" y="5448300"/>
          <p14:tracePt t="200774" x="1938338" y="5473700"/>
          <p14:tracePt t="200790" x="1965325" y="5492750"/>
          <p14:tracePt t="200807" x="1973263" y="5519738"/>
          <p14:tracePt t="200824" x="1990725" y="5527675"/>
          <p14:tracePt t="200840" x="2009775" y="5537200"/>
          <p14:tracePt t="200858" x="2036763" y="5554663"/>
          <p14:tracePt t="200875" x="2054225" y="5554663"/>
          <p14:tracePt t="200891" x="2071688" y="5554663"/>
          <p14:tracePt t="200907" x="2081213" y="5554663"/>
          <p14:tracePt t="200923" x="2089150" y="5554663"/>
          <p14:tracePt t="200940" x="2108200" y="5554663"/>
          <p14:tracePt t="200957" x="2125663" y="5546725"/>
          <p14:tracePt t="200974" x="2143125" y="5527675"/>
          <p14:tracePt t="200990" x="2170113" y="5465763"/>
          <p14:tracePt t="201007" x="2187575" y="5394325"/>
          <p14:tracePt t="201024" x="2187575" y="5357813"/>
          <p14:tracePt t="201040" x="2187575" y="5330825"/>
          <p14:tracePt t="201057" x="2187575" y="5295900"/>
          <p14:tracePt t="201073" x="2187575" y="5278438"/>
          <p14:tracePt t="201091" x="2187575" y="5241925"/>
          <p14:tracePt t="201108" x="2152650" y="5197475"/>
          <p14:tracePt t="201125" x="2133600" y="5180013"/>
          <p14:tracePt t="201141" x="2116138" y="5162550"/>
          <p14:tracePt t="201157" x="2098675" y="5135563"/>
          <p14:tracePt t="201174" x="2081213" y="5135563"/>
          <p14:tracePt t="201297" x="2089150" y="5143500"/>
          <p14:tracePt t="201305" x="2098675" y="5153025"/>
          <p14:tracePt t="201313" x="2108200" y="5162550"/>
          <p14:tracePt t="201323" x="2116138" y="5170488"/>
          <p14:tracePt t="201340" x="2160588" y="5207000"/>
          <p14:tracePt t="201356" x="2241550" y="5251450"/>
          <p14:tracePt t="201373" x="2322513" y="5268913"/>
          <p14:tracePt t="201390" x="2527300" y="5268913"/>
          <p14:tracePt t="201406" x="2751138" y="5251450"/>
          <p14:tracePt t="201423" x="2901950" y="5197475"/>
          <p14:tracePt t="201440" x="2982913" y="5180013"/>
          <p14:tracePt t="201456" x="3009900" y="5162550"/>
          <p14:tracePt t="201500" x="3000375" y="5162550"/>
          <p14:tracePt t="201611" x="2990850" y="5153025"/>
          <p14:tracePt t="201625" x="2982913" y="5153025"/>
          <p14:tracePt t="201641" x="2973388" y="5153025"/>
          <p14:tracePt t="201657" x="2965450" y="5153025"/>
          <p14:tracePt t="201673" x="2955925" y="5153025"/>
          <p14:tracePt t="201682" x="2946400" y="5153025"/>
          <p14:tracePt t="201692" x="2928938" y="5153025"/>
          <p14:tracePt t="201707" x="2911475" y="5153025"/>
          <p14:tracePt t="201724" x="2894013" y="5143500"/>
          <p14:tracePt t="201740" x="2884488" y="5135563"/>
          <p14:tracePt t="201783" x="2874963" y="5135563"/>
          <p14:tracePt t="211311" x="2857500" y="5091113"/>
          <p14:tracePt t="211319" x="2840038" y="4938713"/>
          <p14:tracePt t="211327" x="2822575" y="4795838"/>
          <p14:tracePt t="211343" x="2822575" y="4483100"/>
          <p14:tracePt t="211359" x="2894013" y="4054475"/>
          <p14:tracePt t="211375" x="2973388" y="3670300"/>
          <p14:tracePt t="211391" x="3009900" y="3421063"/>
          <p14:tracePt t="211408" x="3009900" y="3224213"/>
          <p14:tracePt t="211425" x="3009900" y="3009900"/>
          <p14:tracePt t="211442" x="3027363" y="2813050"/>
          <p14:tracePt t="211458" x="3044825" y="2571750"/>
          <p14:tracePt t="211475" x="3081338" y="2160588"/>
          <p14:tracePt t="211492" x="3108325" y="1955800"/>
          <p14:tracePt t="211510" x="3125788" y="1849438"/>
          <p14:tracePt t="211525" x="3152775" y="1768475"/>
          <p14:tracePt t="211542" x="3179763" y="1660525"/>
          <p14:tracePt t="211558" x="3241675" y="1500188"/>
          <p14:tracePt t="211576" x="3367088" y="1143000"/>
          <p14:tracePt t="211593" x="3429000" y="1000125"/>
          <p14:tracePt t="211608" x="3455988" y="938213"/>
          <p14:tracePt t="211625" x="3473450" y="919163"/>
          <p14:tracePt t="211642" x="3500438" y="901700"/>
          <p14:tracePt t="211658" x="3517900" y="874713"/>
          <p14:tracePt t="211675" x="3527425" y="857250"/>
          <p14:tracePt t="211691" x="3536950" y="847725"/>
          <p14:tracePt t="211695" x="3544888" y="839788"/>
          <p14:tracePt t="211711" x="3554413" y="839788"/>
          <p14:tracePt t="211773" x="3554413" y="830263"/>
          <p14:tracePt t="211788" x="3589338" y="803275"/>
          <p14:tracePt t="211797" x="3608388" y="795338"/>
          <p14:tracePt t="211809" x="3616325" y="785813"/>
          <p14:tracePt t="211824" x="3625850" y="785813"/>
          <p14:tracePt t="211842" x="3625850" y="776288"/>
          <p14:tracePt t="211921" x="3643313" y="776288"/>
          <p14:tracePt t="211937" x="3687763" y="776288"/>
          <p14:tracePt t="211945" x="3705225" y="795338"/>
          <p14:tracePt t="211958" x="3732213" y="795338"/>
          <p14:tracePt t="211975" x="3822700" y="803275"/>
          <p14:tracePt t="211993" x="3894138" y="795338"/>
          <p14:tracePt t="212008" x="3973513" y="785813"/>
          <p14:tracePt t="212025" x="4054475" y="776288"/>
          <p14:tracePt t="212042" x="4098925" y="758825"/>
          <p14:tracePt t="212058" x="4133850" y="758825"/>
          <p14:tracePt t="212074" x="4152900" y="758825"/>
          <p14:tracePt t="212092" x="4179888" y="758825"/>
          <p14:tracePt t="212109" x="4214813" y="758825"/>
          <p14:tracePt t="212125" x="4241800" y="750888"/>
          <p14:tracePt t="212141" x="4268788" y="750888"/>
          <p14:tracePt t="212158" x="4286250" y="750888"/>
          <p14:tracePt t="212175" x="4295775" y="750888"/>
          <p14:tracePt t="212192" x="4303713" y="750888"/>
          <p14:tracePt t="212235" x="4313238" y="750888"/>
          <p14:tracePt t="212297" x="4276725" y="750888"/>
          <p14:tracePt t="212305" x="4241800" y="731838"/>
          <p14:tracePt t="212313" x="4187825" y="731838"/>
          <p14:tracePt t="212325" x="4133850" y="723900"/>
          <p14:tracePt t="212343" x="4017963" y="704850"/>
          <p14:tracePt t="212359" x="3973513" y="704850"/>
          <p14:tracePt t="212375" x="3956050" y="696913"/>
          <p14:tracePt t="212392" x="3956050" y="687388"/>
          <p14:tracePt t="212408" x="3938588" y="687388"/>
          <p14:tracePt t="212539" x="3946525" y="687388"/>
          <p14:tracePt t="212547" x="3965575" y="687388"/>
          <p14:tracePt t="212558" x="4000500" y="704850"/>
          <p14:tracePt t="212575" x="4081463" y="714375"/>
          <p14:tracePt t="212592" x="4160838" y="714375"/>
          <p14:tracePt t="212609" x="4367213" y="696913"/>
          <p14:tracePt t="212625" x="4500563" y="652463"/>
          <p14:tracePt t="212642" x="4616450" y="625475"/>
          <p14:tracePt t="212658" x="4705350" y="598488"/>
          <p14:tracePt t="212675" x="4751388" y="598488"/>
          <p14:tracePt t="212692" x="4786313" y="598488"/>
          <p14:tracePt t="212695" x="4803775" y="598488"/>
          <p14:tracePt t="212708" x="4848225" y="598488"/>
          <p14:tracePt t="212725" x="4921250" y="598488"/>
          <p14:tracePt t="212743" x="5037138" y="598488"/>
          <p14:tracePt t="212759" x="5116513" y="571500"/>
          <p14:tracePt t="212775" x="5197475" y="544513"/>
          <p14:tracePt t="212792" x="5303838" y="517525"/>
          <p14:tracePt t="212809" x="5411788" y="490538"/>
          <p14:tracePt t="212825" x="5572125" y="455613"/>
          <p14:tracePt t="212841" x="5680075" y="446088"/>
          <p14:tracePt t="212858" x="5768975" y="428625"/>
          <p14:tracePt t="212875" x="5857875" y="419100"/>
          <p14:tracePt t="212891" x="5875338" y="419100"/>
          <p14:tracePt t="212908" x="5894388" y="411163"/>
          <p14:tracePt t="212924" x="5911850" y="411163"/>
          <p14:tracePt t="212941" x="5938838" y="411163"/>
          <p14:tracePt t="212958" x="5956300" y="411163"/>
          <p14:tracePt t="212974" x="5973763" y="411163"/>
          <p14:tracePt t="212991" x="6000750" y="411163"/>
          <p14:tracePt t="213008" x="6027738" y="419100"/>
          <p14:tracePt t="213024" x="6045200" y="428625"/>
          <p14:tracePt t="213041" x="6072188" y="438150"/>
          <p14:tracePt t="213058" x="6089650" y="446088"/>
          <p14:tracePt t="213074" x="6116638" y="455613"/>
          <p14:tracePt t="213091" x="6143625" y="482600"/>
          <p14:tracePt t="213108" x="6161088" y="490538"/>
          <p14:tracePt t="213124" x="6207125" y="509588"/>
          <p14:tracePt t="213141" x="6278563" y="554038"/>
          <p14:tracePt t="213157" x="6330950" y="571500"/>
          <p14:tracePt t="213174" x="6357938" y="581025"/>
          <p14:tracePt t="213191" x="6384925" y="608013"/>
          <p14:tracePt t="213207" x="6402388" y="625475"/>
          <p14:tracePt t="213224" x="6438900" y="642938"/>
          <p14:tracePt t="213243" x="6465888" y="679450"/>
          <p14:tracePt t="213259" x="6483350" y="679450"/>
          <p14:tracePt t="213275" x="6510338" y="687388"/>
          <p14:tracePt t="213292" x="6527800" y="687388"/>
          <p14:tracePt t="213309" x="6545263" y="687388"/>
          <p14:tracePt t="213325" x="6554788" y="687388"/>
          <p14:tracePt t="213342" x="6554788" y="696913"/>
          <p14:tracePt t="213431" x="6564313" y="696913"/>
          <p14:tracePt t="213455" x="6564313" y="704850"/>
          <p14:tracePt t="213463" x="6572250" y="704850"/>
          <p14:tracePt t="216920" x="6572250" y="714375"/>
          <p14:tracePt t="216928" x="6537325" y="731838"/>
          <p14:tracePt t="216944" x="6446838" y="768350"/>
          <p14:tracePt t="216960" x="6350000" y="812800"/>
          <p14:tracePt t="216976" x="6215063" y="839788"/>
          <p14:tracePt t="216992" x="6081713" y="866775"/>
          <p14:tracePt t="217009" x="5973763" y="884238"/>
          <p14:tracePt t="217025" x="5849938" y="911225"/>
          <p14:tracePt t="217042" x="5759450" y="919163"/>
          <p14:tracePt t="217059" x="5661025" y="919163"/>
          <p14:tracePt t="217076" x="5589588" y="919163"/>
          <p14:tracePt t="217092" x="5545138" y="893763"/>
          <p14:tracePt t="217109" x="5518150" y="893763"/>
          <p14:tracePt t="217492" x="5483225" y="919163"/>
          <p14:tracePt t="217500" x="5446713" y="965200"/>
          <p14:tracePt t="217510" x="5402263" y="1009650"/>
          <p14:tracePt t="217525" x="5322888" y="1089025"/>
          <p14:tracePt t="217542" x="5241925" y="1169988"/>
          <p14:tracePt t="217559" x="5153025" y="1241425"/>
          <p14:tracePt t="217575" x="5054600" y="1330325"/>
          <p14:tracePt t="217593" x="4929188" y="1438275"/>
          <p14:tracePt t="217611" x="4867275" y="1500188"/>
          <p14:tracePt t="217625" x="4795838" y="1589088"/>
          <p14:tracePt t="217642" x="4741863" y="1652588"/>
          <p14:tracePt t="217659" x="4724400" y="1670050"/>
          <p14:tracePt t="217676" x="4705350" y="1687513"/>
          <p14:tracePt t="217693" x="4687888" y="1704975"/>
          <p14:tracePt t="217710" x="4660900" y="1724025"/>
          <p14:tracePt t="217726" x="4643438" y="1741488"/>
          <p14:tracePt t="217742" x="4598988" y="1768475"/>
          <p14:tracePt t="217759" x="4545013" y="1812925"/>
          <p14:tracePt t="217775" x="4438650" y="1920875"/>
          <p14:tracePt t="217793" x="4276725" y="2098675"/>
          <p14:tracePt t="217809" x="4071938" y="2357438"/>
          <p14:tracePt t="217826" x="3759200" y="2697163"/>
          <p14:tracePt t="217844" x="3322638" y="3170238"/>
          <p14:tracePt t="217860" x="3125788" y="3367088"/>
          <p14:tracePt t="217875" x="3017838" y="3473450"/>
          <p14:tracePt t="217892" x="2955925" y="3554413"/>
          <p14:tracePt t="217909" x="2919413" y="3571875"/>
          <p14:tracePt t="217926" x="2911475" y="3589338"/>
          <p14:tracePt t="218148" x="2884488" y="3608388"/>
          <p14:tracePt t="218156" x="2822575" y="3652838"/>
          <p14:tracePt t="218164" x="2786063" y="3697288"/>
          <p14:tracePt t="218176" x="2759075" y="3724275"/>
          <p14:tracePt t="218193" x="2724150" y="3759200"/>
          <p14:tracePt t="218197" x="2714625" y="3768725"/>
          <p14:tracePt t="218274" x="2714625" y="3724275"/>
          <p14:tracePt t="218282" x="2732088" y="3625850"/>
          <p14:tracePt t="218292" x="2751138" y="3482975"/>
          <p14:tracePt t="218309" x="2768600" y="3259138"/>
          <p14:tracePt t="218326" x="2768600" y="3135313"/>
          <p14:tracePt t="218344" x="2751138" y="2982913"/>
          <p14:tracePt t="218360" x="2724150" y="2894013"/>
          <p14:tracePt t="218376" x="2724150" y="2830513"/>
          <p14:tracePt t="218392" x="2724150" y="2795588"/>
          <p14:tracePt t="218409" x="2724150" y="2786063"/>
          <p14:tracePt t="218426" x="2724150" y="2778125"/>
          <p14:tracePt t="218462" x="2724150" y="2768600"/>
          <p14:tracePt t="219096" x="2714625" y="2778125"/>
          <p14:tracePt t="219102" x="2714625" y="2786063"/>
          <p14:tracePt t="219580" x="2714625" y="2803525"/>
          <p14:tracePt t="219596" x="2687638" y="2830513"/>
          <p14:tracePt t="219604" x="2660650" y="2874963"/>
          <p14:tracePt t="219612" x="2652713" y="2928938"/>
          <p14:tracePt t="219626" x="2616200" y="2992438"/>
          <p14:tracePt t="219642" x="2581275" y="3108325"/>
          <p14:tracePt t="219659" x="2554288" y="3170238"/>
          <p14:tracePt t="219676" x="2527300" y="3268663"/>
          <p14:tracePt t="219692" x="2527300" y="3340100"/>
          <p14:tracePt t="219709" x="2527300" y="3421063"/>
          <p14:tracePt t="219725" x="2527300" y="3465513"/>
          <p14:tracePt t="219742" x="2527300" y="3473450"/>
          <p14:tracePt t="220034" x="2527300" y="3482975"/>
          <p14:tracePt t="220050" x="2544763" y="3517900"/>
          <p14:tracePt t="220058" x="2554288" y="3544888"/>
          <p14:tracePt t="220066" x="2562225" y="3554413"/>
          <p14:tracePt t="220076" x="2562225" y="3571875"/>
          <p14:tracePt t="220092" x="2589213" y="3625850"/>
          <p14:tracePt t="220109" x="2616200" y="3706813"/>
          <p14:tracePt t="220126" x="2625725" y="3733800"/>
          <p14:tracePt t="220144" x="2643188" y="3778250"/>
          <p14:tracePt t="220159" x="2660650" y="3795713"/>
          <p14:tracePt t="220176" x="2679700" y="3822700"/>
          <p14:tracePt t="220193" x="2687638" y="3840163"/>
          <p14:tracePt t="220209" x="2697163" y="3857625"/>
          <p14:tracePt t="220226" x="2705100" y="3867150"/>
          <p14:tracePt t="220244" x="2714625" y="3902075"/>
          <p14:tracePt t="220261" x="2724150" y="3921125"/>
          <p14:tracePt t="220276" x="2732088" y="3938588"/>
          <p14:tracePt t="220293" x="2732088" y="3965575"/>
          <p14:tracePt t="220310" x="2732088" y="3983038"/>
          <p14:tracePt t="220326" x="2751138" y="4010025"/>
          <p14:tracePt t="220343" x="2751138" y="4044950"/>
          <p14:tracePt t="220360" x="2759075" y="4064000"/>
          <p14:tracePt t="220376" x="2759075" y="4090988"/>
          <p14:tracePt t="220392" x="2759075" y="4098925"/>
          <p14:tracePt t="220409" x="2759075" y="4108450"/>
          <p14:tracePt t="220513" x="2768600" y="4108450"/>
          <p14:tracePt t="220911" x="2768600" y="4116388"/>
          <p14:tracePt t="220927" x="2768600" y="4125913"/>
          <p14:tracePt t="220935" x="2768600" y="4152900"/>
          <p14:tracePt t="220944" x="2768600" y="4162425"/>
          <p14:tracePt t="220959" x="2768600" y="4179888"/>
          <p14:tracePt t="220976" x="2768600" y="4197350"/>
          <p14:tracePt t="220993" x="2768600" y="4206875"/>
          <p14:tracePt t="221676" x="2732088" y="4187825"/>
          <p14:tracePt t="221684" x="2687638" y="4143375"/>
          <p14:tracePt t="221693" x="2581275" y="4071938"/>
          <p14:tracePt t="221710" x="2322513" y="3867150"/>
          <p14:tracePt t="221726" x="2009775" y="3635375"/>
          <p14:tracePt t="221743" x="1795463" y="3492500"/>
          <p14:tracePt t="221759" x="1785938" y="3482975"/>
          <p14:tracePt t="224079" x="1822450" y="3465513"/>
          <p14:tracePt t="224087" x="1946275" y="3446463"/>
          <p14:tracePt t="224096" x="2054225" y="3438525"/>
          <p14:tracePt t="224111" x="2098675" y="3421063"/>
          <p14:tracePt t="224126" x="2116138" y="3411538"/>
          <p14:tracePt t="224143" x="2143125" y="3411538"/>
          <p14:tracePt t="224160" x="2187575" y="3402013"/>
          <p14:tracePt t="224176" x="2259013" y="3384550"/>
          <p14:tracePt t="224193" x="2322513" y="3384550"/>
          <p14:tracePt t="224211" x="2428875" y="3367088"/>
          <p14:tracePt t="224227" x="2473325" y="3367088"/>
          <p14:tracePt t="224243" x="2490788" y="3367088"/>
          <p14:tracePt t="224260" x="2527300" y="3367088"/>
          <p14:tracePt t="224276" x="2571750" y="3367088"/>
          <p14:tracePt t="224293" x="2660650" y="3367088"/>
          <p14:tracePt t="224310" x="2741613" y="3367088"/>
          <p14:tracePt t="224326" x="2813050" y="3367088"/>
          <p14:tracePt t="224345" x="2901950" y="3394075"/>
          <p14:tracePt t="224361" x="2919413" y="3411538"/>
          <p14:tracePt t="224377" x="2946400" y="3429000"/>
          <p14:tracePt t="224393" x="2965450" y="3446463"/>
          <p14:tracePt t="224410" x="3017838" y="3500438"/>
          <p14:tracePt t="224426" x="3081338" y="3563938"/>
          <p14:tracePt t="224444" x="3170238" y="3670300"/>
          <p14:tracePt t="224460" x="3259138" y="3778250"/>
          <p14:tracePt t="224477" x="3394075" y="3956050"/>
          <p14:tracePt t="224493" x="3473450" y="4098925"/>
          <p14:tracePt t="224511" x="3554413" y="4224338"/>
          <p14:tracePt t="224526" x="3608388" y="4340225"/>
          <p14:tracePt t="224543" x="3652838" y="4421188"/>
          <p14:tracePt t="224560" x="3687763" y="4519613"/>
          <p14:tracePt t="224577" x="3768725" y="4635500"/>
          <p14:tracePt t="224595" x="3894138" y="4822825"/>
          <p14:tracePt t="224611" x="3946525" y="4921250"/>
          <p14:tracePt t="224627" x="3973513" y="5000625"/>
          <p14:tracePt t="224643" x="4010025" y="5081588"/>
          <p14:tracePt t="224660" x="4037013" y="5143500"/>
          <p14:tracePt t="224677" x="4089400" y="5224463"/>
          <p14:tracePt t="224694" x="4133850" y="5305425"/>
          <p14:tracePt t="224697" x="4143375" y="5322888"/>
          <p14:tracePt t="224710" x="4152900" y="5349875"/>
          <p14:tracePt t="224726" x="4179888" y="5394325"/>
          <p14:tracePt t="224743" x="4205288" y="5438775"/>
          <p14:tracePt t="224760" x="4214813" y="5438775"/>
          <p14:tracePt t="224915" x="4224338" y="5438775"/>
          <p14:tracePt t="224923" x="4224338" y="5429250"/>
          <p14:tracePt t="224931" x="4224338" y="5421313"/>
          <p14:tracePt t="224944" x="4232275" y="5411788"/>
          <p14:tracePt t="224960" x="4232275" y="5384800"/>
          <p14:tracePt t="224976" x="4251325" y="5357813"/>
          <p14:tracePt t="224994" x="4259263" y="5322888"/>
          <p14:tracePt t="225010" x="4276725" y="5305425"/>
          <p14:tracePt t="225027" x="4286250" y="5295900"/>
          <p14:tracePt t="225043" x="4286250" y="5286375"/>
          <p14:tracePt t="225060" x="4295775" y="5278438"/>
          <p14:tracePt t="225077" x="4303713" y="5251450"/>
          <p14:tracePt t="225093" x="4322763" y="5233988"/>
          <p14:tracePt t="225111" x="4330700" y="5214938"/>
          <p14:tracePt t="225127" x="4330700" y="5207000"/>
          <p14:tracePt t="225323" x="4330700" y="5197475"/>
          <p14:tracePt t="225331" x="4322763" y="5197475"/>
          <p14:tracePt t="225525" x="4322763" y="5180013"/>
          <p14:tracePt t="225565" x="4322763" y="5170488"/>
          <p14:tracePt t="225606" x="4322763" y="5162550"/>
          <p14:tracePt t="226433" x="4322763" y="5153025"/>
          <p14:tracePt t="226449" x="4322763" y="5143500"/>
          <p14:tracePt t="226457" x="4322763" y="5135563"/>
          <p14:tracePt t="226465" x="4322763" y="5126038"/>
          <p14:tracePt t="226477" x="4322763" y="5108575"/>
          <p14:tracePt t="226493" x="4322763" y="5099050"/>
          <p14:tracePt t="226512" x="4322763" y="5091113"/>
          <p14:tracePt t="226527" x="4322763" y="5081588"/>
          <p14:tracePt t="226598" x="4322763" y="5072063"/>
          <p14:tracePt t="226880" x="4313238" y="5072063"/>
          <p14:tracePt t="226896" x="4286250" y="5072063"/>
          <p14:tracePt t="226912" x="4276725" y="5072063"/>
          <p14:tracePt t="226928" x="4268788" y="5072063"/>
          <p14:tracePt t="226934" x="4259263" y="5072063"/>
          <p14:tracePt t="226950" x="4251325" y="5072063"/>
          <p14:tracePt t="227020" x="4241800" y="5072063"/>
          <p14:tracePt t="227043" x="4232275" y="5072063"/>
          <p14:tracePt t="227068" x="4224338" y="5072063"/>
          <p14:tracePt t="227170" x="4205288" y="5072063"/>
          <p14:tracePt t="227193" x="4197350" y="5064125"/>
          <p14:tracePt t="227232" x="4187825" y="5054600"/>
          <p14:tracePt t="227240" x="4179888" y="5054600"/>
          <p14:tracePt t="227248" x="4170363" y="5054600"/>
          <p14:tracePt t="227260" x="4160838" y="5045075"/>
          <p14:tracePt t="227277" x="4133850" y="5019675"/>
          <p14:tracePt t="227294" x="4116388" y="5000625"/>
          <p14:tracePt t="227311" x="4108450" y="4992688"/>
          <p14:tracePt t="227327" x="4098925" y="4992688"/>
          <p14:tracePt t="227343" x="4098925" y="4983163"/>
          <p14:tracePt t="227360" x="4089400" y="4983163"/>
          <p14:tracePt t="227377" x="4081463" y="4973638"/>
          <p14:tracePt t="227393" x="4062413" y="4973638"/>
          <p14:tracePt t="227410" x="4062413" y="4965700"/>
          <p14:tracePt t="227552" x="4062413" y="4948238"/>
          <p14:tracePt t="227560" x="4054475" y="4929188"/>
          <p14:tracePt t="227568" x="4044950" y="4921250"/>
          <p14:tracePt t="227577" x="4037013" y="4894263"/>
          <p14:tracePt t="227593" x="4010025" y="4857750"/>
          <p14:tracePt t="227610" x="3990975" y="4830763"/>
          <p14:tracePt t="227627" x="3973513" y="4795838"/>
          <p14:tracePt t="227643" x="3946525" y="4778375"/>
          <p14:tracePt t="227662" x="3919538" y="4741863"/>
          <p14:tracePt t="227678" x="3911600" y="4724400"/>
          <p14:tracePt t="227694" x="3902075" y="4714875"/>
          <p14:tracePt t="227710" x="3875088" y="4697413"/>
          <p14:tracePt t="227727" x="3857625" y="4670425"/>
          <p14:tracePt t="227743" x="3840163" y="4652963"/>
          <p14:tracePt t="227760" x="3813175" y="4635500"/>
          <p14:tracePt t="227777" x="3795713" y="4625975"/>
          <p14:tracePt t="227794" x="3786188" y="4598988"/>
          <p14:tracePt t="227810" x="3776663" y="4598988"/>
          <p14:tracePt t="227826" x="3768725" y="4591050"/>
          <p14:tracePt t="227843" x="3759200" y="4581525"/>
          <p14:tracePt t="232929" x="3759200" y="4598988"/>
          <p14:tracePt t="232935" x="3786188" y="4635500"/>
          <p14:tracePt t="232944" x="3840163" y="4679950"/>
          <p14:tracePt t="232961" x="3965575" y="4778375"/>
          <p14:tracePt t="232978" x="4044950" y="4840288"/>
          <p14:tracePt t="232994" x="4133850" y="4921250"/>
          <p14:tracePt t="233012" x="4241800" y="5000625"/>
          <p14:tracePt t="233029" x="4259263" y="5019675"/>
          <p14:tracePt t="233044" x="4268788" y="5027613"/>
          <p14:tracePt t="233061" x="4276725" y="5037138"/>
          <p14:tracePt t="233078" x="4295775" y="5054600"/>
          <p14:tracePt t="233094" x="4313238" y="5072063"/>
          <p14:tracePt t="233111" x="4322763" y="5099050"/>
          <p14:tracePt t="233128" x="4330700" y="5143500"/>
          <p14:tracePt t="233144" x="4348163" y="5162550"/>
          <p14:tracePt t="233161" x="4357688" y="5170488"/>
          <p14:tracePt t="233179" x="4384675" y="5180013"/>
          <p14:tracePt t="233194" x="4394200" y="5187950"/>
          <p14:tracePt t="233211" x="4402138" y="5207000"/>
          <p14:tracePt t="233228" x="4411663" y="5214938"/>
          <p14:tracePt t="233244" x="4419600" y="5214938"/>
          <p14:tracePt t="233261" x="4419600" y="5224463"/>
          <p14:tracePt t="233279" x="4438650" y="5233988"/>
          <p14:tracePt t="233294" x="4456113" y="5233988"/>
          <p14:tracePt t="233311" x="4473575" y="5233988"/>
          <p14:tracePt t="233328" x="4483100" y="5233988"/>
          <p14:tracePt t="233344" x="4491038" y="5224463"/>
          <p14:tracePt t="233361" x="4500563" y="5197475"/>
          <p14:tracePt t="233377" x="4527550" y="5187950"/>
          <p14:tracePt t="233394" x="4545013" y="5170488"/>
          <p14:tracePt t="233413" x="4572000" y="5143500"/>
          <p14:tracePt t="233429" x="4581525" y="5116513"/>
          <p14:tracePt t="233444" x="4598988" y="5099050"/>
          <p14:tracePt t="233461" x="4598988" y="5091113"/>
          <p14:tracePt t="233477" x="4608513" y="5081588"/>
          <p14:tracePt t="233494" x="4608513" y="5054600"/>
          <p14:tracePt t="233512" x="4608513" y="5037138"/>
          <p14:tracePt t="233530" x="4608513" y="4992688"/>
          <p14:tracePt t="233544" x="4608513" y="4973638"/>
          <p14:tracePt t="233562" x="4589463" y="4948238"/>
          <p14:tracePt t="233578" x="4572000" y="4911725"/>
          <p14:tracePt t="233594" x="4554538" y="4894263"/>
          <p14:tracePt t="233611" x="4537075" y="4867275"/>
          <p14:tracePt t="233628" x="4518025" y="4857750"/>
          <p14:tracePt t="233644" x="4510088" y="4840288"/>
          <p14:tracePt t="233663" x="4500563" y="4830763"/>
          <p14:tracePt t="233679" x="4491038" y="4822825"/>
          <p14:tracePt t="233695" x="4483100" y="4822825"/>
          <p14:tracePt t="233711" x="4465638" y="4813300"/>
          <p14:tracePt t="233727" x="4446588" y="4813300"/>
          <p14:tracePt t="233745" x="4429125" y="4813300"/>
          <p14:tracePt t="233761" x="4411663" y="4822825"/>
          <p14:tracePt t="233778" x="4384675" y="4840288"/>
          <p14:tracePt t="233795" x="4330700" y="4876800"/>
          <p14:tracePt t="233812" x="4313238" y="4894263"/>
          <p14:tracePt t="233827" x="4295775" y="4911725"/>
          <p14:tracePt t="233844" x="4268788" y="4938713"/>
          <p14:tracePt t="233861" x="4251325" y="4948238"/>
          <p14:tracePt t="233878" x="4232275" y="4956175"/>
          <p14:tracePt t="233894" x="4214813" y="4965700"/>
          <p14:tracePt t="233913" x="4152900" y="5000625"/>
          <p14:tracePt t="233929" x="4071938" y="5027613"/>
          <p14:tracePt t="233945" x="3946525" y="5037138"/>
          <p14:tracePt t="233961" x="3751263" y="5037138"/>
          <p14:tracePt t="233977" x="3598863" y="5027613"/>
          <p14:tracePt t="233994" x="3429000" y="5000625"/>
          <p14:tracePt t="234011" x="3268663" y="4965700"/>
          <p14:tracePt t="234028" x="3160713" y="4938713"/>
          <p14:tracePt t="234044" x="3054350" y="4929188"/>
          <p14:tracePt t="234061" x="2874963" y="4929188"/>
          <p14:tracePt t="234078" x="2776538" y="4911725"/>
          <p14:tracePt t="234094" x="2705100" y="4902200"/>
          <p14:tracePt t="234111" x="2643188" y="4884738"/>
          <p14:tracePt t="234127" x="2608263" y="4876800"/>
          <p14:tracePt t="234144" x="2562225" y="4849813"/>
          <p14:tracePt t="234161" x="2509838" y="4830763"/>
          <p14:tracePt t="234179" x="2455863" y="4795838"/>
          <p14:tracePt t="234194" x="2419350" y="4768850"/>
          <p14:tracePt t="234211" x="2401888" y="4751388"/>
          <p14:tracePt t="234228" x="2384425" y="4733925"/>
          <p14:tracePt t="234244" x="2357438" y="4714875"/>
          <p14:tracePt t="234261" x="2330450" y="4687888"/>
          <p14:tracePt t="234278" x="2286000" y="4670425"/>
          <p14:tracePt t="234295" x="2214563" y="4643438"/>
          <p14:tracePt t="234313" x="2143125" y="4616450"/>
          <p14:tracePt t="234328" x="2125663" y="4608513"/>
          <p14:tracePt t="234344" x="2108200" y="4591050"/>
          <p14:tracePt t="234361" x="2089150" y="4591050"/>
          <p14:tracePt t="234377" x="2054225" y="4564063"/>
          <p14:tracePt t="234394" x="2036763" y="4564063"/>
          <p14:tracePt t="234412" x="2000250" y="4564063"/>
          <p14:tracePt t="234429" x="1982788" y="4572000"/>
          <p14:tracePt t="234445" x="1965325" y="4581525"/>
          <p14:tracePt t="234461" x="1928813" y="4598988"/>
          <p14:tracePt t="234478" x="1911350" y="4608513"/>
          <p14:tracePt t="234494" x="1874838" y="4635500"/>
          <p14:tracePt t="234512" x="1847850" y="4643438"/>
          <p14:tracePt t="234528" x="1822450" y="4652963"/>
          <p14:tracePt t="234544" x="1803400" y="4662488"/>
          <p14:tracePt t="234561" x="1795463" y="4662488"/>
          <p14:tracePt t="234578" x="1785938" y="4662488"/>
          <p14:tracePt t="234594" x="1776413" y="4662488"/>
          <p14:tracePt t="234657" x="1776413" y="4670425"/>
          <p14:tracePt t="234664" x="1776413" y="4679950"/>
          <p14:tracePt t="234679" x="1785938" y="4697413"/>
          <p14:tracePt t="234695" x="1803400" y="4706938"/>
          <p14:tracePt t="234711" x="1822450" y="4724400"/>
          <p14:tracePt t="234728" x="1847850" y="4733925"/>
          <p14:tracePt t="234744" x="1866900" y="4741863"/>
          <p14:tracePt t="234761" x="1874838" y="4751388"/>
          <p14:tracePt t="234778" x="1884363" y="4759325"/>
          <p14:tracePt t="234794" x="1901825" y="4759325"/>
          <p14:tracePt t="234811" x="1919288" y="4778375"/>
          <p14:tracePt t="234899" x="1911350" y="4778375"/>
          <p14:tracePt t="234915" x="1901825" y="4768850"/>
          <p14:tracePt t="234923" x="1893888" y="4759325"/>
          <p14:tracePt t="234930" x="1884363" y="4751388"/>
          <p14:tracePt t="234945" x="1866900" y="4733925"/>
          <p14:tracePt t="234961" x="1830388" y="4714875"/>
          <p14:tracePt t="234978" x="1812925" y="4687888"/>
          <p14:tracePt t="234994" x="1803400" y="4679950"/>
          <p14:tracePt t="235012" x="1795463" y="4679950"/>
          <p14:tracePt t="235028" x="1768475" y="4670425"/>
          <p14:tracePt t="235044" x="1758950" y="4670425"/>
          <p14:tracePt t="235109" x="1751013" y="4670425"/>
          <p14:tracePt t="235117" x="1741488" y="4679950"/>
          <p14:tracePt t="235128" x="1741488" y="4687888"/>
          <p14:tracePt t="235144" x="1741488" y="4714875"/>
          <p14:tracePt t="235161" x="1741488" y="4733925"/>
          <p14:tracePt t="235178" x="1741488" y="4751388"/>
          <p14:tracePt t="235195" x="1751013" y="4786313"/>
          <p14:tracePt t="235211" x="1758950" y="4805363"/>
          <p14:tracePt t="235228" x="1768475" y="4822825"/>
          <p14:tracePt t="235244" x="1785938" y="4840288"/>
          <p14:tracePt t="235261" x="1803400" y="4867275"/>
          <p14:tracePt t="235278" x="1822450" y="4876800"/>
          <p14:tracePt t="235295" x="1839913" y="4894263"/>
          <p14:tracePt t="235313" x="1866900" y="4894263"/>
          <p14:tracePt t="235327" x="1874838" y="4894263"/>
          <p14:tracePt t="235361" x="1893888" y="4894263"/>
          <p14:tracePt t="235378" x="1911350" y="4894263"/>
          <p14:tracePt t="235394" x="1938338" y="4884738"/>
          <p14:tracePt t="235411" x="1955800" y="4876800"/>
          <p14:tracePt t="235428" x="1965325" y="4849813"/>
          <p14:tracePt t="235446" x="1982788" y="4830763"/>
          <p14:tracePt t="235461" x="2009775" y="4813300"/>
          <p14:tracePt t="235478" x="2009775" y="4795838"/>
          <p14:tracePt t="235494" x="2017713" y="4786313"/>
          <p14:tracePt t="235512" x="2017713" y="4759325"/>
          <p14:tracePt t="235528" x="2017713" y="4741863"/>
          <p14:tracePt t="235544" x="2017713" y="4724400"/>
          <p14:tracePt t="235561" x="2017713" y="4697413"/>
          <p14:tracePt t="235580" x="2000250" y="4679950"/>
          <p14:tracePt t="235595" x="1982788" y="4662488"/>
          <p14:tracePt t="235611" x="1965325" y="4643438"/>
          <p14:tracePt t="235628" x="1946275" y="4616450"/>
          <p14:tracePt t="235645" x="1919288" y="4598988"/>
          <p14:tracePt t="235661" x="1901825" y="4581525"/>
          <p14:tracePt t="235678" x="1884363" y="4572000"/>
          <p14:tracePt t="235695" x="1866900" y="4545013"/>
          <p14:tracePt t="235711" x="1830388" y="4537075"/>
          <p14:tracePt t="235728" x="1822450" y="4537075"/>
          <p14:tracePt t="235744" x="1803400" y="4519613"/>
          <p14:tracePt t="235761" x="1795463" y="4519613"/>
          <p14:tracePt t="235778" x="1776413" y="4510088"/>
          <p14:tracePt t="235853" x="1768475" y="4510088"/>
          <p14:tracePt t="235869" x="1758950" y="4510088"/>
          <p14:tracePt t="235877" x="1751013" y="4519613"/>
          <p14:tracePt t="235885" x="1741488" y="4527550"/>
          <p14:tracePt t="235894" x="1731963" y="4537075"/>
          <p14:tracePt t="235911" x="1704975" y="4564063"/>
          <p14:tracePt t="235928" x="1687513" y="4581525"/>
          <p14:tracePt t="235944" x="1679575" y="4598988"/>
          <p14:tracePt t="235962" x="1670050" y="4616450"/>
          <p14:tracePt t="235978" x="1652588" y="4652963"/>
          <p14:tracePt t="235995" x="1652588" y="4662488"/>
          <p14:tracePt t="236011" x="1652588" y="4670425"/>
          <p14:tracePt t="236028" x="1652588" y="4679950"/>
          <p14:tracePt t="236044" x="1643063" y="4687888"/>
          <p14:tracePt t="236061" x="1643063" y="4714875"/>
          <p14:tracePt t="236079" x="1652588" y="4741863"/>
          <p14:tracePt t="236095" x="1660525" y="4759325"/>
          <p14:tracePt t="236111" x="1670050" y="4778375"/>
          <p14:tracePt t="236128" x="1670050" y="4795838"/>
          <p14:tracePt t="236145" x="1679575" y="4805363"/>
          <p14:tracePt t="236161" x="1679575" y="4822825"/>
          <p14:tracePt t="236178" x="1687513" y="4830763"/>
          <p14:tracePt t="236194" x="1697038" y="4840288"/>
          <p14:tracePt t="236211" x="1724025" y="4857750"/>
          <p14:tracePt t="236214" x="1731963" y="4867275"/>
          <p14:tracePt t="236230" x="1741488" y="4876800"/>
          <p14:tracePt t="236245" x="1751013" y="4876800"/>
          <p14:tracePt t="236261" x="1768475" y="4884738"/>
          <p14:tracePt t="236278" x="1795463" y="4884738"/>
          <p14:tracePt t="236295" x="1822450" y="4884738"/>
          <p14:tracePt t="236313" x="1857375" y="4884738"/>
          <p14:tracePt t="236329" x="1874838" y="4884738"/>
          <p14:tracePt t="236345" x="1893888" y="4884738"/>
          <p14:tracePt t="236361" x="1901825" y="4884738"/>
          <p14:tracePt t="236378" x="1919288" y="4884738"/>
          <p14:tracePt t="236394" x="1919288" y="4876800"/>
          <p14:tracePt t="236411" x="1928813" y="4867275"/>
          <p14:tracePt t="236428" x="1928813" y="4849813"/>
          <p14:tracePt t="236444" x="1938338" y="4830763"/>
          <p14:tracePt t="236461" x="1938338" y="4805363"/>
          <p14:tracePt t="236480" x="1938338" y="4768850"/>
          <p14:tracePt t="236494" x="1938338" y="4751388"/>
          <p14:tracePt t="236513" x="1938338" y="4733925"/>
          <p14:tracePt t="236528" x="1938338" y="4724400"/>
          <p14:tracePt t="236545" x="1928813" y="4697413"/>
          <p14:tracePt t="236561" x="1911350" y="4687888"/>
          <p14:tracePt t="236580" x="1893888" y="4670425"/>
          <p14:tracePt t="236595" x="1874838" y="4662488"/>
          <p14:tracePt t="236611" x="1874838" y="4652963"/>
          <p14:tracePt t="236628" x="1857375" y="4635500"/>
          <p14:tracePt t="236644" x="1839913" y="4625975"/>
          <p14:tracePt t="236661" x="1830388" y="4616450"/>
          <p14:tracePt t="236678" x="1822450" y="4616450"/>
          <p14:tracePt t="236695" x="1812925" y="4616450"/>
          <p14:tracePt t="236713" x="1795463" y="4616450"/>
          <p14:tracePt t="236730" x="1768475" y="4616450"/>
          <p14:tracePt t="236744" x="1751013" y="4616450"/>
          <p14:tracePt t="236762" x="1731963" y="4616450"/>
          <p14:tracePt t="236778" x="1724025" y="4616450"/>
          <p14:tracePt t="236795" x="1714500" y="4625975"/>
          <p14:tracePt t="236812" x="1687513" y="4652963"/>
          <p14:tracePt t="236827" x="1679575" y="4662488"/>
          <p14:tracePt t="236844" x="1670050" y="4670425"/>
          <p14:tracePt t="236861" x="1660525" y="4670425"/>
          <p14:tracePt t="236878" x="1660525" y="4679950"/>
          <p14:tracePt t="236894" x="1652588" y="4697413"/>
          <p14:tracePt t="236911" x="1633538" y="4724400"/>
          <p14:tracePt t="236928" x="1633538" y="4741863"/>
          <p14:tracePt t="236944" x="1616075" y="4751388"/>
          <p14:tracePt t="236961" x="1616075" y="4768850"/>
          <p14:tracePt t="236979" x="1616075" y="4795838"/>
          <p14:tracePt t="237011" x="1633538" y="4813300"/>
          <p14:tracePt t="237028" x="1652588" y="4830763"/>
          <p14:tracePt t="237044" x="1660525" y="4840288"/>
          <p14:tracePt t="237061" x="1670050" y="4867275"/>
          <p14:tracePt t="237078" x="1687513" y="4876800"/>
          <p14:tracePt t="237095" x="1724025" y="4902200"/>
          <p14:tracePt t="237111" x="1741488" y="4921250"/>
          <p14:tracePt t="237128" x="1758950" y="4938713"/>
          <p14:tracePt t="237145" x="1785938" y="4948238"/>
          <p14:tracePt t="237161" x="1803400" y="4956175"/>
          <p14:tracePt t="237178" x="1822450" y="4956175"/>
          <p14:tracePt t="237195" x="1847850" y="4948238"/>
          <p14:tracePt t="237212" x="1866900" y="4921250"/>
          <p14:tracePt t="237214" x="1874838" y="4921250"/>
          <p14:tracePt t="237230" x="1884363" y="4911725"/>
          <p14:tracePt t="237299" x="1893888" y="4902200"/>
          <p14:tracePt t="237315" x="1901825" y="4894263"/>
          <p14:tracePt t="237324" x="1919288" y="4884738"/>
          <p14:tracePt t="237331" x="1919288" y="4876800"/>
          <p14:tracePt t="237344" x="1928813" y="4857750"/>
          <p14:tracePt t="237362" x="1938338" y="4830763"/>
          <p14:tracePt t="237378" x="1946275" y="4813300"/>
          <p14:tracePt t="237394" x="1946275" y="4795838"/>
          <p14:tracePt t="237411" x="1946275" y="4768850"/>
          <p14:tracePt t="237428" x="1955800" y="4751388"/>
          <p14:tracePt t="237445" x="1955800" y="4733925"/>
          <p14:tracePt t="237461" x="1955800" y="4706938"/>
          <p14:tracePt t="237480" x="1946275" y="4679950"/>
          <p14:tracePt t="237495" x="1938338" y="4670425"/>
          <p14:tracePt t="237513" x="1928813" y="4652963"/>
          <p14:tracePt t="237528" x="1901825" y="4625975"/>
          <p14:tracePt t="237545" x="1893888" y="4608513"/>
          <p14:tracePt t="237561" x="1874838" y="4598988"/>
          <p14:tracePt t="237578" x="1866900" y="4591050"/>
          <p14:tracePt t="237595" x="1857375" y="4581525"/>
          <p14:tracePt t="237611" x="1839913" y="4581525"/>
          <p14:tracePt t="237628" x="1830388" y="4564063"/>
          <p14:tracePt t="237645" x="1822450" y="4564063"/>
          <p14:tracePt t="237661" x="1803400" y="4554538"/>
          <p14:tracePt t="237695" x="1795463" y="4554538"/>
          <p14:tracePt t="237712" x="1768475" y="4554538"/>
          <p14:tracePt t="237730" x="1741488" y="4554538"/>
          <p14:tracePt t="237746" x="1724025" y="4581525"/>
          <p14:tracePt t="237762" x="1714500" y="4581525"/>
          <p14:tracePt t="237778" x="1697038" y="4598988"/>
          <p14:tracePt t="237795" x="1687513" y="4608513"/>
          <p14:tracePt t="237811" x="1679575" y="4625975"/>
          <p14:tracePt t="237827" x="1679575" y="4652963"/>
          <p14:tracePt t="237844" x="1670050" y="4662488"/>
          <p14:tracePt t="237861" x="1660525" y="4670425"/>
          <p14:tracePt t="237877" x="1660525" y="4697413"/>
          <p14:tracePt t="237894" x="1660525" y="4724400"/>
          <p14:tracePt t="237911" x="1660525" y="4741863"/>
          <p14:tracePt t="237927" x="1660525" y="4751388"/>
          <p14:tracePt t="237944" x="1660525" y="4759325"/>
          <p14:tracePt t="237961" x="1660525" y="4768850"/>
          <p14:tracePt t="237978" x="1679575" y="4795838"/>
          <p14:tracePt t="237995" x="1704975" y="4813300"/>
          <p14:tracePt t="238011" x="1724025" y="4830763"/>
          <p14:tracePt t="238027" x="1741488" y="4849813"/>
          <p14:tracePt t="238044" x="1758950" y="4867275"/>
          <p14:tracePt t="238061" x="1785938" y="4876800"/>
          <p14:tracePt t="238077" x="1803400" y="4884738"/>
          <p14:tracePt t="238094" x="1822450" y="4884738"/>
          <p14:tracePt t="238111" x="1847850" y="4884738"/>
          <p14:tracePt t="238128" x="1874838" y="4884738"/>
          <p14:tracePt t="238144" x="1893888" y="4884738"/>
          <p14:tracePt t="238161" x="1919288" y="4876800"/>
          <p14:tracePt t="238177" x="1928813" y="4876800"/>
          <p14:tracePt t="238194" x="1938338" y="4857750"/>
          <p14:tracePt t="238212" x="1946275" y="4857750"/>
          <p14:tracePt t="238230" x="1965325" y="4840288"/>
          <p14:tracePt t="238246" x="1973263" y="4830763"/>
          <p14:tracePt t="238262" x="1982788" y="4822825"/>
          <p14:tracePt t="238295" x="2000250" y="4813300"/>
          <p14:tracePt t="238312" x="2000250" y="4795838"/>
          <p14:tracePt t="238328" x="2009775" y="4778375"/>
          <p14:tracePt t="238344" x="2009775" y="4759325"/>
          <p14:tracePt t="238361" x="2009775" y="4751388"/>
          <p14:tracePt t="238380" x="2009775" y="4724400"/>
          <p14:tracePt t="238396" x="1990725" y="4697413"/>
          <p14:tracePt t="238411" x="1973263" y="4679950"/>
          <p14:tracePt t="238428" x="1965325" y="4662488"/>
          <p14:tracePt t="238445" x="1955800" y="4635500"/>
          <p14:tracePt t="238478" x="1946275" y="4625975"/>
          <p14:tracePt t="238496" x="1911350" y="4608513"/>
          <p14:tracePt t="238513" x="1901825" y="4598988"/>
          <p14:tracePt t="238528" x="1893888" y="4591050"/>
          <p14:tracePt t="238545" x="1884363" y="4581525"/>
          <p14:tracePt t="238561" x="1866900" y="4581525"/>
          <p14:tracePt t="238578" x="1857375" y="4564063"/>
          <p14:tracePt t="238595" x="1830388" y="4554538"/>
          <p14:tracePt t="238611" x="1822450" y="4545013"/>
          <p14:tracePt t="238630" x="1803400" y="4545013"/>
          <p14:tracePt t="238646" x="1795463" y="4545013"/>
          <p14:tracePt t="238661" x="1768475" y="4545013"/>
          <p14:tracePt t="238678" x="1751013" y="4545013"/>
          <p14:tracePt t="238695" x="1741488" y="4545013"/>
          <p14:tracePt t="238711" x="1731963" y="4545013"/>
          <p14:tracePt t="238728" x="1714500" y="4545013"/>
          <p14:tracePt t="238745" x="1697038" y="4545013"/>
          <p14:tracePt t="238762" x="1679575" y="4545013"/>
          <p14:tracePt t="238795" x="1660525" y="4545013"/>
          <p14:tracePt t="238811" x="1652588" y="4554538"/>
          <p14:tracePt t="238828" x="1633538" y="4572000"/>
          <p14:tracePt t="238845" x="1608138" y="4591050"/>
          <p14:tracePt t="238861" x="1598613" y="4608513"/>
          <p14:tracePt t="238880" x="1581150" y="4625975"/>
          <p14:tracePt t="238934" x="1581150" y="4643438"/>
          <p14:tracePt t="238958" x="1571625" y="4652963"/>
          <p14:tracePt t="238974" x="1571625" y="4687888"/>
          <p14:tracePt t="238982" x="1571625" y="4697413"/>
          <p14:tracePt t="238995" x="1571625" y="4706938"/>
          <p14:tracePt t="239012" x="1571625" y="4733925"/>
          <p14:tracePt t="239028" x="1571625" y="4759325"/>
          <p14:tracePt t="239045" x="1581150" y="4778375"/>
          <p14:tracePt t="239061" x="1589088" y="4778375"/>
          <p14:tracePt t="239095" x="1598613" y="4786313"/>
          <p14:tracePt t="239111" x="1598613" y="4795838"/>
          <p14:tracePt t="239130" x="1633538" y="4813300"/>
          <p14:tracePt t="239146" x="1652588" y="4822825"/>
          <p14:tracePt t="239162" x="1670050" y="4849813"/>
          <p14:tracePt t="239178" x="1687513" y="4857750"/>
          <p14:tracePt t="239195" x="1704975" y="4867275"/>
          <p14:tracePt t="239212" x="1724025" y="4876800"/>
          <p14:tracePt t="239228" x="1741488" y="4876800"/>
          <p14:tracePt t="239245" x="1758950" y="4876800"/>
          <p14:tracePt t="239262" x="1785938" y="4876800"/>
          <p14:tracePt t="239278" x="1812925" y="4876800"/>
          <p14:tracePt t="239295" x="1830388" y="4867275"/>
          <p14:tracePt t="239312" x="1857375" y="4849813"/>
          <p14:tracePt t="239329" x="1866900" y="4849813"/>
          <p14:tracePt t="239345" x="1884363" y="4822825"/>
          <p14:tracePt t="239361" x="1893888" y="4805363"/>
          <p14:tracePt t="239380" x="1928813" y="4778375"/>
          <p14:tracePt t="239396" x="1938338" y="4751388"/>
          <p14:tracePt t="239412" x="1946275" y="4733925"/>
          <p14:tracePt t="239428" x="1946275" y="4714875"/>
          <p14:tracePt t="239445" x="1946275" y="4706938"/>
          <p14:tracePt t="239478" x="1946275" y="4697413"/>
          <p14:tracePt t="239498" x="1946275" y="4679950"/>
          <p14:tracePt t="239513" x="1928813" y="4670425"/>
          <p14:tracePt t="239528" x="1911350" y="4662488"/>
          <p14:tracePt t="239545" x="1893888" y="4652963"/>
          <p14:tracePt t="239562" x="1874838" y="4635500"/>
          <p14:tracePt t="239578" x="1866900" y="4625975"/>
          <p14:tracePt t="239595" x="1839913" y="4625975"/>
          <p14:tracePt t="239612" x="1822450" y="4608513"/>
          <p14:tracePt t="239631" x="1795463" y="4608513"/>
          <p14:tracePt t="239647" x="1768475" y="4608513"/>
          <p14:tracePt t="239662" x="1751013" y="4616450"/>
          <p14:tracePt t="239678" x="1741488" y="4625975"/>
          <p14:tracePt t="239695" x="1724025" y="4625975"/>
          <p14:tracePt t="239712" x="1714500" y="4635500"/>
          <p14:tracePt t="239764" x="1714500" y="4643438"/>
          <p14:tracePt t="239772" x="1697038" y="4652963"/>
          <p14:tracePt t="239781" x="1697038" y="4662488"/>
          <p14:tracePt t="239795" x="1697038" y="4687888"/>
          <p14:tracePt t="239812" x="1697038" y="4706938"/>
          <p14:tracePt t="239828" x="1704975" y="4733925"/>
          <p14:tracePt t="239844" x="1714500" y="4759325"/>
          <p14:tracePt t="239861" x="1714500" y="4778375"/>
          <p14:tracePt t="239878" x="1724025" y="4795838"/>
          <p14:tracePt t="239897" x="1731963" y="4813300"/>
          <p14:tracePt t="239912" x="1741488" y="4830763"/>
          <p14:tracePt t="239928" x="1758950" y="4840288"/>
          <p14:tracePt t="239945" x="1776413" y="4849813"/>
          <p14:tracePt t="239962" x="1795463" y="4857750"/>
          <p14:tracePt t="239978" x="1803400" y="4867275"/>
          <p14:tracePt t="239995" x="1822450" y="4867275"/>
          <p14:tracePt t="240014" x="1866900" y="4867275"/>
          <p14:tracePt t="240030" x="1884363" y="4867275"/>
          <p14:tracePt t="240047" x="1911350" y="4867275"/>
          <p14:tracePt t="240062" x="1928813" y="4867275"/>
          <p14:tracePt t="240078" x="1946275" y="4867275"/>
          <p14:tracePt t="240095" x="1965325" y="4857750"/>
          <p14:tracePt t="240112" x="1990725" y="4840288"/>
          <p14:tracePt t="240128" x="2009775" y="4822825"/>
          <p14:tracePt t="240147" x="2027238" y="4805363"/>
          <p14:tracePt t="240162" x="2027238" y="4795838"/>
          <p14:tracePt t="240178" x="2027238" y="4778375"/>
          <p14:tracePt t="240195" x="2027238" y="4759325"/>
          <p14:tracePt t="240211" x="2027238" y="4741863"/>
          <p14:tracePt t="240228" x="2017713" y="4724400"/>
          <p14:tracePt t="240245" x="2000250" y="4706938"/>
          <p14:tracePt t="240262" x="1973263" y="4687888"/>
          <p14:tracePt t="240280" x="1946275" y="4652963"/>
          <p14:tracePt t="240297" x="1928813" y="4643438"/>
          <p14:tracePt t="240312" x="1901825" y="4635500"/>
          <p14:tracePt t="240328" x="1884363" y="4616450"/>
          <p14:tracePt t="240345" x="1866900" y="4616450"/>
          <p14:tracePt t="240362" x="1847850" y="4598988"/>
          <p14:tracePt t="240379" x="1830388" y="4598988"/>
          <p14:tracePt t="240395" x="1822450" y="4598988"/>
          <p14:tracePt t="240412" x="1803400" y="4608513"/>
          <p14:tracePt t="240428" x="1795463" y="4608513"/>
          <p14:tracePt t="240445" x="1795463" y="4616450"/>
          <p14:tracePt t="240478" x="1795463" y="4635500"/>
          <p14:tracePt t="240495" x="1795463" y="4652963"/>
          <p14:tracePt t="240513" x="1803400" y="4679950"/>
          <p14:tracePt t="240530" x="1866900" y="4706938"/>
          <p14:tracePt t="240546" x="1938338" y="4733925"/>
          <p14:tracePt t="240562" x="2036763" y="4778375"/>
          <p14:tracePt t="240578" x="2143125" y="4805363"/>
          <p14:tracePt t="240595" x="2339975" y="4805363"/>
          <p14:tracePt t="240612" x="2536825" y="4822825"/>
          <p14:tracePt t="240628" x="2732088" y="4822825"/>
          <p14:tracePt t="240645" x="2973388" y="4822825"/>
          <p14:tracePt t="240662" x="3241675" y="4822825"/>
          <p14:tracePt t="240679" x="3394075" y="4830763"/>
          <p14:tracePt t="240695" x="3536950" y="4849813"/>
          <p14:tracePt t="240712" x="3633788" y="4849813"/>
          <p14:tracePt t="240728" x="3679825" y="4849813"/>
          <p14:tracePt t="240745" x="3741738" y="4849813"/>
          <p14:tracePt t="240762" x="3813175" y="4867275"/>
          <p14:tracePt t="240780" x="4089400" y="4911725"/>
          <p14:tracePt t="240796" x="4241800" y="4911725"/>
          <p14:tracePt t="240812" x="4348163" y="4911725"/>
          <p14:tracePt t="240829" x="4402138" y="4911725"/>
          <p14:tracePt t="240845" x="4429125" y="4911725"/>
          <p14:tracePt t="240862" x="4438650" y="4911725"/>
          <p14:tracePt t="240878" x="4438650" y="4921250"/>
          <p14:tracePt t="241022" x="4438650" y="4911725"/>
          <p14:tracePt t="241030" x="4438650" y="4902200"/>
          <p14:tracePt t="241047" x="4438650" y="4894263"/>
          <p14:tracePt t="241063" x="4438650" y="4884738"/>
          <p14:tracePt t="241079" x="4438650" y="4867275"/>
          <p14:tracePt t="241095" x="4411663" y="4857750"/>
          <p14:tracePt t="241112" x="4394200" y="4840288"/>
          <p14:tracePt t="241128" x="4375150" y="4830763"/>
          <p14:tracePt t="241145" x="4340225" y="4822825"/>
          <p14:tracePt t="241162" x="4322763" y="4822825"/>
          <p14:tracePt t="241180" x="4295775" y="4805363"/>
          <p14:tracePt t="241195" x="4268788" y="4795838"/>
          <p14:tracePt t="241212" x="4259263" y="4786313"/>
          <p14:tracePt t="241229" x="4251325" y="4786313"/>
          <p14:tracePt t="241358" x="4259263" y="4778375"/>
          <p14:tracePt t="241366" x="4268788" y="4768850"/>
          <p14:tracePt t="241378" x="4286250" y="4768850"/>
          <p14:tracePt t="241395" x="4303713" y="4768850"/>
          <p14:tracePt t="241412" x="4313238" y="4768850"/>
          <p14:tracePt t="241430" x="4340225" y="4768850"/>
          <p14:tracePt t="241445" x="4367213" y="4768850"/>
          <p14:tracePt t="241462" x="4384675" y="4768850"/>
          <p14:tracePt t="241479" x="4402138" y="4786313"/>
          <p14:tracePt t="241495" x="4419600" y="4786313"/>
          <p14:tracePt t="241513" x="4438650" y="4795838"/>
          <p14:tracePt t="241528" x="4456113" y="4813300"/>
          <p14:tracePt t="241546" x="4465638" y="4813300"/>
          <p14:tracePt t="241602" x="4465638" y="4830763"/>
          <p14:tracePt t="241610" x="4465638" y="4840288"/>
          <p14:tracePt t="241618" x="4465638" y="4849813"/>
          <p14:tracePt t="241629" x="4465638" y="4857750"/>
          <p14:tracePt t="241648" x="4465638" y="4876800"/>
          <p14:tracePt t="241680" x="4465638" y="4884738"/>
          <p14:tracePt t="241688" x="4465638" y="4894263"/>
          <p14:tracePt t="241704" x="4465638" y="4902200"/>
          <p14:tracePt t="241718" x="4456113" y="4911725"/>
          <p14:tracePt t="241728" x="4456113" y="4921250"/>
          <p14:tracePt t="241745" x="4429125" y="4929188"/>
          <p14:tracePt t="241762" x="4419600" y="4938713"/>
          <p14:tracePt t="241778" x="4402138" y="4965700"/>
          <p14:tracePt t="241797" x="4375150" y="4983163"/>
          <p14:tracePt t="241829" x="4367213" y="4983163"/>
          <p14:tracePt t="242016" x="4348163" y="4992688"/>
          <p14:tracePt t="242032" x="4340225" y="5000625"/>
          <p14:tracePt t="242040" x="4330700" y="5000625"/>
          <p14:tracePt t="242048" x="4322763" y="5010150"/>
          <p14:tracePt t="242062" x="4303713" y="5010150"/>
          <p14:tracePt t="242079" x="4276725" y="5037138"/>
          <p14:tracePt t="242095" x="4259263" y="5054600"/>
          <p14:tracePt t="242113" x="4241800" y="5064125"/>
          <p14:tracePt t="242128" x="4224338" y="5064125"/>
          <p14:tracePt t="242145" x="4197350" y="5064125"/>
          <p14:tracePt t="242162" x="4179888" y="5054600"/>
          <p14:tracePt t="242180" x="4160838" y="5037138"/>
          <p14:tracePt t="242197" x="4152900" y="5010150"/>
          <p14:tracePt t="242213" x="4133850" y="5000625"/>
          <p14:tracePt t="242228" x="4133850" y="4992688"/>
          <p14:tracePt t="242245" x="4125913" y="4983163"/>
          <p14:tracePt t="242262" x="4125913" y="4973638"/>
          <p14:tracePt t="242279" x="4116388" y="4948238"/>
          <p14:tracePt t="242295" x="4116388" y="4929188"/>
          <p14:tracePt t="242312" x="4116388" y="4902200"/>
          <p14:tracePt t="242328" x="4125913" y="4902200"/>
          <p14:tracePt t="242423" x="4143375" y="4902200"/>
          <p14:tracePt t="242430" x="4160838" y="4894263"/>
          <p14:tracePt t="242448" x="4179888" y="4894263"/>
          <p14:tracePt t="242462" x="4205288" y="4894263"/>
          <p14:tracePt t="242479" x="4224338" y="4894263"/>
          <p14:tracePt t="242495" x="4241800" y="4894263"/>
          <p14:tracePt t="242513" x="4251325" y="4894263"/>
          <p14:tracePt t="242529" x="4276725" y="4894263"/>
          <p14:tracePt t="242545" x="4295775" y="4902200"/>
          <p14:tracePt t="242563" x="4313238" y="4929188"/>
          <p14:tracePt t="242579" x="4330700" y="4938713"/>
          <p14:tracePt t="242595" x="4348163" y="4938713"/>
          <p14:tracePt t="242612" x="4357688" y="4938713"/>
          <p14:tracePt t="242628" x="4367213" y="4956175"/>
          <p14:tracePt t="242645" x="4375150" y="4956175"/>
          <p14:tracePt t="242662" x="4375150" y="4965700"/>
          <p14:tracePt t="242679" x="4384675" y="4973638"/>
          <p14:tracePt t="242697" x="4384675" y="4992688"/>
          <p14:tracePt t="242712" x="4384675" y="5000625"/>
          <p14:tracePt t="242729" x="4384675" y="5019675"/>
          <p14:tracePt t="242745" x="4384675" y="5037138"/>
          <p14:tracePt t="242762" x="4384675" y="5045075"/>
          <p14:tracePt t="242795" x="4384675" y="5064125"/>
          <p14:tracePt t="242812" x="4375150" y="5072063"/>
          <p14:tracePt t="242831" x="4340225" y="5108575"/>
          <p14:tracePt t="242845" x="4322763" y="5116513"/>
          <p14:tracePt t="242862" x="4303713" y="5126038"/>
          <p14:tracePt t="242879" x="4286250" y="5126038"/>
          <p14:tracePt t="242895" x="4259263" y="5126038"/>
          <p14:tracePt t="242912" x="4241800" y="5135563"/>
          <p14:tracePt t="242930" x="4214813" y="5135563"/>
          <p14:tracePt t="242946" x="4187825" y="5135563"/>
          <p14:tracePt t="242962" x="4160838" y="5135563"/>
          <p14:tracePt t="242979" x="4143375" y="5126038"/>
          <p14:tracePt t="242995" x="4116388" y="5116513"/>
          <p14:tracePt t="243012" x="4108450" y="5099050"/>
          <p14:tracePt t="243029" x="4089400" y="5091113"/>
          <p14:tracePt t="243045" x="4071938" y="5081588"/>
          <p14:tracePt t="243062" x="4054475" y="5072063"/>
          <p14:tracePt t="243081" x="4037013" y="5045075"/>
          <p14:tracePt t="243095" x="4027488" y="5019675"/>
          <p14:tracePt t="243112" x="4017963" y="5000625"/>
          <p14:tracePt t="243129" x="4017963" y="4983163"/>
          <p14:tracePt t="243145" x="4017963" y="4965700"/>
          <p14:tracePt t="243162" x="4017963" y="4938713"/>
          <p14:tracePt t="243179" x="4017963" y="4929188"/>
          <p14:tracePt t="243220" x="4017963" y="4921250"/>
          <p14:tracePt t="243236" x="4017963" y="4911725"/>
          <p14:tracePt t="243244" x="4054475" y="4902200"/>
          <p14:tracePt t="243252" x="4062413" y="4884738"/>
          <p14:tracePt t="243262" x="4071938" y="4876800"/>
          <p14:tracePt t="243279" x="4108450" y="4867275"/>
          <p14:tracePt t="243296" x="4125913" y="4857750"/>
          <p14:tracePt t="243312" x="4143375" y="4857750"/>
          <p14:tracePt t="243330" x="4179888" y="4857750"/>
          <p14:tracePt t="243345" x="4187825" y="4857750"/>
          <p14:tracePt t="243362" x="4205288" y="4857750"/>
          <p14:tracePt t="243379" x="4232275" y="4876800"/>
          <p14:tracePt t="243395" x="4241800" y="4884738"/>
          <p14:tracePt t="243412" x="4259263" y="4911725"/>
          <p14:tracePt t="243429" x="4268788" y="4929188"/>
          <p14:tracePt t="243446" x="4276725" y="4938713"/>
          <p14:tracePt t="243462" x="4286250" y="4973638"/>
          <p14:tracePt t="243479" x="4303713" y="4992688"/>
          <p14:tracePt t="243495" x="4303713" y="5010150"/>
          <p14:tracePt t="243513" x="4303713" y="5027613"/>
          <p14:tracePt t="243529" x="4303713" y="5054600"/>
          <p14:tracePt t="243545" x="4303713" y="5064125"/>
          <p14:tracePt t="243564" x="4286250" y="5091113"/>
          <p14:tracePt t="243581" x="4268788" y="5099050"/>
          <p14:tracePt t="243597" x="4251325" y="5108575"/>
          <p14:tracePt t="243613" x="4224338" y="5126038"/>
          <p14:tracePt t="243629" x="4197350" y="5135563"/>
          <p14:tracePt t="243645" x="4160838" y="5135563"/>
          <p14:tracePt t="243662" x="4143375" y="5135563"/>
          <p14:tracePt t="243679" x="4116388" y="5135563"/>
          <p14:tracePt t="243695" x="4098925" y="5135563"/>
          <p14:tracePt t="243700" x="4089400" y="5135563"/>
          <p14:tracePt t="243712" x="4071938" y="5126038"/>
          <p14:tracePt t="243729" x="4044950" y="5099050"/>
          <p14:tracePt t="243745" x="4027488" y="5081588"/>
          <p14:tracePt t="243762" x="4010025" y="5064125"/>
          <p14:tracePt t="243779" x="3990975" y="5054600"/>
          <p14:tracePt t="243795" x="3965575" y="5037138"/>
          <p14:tracePt t="243812" x="3956050" y="5027613"/>
          <p14:tracePt t="243829" x="3938588" y="5010150"/>
          <p14:tracePt t="243847" x="3929063" y="4992688"/>
          <p14:tracePt t="243862" x="3929063" y="4965700"/>
          <p14:tracePt t="243879" x="3929063" y="4956175"/>
          <p14:tracePt t="243895" x="3929063" y="4948238"/>
          <p14:tracePt t="243912" x="3929063" y="4929188"/>
          <p14:tracePt t="243929" x="3929063" y="4911725"/>
          <p14:tracePt t="243945" x="3938588" y="4902200"/>
          <p14:tracePt t="243962" x="3946525" y="4884738"/>
          <p14:tracePt t="243979" x="3965575" y="4876800"/>
          <p14:tracePt t="243995" x="3990975" y="4867275"/>
          <p14:tracePt t="244013" x="4010025" y="4857750"/>
          <p14:tracePt t="244029" x="4044950" y="4857750"/>
          <p14:tracePt t="244045" x="4071938" y="4849813"/>
          <p14:tracePt t="244062" x="4089400" y="4849813"/>
          <p14:tracePt t="244080" x="4125913" y="4849813"/>
          <p14:tracePt t="244097" x="4143375" y="4849813"/>
          <p14:tracePt t="244113" x="4160838" y="4857750"/>
          <p14:tracePt t="244129" x="4187825" y="4867275"/>
          <p14:tracePt t="244145" x="4205288" y="4876800"/>
          <p14:tracePt t="244162" x="4224338" y="4902200"/>
          <p14:tracePt t="244179" x="4232275" y="4921250"/>
          <p14:tracePt t="244195" x="4259263" y="4938713"/>
          <p14:tracePt t="244212" x="4268788" y="4956175"/>
          <p14:tracePt t="244229" x="4276725" y="4983163"/>
          <p14:tracePt t="244245" x="4276725" y="5000625"/>
          <p14:tracePt t="244262" x="4286250" y="5019675"/>
          <p14:tracePt t="244279" x="4286250" y="5045075"/>
          <p14:tracePt t="244296" x="4286250" y="5064125"/>
          <p14:tracePt t="244313" x="4286250" y="5072063"/>
          <p14:tracePt t="244328" x="4286250" y="5081588"/>
          <p14:tracePt t="244363" x="4286250" y="5091113"/>
          <p14:tracePt t="244380" x="4286250" y="5099050"/>
          <p14:tracePt t="244396" x="4268788" y="5116513"/>
          <p14:tracePt t="244412" x="4241800" y="5116513"/>
          <p14:tracePt t="244429" x="4224338" y="5116513"/>
          <p14:tracePt t="244445" x="4205288" y="5116513"/>
          <p14:tracePt t="244462" x="4179888" y="5108575"/>
          <p14:tracePt t="244480" x="4160838" y="5091113"/>
          <p14:tracePt t="244495" x="4152900" y="5072063"/>
          <p14:tracePt t="244513" x="4133850" y="5054600"/>
          <p14:tracePt t="244529" x="4116388" y="5027613"/>
          <p14:tracePt t="244545" x="4098925" y="5010150"/>
          <p14:tracePt t="244562" x="4098925" y="4992688"/>
          <p14:tracePt t="244579" x="4098925" y="4965700"/>
          <p14:tracePt t="244595" x="4098925" y="4956175"/>
          <p14:tracePt t="244612" x="4108450" y="4938713"/>
          <p14:tracePt t="244629" x="4108450" y="4929188"/>
          <p14:tracePt t="244645" x="4125913" y="4911725"/>
          <p14:tracePt t="244662" x="4143375" y="4902200"/>
          <p14:tracePt t="244679" x="4160838" y="4884738"/>
          <p14:tracePt t="244695" x="4197350" y="4867275"/>
          <p14:tracePt t="244712" x="4241800" y="4857750"/>
          <p14:tracePt t="244716" x="4268788" y="4840288"/>
          <p14:tracePt t="244731" x="4286250" y="4840288"/>
          <p14:tracePt t="244746" x="4322763" y="4840288"/>
          <p14:tracePt t="244762" x="4367213" y="4840288"/>
          <p14:tracePt t="244779" x="4384675" y="4840288"/>
          <p14:tracePt t="244796" x="4394200" y="4840288"/>
          <p14:tracePt t="244829" x="4411663" y="4840288"/>
          <p14:tracePt t="244845" x="4411663" y="4867275"/>
          <p14:tracePt t="244862" x="4411663" y="4884738"/>
          <p14:tracePt t="244880" x="4411663" y="4902200"/>
          <p14:tracePt t="244896" x="4411663" y="4929188"/>
          <p14:tracePt t="244912" x="4394200" y="4948238"/>
          <p14:tracePt t="244929" x="4375150" y="4965700"/>
          <p14:tracePt t="244945" x="4340225" y="4983163"/>
          <p14:tracePt t="244961" x="4322763" y="5010150"/>
          <p14:tracePt t="244978" x="4295775" y="5010150"/>
          <p14:tracePt t="244994" x="4276725" y="5019675"/>
          <p14:tracePt t="245011" x="4241800" y="5019675"/>
          <p14:tracePt t="245028" x="4214813" y="5019675"/>
          <p14:tracePt t="245044" x="4197350" y="5019675"/>
          <p14:tracePt t="245061" x="4179888" y="5010150"/>
          <p14:tracePt t="245079" x="4170363" y="4983163"/>
          <p14:tracePt t="245096" x="4152900" y="4973638"/>
          <p14:tracePt t="245113" x="4133850" y="4948238"/>
          <p14:tracePt t="245129" x="4133850" y="4938713"/>
          <p14:tracePt t="245145" x="4125913" y="4911725"/>
          <p14:tracePt t="245162" x="4125913" y="4894263"/>
          <p14:tracePt t="245179" x="4125913" y="4884738"/>
          <p14:tracePt t="245196" x="4133850" y="4876800"/>
          <p14:tracePt t="245212" x="4160838" y="4867275"/>
          <p14:tracePt t="245215" x="4170363" y="4857750"/>
          <p14:tracePt t="245231" x="4187825" y="4840288"/>
          <p14:tracePt t="245247" x="4205288" y="4830763"/>
          <p14:tracePt t="245263" x="4232275" y="4813300"/>
          <p14:tracePt t="245279" x="4251325" y="4813300"/>
          <p14:tracePt t="245296" x="4268788" y="4813300"/>
          <p14:tracePt t="245312" x="4286250" y="4813300"/>
          <p14:tracePt t="245329" x="4295775" y="4813300"/>
          <p14:tracePt t="245349" x="4313238" y="4813300"/>
          <p14:tracePt t="245363" x="4330700" y="4830763"/>
          <p14:tracePt t="245379" x="4340225" y="4857750"/>
          <p14:tracePt t="245395" x="4348163" y="4876800"/>
          <p14:tracePt t="245412" x="4348163" y="4894263"/>
          <p14:tracePt t="245429" x="4348163" y="4911725"/>
          <p14:tracePt t="245446" x="4348163" y="4938713"/>
          <p14:tracePt t="245462" x="4340225" y="4956175"/>
          <p14:tracePt t="245480" x="4303713" y="4973638"/>
          <p14:tracePt t="245497" x="4286250" y="4983163"/>
          <p14:tracePt t="245514" x="4268788" y="4983163"/>
          <p14:tracePt t="245529" x="4251325" y="4983163"/>
          <p14:tracePt t="245546" x="4224338" y="4973638"/>
          <p14:tracePt t="245562" x="4205288" y="4965700"/>
          <p14:tracePt t="245579" x="4187825" y="4956175"/>
          <p14:tracePt t="245596" x="4179888" y="4948238"/>
          <p14:tracePt t="245612" x="4152900" y="4921250"/>
          <p14:tracePt t="245629" x="4125913" y="4894263"/>
          <p14:tracePt t="245646" x="4116388" y="4876800"/>
          <p14:tracePt t="245662" x="4108450" y="4857750"/>
          <p14:tracePt t="245679" x="4089400" y="4830763"/>
          <p14:tracePt t="245696" x="4089400" y="4822825"/>
          <p14:tracePt t="245712" x="4098925" y="4813300"/>
          <p14:tracePt t="245716" x="4098925" y="4805363"/>
          <p14:tracePt t="245731" x="4116388" y="4795838"/>
          <p14:tracePt t="245747" x="4125913" y="4786313"/>
          <p14:tracePt t="245763" x="4133850" y="4786313"/>
          <p14:tracePt t="245779" x="4152900" y="4786313"/>
          <p14:tracePt t="245795" x="4214813" y="4786313"/>
          <p14:tracePt t="245812" x="4259263" y="4786313"/>
          <p14:tracePt t="245829" x="4276725" y="4786313"/>
          <p14:tracePt t="245845" x="4303713" y="4786313"/>
          <p14:tracePt t="245862" x="4322763" y="4805363"/>
          <p14:tracePt t="245879" x="4340225" y="4822825"/>
          <p14:tracePt t="245896" x="4340225" y="4849813"/>
          <p14:tracePt t="245912" x="4340225" y="4867275"/>
          <p14:tracePt t="245929" x="4340225" y="4876800"/>
          <p14:tracePt t="245945" x="4340225" y="4884738"/>
          <p14:tracePt t="245962" x="4340225" y="4894263"/>
          <p14:tracePt t="245981" x="4340225" y="4929188"/>
          <p14:tracePt t="245997" x="4322763" y="4948238"/>
          <p14:tracePt t="246013" x="4303713" y="4965700"/>
          <p14:tracePt t="246029" x="4276725" y="4983163"/>
          <p14:tracePt t="246046" x="4259263" y="5010150"/>
          <p14:tracePt t="246062" x="4241800" y="5027613"/>
          <p14:tracePt t="246079" x="4224338" y="5037138"/>
          <p14:tracePt t="246096" x="4197350" y="5037138"/>
          <p14:tracePt t="246112" x="4179888" y="5037138"/>
          <p14:tracePt t="246129" x="4160838" y="5037138"/>
          <p14:tracePt t="246146" x="4133850" y="5037138"/>
          <p14:tracePt t="246162" x="4116388" y="5027613"/>
          <p14:tracePt t="246179" x="4098925" y="5010150"/>
          <p14:tracePt t="246196" x="4098925" y="4983163"/>
          <p14:tracePt t="246212" x="4098925" y="4965700"/>
          <p14:tracePt t="246231" x="4098925" y="4938713"/>
          <p14:tracePt t="246248" x="4098925" y="4911725"/>
          <p14:tracePt t="246263" x="4116388" y="4902200"/>
          <p14:tracePt t="246280" x="4125913" y="4884738"/>
          <p14:tracePt t="246296" x="4152900" y="4876800"/>
          <p14:tracePt t="246313" x="4160838" y="4867275"/>
          <p14:tracePt t="246328" x="4179888" y="4867275"/>
          <p14:tracePt t="246345" x="4197350" y="4867275"/>
          <p14:tracePt t="246362" x="4224338" y="4867275"/>
          <p14:tracePt t="246379" x="4241800" y="4867275"/>
          <p14:tracePt t="246396" x="4259263" y="4867275"/>
          <p14:tracePt t="246412" x="4276725" y="4867275"/>
          <p14:tracePt t="246429" x="4276725" y="4876800"/>
          <p14:tracePt t="246446" x="4295775" y="4894263"/>
          <p14:tracePt t="246462" x="4303713" y="4902200"/>
          <p14:tracePt t="246479" x="4303713" y="4929188"/>
          <p14:tracePt t="246497" x="4313238" y="4938713"/>
          <p14:tracePt t="246514" x="4322763" y="4948238"/>
          <p14:tracePt t="246529" x="4322763" y="4965700"/>
          <p14:tracePt t="246546" x="4322763" y="4983163"/>
          <p14:tracePt t="246562" x="4322763" y="5000625"/>
          <p14:tracePt t="246579" x="4322763" y="5010150"/>
          <p14:tracePt t="246596" x="4322763" y="5019675"/>
          <p14:tracePt t="246612" x="4322763" y="5027613"/>
          <p14:tracePt t="246663" x="4313238" y="5037138"/>
          <p14:tracePt t="246677" x="4303713" y="5037138"/>
          <p14:tracePt t="246693" x="4286250" y="5037138"/>
          <p14:tracePt t="246701" x="4276725" y="5037138"/>
          <p14:tracePt t="246713" x="4268788" y="5037138"/>
          <p14:tracePt t="246729" x="4251325" y="5037138"/>
          <p14:tracePt t="246747" x="4224338" y="5010150"/>
          <p14:tracePt t="246763" x="4197350" y="4992688"/>
          <p14:tracePt t="246780" x="4187825" y="4973638"/>
          <p14:tracePt t="246797" x="4179888" y="4965700"/>
          <p14:tracePt t="246812" x="4179888" y="4956175"/>
          <p14:tracePt t="246828" x="4170363" y="4948238"/>
          <p14:tracePt t="246845" x="4170363" y="4938713"/>
          <p14:tracePt t="246862" x="4170363" y="4911725"/>
          <p14:tracePt t="246895" x="4170363" y="4902200"/>
          <p14:tracePt t="246927" x="4170363" y="4894263"/>
          <p14:tracePt t="246934" x="4170363" y="4884738"/>
          <p14:tracePt t="246945" x="4179888" y="4876800"/>
          <p14:tracePt t="246962" x="4197350" y="4867275"/>
          <p14:tracePt t="246979" x="4224338" y="4857750"/>
          <p14:tracePt t="246995" x="4251325" y="4840288"/>
          <p14:tracePt t="247013" x="4286250" y="4830763"/>
          <p14:tracePt t="247028" x="4303713" y="4830763"/>
          <p14:tracePt t="247045" x="4322763" y="4830763"/>
          <p14:tracePt t="247062" x="4340225" y="4830763"/>
          <p14:tracePt t="247078" x="4357688" y="4830763"/>
          <p14:tracePt t="247095" x="4367213" y="4830763"/>
          <p14:tracePt t="247112" x="4375150" y="4849813"/>
          <p14:tracePt t="247131" x="4384675" y="4867275"/>
          <p14:tracePt t="247148" x="4384675" y="4884738"/>
          <p14:tracePt t="247163" x="4394200" y="4902200"/>
          <p14:tracePt t="247179" x="4394200" y="4911725"/>
          <p14:tracePt t="247196" x="4394200" y="4929188"/>
          <p14:tracePt t="247212" x="4394200" y="4948238"/>
          <p14:tracePt t="247229" x="4394200" y="4956175"/>
          <p14:tracePt t="247246" x="4394200" y="4965700"/>
          <p14:tracePt t="247263" x="4394200" y="4973638"/>
          <p14:tracePt t="247279" x="4394200" y="4983163"/>
          <p14:tracePt t="247296" x="4394200" y="5000625"/>
          <p14:tracePt t="247313" x="4384675" y="5010150"/>
          <p14:tracePt t="247329" x="4367213" y="5019675"/>
          <p14:tracePt t="247346" x="4348163" y="5027613"/>
          <p14:tracePt t="247363" x="4330700" y="5037138"/>
          <p14:tracePt t="247380" x="4313238" y="5037138"/>
          <p14:tracePt t="247398" x="4295775" y="5045075"/>
          <p14:tracePt t="247414" x="4268788" y="5054600"/>
          <p14:tracePt t="247429" x="4251325" y="5054600"/>
          <p14:tracePt t="247446" x="4232275" y="5054600"/>
          <p14:tracePt t="247462" x="4224338" y="5054600"/>
          <p14:tracePt t="247479" x="4214813" y="5054600"/>
          <p14:tracePt t="247496" x="4187825" y="5054600"/>
          <p14:tracePt t="247514" x="4170363" y="5037138"/>
          <p14:tracePt t="247530" x="4160838" y="5027613"/>
          <p14:tracePt t="247546" x="4143375" y="5019675"/>
          <p14:tracePt t="247562" x="4125913" y="5010150"/>
          <p14:tracePt t="247623" x="4116388" y="5010150"/>
          <p14:tracePt t="247647" x="4116388" y="4992688"/>
          <p14:tracePt t="247663" x="4116388" y="4983163"/>
          <p14:tracePt t="247679" x="4116388" y="4973638"/>
          <p14:tracePt t="247695" x="4116388" y="4965700"/>
          <p14:tracePt t="247709" x="4116388" y="4956175"/>
          <p14:tracePt t="247725" x="4116388" y="4948238"/>
          <p14:tracePt t="247733" x="4133850" y="4948238"/>
          <p14:tracePt t="247757" x="4133850" y="4938713"/>
          <p14:tracePt t="247789" x="4143375" y="4938713"/>
          <p14:tracePt t="247811" x="4152900" y="4938713"/>
          <p14:tracePt t="247827" x="4160838" y="4938713"/>
          <p14:tracePt t="247843" x="4170363" y="4938713"/>
          <p14:tracePt t="247850" x="4179888" y="4938713"/>
          <p14:tracePt t="247867" x="4187825" y="4938713"/>
          <p14:tracePt t="247898" x="4205288" y="4938713"/>
          <p14:tracePt t="247914" x="4214813" y="4938713"/>
          <p14:tracePt t="247921" x="4224338" y="4938713"/>
          <p14:tracePt t="247937" x="4232275" y="4938713"/>
          <p14:tracePt t="247953" x="4232275" y="4921250"/>
          <p14:tracePt t="247967" x="4241800" y="4921250"/>
          <p14:tracePt t="247983" x="4251325" y="4921250"/>
          <p14:tracePt t="247996" x="4259263" y="4921250"/>
          <p14:tracePt t="248013" x="4268788" y="4921250"/>
          <p14:tracePt t="248030" x="4286250" y="4921250"/>
          <p14:tracePt t="248046" x="4295775" y="4921250"/>
          <p14:tracePt t="248110" x="4303713" y="4921250"/>
          <p14:tracePt t="248125" x="4313238" y="4921250"/>
          <p14:tracePt t="248147" x="4313238" y="4929188"/>
          <p14:tracePt t="248164" x="4322763" y="4929188"/>
          <p14:tracePt t="248203" x="4330700" y="4929188"/>
          <p14:tracePt t="248242" x="4330700" y="4938713"/>
          <p14:tracePt t="248290" x="4340225" y="4938713"/>
          <p14:tracePt t="248328" x="4357688" y="4948238"/>
          <p14:tracePt t="250010" x="4348163" y="4948238"/>
          <p14:tracePt t="250198" x="4340225" y="4948238"/>
          <p14:tracePt t="250260" x="4330700" y="4948238"/>
          <p14:tracePt t="250308" x="4330700" y="4938713"/>
          <p14:tracePt t="250387" x="4322763" y="4938713"/>
          <p14:tracePt t="250840" x="4330700" y="4938713"/>
          <p14:tracePt t="250865" x="4340225" y="4948238"/>
          <p14:tracePt t="250878" x="4357688" y="4948238"/>
          <p14:tracePt t="250894" x="4367213" y="4948238"/>
          <p14:tracePt t="251044" x="4375150" y="4948238"/>
          <p14:tracePt t="251066" x="4384675" y="4948238"/>
          <p14:tracePt t="251122" x="4394200" y="4948238"/>
          <p14:tracePt t="252256" x="4402138" y="4948238"/>
          <p14:tracePt t="252891" x="4394200" y="4948238"/>
          <p14:tracePt t="253226" x="4384675" y="4948238"/>
          <p14:tracePt t="253242" x="4375150" y="4948238"/>
          <p14:tracePt t="253256" x="4367213" y="4948238"/>
          <p14:tracePt t="253586" x="4367213" y="4921250"/>
          <p14:tracePt t="253594" x="4367213" y="4911725"/>
          <p14:tracePt t="253602" x="4367213" y="4902200"/>
          <p14:tracePt t="253613" x="4367213" y="4884738"/>
          <p14:tracePt t="253630" x="4367213" y="4857750"/>
          <p14:tracePt t="253646" x="4367213" y="4840288"/>
          <p14:tracePt t="253665" x="4367213" y="4830763"/>
          <p14:tracePt t="253774" x="4375150" y="4830763"/>
          <p14:tracePt t="253788" x="4384675" y="4822825"/>
          <p14:tracePt t="253797" x="4394200" y="4822825"/>
          <p14:tracePt t="253813" x="4402138" y="4813300"/>
          <p14:tracePt t="253830" x="4411663" y="4813300"/>
          <p14:tracePt t="253846" x="4429125" y="4813300"/>
          <p14:tracePt t="253880" x="4438650" y="4813300"/>
          <p14:tracePt t="253984" x="4438650" y="4805363"/>
          <p14:tracePt t="253993" x="4438650" y="4786313"/>
          <p14:tracePt t="254000" x="4419600" y="4778375"/>
          <p14:tracePt t="254016" x="4411663" y="4778375"/>
          <p14:tracePt t="254039" x="4402138" y="4768850"/>
          <p14:tracePt t="254079" x="4394200" y="4768850"/>
          <p14:tracePt t="254086" x="4384675" y="4786313"/>
          <p14:tracePt t="254097" x="4384675" y="4795838"/>
          <p14:tracePt t="254113" x="4357688" y="4813300"/>
          <p14:tracePt t="254130" x="4348163" y="4822825"/>
          <p14:tracePt t="254147" x="4340225" y="4840288"/>
          <p14:tracePt t="254165" x="4340225" y="4867275"/>
          <p14:tracePt t="254180" x="4330700" y="4884738"/>
          <p14:tracePt t="254197" x="4330700" y="4902200"/>
          <p14:tracePt t="254213" x="4322763" y="4929188"/>
          <p14:tracePt t="254230" x="4322763" y="4948238"/>
          <p14:tracePt t="254247" x="4322763" y="4956175"/>
          <p14:tracePt t="254280" x="4322763" y="4973638"/>
          <p14:tracePt t="254298" x="4322763" y="5000625"/>
          <p14:tracePt t="254313" x="4322763" y="5010150"/>
          <p14:tracePt t="254352" x="4322763" y="5019675"/>
          <p14:tracePt t="254363" x="4322763" y="5027613"/>
          <p14:tracePt t="254455" x="4330700" y="5019675"/>
          <p14:tracePt t="254462" x="4340225" y="5010150"/>
          <p14:tracePt t="254470" x="4348163" y="4992688"/>
          <p14:tracePt t="254480" x="4348163" y="4983163"/>
          <p14:tracePt t="254496" x="4367213" y="4965700"/>
          <p14:tracePt t="254516" x="4357688" y="4948238"/>
          <p14:tracePt t="254530" x="4357688" y="4938713"/>
          <p14:tracePt t="254549" x="4348163" y="4938713"/>
          <p14:tracePt t="254565" x="4348163" y="4921250"/>
          <p14:tracePt t="254580" x="4340225" y="4921250"/>
          <p14:tracePt t="254597" x="4340225" y="4911725"/>
          <p14:tracePt t="254613" x="4330700" y="4894263"/>
          <p14:tracePt t="254630" x="4322763" y="4884738"/>
          <p14:tracePt t="254647" x="4313238" y="4876800"/>
          <p14:tracePt t="254665" x="4295775" y="4867275"/>
          <p14:tracePt t="254681" x="4276725" y="4849813"/>
          <p14:tracePt t="254713" x="4259263" y="4849813"/>
          <p14:tracePt t="254730" x="4241800" y="4857750"/>
          <p14:tracePt t="254747" x="4224338" y="4867275"/>
          <p14:tracePt t="254763" x="4197350" y="4884738"/>
          <p14:tracePt t="254780" x="4179888" y="4894263"/>
          <p14:tracePt t="254798" x="4160838" y="4902200"/>
          <p14:tracePt t="254845" x="4152900" y="4911725"/>
          <p14:tracePt t="254852" x="4133850" y="4929188"/>
          <p14:tracePt t="254863" x="4125913" y="4938713"/>
          <p14:tracePt t="254880" x="4108450" y="4948238"/>
          <p14:tracePt t="254897" x="4098925" y="4956175"/>
          <p14:tracePt t="254916" x="4089400" y="4965700"/>
          <p14:tracePt t="254931" x="4081463" y="4983163"/>
          <p14:tracePt t="254946" x="4062413" y="5010150"/>
          <p14:tracePt t="254963" x="4054475" y="5027613"/>
          <p14:tracePt t="254979" x="4044950" y="5045075"/>
          <p14:tracePt t="254996" x="4037013" y="5054600"/>
          <p14:tracePt t="255014" x="4037013" y="5081588"/>
          <p14:tracePt t="255030" x="4037013" y="5099050"/>
          <p14:tracePt t="255047" x="4037013" y="5108575"/>
          <p14:tracePt t="255063" x="4037013" y="5116513"/>
          <p14:tracePt t="255080" x="4037013" y="5126038"/>
          <p14:tracePt t="255097" x="4037013" y="5135563"/>
          <p14:tracePt t="255113" x="4044950" y="5153025"/>
          <p14:tracePt t="255130" x="4071938" y="5162550"/>
          <p14:tracePt t="255147" x="4081463" y="5170488"/>
          <p14:tracePt t="255163" x="4098925" y="5180013"/>
          <p14:tracePt t="255180" x="4108450" y="5187950"/>
          <p14:tracePt t="255197" x="4125913" y="5197475"/>
          <p14:tracePt t="255213" x="4152900" y="5197475"/>
          <p14:tracePt t="255230" x="4170363" y="5197475"/>
          <p14:tracePt t="255247" x="4187825" y="5207000"/>
          <p14:tracePt t="255264" x="4214813" y="5207000"/>
          <p14:tracePt t="255280" x="4224338" y="5207000"/>
          <p14:tracePt t="255298" x="4251325" y="5207000"/>
          <p14:tracePt t="255315" x="4268788" y="5197475"/>
          <p14:tracePt t="255331" x="4286250" y="5180013"/>
          <p14:tracePt t="255347" x="4295775" y="5180013"/>
          <p14:tracePt t="255363" x="4303713" y="5162550"/>
          <p14:tracePt t="255397" x="4313238" y="5143500"/>
          <p14:tracePt t="255417" x="4313238" y="5135563"/>
          <p14:tracePt t="255433" x="4322763" y="5135563"/>
          <p14:tracePt t="255447" x="4322763" y="5116513"/>
          <p14:tracePt t="255464" x="4322763" y="5108575"/>
          <p14:tracePt t="255480" x="4330700" y="5099050"/>
          <p14:tracePt t="255496" x="4340225" y="5091113"/>
          <p14:tracePt t="255515" x="4340225" y="5064125"/>
          <p14:tracePt t="255530" x="4340225" y="5054600"/>
          <p14:tracePt t="255549" x="4340225" y="5027613"/>
          <p14:tracePt t="255565" x="4340225" y="5010150"/>
          <p14:tracePt t="255581" x="4340225" y="4992688"/>
          <p14:tracePt t="255597" x="4340225" y="4983163"/>
          <p14:tracePt t="255613" x="4340225" y="4965700"/>
          <p14:tracePt t="255631" x="4340225" y="4956175"/>
          <p14:tracePt t="255663" x="4340225" y="4948238"/>
          <p14:tracePt t="255680" x="4330700" y="4948238"/>
          <p14:tracePt t="255697" x="4330700" y="4938713"/>
          <p14:tracePt t="255714" x="4322763" y="4921250"/>
          <p14:tracePt t="255730" x="4322763" y="4911725"/>
          <p14:tracePt t="255747" x="4313238" y="4902200"/>
          <p14:tracePt t="255769" x="4303713" y="4894263"/>
          <p14:tracePt t="255780" x="4295775" y="4894263"/>
          <p14:tracePt t="255797" x="4295775" y="4884738"/>
          <p14:tracePt t="255815" x="4276725" y="4884738"/>
          <p14:tracePt t="255893" x="4268788" y="4884738"/>
          <p14:tracePt t="255909" x="4251325" y="4884738"/>
          <p14:tracePt t="255917" x="4241800" y="4894263"/>
          <p14:tracePt t="255930" x="4224338" y="4902200"/>
          <p14:tracePt t="255947" x="4214813" y="4921250"/>
          <p14:tracePt t="255963" x="4205288" y="4921250"/>
          <p14:tracePt t="255980" x="4197350" y="4938713"/>
          <p14:tracePt t="255997" x="4197350" y="4948238"/>
          <p14:tracePt t="256014" x="4187825" y="4948238"/>
          <p14:tracePt t="256030" x="4187825" y="4956175"/>
          <p14:tracePt t="256048" x="4179888" y="4965700"/>
          <p14:tracePt t="256063" x="4179888" y="4973638"/>
          <p14:tracePt t="256080" x="4179888" y="4992688"/>
          <p14:tracePt t="256113" x="4170363" y="5000625"/>
          <p14:tracePt t="256175" x="4170363" y="5010150"/>
          <p14:tracePt t="256191" x="4170363" y="5019675"/>
          <p14:tracePt t="256200" x="4170363" y="5027613"/>
          <p14:tracePt t="256221" x="4170363" y="5037138"/>
          <p14:tracePt t="256237" x="4170363" y="5045075"/>
          <p14:tracePt t="256253" x="4179888" y="5054600"/>
          <p14:tracePt t="256285" x="4179888" y="5072063"/>
          <p14:tracePt t="256301" x="4187825" y="5072063"/>
          <p14:tracePt t="256315" x="4197350" y="5081588"/>
          <p14:tracePt t="256346" x="4205288" y="5081588"/>
          <p14:tracePt t="256354" x="4214813" y="5081588"/>
          <p14:tracePt t="256363" x="4232275" y="5081588"/>
          <p14:tracePt t="256380" x="4251325" y="5081588"/>
          <p14:tracePt t="256396" x="4259263" y="5064125"/>
          <p14:tracePt t="256413" x="4268788" y="5064125"/>
          <p14:tracePt t="256430" x="4276725" y="5064125"/>
          <p14:tracePt t="256447" x="4286250" y="5064125"/>
          <p14:tracePt t="256466" x="4303713" y="5064125"/>
          <p14:tracePt t="256486" x="4313238" y="5054600"/>
          <p14:tracePt t="256535" x="4322763" y="5054600"/>
          <p14:tracePt t="256715" x="4330700" y="5045075"/>
          <p14:tracePt t="257019" x="4330700" y="5037138"/>
          <p14:tracePt t="257043" x="4330700" y="5027613"/>
          <p14:tracePt t="257051" x="4330700" y="5019675"/>
          <p14:tracePt t="257075" x="4330700" y="5010150"/>
          <p14:tracePt t="257113" x="4330700" y="5000625"/>
          <p14:tracePt t="257153" x="4330700" y="4983163"/>
          <p14:tracePt t="257177" x="4330700" y="4973638"/>
          <p14:tracePt t="257191" x="4330700" y="4965700"/>
          <p14:tracePt t="259642" x="4322763" y="4965700"/>
          <p14:tracePt t="259649" x="4276725" y="4973638"/>
          <p14:tracePt t="259664" x="4187825" y="5000625"/>
          <p14:tracePt t="259681" x="4054475" y="5027613"/>
          <p14:tracePt t="259697" x="3894138" y="5054600"/>
          <p14:tracePt t="259714" x="3714750" y="5091113"/>
          <p14:tracePt t="259731" x="3589338" y="5116513"/>
          <p14:tracePt t="259748" x="3482975" y="5135563"/>
          <p14:tracePt t="259766" x="3455988" y="5135563"/>
          <p14:tracePt t="259781" x="3419475" y="5135563"/>
          <p14:tracePt t="259798" x="3402013" y="5135563"/>
          <p14:tracePt t="259814" x="3384550" y="5135563"/>
          <p14:tracePt t="259831" x="3357563" y="5135563"/>
          <p14:tracePt t="259847" x="3313113" y="5135563"/>
          <p14:tracePt t="259864" x="3286125" y="5135563"/>
          <p14:tracePt t="259881" x="3251200" y="5126038"/>
          <p14:tracePt t="259897" x="3232150" y="5126038"/>
          <p14:tracePt t="259914" x="3187700" y="5116513"/>
          <p14:tracePt t="259931" x="3143250" y="5099050"/>
          <p14:tracePt t="259947" x="3081338" y="5081588"/>
          <p14:tracePt t="259964" x="3000375" y="5054600"/>
          <p14:tracePt t="259981" x="2894013" y="5027613"/>
          <p14:tracePt t="259997" x="2776538" y="5000625"/>
          <p14:tracePt t="260015" x="2589213" y="4956175"/>
          <p14:tracePt t="260032" x="2438400" y="4911725"/>
          <p14:tracePt t="260047" x="2339975" y="4884738"/>
          <p14:tracePt t="260064" x="2276475" y="4857750"/>
          <p14:tracePt t="260081" x="2241550" y="4857750"/>
          <p14:tracePt t="260097" x="2224088" y="4849813"/>
          <p14:tracePt t="260114" x="2205038" y="4840288"/>
          <p14:tracePt t="260131" x="2179638" y="4840288"/>
          <p14:tracePt t="260147" x="2160588" y="4830763"/>
          <p14:tracePt t="260166" x="2116138" y="4805363"/>
          <p14:tracePt t="260181" x="2071688" y="4795838"/>
          <p14:tracePt t="260197" x="2027238" y="4795838"/>
          <p14:tracePt t="260214" x="1982788" y="4778375"/>
          <p14:tracePt t="260231" x="1946275" y="4768850"/>
          <p14:tracePt t="260248" x="1928813" y="4768850"/>
          <p14:tracePt t="260264" x="1901825" y="4759325"/>
          <p14:tracePt t="260282" x="1901825" y="4751388"/>
          <p14:tracePt t="260298" x="1893888" y="4741863"/>
          <p14:tracePt t="260314" x="1893888" y="4724400"/>
          <p14:tracePt t="260331" x="1884363" y="4697413"/>
          <p14:tracePt t="260347" x="1884363" y="4679950"/>
          <p14:tracePt t="260364" x="1874838" y="4662488"/>
          <p14:tracePt t="260381" x="1866900" y="4652963"/>
          <p14:tracePt t="260397" x="1866900" y="4625975"/>
          <p14:tracePt t="260416" x="1857375" y="4598988"/>
          <p14:tracePt t="260431" x="1857375" y="4591050"/>
          <p14:tracePt t="260447" x="1847850" y="4572000"/>
          <p14:tracePt t="260481" x="1847850" y="4554538"/>
          <p14:tracePt t="260498" x="1847850" y="4545013"/>
          <p14:tracePt t="260514" x="1847850" y="4537075"/>
          <p14:tracePt t="260531" x="1847850" y="4527550"/>
          <p14:tracePt t="260547" x="1847850" y="4519613"/>
          <p14:tracePt t="260602" x="1847850" y="4510088"/>
          <p14:tracePt t="260776" x="1830388" y="4519613"/>
          <p14:tracePt t="260784" x="1830388" y="4527550"/>
          <p14:tracePt t="260798" x="1830388" y="4554538"/>
          <p14:tracePt t="260815" x="1830388" y="4581525"/>
          <p14:tracePt t="260830" x="1830388" y="4598988"/>
          <p14:tracePt t="260847" x="1830388" y="4625975"/>
          <p14:tracePt t="260863" x="1830388" y="4643438"/>
          <p14:tracePt t="260880" x="1830388" y="4662488"/>
          <p14:tracePt t="260897" x="1830388" y="4687888"/>
          <p14:tracePt t="260915" x="1830388" y="4714875"/>
          <p14:tracePt t="260932" x="1830388" y="4733925"/>
          <p14:tracePt t="260947" x="1830388" y="4759325"/>
          <p14:tracePt t="260964" x="1830388" y="4778375"/>
          <p14:tracePt t="260981" x="1847850" y="4786313"/>
          <p14:tracePt t="260997" x="1847850" y="4795838"/>
          <p14:tracePt t="261018" x="1847850" y="4805363"/>
          <p14:tracePt t="261031" x="1847850" y="4813300"/>
          <p14:tracePt t="261048" x="1847850" y="4840288"/>
          <p14:tracePt t="261064" x="1857375" y="4857750"/>
          <p14:tracePt t="261081" x="1857375" y="4876800"/>
          <p14:tracePt t="261097" x="1857375" y="4894263"/>
          <p14:tracePt t="261114" x="1857375" y="4921250"/>
          <p14:tracePt t="261147" x="1857375" y="4929188"/>
          <p14:tracePt t="261166" x="1857375" y="4948238"/>
          <p14:tracePt t="261182" x="1857375" y="4965700"/>
          <p14:tracePt t="261300" x="1866900" y="4948238"/>
          <p14:tracePt t="261307" x="1866900" y="4938713"/>
          <p14:tracePt t="261315" x="1866900" y="4929188"/>
          <p14:tracePt t="261331" x="1866900" y="4894263"/>
          <p14:tracePt t="261347" x="1874838" y="4857750"/>
          <p14:tracePt t="261364" x="1874838" y="4830763"/>
          <p14:tracePt t="261381" x="1874838" y="4795838"/>
          <p14:tracePt t="261397" x="1874838" y="4778375"/>
          <p14:tracePt t="261416" x="1874838" y="4751388"/>
          <p14:tracePt t="261431" x="1874838" y="4733925"/>
          <p14:tracePt t="261447" x="1874838" y="4714875"/>
          <p14:tracePt t="261464" x="1874838" y="4697413"/>
          <p14:tracePt t="261481" x="1874838" y="4687888"/>
          <p14:tracePt t="261572" x="1874838" y="4662488"/>
          <p14:tracePt t="261588" x="1874838" y="4652963"/>
          <p14:tracePt t="261596" x="1874838" y="4643438"/>
          <p14:tracePt t="261742" x="1874838" y="4616450"/>
          <p14:tracePt t="261750" x="1874838" y="4608513"/>
          <p14:tracePt t="261758" x="1874838" y="4598988"/>
          <p14:tracePt t="261766" x="1874838" y="4591050"/>
          <p14:tracePt t="261782" x="1866900" y="4581525"/>
          <p14:tracePt t="261798" x="1866900" y="4572000"/>
          <p14:tracePt t="261902" x="1866900" y="4581525"/>
          <p14:tracePt t="261910" x="1866900" y="4598988"/>
          <p14:tracePt t="261917" x="1866900" y="4616450"/>
          <p14:tracePt t="261932" x="1866900" y="4635500"/>
          <p14:tracePt t="261947" x="1866900" y="4652963"/>
          <p14:tracePt t="261964" x="1866900" y="4670425"/>
          <p14:tracePt t="261981" x="1866900" y="4697413"/>
          <p14:tracePt t="261998" x="1866900" y="4714875"/>
          <p14:tracePt t="262015" x="1866900" y="4733925"/>
          <p14:tracePt t="262031" x="1866900" y="4759325"/>
          <p14:tracePt t="262048" x="1866900" y="4778375"/>
          <p14:tracePt t="262066" x="1874838" y="4805363"/>
          <p14:tracePt t="262082" x="1874838" y="4822825"/>
          <p14:tracePt t="262098" x="1874838" y="4849813"/>
          <p14:tracePt t="262114" x="1874838" y="4867275"/>
          <p14:tracePt t="262131" x="1874838" y="4884738"/>
          <p14:tracePt t="262148" x="1874838" y="4894263"/>
          <p14:tracePt t="262164" x="1874838" y="4911725"/>
          <p14:tracePt t="262268" x="1874838" y="4921250"/>
          <p14:tracePt t="262386" x="1874838" y="4929188"/>
          <p14:tracePt t="262472" x="1866900" y="4929188"/>
          <p14:tracePt t="262480" x="1857375" y="4911725"/>
          <p14:tracePt t="262488" x="1839913" y="4894263"/>
          <p14:tracePt t="262497" x="1839913" y="4867275"/>
          <p14:tracePt t="262515" x="1830388" y="4822825"/>
          <p14:tracePt t="262531" x="1830388" y="4786313"/>
          <p14:tracePt t="262547" x="1830388" y="4768850"/>
          <p14:tracePt t="262566" x="1822450" y="4733925"/>
          <p14:tracePt t="262582" x="1822450" y="4714875"/>
          <p14:tracePt t="262598" x="1822450" y="4697413"/>
          <p14:tracePt t="262614" x="1822450" y="4687888"/>
          <p14:tracePt t="262631" x="1822450" y="4679950"/>
          <p14:tracePt t="262722" x="1822450" y="4652963"/>
          <p14:tracePt t="262738" x="1822450" y="4643438"/>
          <p14:tracePt t="262746" x="1822450" y="4635500"/>
          <p14:tracePt t="262754" x="1822450" y="4625975"/>
          <p14:tracePt t="262770" x="1822450" y="4616450"/>
          <p14:tracePt t="262926" x="1822450" y="4625975"/>
          <p14:tracePt t="262934" x="1822450" y="4643438"/>
          <p14:tracePt t="262948" x="1822450" y="4652963"/>
          <p14:tracePt t="262964" x="1822450" y="4706938"/>
          <p14:tracePt t="262981" x="1822450" y="4733925"/>
          <p14:tracePt t="262998" x="1822450" y="4778375"/>
          <p14:tracePt t="263015" x="1830388" y="4795838"/>
          <p14:tracePt t="263031" x="1839913" y="4830763"/>
          <p14:tracePt t="263048" x="1839913" y="4849813"/>
          <p14:tracePt t="263066" x="1847850" y="4876800"/>
          <p14:tracePt t="263081" x="1847850" y="4884738"/>
          <p14:tracePt t="263098" x="1857375" y="4902200"/>
          <p14:tracePt t="263114" x="1857375" y="4911725"/>
          <p14:tracePt t="263131" x="1874838" y="4921250"/>
          <p14:tracePt t="263164" x="1884363" y="4929188"/>
          <p14:tracePt t="263198" x="1884363" y="4938713"/>
          <p14:tracePt t="263323" x="1857375" y="4938713"/>
          <p14:tracePt t="263332" x="1822450" y="4921250"/>
          <p14:tracePt t="263339" x="1776413" y="4921250"/>
          <p14:tracePt t="263348" x="1758950" y="4921250"/>
          <p14:tracePt t="263364" x="1724025" y="4921250"/>
          <p14:tracePt t="263380" x="1670050" y="4921250"/>
          <p14:tracePt t="263397" x="1616075" y="4929188"/>
          <p14:tracePt t="263414" x="1571625" y="4956175"/>
          <p14:tracePt t="263430" x="1536700" y="4973638"/>
          <p14:tracePt t="263447" x="1500188" y="4992688"/>
          <p14:tracePt t="263464" x="1482725" y="5019675"/>
          <p14:tracePt t="263481" x="1455738" y="5045075"/>
          <p14:tracePt t="263498" x="1438275" y="5064125"/>
          <p14:tracePt t="263516" x="1419225" y="5091113"/>
          <p14:tracePt t="263531" x="1401763" y="5108575"/>
          <p14:tracePt t="263548" x="1384300" y="5126038"/>
          <p14:tracePt t="263565" x="1357313" y="5153025"/>
          <p14:tracePt t="263581" x="1339850" y="5162550"/>
          <p14:tracePt t="263699" x="1347788" y="5162550"/>
          <p14:tracePt t="263707" x="1357313" y="5143500"/>
          <p14:tracePt t="263715" x="1384300" y="5126038"/>
          <p14:tracePt t="263730" x="1411288" y="5108575"/>
          <p14:tracePt t="263747" x="1465263" y="5064125"/>
          <p14:tracePt t="263764" x="1482725" y="5045075"/>
          <p14:tracePt t="263780" x="1509713" y="5027613"/>
          <p14:tracePt t="263797" x="1527175" y="5019675"/>
          <p14:tracePt t="263814" x="1536700" y="4992688"/>
          <p14:tracePt t="263830" x="1554163" y="4992688"/>
          <p14:tracePt t="263847" x="1589088" y="4983163"/>
          <p14:tracePt t="263864" x="1608138" y="4983163"/>
          <p14:tracePt t="263880" x="1643063" y="4983163"/>
          <p14:tracePt t="263897" x="1670050" y="4983163"/>
          <p14:tracePt t="263914" x="1704975" y="4983163"/>
          <p14:tracePt t="263930" x="1724025" y="4973638"/>
          <p14:tracePt t="263947" x="1751013" y="4973638"/>
          <p14:tracePt t="263964" x="1768475" y="4973638"/>
          <p14:tracePt t="263980" x="1803400" y="5000625"/>
          <p14:tracePt t="263997" x="1857375" y="5037138"/>
          <p14:tracePt t="264014" x="1901825" y="5045075"/>
          <p14:tracePt t="264030" x="1938338" y="5054600"/>
          <p14:tracePt t="264047" x="1955800" y="5064125"/>
          <p14:tracePt t="264063" x="1973263" y="5064125"/>
          <p14:tracePt t="264080" x="2000250" y="5064125"/>
          <p14:tracePt t="264098" x="2027238" y="5072063"/>
          <p14:tracePt t="264115" x="2044700" y="5099050"/>
          <p14:tracePt t="264131" x="2081213" y="5116513"/>
          <p14:tracePt t="264148" x="2098675" y="5135563"/>
          <p14:tracePt t="264164" x="2116138" y="5162550"/>
          <p14:tracePt t="264181" x="2133600" y="5180013"/>
          <p14:tracePt t="264198" x="2143125" y="5197475"/>
          <p14:tracePt t="264217" x="2143125" y="5233988"/>
          <p14:tracePt t="264233" x="2152650" y="5241925"/>
          <p14:tracePt t="264248" x="2152650" y="5251450"/>
          <p14:tracePt t="264342" x="2125663" y="5224463"/>
          <p14:tracePt t="264350" x="2098675" y="5197475"/>
          <p14:tracePt t="264365" x="2044700" y="5153025"/>
          <p14:tracePt t="264381" x="2000250" y="5081588"/>
          <p14:tracePt t="264398" x="1946275" y="5045075"/>
          <p14:tracePt t="264415" x="1911350" y="5037138"/>
          <p14:tracePt t="264431" x="1893888" y="5019675"/>
          <p14:tracePt t="264448" x="1874838" y="5000625"/>
          <p14:tracePt t="264466" x="1847850" y="4983163"/>
          <p14:tracePt t="264483" x="1830388" y="4973638"/>
          <p14:tracePt t="264498" x="1812925" y="4965700"/>
          <p14:tracePt t="264515" x="1803400" y="4965700"/>
          <p14:tracePt t="264531" x="1776413" y="4956175"/>
          <p14:tracePt t="264548" x="1758950" y="4956175"/>
          <p14:tracePt t="264565" x="1731963" y="4948238"/>
          <p14:tracePt t="264581" x="1697038" y="4948238"/>
          <p14:tracePt t="264598" x="1679575" y="4948238"/>
          <p14:tracePt t="264615" x="1633538" y="4948238"/>
          <p14:tracePt t="264631" x="1616075" y="4948238"/>
          <p14:tracePt t="264648" x="1589088" y="4948238"/>
          <p14:tracePt t="264665" x="1571625" y="4948238"/>
          <p14:tracePt t="264681" x="1554163" y="4956175"/>
          <p14:tracePt t="264698" x="1544638" y="4965700"/>
          <p14:tracePt t="264717" x="1509713" y="4983163"/>
          <p14:tracePt t="264732" x="1500188" y="4992688"/>
          <p14:tracePt t="264748" x="1482725" y="5010150"/>
          <p14:tracePt t="264765" x="1465263" y="5010150"/>
          <p14:tracePt t="264819" x="1465263" y="5019675"/>
          <p14:tracePt t="264866" x="1455738" y="5027613"/>
          <p14:tracePt t="264883" x="1438275" y="5037138"/>
          <p14:tracePt t="264889" x="1438275" y="5045075"/>
          <p14:tracePt t="264913" x="1438275" y="5054600"/>
          <p14:tracePt t="264921" x="1438275" y="5064125"/>
          <p14:tracePt t="264936" x="1428750" y="5081588"/>
          <p14:tracePt t="264960" x="1428750" y="5091113"/>
          <p14:tracePt t="265084" x="1446213" y="5072063"/>
          <p14:tracePt t="265093" x="1455738" y="5072063"/>
          <p14:tracePt t="265101" x="1465263" y="5064125"/>
          <p14:tracePt t="265116" x="1482725" y="5054600"/>
          <p14:tracePt t="265132" x="1517650" y="5045075"/>
          <p14:tracePt t="265148" x="1544638" y="5027613"/>
          <p14:tracePt t="265165" x="1571625" y="5000625"/>
          <p14:tracePt t="265182" x="1589088" y="4983163"/>
          <p14:tracePt t="265198" x="1608138" y="4965700"/>
          <p14:tracePt t="265214" x="1625600" y="4956175"/>
          <p14:tracePt t="265233" x="1660525" y="4929188"/>
          <p14:tracePt t="265248" x="1679575" y="4929188"/>
          <p14:tracePt t="265265" x="1697038" y="4921250"/>
          <p14:tracePt t="265281" x="1724025" y="4902200"/>
          <p14:tracePt t="265298" x="1741488" y="4894263"/>
          <p14:tracePt t="265315" x="1751013" y="4894263"/>
          <p14:tracePt t="265331" x="1758950" y="4884738"/>
          <p14:tracePt t="265366" x="1768475" y="4884738"/>
          <p14:tracePt t="265493" x="1785938" y="4884738"/>
          <p14:tracePt t="265516" x="1776413" y="4894263"/>
          <p14:tracePt t="265523" x="1768475" y="4902200"/>
          <p14:tracePt t="265532" x="1758950" y="4911725"/>
          <p14:tracePt t="265548" x="1741488" y="4929188"/>
          <p14:tracePt t="265565" x="1724025" y="4956175"/>
          <p14:tracePt t="265581" x="1697038" y="4973638"/>
          <p14:tracePt t="265598" x="1679575" y="4983163"/>
          <p14:tracePt t="265617" x="1652588" y="5019675"/>
          <p14:tracePt t="265632" x="1625600" y="5027613"/>
          <p14:tracePt t="265648" x="1616075" y="5037138"/>
          <p14:tracePt t="265665" x="1598613" y="5037138"/>
          <p14:tracePt t="265698" x="1589088" y="5037138"/>
          <p14:tracePt t="265715" x="1589088" y="5045075"/>
          <p14:tracePt t="265731" x="1581150" y="5045075"/>
          <p14:tracePt t="265748" x="1562100" y="5045075"/>
          <p14:tracePt t="265883" x="1571625" y="5045075"/>
          <p14:tracePt t="265891" x="1581150" y="5045075"/>
          <p14:tracePt t="265899" x="1589088" y="5037138"/>
          <p14:tracePt t="265915" x="1625600" y="5010150"/>
          <p14:tracePt t="265931" x="1643063" y="5000625"/>
          <p14:tracePt t="265948" x="1687513" y="4992688"/>
          <p14:tracePt t="265965" x="1704975" y="4983163"/>
          <p14:tracePt t="265982" x="1724025" y="4956175"/>
          <p14:tracePt t="265998" x="1751013" y="4948238"/>
          <p14:tracePt t="266015" x="1776413" y="4929188"/>
          <p14:tracePt t="266031" x="1795463" y="4921250"/>
          <p14:tracePt t="266048" x="1822450" y="4911725"/>
          <p14:tracePt t="266065" x="1839913" y="4902200"/>
          <p14:tracePt t="266081" x="1857375" y="4902200"/>
          <p14:tracePt t="266098" x="1866900" y="4902200"/>
          <p14:tracePt t="266117" x="1893888" y="4884738"/>
          <p14:tracePt t="266148" x="1911350" y="4884738"/>
          <p14:tracePt t="266165" x="1928813" y="4894263"/>
          <p14:tracePt t="266181" x="1938338" y="4902200"/>
          <p14:tracePt t="266198" x="1965325" y="4921250"/>
          <p14:tracePt t="266215" x="1982788" y="4938713"/>
          <p14:tracePt t="266218" x="1990725" y="4965700"/>
          <p14:tracePt t="266231" x="2000250" y="4973638"/>
          <p14:tracePt t="266248" x="2027238" y="5010150"/>
          <p14:tracePt t="266266" x="2054225" y="5037138"/>
          <p14:tracePt t="266282" x="2062163" y="5045075"/>
          <p14:tracePt t="266298" x="2071688" y="5064125"/>
          <p14:tracePt t="266315" x="2081213" y="5081588"/>
          <p14:tracePt t="266331" x="2098675" y="5081588"/>
          <p14:tracePt t="266445" x="2098675" y="5072063"/>
          <p14:tracePt t="266453" x="2089150" y="5054600"/>
          <p14:tracePt t="266465" x="2081213" y="5045075"/>
          <p14:tracePt t="266482" x="2062163" y="5019675"/>
          <p14:tracePt t="266498" x="2044700" y="5000625"/>
          <p14:tracePt t="266516" x="2000250" y="4973638"/>
          <p14:tracePt t="266533" x="1965325" y="4948238"/>
          <p14:tracePt t="266548" x="1946275" y="4929188"/>
          <p14:tracePt t="266565" x="1911350" y="4921250"/>
          <p14:tracePt t="266582" x="1893888" y="4911725"/>
          <p14:tracePt t="266598" x="1874838" y="4894263"/>
          <p14:tracePt t="266615" x="1847850" y="4894263"/>
          <p14:tracePt t="266633" x="1822450" y="4884738"/>
          <p14:tracePt t="266649" x="1812925" y="4884738"/>
          <p14:tracePt t="266665" x="1803400" y="4876800"/>
          <p14:tracePt t="266681" x="1785938" y="4876800"/>
          <p14:tracePt t="266698" x="1758950" y="4876800"/>
          <p14:tracePt t="266715" x="1751013" y="4876800"/>
          <p14:tracePt t="266718" x="1741488" y="4876800"/>
          <p14:tracePt t="266731" x="1731963" y="4884738"/>
          <p14:tracePt t="266885" x="1731963" y="4902200"/>
          <p14:tracePt t="267033" x="1731963" y="4911725"/>
          <p14:tracePt t="267041" x="1704975" y="4921250"/>
          <p14:tracePt t="267050" x="1670050" y="4929188"/>
          <p14:tracePt t="267065" x="1633538" y="4956175"/>
          <p14:tracePt t="267082" x="1616075" y="4965700"/>
          <p14:tracePt t="267098" x="1581150" y="4983163"/>
          <p14:tracePt t="267115" x="1562100" y="5010150"/>
          <p14:tracePt t="267131" x="1554163" y="5019675"/>
          <p14:tracePt t="267148" x="1544638" y="5019675"/>
          <p14:tracePt t="267229" x="1544638" y="5027613"/>
          <p14:tracePt t="267243" x="1544638" y="5037138"/>
          <p14:tracePt t="267251" x="1544638" y="5045075"/>
          <p14:tracePt t="267329" x="1554163" y="5045075"/>
          <p14:tracePt t="267337" x="1589088" y="5045075"/>
          <p14:tracePt t="267348" x="1625600" y="5027613"/>
          <p14:tracePt t="267365" x="1704975" y="5019675"/>
          <p14:tracePt t="267382" x="1785938" y="4992688"/>
          <p14:tracePt t="267398" x="1847850" y="4983163"/>
          <p14:tracePt t="267415" x="1866900" y="4965700"/>
          <p14:tracePt t="267557" x="1866900" y="4956175"/>
          <p14:tracePt t="267573" x="1857375" y="4956175"/>
          <p14:tracePt t="267581" x="1822450" y="4956175"/>
          <p14:tracePt t="267587" x="1812925" y="4956175"/>
          <p14:tracePt t="267598" x="1803400" y="4956175"/>
          <p14:tracePt t="267615" x="1776413" y="4973638"/>
          <p14:tracePt t="267632" x="1758950" y="4983163"/>
          <p14:tracePt t="267648" x="1741488" y="4992688"/>
          <p14:tracePt t="267666" x="1704975" y="5010150"/>
          <p14:tracePt t="267681" x="1687513" y="5027613"/>
          <p14:tracePt t="267698" x="1670050" y="5054600"/>
          <p14:tracePt t="267715" x="1660525" y="5072063"/>
          <p14:tracePt t="267732" x="1652588" y="5091113"/>
          <p14:tracePt t="267748" x="1625600" y="5116513"/>
          <p14:tracePt t="267767" x="1616075" y="5135563"/>
          <p14:tracePt t="267782" x="1616075" y="5143500"/>
          <p14:tracePt t="267799" x="1608138" y="5143500"/>
          <p14:tracePt t="267853" x="1608138" y="5153025"/>
          <p14:tracePt t="267901" x="1608138" y="5143500"/>
          <p14:tracePt t="267909" x="1625600" y="5116513"/>
          <p14:tracePt t="267917" x="1633538" y="5108575"/>
          <p14:tracePt t="267932" x="1652588" y="5072063"/>
          <p14:tracePt t="267949" x="1687513" y="5037138"/>
          <p14:tracePt t="267964" x="1724025" y="5019675"/>
          <p14:tracePt t="267981" x="1741488" y="4992688"/>
          <p14:tracePt t="267997" x="1758950" y="4983163"/>
          <p14:tracePt t="268014" x="1785938" y="4973638"/>
          <p14:tracePt t="268031" x="1803400" y="4973638"/>
          <p14:tracePt t="268048" x="1830388" y="4973638"/>
          <p14:tracePt t="268065" x="1857375" y="4973638"/>
          <p14:tracePt t="268081" x="1874838" y="4973638"/>
          <p14:tracePt t="268098" x="1893888" y="4983163"/>
          <p14:tracePt t="268115" x="1928813" y="5010150"/>
          <p14:tracePt t="268132" x="1982788" y="5027613"/>
          <p14:tracePt t="268148" x="2036763" y="5054600"/>
          <p14:tracePt t="268165" x="2054225" y="5072063"/>
          <p14:tracePt t="268183" x="2089150" y="5099050"/>
          <p14:tracePt t="268199" x="2108200" y="5116513"/>
          <p14:tracePt t="268232" x="2116138" y="5116513"/>
          <p14:tracePt t="268253" x="2125663" y="5116513"/>
          <p14:tracePt t="268266" x="2133600" y="5116513"/>
          <p14:tracePt t="268283" x="2205038" y="5081588"/>
          <p14:tracePt t="268299" x="2286000" y="5054600"/>
          <p14:tracePt t="268316" x="2401888" y="5010150"/>
          <p14:tracePt t="268332" x="2509838" y="4973638"/>
          <p14:tracePt t="268348" x="2625725" y="4938713"/>
          <p14:tracePt t="268365" x="2732088" y="4911725"/>
          <p14:tracePt t="268382" x="2840038" y="4902200"/>
          <p14:tracePt t="268398" x="2946400" y="4902200"/>
          <p14:tracePt t="268415" x="3089275" y="4902200"/>
          <p14:tracePt t="268433" x="3322638" y="4911725"/>
          <p14:tracePt t="268449" x="3429000" y="4921250"/>
          <p14:tracePt t="268465" x="3536950" y="4948238"/>
          <p14:tracePt t="268482" x="3616325" y="4948238"/>
          <p14:tracePt t="268498" x="3687763" y="4965700"/>
          <p14:tracePt t="268516" x="3714750" y="4973638"/>
          <p14:tracePt t="268532" x="3768725" y="4983163"/>
          <p14:tracePt t="268549" x="3875088" y="5000625"/>
          <p14:tracePt t="268565" x="3946525" y="5000625"/>
          <p14:tracePt t="268582" x="4027488" y="5000625"/>
          <p14:tracePt t="268598" x="4089400" y="4992688"/>
          <p14:tracePt t="268615" x="4160838" y="4983163"/>
          <p14:tracePt t="268632" x="4214813" y="4965700"/>
          <p14:tracePt t="268648" x="4241800" y="4956175"/>
          <p14:tracePt t="268665" x="4286250" y="4956175"/>
          <p14:tracePt t="268683" x="4375150" y="4956175"/>
          <p14:tracePt t="268699" x="4438650" y="4965700"/>
          <p14:tracePt t="268715" x="4491038" y="4965700"/>
          <p14:tracePt t="268732" x="4572000" y="4973638"/>
          <p14:tracePt t="268748" x="4633913" y="4973638"/>
          <p14:tracePt t="268765" x="4670425" y="4983163"/>
          <p14:tracePt t="268782" x="4687888" y="4992688"/>
          <p14:tracePt t="268799" x="4741863" y="5010150"/>
          <p14:tracePt t="268816" x="4759325" y="5010150"/>
          <p14:tracePt t="268832" x="4776788" y="5010150"/>
          <p14:tracePt t="268848" x="4803775" y="5010150"/>
          <p14:tracePt t="268865" x="4822825" y="5010150"/>
          <p14:tracePt t="268941" x="4830763" y="5010150"/>
          <p14:tracePt t="268949" x="4830763" y="5000625"/>
          <p14:tracePt t="269003" x="4840288" y="5000625"/>
          <p14:tracePt t="269011" x="4848225" y="5010150"/>
          <p14:tracePt t="269018" x="4867275" y="5019675"/>
          <p14:tracePt t="269032" x="4875213" y="5027613"/>
          <p14:tracePt t="269049" x="4894263" y="5045075"/>
          <p14:tracePt t="269065" x="4894263" y="5054600"/>
          <p14:tracePt t="269082" x="4894263" y="5081588"/>
          <p14:tracePt t="269098" x="4894263" y="5099050"/>
          <p14:tracePt t="269115" x="4884738" y="5116513"/>
          <p14:tracePt t="269132" x="4875213" y="5135563"/>
          <p14:tracePt t="269148" x="4848225" y="5162550"/>
          <p14:tracePt t="269165" x="4830763" y="5180013"/>
          <p14:tracePt t="269183" x="4803775" y="5207000"/>
          <p14:tracePt t="269198" x="4786313" y="5224463"/>
          <p14:tracePt t="269231" x="4776788" y="5233988"/>
          <p14:tracePt t="269249" x="4776788" y="5241925"/>
          <p14:tracePt t="269265" x="4759325" y="5259388"/>
          <p14:tracePt t="269282" x="4741863" y="5278438"/>
          <p14:tracePt t="269299" x="4714875" y="5305425"/>
          <p14:tracePt t="269315" x="4697413" y="5322888"/>
          <p14:tracePt t="269332" x="4670425" y="5367338"/>
          <p14:tracePt t="269348" x="4643438" y="5394325"/>
          <p14:tracePt t="269365" x="4625975" y="5429250"/>
          <p14:tracePt t="269382" x="4598988" y="5492750"/>
          <p14:tracePt t="269398" x="4581525" y="5510213"/>
          <p14:tracePt t="269417" x="4545013" y="5572125"/>
          <p14:tracePt t="269433" x="4527550" y="5591175"/>
          <p14:tracePt t="269450" x="4518025" y="5608638"/>
          <p14:tracePt t="269466" x="4500563" y="5618163"/>
          <p14:tracePt t="269499" x="4491038" y="5635625"/>
          <p14:tracePt t="269535" x="4483100" y="5643563"/>
          <p14:tracePt t="269543" x="4473575" y="5653088"/>
          <p14:tracePt t="269552" x="4465638" y="5662613"/>
          <p14:tracePt t="269565" x="4456113" y="5662613"/>
          <p14:tracePt t="269584" x="4419600" y="5689600"/>
          <p14:tracePt t="269598" x="4402138" y="5724525"/>
          <p14:tracePt t="269615" x="4394200" y="5761038"/>
          <p14:tracePt t="269632" x="4384675" y="5778500"/>
          <p14:tracePt t="269648" x="4375150" y="5795963"/>
          <p14:tracePt t="269665" x="4357688" y="5813425"/>
          <p14:tracePt t="269683" x="4357688" y="5832475"/>
          <p14:tracePt t="269698" x="4357688" y="5840413"/>
          <p14:tracePt t="269716" x="4367213" y="5857875"/>
          <p14:tracePt t="269739" x="4367213" y="5867400"/>
          <p14:tracePt t="269749" x="4375150" y="5867400"/>
          <p14:tracePt t="269765" x="4384675" y="5876925"/>
          <p14:tracePt t="269863" x="4394200" y="5876925"/>
          <p14:tracePt t="269997" x="4394200" y="5867400"/>
          <p14:tracePt t="270005" x="4384675" y="5857875"/>
          <p14:tracePt t="270015" x="4375150" y="5849938"/>
          <p14:tracePt t="270032" x="4357688" y="5840413"/>
          <p14:tracePt t="270049" x="4340225" y="5813425"/>
          <p14:tracePt t="270065" x="4340225" y="5805488"/>
          <p14:tracePt t="270082" x="4330700" y="5786438"/>
          <p14:tracePt t="270100" x="4322763" y="5778500"/>
          <p14:tracePt t="270115" x="4313238" y="5778500"/>
          <p14:tracePt t="270132" x="4303713" y="5778500"/>
          <p14:tracePt t="270149" x="4303713" y="5768975"/>
          <p14:tracePt t="270165" x="4276725" y="5751513"/>
          <p14:tracePt t="270182" x="4259263" y="5751513"/>
          <p14:tracePt t="270200" x="4232275" y="5741988"/>
          <p14:tracePt t="270215" x="4205288" y="5741988"/>
          <p14:tracePt t="270233" x="4187825" y="5741988"/>
          <p14:tracePt t="270249" x="4170363" y="5741988"/>
          <p14:tracePt t="270266" x="4152900" y="5741988"/>
          <p14:tracePt t="270282" x="4125913" y="5768975"/>
          <p14:tracePt t="270299" x="4098925" y="5786438"/>
          <p14:tracePt t="270317" x="4062413" y="5795963"/>
          <p14:tracePt t="270333" x="4044950" y="5822950"/>
          <p14:tracePt t="270350" x="4037013" y="5832475"/>
          <p14:tracePt t="270365" x="4027488" y="5832475"/>
          <p14:tracePt t="270382" x="4017963" y="5832475"/>
          <p14:tracePt t="270399" x="4017963" y="5840413"/>
          <p14:tracePt t="270415" x="4000500" y="5840413"/>
          <p14:tracePt t="270444" x="3990975" y="5849938"/>
          <p14:tracePt t="270452" x="3990975" y="5857875"/>
          <p14:tracePt t="270465" x="3983038" y="5876925"/>
          <p14:tracePt t="270482" x="3973513" y="5903913"/>
          <p14:tracePt t="270498" x="3965575" y="5921375"/>
          <p14:tracePt t="270516" x="3965575" y="5929313"/>
          <p14:tracePt t="270532" x="3965575" y="5938838"/>
          <p14:tracePt t="270549" x="3956050" y="5948363"/>
          <p14:tracePt t="270566" x="3956050" y="5956300"/>
          <p14:tracePt t="270582" x="3956050" y="5983288"/>
          <p14:tracePt t="270599" x="3956050" y="5992813"/>
          <p14:tracePt t="270615" x="3956050" y="6010275"/>
          <p14:tracePt t="270632" x="3956050" y="6027738"/>
          <p14:tracePt t="270649" x="3956050" y="6046788"/>
          <p14:tracePt t="270665" x="3956050" y="6054725"/>
          <p14:tracePt t="270694" x="3956050" y="6064250"/>
          <p14:tracePt t="270709" x="3956050" y="6072188"/>
          <p14:tracePt t="270723" x="3965575" y="6081713"/>
          <p14:tracePt t="270732" x="3973513" y="6081713"/>
          <p14:tracePt t="270748" x="3983038" y="6099175"/>
          <p14:tracePt t="270765" x="3990975" y="6126163"/>
          <p14:tracePt t="270782" x="4010025" y="6135688"/>
          <p14:tracePt t="270799" x="4017963" y="6153150"/>
          <p14:tracePt t="270815" x="4027488" y="6153150"/>
          <p14:tracePt t="270834" x="4037013" y="6180138"/>
          <p14:tracePt t="270850" x="4054475" y="6197600"/>
          <p14:tracePt t="270865" x="4062413" y="6207125"/>
          <p14:tracePt t="270882" x="4089400" y="6215063"/>
          <p14:tracePt t="270899" x="4108450" y="6224588"/>
          <p14:tracePt t="270915" x="4116388" y="6224588"/>
          <p14:tracePt t="270932" x="4125913" y="6234113"/>
          <p14:tracePt t="270949" x="4133850" y="6242050"/>
          <p14:tracePt t="270966" x="4160838" y="6251575"/>
          <p14:tracePt t="270982" x="4187825" y="6278563"/>
          <p14:tracePt t="270999" x="4205288" y="6286500"/>
          <p14:tracePt t="271016" x="4241800" y="6286500"/>
          <p14:tracePt t="271032" x="4259263" y="6296025"/>
          <p14:tracePt t="271048" x="4276725" y="6296025"/>
          <p14:tracePt t="271065" x="4295775" y="6296025"/>
          <p14:tracePt t="271084" x="4322763" y="6296025"/>
          <p14:tracePt t="271100" x="4348163" y="6296025"/>
          <p14:tracePt t="271115" x="4375150" y="6296025"/>
          <p14:tracePt t="271132" x="4394200" y="6296025"/>
          <p14:tracePt t="271149" x="4411663" y="6278563"/>
          <p14:tracePt t="271165" x="4446588" y="6251575"/>
          <p14:tracePt t="271182" x="4465638" y="6234113"/>
          <p14:tracePt t="271199" x="4483100" y="6215063"/>
          <p14:tracePt t="271215" x="4500563" y="6189663"/>
          <p14:tracePt t="271218" x="4500563" y="6180138"/>
          <p14:tracePt t="271234" x="4510088" y="6162675"/>
          <p14:tracePt t="271249" x="4510088" y="6143625"/>
          <p14:tracePt t="271265" x="4491038" y="6118225"/>
          <p14:tracePt t="271282" x="4483100" y="6099175"/>
          <p14:tracePt t="271299" x="4465638" y="6081713"/>
          <p14:tracePt t="271316" x="4446588" y="6046788"/>
          <p14:tracePt t="271332" x="4411663" y="6019800"/>
          <p14:tracePt t="271349" x="4402138" y="6000750"/>
          <p14:tracePt t="271365" x="4394200" y="5975350"/>
          <p14:tracePt t="271382" x="4375150" y="5965825"/>
          <p14:tracePt t="271399" x="4367213" y="5956300"/>
          <p14:tracePt t="271415" x="4340225" y="5938838"/>
          <p14:tracePt t="271432" x="4322763" y="5911850"/>
          <p14:tracePt t="271449" x="4303713" y="5903913"/>
          <p14:tracePt t="271465" x="4295775" y="5894388"/>
          <p14:tracePt t="271482" x="4268788" y="5884863"/>
          <p14:tracePt t="271500" x="4251325" y="5876925"/>
          <p14:tracePt t="271516" x="4241800" y="5867400"/>
          <p14:tracePt t="271532" x="4232275" y="5867400"/>
          <p14:tracePt t="271549" x="4224338" y="5857875"/>
          <p14:tracePt t="271566" x="4197350" y="5840413"/>
          <p14:tracePt t="271582" x="4179888" y="5840413"/>
          <p14:tracePt t="271600" x="4152900" y="5840413"/>
          <p14:tracePt t="271615" x="4125913" y="5840413"/>
          <p14:tracePt t="271632" x="4108450" y="5849938"/>
          <p14:tracePt t="271649" x="4089400" y="5849938"/>
          <p14:tracePt t="271665" x="4071938" y="5849938"/>
          <p14:tracePt t="271682" x="4054475" y="5857875"/>
          <p14:tracePt t="271699" x="4037013" y="5867400"/>
          <p14:tracePt t="271716" x="4010025" y="5876925"/>
          <p14:tracePt t="271732" x="4000500" y="5884863"/>
          <p14:tracePt t="271780" x="3983038" y="5894388"/>
          <p14:tracePt t="271795" x="3973513" y="5903913"/>
          <p14:tracePt t="271804" x="3973513" y="5921375"/>
          <p14:tracePt t="271828" x="3973513" y="5929313"/>
          <p14:tracePt t="271836" x="3973513" y="5938838"/>
          <p14:tracePt t="271850" x="3965575" y="5956300"/>
          <p14:tracePt t="271866" x="3965575" y="5975350"/>
          <p14:tracePt t="271882" x="3965575" y="6000750"/>
          <p14:tracePt t="271899" x="3965575" y="6019800"/>
          <p14:tracePt t="271915" x="3965575" y="6037263"/>
          <p14:tracePt t="271933" x="3973513" y="6054725"/>
          <p14:tracePt t="271949" x="3990975" y="6081713"/>
          <p14:tracePt t="271965" x="4010025" y="6099175"/>
          <p14:tracePt t="271984" x="4027488" y="6126163"/>
          <p14:tracePt t="272000" x="4044950" y="6153150"/>
          <p14:tracePt t="272016" x="4071938" y="6170613"/>
          <p14:tracePt t="272032" x="4089400" y="6189663"/>
          <p14:tracePt t="272049" x="4108450" y="6215063"/>
          <p14:tracePt t="272066" x="4116388" y="6224588"/>
          <p14:tracePt t="272082" x="4133850" y="6234113"/>
          <p14:tracePt t="272099" x="4143375" y="6242050"/>
          <p14:tracePt t="272116" x="4170363" y="6251575"/>
          <p14:tracePt t="272133" x="4187825" y="6261100"/>
          <p14:tracePt t="272149" x="4214813" y="6261100"/>
          <p14:tracePt t="272166" x="4232275" y="6261100"/>
          <p14:tracePt t="272182" x="4251325" y="6261100"/>
          <p14:tracePt t="272199" x="4276725" y="6261100"/>
          <p14:tracePt t="272216" x="4303713" y="6251575"/>
          <p14:tracePt t="272219" x="4313238" y="6251575"/>
          <p14:tracePt t="272234" x="4340225" y="6234113"/>
          <p14:tracePt t="272250" x="4357688" y="6224588"/>
          <p14:tracePt t="272266" x="4367213" y="6207125"/>
          <p14:tracePt t="272282" x="4375150" y="6189663"/>
          <p14:tracePt t="272299" x="4384675" y="6180138"/>
          <p14:tracePt t="272316" x="4394200" y="6170613"/>
          <p14:tracePt t="272332" x="4411663" y="6153150"/>
          <p14:tracePt t="272349" x="4411663" y="6126163"/>
          <p14:tracePt t="272365" x="4419600" y="6108700"/>
          <p14:tracePt t="272382" x="4419600" y="6081713"/>
          <p14:tracePt t="272399" x="4419600" y="6054725"/>
          <p14:tracePt t="272415" x="4419600" y="6037263"/>
          <p14:tracePt t="272432" x="4419600" y="6019800"/>
          <p14:tracePt t="272449" x="4419600" y="6000750"/>
          <p14:tracePt t="272466" x="4419600" y="5983288"/>
          <p14:tracePt t="272484" x="4419600" y="5965825"/>
          <p14:tracePt t="272500" x="4419600" y="5956300"/>
          <p14:tracePt t="272515" x="4419600" y="5938838"/>
          <p14:tracePt t="272532" x="4402138" y="5911850"/>
          <p14:tracePt t="272549" x="4394200" y="5894388"/>
          <p14:tracePt t="272565" x="4384675" y="5876925"/>
          <p14:tracePt t="272582" x="4367213" y="5867400"/>
          <p14:tracePt t="272599" x="4357688" y="5840413"/>
          <p14:tracePt t="272615" x="4330700" y="5832475"/>
          <p14:tracePt t="272632" x="4322763" y="5813425"/>
          <p14:tracePt t="272649" x="4303713" y="5813425"/>
          <p14:tracePt t="272666" x="4295775" y="5805488"/>
          <p14:tracePt t="272682" x="4286250" y="5805488"/>
          <p14:tracePt t="272699" x="4259263" y="5805488"/>
          <p14:tracePt t="272715" x="4241800" y="5805488"/>
          <p14:tracePt t="272719" x="4232275" y="5805488"/>
          <p14:tracePt t="272734" x="4214813" y="5805488"/>
          <p14:tracePt t="272750" x="4197350" y="5805488"/>
          <p14:tracePt t="272766" x="4170363" y="5805488"/>
          <p14:tracePt t="272782" x="4152900" y="5805488"/>
          <p14:tracePt t="272799" x="4133850" y="5805488"/>
          <p14:tracePt t="272816" x="4108450" y="5805488"/>
          <p14:tracePt t="272832" x="4089400" y="5805488"/>
          <p14:tracePt t="272849" x="4071938" y="5813425"/>
          <p14:tracePt t="272866" x="4054475" y="5822950"/>
          <p14:tracePt t="272884" x="4017963" y="5849938"/>
          <p14:tracePt t="272899" x="4010025" y="5857875"/>
          <p14:tracePt t="272915" x="4000500" y="5867400"/>
          <p14:tracePt t="272932" x="3990975" y="5884863"/>
          <p14:tracePt t="272949" x="3965575" y="5894388"/>
          <p14:tracePt t="272966" x="3965575" y="5903913"/>
          <p14:tracePt t="272984" x="3956050" y="5929313"/>
          <p14:tracePt t="273000" x="3956050" y="5948363"/>
          <p14:tracePt t="273016" x="3956050" y="5965825"/>
          <p14:tracePt t="273032" x="3956050" y="5992813"/>
          <p14:tracePt t="273049" x="3956050" y="6019800"/>
          <p14:tracePt t="273066" x="3956050" y="6054725"/>
          <p14:tracePt t="273082" x="3983038" y="6081713"/>
          <p14:tracePt t="273099" x="3983038" y="6108700"/>
          <p14:tracePt t="273580" x="3983038" y="6099175"/>
          <p14:tracePt t="273588" x="3983038" y="6091238"/>
          <p14:tracePt t="273599" x="3990975" y="6081713"/>
          <p14:tracePt t="273666" x="3990975" y="6072188"/>
          <p14:tracePt t="273680" x="4000500" y="6037263"/>
          <p14:tracePt t="273688" x="4000500" y="6027738"/>
          <p14:tracePt t="273699" x="4010025" y="6019800"/>
          <p14:tracePt t="273716" x="4027488" y="6000750"/>
          <p14:tracePt t="273732" x="4027488" y="5983288"/>
          <p14:tracePt t="273749" x="4027488" y="5975350"/>
          <p14:tracePt t="274846" x="4017963" y="5975350"/>
          <p14:tracePt t="274854" x="4010025" y="5965825"/>
          <p14:tracePt t="274878" x="4000500" y="5956300"/>
          <p14:tracePt t="274886" x="3990975" y="5956300"/>
          <p14:tracePt t="274899" x="3990975" y="5948363"/>
          <p14:tracePt t="282045" x="4044950" y="5975350"/>
          <p14:tracePt t="282053" x="4081463" y="5983288"/>
          <p14:tracePt t="282067" x="4116388" y="5992813"/>
          <p14:tracePt t="282083" x="4160838" y="5992813"/>
          <p14:tracePt t="282100" x="4224338" y="5992813"/>
          <p14:tracePt t="282117" x="4268788" y="5992813"/>
          <p14:tracePt t="282133" x="4286250" y="5992813"/>
          <p14:tracePt t="282150" x="4295775" y="5992813"/>
          <p14:tracePt t="282167" x="4313238" y="5992813"/>
          <p14:tracePt t="282183" x="4322763" y="5992813"/>
          <p14:tracePt t="282225" x="4330700" y="5992813"/>
          <p14:tracePt t="282514" x="4348163" y="6010275"/>
          <p14:tracePt t="282523" x="4367213" y="6010275"/>
          <p14:tracePt t="282533" x="4375150" y="6010275"/>
          <p14:tracePt t="282550" x="4384675" y="6010275"/>
          <p14:tracePt t="282567" x="4394200" y="6010275"/>
          <p14:tracePt t="282583" x="4411663" y="6010275"/>
          <p14:tracePt t="282600" x="4438650" y="6000750"/>
          <p14:tracePt t="282617" x="4446588" y="6000750"/>
          <p14:tracePt t="282633" x="4456113" y="6000750"/>
          <p14:tracePt t="282650" x="4465638" y="5992813"/>
          <p14:tracePt t="282668" x="4483100" y="5983288"/>
          <p14:tracePt t="282683" x="4483100" y="5975350"/>
          <p14:tracePt t="282719" x="4491038" y="5975350"/>
          <p14:tracePt t="282733" x="4500563" y="5965825"/>
          <p14:tracePt t="282750" x="4518025" y="5965825"/>
          <p14:tracePt t="282767" x="4527550" y="5956300"/>
          <p14:tracePt t="282783" x="4537075" y="5956300"/>
          <p14:tracePt t="283180" x="4527550" y="5956300"/>
          <p14:tracePt t="283281" x="4527550" y="5965825"/>
          <p14:tracePt t="286668" x="4554538" y="5965825"/>
          <p14:tracePt t="286676" x="4589463" y="5948363"/>
          <p14:tracePt t="286685" x="4660900" y="5921375"/>
          <p14:tracePt t="286701" x="4714875" y="5840413"/>
          <p14:tracePt t="286717" x="4768850" y="5761038"/>
          <p14:tracePt t="286734" x="4795838" y="5662613"/>
          <p14:tracePt t="286750" x="4822825" y="5591175"/>
          <p14:tracePt t="286767" x="4822825" y="5527675"/>
          <p14:tracePt t="286784" x="4822825" y="5465763"/>
          <p14:tracePt t="286802" x="4813300" y="5376863"/>
          <p14:tracePt t="286817" x="4786313" y="5295900"/>
          <p14:tracePt t="286834" x="4759325" y="5224463"/>
          <p14:tracePt t="286851" x="4687888" y="5143500"/>
          <p14:tracePt t="286867" x="4633913" y="5064125"/>
          <p14:tracePt t="286884" x="4581525" y="4992688"/>
          <p14:tracePt t="286902" x="4545013" y="4921250"/>
          <p14:tracePt t="286919" x="4537075" y="4902200"/>
          <p14:tracePt t="286934" x="4518025" y="4894263"/>
          <p14:tracePt t="286951" x="4518025" y="4876800"/>
          <p14:tracePt t="286967" x="4510088" y="4867275"/>
          <p14:tracePt t="286984" x="4483100" y="4857750"/>
          <p14:tracePt t="287000" x="4483100" y="4849813"/>
          <p14:tracePt t="287018" x="4473575" y="4849813"/>
          <p14:tracePt t="287034" x="4456113" y="4840288"/>
          <p14:tracePt t="287051" x="4438650" y="4822825"/>
          <p14:tracePt t="287068" x="4429125" y="4805363"/>
          <p14:tracePt t="287084" x="4411663" y="4795838"/>
          <p14:tracePt t="287101" x="4402138" y="4795838"/>
          <p14:tracePt t="287117" x="4384675" y="4778375"/>
          <p14:tracePt t="287134" x="4375150" y="4778375"/>
          <p14:tracePt t="287150" x="4357688" y="4768850"/>
          <p14:tracePt t="287169" x="4330700" y="4733925"/>
          <p14:tracePt t="287184" x="4313238" y="4733925"/>
          <p14:tracePt t="287201" x="4295775" y="4714875"/>
          <p14:tracePt t="287217" x="4276725" y="4697413"/>
          <p14:tracePt t="287234" x="4251325" y="4687888"/>
          <p14:tracePt t="287251" x="4232275" y="4679950"/>
          <p14:tracePt t="287267" x="4214813" y="4679950"/>
          <p14:tracePt t="287284" x="4205288" y="4679950"/>
          <p14:tracePt t="287302" x="4179888" y="4697413"/>
          <p14:tracePt t="287317" x="4170363" y="4706938"/>
          <p14:tracePt t="287334" x="4152900" y="4724400"/>
          <p14:tracePt t="287351" x="4133850" y="4751388"/>
          <p14:tracePt t="287367" x="4108450" y="4768850"/>
          <p14:tracePt t="287384" x="4089400" y="4786313"/>
          <p14:tracePt t="287401" x="4081463" y="4813300"/>
          <p14:tracePt t="287417" x="4071938" y="4830763"/>
          <p14:tracePt t="287434" x="4062413" y="4857750"/>
          <p14:tracePt t="287451" x="4062413" y="4884738"/>
          <p14:tracePt t="287484" x="4062413" y="4902200"/>
          <p14:tracePt t="287501" x="4062413" y="4921250"/>
          <p14:tracePt t="287518" x="4062413" y="4938713"/>
          <p14:tracePt t="287534" x="4071938" y="4948238"/>
          <p14:tracePt t="287551" x="4081463" y="4973638"/>
          <p14:tracePt t="287569" x="4098925" y="4983163"/>
          <p14:tracePt t="287584" x="4108450" y="5000625"/>
          <p14:tracePt t="287601" x="4125913" y="5019675"/>
          <p14:tracePt t="287617" x="4143375" y="5037138"/>
          <p14:tracePt t="287634" x="4160838" y="5054600"/>
          <p14:tracePt t="287651" x="4179888" y="5072063"/>
          <p14:tracePt t="287667" x="4205288" y="5091113"/>
          <p14:tracePt t="287684" x="4232275" y="5126038"/>
          <p14:tracePt t="287701" x="4241800" y="5126038"/>
          <p14:tracePt t="287717" x="4251325" y="5135563"/>
          <p14:tracePt t="287734" x="4268788" y="5143500"/>
          <p14:tracePt t="287751" x="4276725" y="5153025"/>
          <p14:tracePt t="287767" x="4286250" y="5162550"/>
          <p14:tracePt t="287784" x="4295775" y="5180013"/>
          <p14:tracePt t="287802" x="4313238" y="5187950"/>
          <p14:tracePt t="287818" x="4322763" y="5187950"/>
          <p14:tracePt t="287833" x="4348163" y="5187950"/>
          <p14:tracePt t="287867" x="4357688" y="5187950"/>
          <p14:tracePt t="287883" x="4367213" y="5187950"/>
          <p14:tracePt t="287901" x="4375150" y="5170488"/>
          <p14:tracePt t="287917" x="4384675" y="5153025"/>
          <p14:tracePt t="287934" x="4402138" y="5135563"/>
          <p14:tracePt t="287951" x="4402138" y="5099050"/>
          <p14:tracePt t="287967" x="4419600" y="5081588"/>
          <p14:tracePt t="287984" x="4419600" y="5072063"/>
          <p14:tracePt t="288017" x="4419600" y="5054600"/>
          <p14:tracePt t="288069" x="4419600" y="5045075"/>
          <p14:tracePt t="288077" x="4419600" y="5027613"/>
          <p14:tracePt t="288085" x="4419600" y="5019675"/>
          <p14:tracePt t="288101" x="4419600" y="5000625"/>
          <p14:tracePt t="288118" x="4419600" y="4992688"/>
          <p14:tracePt t="288134" x="4411663" y="4973638"/>
          <p14:tracePt t="288151" x="4394200" y="4956175"/>
          <p14:tracePt t="288168" x="4394200" y="4948238"/>
          <p14:tracePt t="288187" x="4375150" y="4938713"/>
          <p14:tracePt t="288201" x="4367213" y="4929188"/>
          <p14:tracePt t="288217" x="4357688" y="4921250"/>
          <p14:tracePt t="288234" x="4330700" y="4911725"/>
          <p14:tracePt t="288250" x="4313238" y="4902200"/>
          <p14:tracePt t="288267" x="4303713" y="4894263"/>
          <p14:tracePt t="288283" x="4295775" y="4876800"/>
          <p14:tracePt t="288300" x="4286250" y="4867275"/>
          <p14:tracePt t="288317" x="4276725" y="4857750"/>
          <p14:tracePt t="288335" x="4259263" y="4857750"/>
          <p14:tracePt t="288368" x="4251325" y="4857750"/>
          <p14:tracePt t="288405" x="4241800" y="4849813"/>
          <p14:tracePt t="288413" x="4241800" y="4840288"/>
          <p14:tracePt t="288437" x="4232275" y="4840288"/>
          <p14:tracePt t="288663" x="4224338" y="4840288"/>
          <p14:tracePt t="288678" x="4224338" y="4849813"/>
          <p14:tracePt t="288687" x="4214813" y="4849813"/>
          <p14:tracePt t="288701" x="4214813" y="4857750"/>
          <p14:tracePt t="288718" x="4214813" y="4867275"/>
          <p14:tracePt t="288734" x="4205288" y="4884738"/>
          <p14:tracePt t="288751" x="4205288" y="4902200"/>
          <p14:tracePt t="288768" x="4205288" y="4911725"/>
          <p14:tracePt t="288784" x="4205288" y="4921250"/>
          <p14:tracePt t="288818" x="4205288" y="4929188"/>
          <p14:tracePt t="288843" x="4205288" y="4938713"/>
          <p14:tracePt t="288859" x="4187825" y="4948238"/>
          <p14:tracePt t="288868" x="4187825" y="4965700"/>
          <p14:tracePt t="288884" x="4179888" y="4983163"/>
          <p14:tracePt t="288901" x="4179888" y="5000625"/>
          <p14:tracePt t="288918" x="4179888" y="5010150"/>
          <p14:tracePt t="288934" x="4170363" y="5019675"/>
          <p14:tracePt t="288968" x="4170363" y="5037138"/>
          <p14:tracePt t="289023" x="4170363" y="5045075"/>
          <p14:tracePt t="289039" x="4170363" y="5054600"/>
          <p14:tracePt t="289047" x="4170363" y="5064125"/>
          <p14:tracePt t="289055" x="4179888" y="5072063"/>
          <p14:tracePt t="289067" x="4197350" y="5072063"/>
          <p14:tracePt t="289085" x="4214813" y="5091113"/>
          <p14:tracePt t="289101" x="4224338" y="5108575"/>
          <p14:tracePt t="289118" x="4232275" y="5116513"/>
          <p14:tracePt t="289134" x="4251325" y="5126038"/>
          <p14:tracePt t="289151" x="4268788" y="5135563"/>
          <p14:tracePt t="289184" x="4286250" y="5153025"/>
          <p14:tracePt t="289201" x="4295775" y="5153025"/>
          <p14:tracePt t="289218" x="4303713" y="5162550"/>
          <p14:tracePt t="289243" x="4313238" y="5162550"/>
          <p14:tracePt t="289289" x="4322763" y="5180013"/>
          <p14:tracePt t="289305" x="4340225" y="5180013"/>
          <p14:tracePt t="289313" x="4348163" y="5180013"/>
          <p14:tracePt t="289375" x="4357688" y="5170488"/>
          <p14:tracePt t="289383" x="4357688" y="5162550"/>
          <p14:tracePt t="289399" x="4357688" y="5153025"/>
          <p14:tracePt t="289407" x="4367213" y="5143500"/>
          <p14:tracePt t="289423" x="4367213" y="5135563"/>
          <p14:tracePt t="289434" x="4367213" y="5126038"/>
          <p14:tracePt t="289453" x="4367213" y="5091113"/>
          <p14:tracePt t="289469" x="4367213" y="5072063"/>
          <p14:tracePt t="289485" x="4367213" y="5054600"/>
          <p14:tracePt t="289501" x="4367213" y="5027613"/>
          <p14:tracePt t="289518" x="4367213" y="5019675"/>
          <p14:tracePt t="289535" x="4367213" y="5000625"/>
          <p14:tracePt t="289551" x="4367213" y="4992688"/>
          <p14:tracePt t="289568" x="4367213" y="4983163"/>
          <p14:tracePt t="289584" x="4357688" y="4973638"/>
          <p14:tracePt t="289601" x="4348163" y="4948238"/>
          <p14:tracePt t="289617" x="4322763" y="4921250"/>
          <p14:tracePt t="289634" x="4303713" y="4902200"/>
          <p14:tracePt t="289651" x="4286250" y="4876800"/>
          <p14:tracePt t="289668" x="4259263" y="4857750"/>
          <p14:tracePt t="289684" x="4241800" y="4849813"/>
          <p14:tracePt t="289701" x="4232275" y="4840288"/>
          <p14:tracePt t="289719" x="4214813" y="4830763"/>
          <p14:tracePt t="289735" x="4205288" y="4822825"/>
          <p14:tracePt t="289751" x="4187825" y="4822825"/>
          <p14:tracePt t="289768" x="4179888" y="4822825"/>
          <p14:tracePt t="289784" x="4160838" y="4822825"/>
          <p14:tracePt t="289801" x="4143375" y="4822825"/>
          <p14:tracePt t="289819" x="4133850" y="4830763"/>
          <p14:tracePt t="289860" x="4116388" y="4830763"/>
          <p14:tracePt t="289875" x="4108450" y="4840288"/>
          <p14:tracePt t="289884" x="4098925" y="4849813"/>
          <p14:tracePt t="289901" x="4089400" y="4857750"/>
          <p14:tracePt t="289934" x="4081463" y="4867275"/>
          <p14:tracePt t="289952" x="4071938" y="4902200"/>
          <p14:tracePt t="289969" x="4071938" y="4921250"/>
          <p14:tracePt t="289985" x="4071938" y="4938713"/>
          <p14:tracePt t="290033" x="4071938" y="4948238"/>
          <p14:tracePt t="290047" x="4081463" y="4965700"/>
          <p14:tracePt t="290055" x="4089400" y="4973638"/>
          <p14:tracePt t="290068" x="4098925" y="4973638"/>
          <p14:tracePt t="290084" x="4108450" y="4983163"/>
          <p14:tracePt t="290101" x="4125913" y="4992688"/>
          <p14:tracePt t="290120" x="4143375" y="5010150"/>
          <p14:tracePt t="290135" x="4143375" y="5019675"/>
          <p14:tracePt t="290151" x="4160838" y="5045075"/>
          <p14:tracePt t="290168" x="4179888" y="5064125"/>
          <p14:tracePt t="290185" x="4197350" y="5072063"/>
          <p14:tracePt t="290201" x="4205288" y="5081588"/>
          <p14:tracePt t="290218" x="4224338" y="5091113"/>
          <p14:tracePt t="290235" x="4232275" y="5108575"/>
          <p14:tracePt t="290251" x="4241800" y="5108575"/>
          <p14:tracePt t="290268" x="4251325" y="5108575"/>
          <p14:tracePt t="290284" x="4268788" y="5116513"/>
          <p14:tracePt t="290301" x="4286250" y="5116513"/>
          <p14:tracePt t="290318" x="4295775" y="5116513"/>
          <p14:tracePt t="290334" x="4303713" y="5116513"/>
          <p14:tracePt t="290351" x="4313238" y="5116513"/>
          <p14:tracePt t="290368" x="4340225" y="5116513"/>
          <p14:tracePt t="290384" x="4348163" y="5116513"/>
          <p14:tracePt t="290401" x="4357688" y="5116513"/>
          <p14:tracePt t="290418" x="4357688" y="5099050"/>
          <p14:tracePt t="290435" x="4367213" y="5099050"/>
          <p14:tracePt t="290451" x="4367213" y="5081588"/>
          <p14:tracePt t="290468" x="4367213" y="5064125"/>
          <p14:tracePt t="290484" x="4367213" y="5027613"/>
          <p14:tracePt t="290501" x="4357688" y="5010150"/>
          <p14:tracePt t="290518" x="4330700" y="4992688"/>
          <p14:tracePt t="290534" x="4322763" y="4973638"/>
          <p14:tracePt t="290551" x="4313238" y="4948238"/>
          <p14:tracePt t="290568" x="4303713" y="4938713"/>
          <p14:tracePt t="290584" x="4295775" y="4929188"/>
          <p14:tracePt t="290601" x="4276725" y="4921250"/>
          <p14:tracePt t="290619" x="4259263" y="4911725"/>
          <p14:tracePt t="290635" x="4259263" y="4902200"/>
          <p14:tracePt t="290651" x="4251325" y="4902200"/>
          <p14:tracePt t="290684" x="4241800" y="4902200"/>
          <p14:tracePt t="290701" x="4232275" y="4894263"/>
          <p14:tracePt t="290718" x="4224338" y="4894263"/>
          <p14:tracePt t="290735" x="4205288" y="4894263"/>
          <p14:tracePt t="290751" x="4187825" y="4902200"/>
          <p14:tracePt t="290775" x="4179888" y="4911725"/>
          <p14:tracePt t="290784" x="4179888" y="4921250"/>
          <p14:tracePt t="290801" x="4170363" y="4929188"/>
          <p14:tracePt t="290818" x="4170363" y="4948238"/>
          <p14:tracePt t="290834" x="4160838" y="4965700"/>
          <p14:tracePt t="290851" x="4160838" y="4973638"/>
          <p14:tracePt t="290877" x="4160838" y="4983163"/>
          <p14:tracePt t="290886" x="4160838" y="4992688"/>
          <p14:tracePt t="290901" x="4160838" y="5010150"/>
          <p14:tracePt t="290918" x="4160838" y="5037138"/>
          <p14:tracePt t="290934" x="4160838" y="5045075"/>
          <p14:tracePt t="290951" x="4160838" y="5054600"/>
          <p14:tracePt t="290968" x="4160838" y="5064125"/>
          <p14:tracePt t="290984" x="4179888" y="5072063"/>
          <p14:tracePt t="291001" x="4197350" y="5081588"/>
          <p14:tracePt t="291018" x="4205288" y="5108575"/>
          <p14:tracePt t="291034" x="4224338" y="5116513"/>
          <p14:tracePt t="291051" x="4232275" y="5116513"/>
          <p14:tracePt t="291068" x="4241800" y="5116513"/>
          <p14:tracePt t="291084" x="4268788" y="5116513"/>
          <p14:tracePt t="291103" x="4295775" y="5116513"/>
          <p14:tracePt t="291120" x="4303713" y="5116513"/>
          <p14:tracePt t="291135" x="4313238" y="5116513"/>
          <p14:tracePt t="291151" x="4322763" y="5099050"/>
          <p14:tracePt t="291168" x="4348163" y="5099050"/>
          <p14:tracePt t="291185" x="4367213" y="5091113"/>
          <p14:tracePt t="291218" x="4367213" y="5081588"/>
          <p14:tracePt t="291235" x="4375150" y="5072063"/>
          <p14:tracePt t="291252" x="4394200" y="5045075"/>
          <p14:tracePt t="291268" x="4394200" y="5019675"/>
          <p14:tracePt t="291284" x="4394200" y="5000625"/>
          <p14:tracePt t="291301" x="4394200" y="4992688"/>
          <p14:tracePt t="291318" x="4384675" y="4973638"/>
          <p14:tracePt t="291335" x="4367213" y="4956175"/>
          <p14:tracePt t="291352" x="4330700" y="4938713"/>
          <p14:tracePt t="291386" x="4322763" y="4929188"/>
          <p14:tracePt t="291409" x="4313238" y="4929188"/>
          <p14:tracePt t="291418" x="4313238" y="4921250"/>
          <p14:tracePt t="291434" x="4303713" y="4911725"/>
          <p14:tracePt t="291451" x="4295775" y="4911725"/>
          <p14:tracePt t="291468" x="4286250" y="4902200"/>
          <p14:tracePt t="291511" x="4276725" y="4902200"/>
          <p14:tracePt t="291533" x="4276725" y="4894263"/>
          <p14:tracePt t="291549" x="4259263" y="4894263"/>
          <p14:tracePt t="291612" x="4251325" y="4894263"/>
          <p14:tracePt t="291619" x="4241800" y="4894263"/>
          <p14:tracePt t="291636" x="4224338" y="4902200"/>
          <p14:tracePt t="291651" x="4214813" y="4902200"/>
          <p14:tracePt t="291668" x="4205288" y="4911725"/>
          <p14:tracePt t="291784" x="4205288" y="4921250"/>
          <p14:tracePt t="291799" x="4205288" y="4929188"/>
          <p14:tracePt t="291808" x="4205288" y="4938713"/>
          <p14:tracePt t="291818" x="4187825" y="4948238"/>
          <p14:tracePt t="291835" x="4179888" y="4973638"/>
          <p14:tracePt t="291851" x="4170363" y="4992688"/>
          <p14:tracePt t="291868" x="4170363" y="5000625"/>
          <p14:tracePt t="291884" x="4170363" y="5010150"/>
          <p14:tracePt t="291901" x="4170363" y="5019675"/>
          <p14:tracePt t="291917" x="4170363" y="5037138"/>
          <p14:tracePt t="291934" x="4170363" y="5045075"/>
          <p14:tracePt t="291967" x="4170363" y="5054600"/>
          <p14:tracePt t="291984" x="4179888" y="5064125"/>
          <p14:tracePt t="292018" x="4197350" y="5072063"/>
          <p14:tracePt t="292026" x="4205288" y="5081588"/>
          <p14:tracePt t="292035" x="4214813" y="5081588"/>
          <p14:tracePt t="292050" x="4232275" y="5091113"/>
          <p14:tracePt t="292067" x="4241800" y="5108575"/>
          <p14:tracePt t="292083" x="4251325" y="5116513"/>
          <p14:tracePt t="292101" x="4276725" y="5126038"/>
          <p14:tracePt t="292118" x="4286250" y="5126038"/>
          <p14:tracePt t="292135" x="4303713" y="5135563"/>
          <p14:tracePt t="292152" x="4322763" y="5143500"/>
          <p14:tracePt t="292168" x="4340225" y="5143500"/>
          <p14:tracePt t="292185" x="4348163" y="5143500"/>
          <p14:tracePt t="292201" x="4357688" y="5143500"/>
          <p14:tracePt t="292218" x="4367213" y="5143500"/>
          <p14:tracePt t="292221" x="4375150" y="5143500"/>
          <p14:tracePt t="292251" x="4384675" y="5135563"/>
          <p14:tracePt t="292270" x="4402138" y="5126038"/>
          <p14:tracePt t="292301" x="4402138" y="5116513"/>
          <p14:tracePt t="292340" x="4402138" y="5099050"/>
          <p14:tracePt t="292355" x="4402138" y="5091113"/>
          <p14:tracePt t="292371" x="4402138" y="5081588"/>
          <p14:tracePt t="292379" x="4394200" y="5081588"/>
          <p14:tracePt t="292388" x="4394200" y="5072063"/>
          <p14:tracePt t="292401" x="4384675" y="5054600"/>
          <p14:tracePt t="292418" x="4375150" y="5027613"/>
          <p14:tracePt t="292435" x="4357688" y="5010150"/>
          <p14:tracePt t="292451" x="4348163" y="4992688"/>
          <p14:tracePt t="292485" x="4330700" y="4983163"/>
          <p14:tracePt t="292520" x="4322763" y="4973638"/>
          <p14:tracePt t="292536" x="4313238" y="4973638"/>
          <p14:tracePt t="292543" x="4313238" y="4956175"/>
          <p14:tracePt t="292552" x="4303713" y="4956175"/>
          <p14:tracePt t="292568" x="4303713" y="4948238"/>
          <p14:tracePt t="292584" x="4295775" y="4938713"/>
          <p14:tracePt t="292601" x="4286250" y="4929188"/>
          <p14:tracePt t="292634" x="4276725" y="4929188"/>
          <p14:tracePt t="292651" x="4259263" y="4921250"/>
          <p14:tracePt t="292668" x="4259263" y="4911725"/>
          <p14:tracePt t="292685" x="4251325" y="4911725"/>
          <p14:tracePt t="292701" x="4241800" y="4902200"/>
          <p14:tracePt t="292770" x="4232275" y="4902200"/>
          <p14:tracePt t="292777" x="4224338" y="4902200"/>
          <p14:tracePt t="292786" x="4214813" y="4902200"/>
          <p14:tracePt t="292802" x="4205288" y="4902200"/>
          <p14:tracePt t="292819" x="4187825" y="4911725"/>
          <p14:tracePt t="292887" x="4179888" y="4921250"/>
          <p14:tracePt t="292904" x="4170363" y="4929188"/>
          <p14:tracePt t="292911" x="4160838" y="4929188"/>
          <p14:tracePt t="292920" x="4160838" y="4938713"/>
          <p14:tracePt t="292965" x="4160838" y="4948238"/>
          <p14:tracePt t="292990" x="4160838" y="4965700"/>
          <p14:tracePt t="293006" x="4160838" y="4973638"/>
          <p14:tracePt t="293012" x="4160838" y="4983163"/>
          <p14:tracePt t="293036" x="4160838" y="4992688"/>
          <p14:tracePt t="293043" x="4160838" y="5000625"/>
          <p14:tracePt t="293059" x="4160838" y="5010150"/>
          <p14:tracePt t="293068" x="4160838" y="5019675"/>
          <p14:tracePt t="293085" x="4160838" y="5037138"/>
          <p14:tracePt t="293101" x="4160838" y="5045075"/>
          <p14:tracePt t="293121" x="4170363" y="5054600"/>
          <p14:tracePt t="293135" x="4179888" y="5064125"/>
          <p14:tracePt t="293152" x="4197350" y="5072063"/>
          <p14:tracePt t="293169" x="4214813" y="5081588"/>
          <p14:tracePt t="293201" x="4224338" y="5081588"/>
          <p14:tracePt t="293240" x="4232275" y="5081588"/>
          <p14:tracePt t="293256" x="4241800" y="5091113"/>
          <p14:tracePt t="293264" x="4251325" y="5091113"/>
          <p14:tracePt t="293271" x="4268788" y="5091113"/>
          <p14:tracePt t="293325" x="4276725" y="5108575"/>
          <p14:tracePt t="293333" x="4286250" y="5108575"/>
          <p14:tracePt t="293347" x="4295775" y="5108575"/>
          <p14:tracePt t="293355" x="4303713" y="5108575"/>
          <p14:tracePt t="293371" x="4313238" y="5108575"/>
          <p14:tracePt t="293395" x="4322763" y="5108575"/>
          <p14:tracePt t="293420" x="4340225" y="5108575"/>
          <p14:tracePt t="293427" x="4340225" y="5099050"/>
          <p14:tracePt t="293436" x="4340225" y="5091113"/>
          <p14:tracePt t="293451" x="4340225" y="5072063"/>
          <p14:tracePt t="293468" x="4340225" y="5054600"/>
          <p14:tracePt t="293485" x="4340225" y="5027613"/>
          <p14:tracePt t="293501" x="4330700" y="5019675"/>
          <p14:tracePt t="293518" x="4322763" y="5010150"/>
          <p14:tracePt t="293535" x="4313238" y="5000625"/>
          <p14:tracePt t="293608" x="4303713" y="4992688"/>
          <p14:tracePt t="293630" x="4295775" y="4983163"/>
          <p14:tracePt t="293638" x="4286250" y="4983163"/>
          <p14:tracePt t="293662" x="4276725" y="4973638"/>
          <p14:tracePt t="293670" x="4276725" y="4956175"/>
          <p14:tracePt t="293686" x="4259263" y="4948238"/>
          <p14:tracePt t="293701" x="4251325" y="4938713"/>
          <p14:tracePt t="293718" x="4241800" y="4929188"/>
          <p14:tracePt t="293735" x="4232275" y="4921250"/>
          <p14:tracePt t="293751" x="4214813" y="4911725"/>
          <p14:tracePt t="293769" x="4205288" y="4911725"/>
          <p14:tracePt t="293786" x="4187825" y="4902200"/>
          <p14:tracePt t="293826" x="4187825" y="4894263"/>
          <p14:tracePt t="293850" x="4179888" y="4894263"/>
          <p14:tracePt t="293888" x="4170363" y="4894263"/>
          <p14:tracePt t="293896" x="4160838" y="4902200"/>
          <p14:tracePt t="293912" x="4160838" y="4911725"/>
          <p14:tracePt t="293920" x="4152900" y="4921250"/>
          <p14:tracePt t="293935" x="4152900" y="4929188"/>
          <p14:tracePt t="293952" x="4152900" y="4938713"/>
          <p14:tracePt t="293969" x="4143375" y="4948238"/>
          <p14:tracePt t="294014" x="4143375" y="4965700"/>
          <p14:tracePt t="294054" x="4143375" y="4973638"/>
          <p14:tracePt t="294068" x="4152900" y="4973638"/>
          <p14:tracePt t="294076" x="4160838" y="4983163"/>
          <p14:tracePt t="294085" x="4160838" y="4992688"/>
          <p14:tracePt t="294101" x="4170363" y="5000625"/>
          <p14:tracePt t="294118" x="4179888" y="5000625"/>
          <p14:tracePt t="294135" x="4179888" y="5010150"/>
          <p14:tracePt t="294151" x="4205288" y="5010150"/>
          <p14:tracePt t="294170" x="4214813" y="5019675"/>
          <p14:tracePt t="294186" x="4224338" y="5037138"/>
          <p14:tracePt t="294201" x="4232275" y="5037138"/>
          <p14:tracePt t="294218" x="4241800" y="5045075"/>
          <p14:tracePt t="294235" x="4251325" y="5054600"/>
          <p14:tracePt t="294251" x="4268788" y="5054600"/>
          <p14:tracePt t="294269" x="4276725" y="5064125"/>
          <p14:tracePt t="294285" x="4295775" y="5072063"/>
          <p14:tracePt t="294302" x="4313238" y="5072063"/>
          <p14:tracePt t="294319" x="4348163" y="5072063"/>
          <p14:tracePt t="294335" x="4367213" y="5072063"/>
          <p14:tracePt t="294351" x="4384675" y="5072063"/>
          <p14:tracePt t="294369" x="4394200" y="5072063"/>
          <p14:tracePt t="294385" x="4402138" y="5072063"/>
          <p14:tracePt t="294452" x="4402138" y="5064125"/>
          <p14:tracePt t="294460" x="4394200" y="5064125"/>
          <p14:tracePt t="294468" x="4384675" y="5054600"/>
          <p14:tracePt t="294485" x="4367213" y="5027613"/>
          <p14:tracePt t="294501" x="4348163" y="5019675"/>
          <p14:tracePt t="294519" x="4330700" y="5000625"/>
          <p14:tracePt t="294535" x="4313238" y="4983163"/>
          <p14:tracePt t="294552" x="4295775" y="4956175"/>
          <p14:tracePt t="294570" x="4276725" y="4929188"/>
          <p14:tracePt t="294585" x="4251325" y="4911725"/>
          <p14:tracePt t="294601" x="4241800" y="4894263"/>
          <p14:tracePt t="294618" x="4224338" y="4867275"/>
          <p14:tracePt t="294635" x="4205288" y="4857750"/>
          <p14:tracePt t="294652" x="4205288" y="4840288"/>
          <p14:tracePt t="294670" x="4187825" y="4830763"/>
          <p14:tracePt t="294701" x="4170363" y="4822825"/>
          <p14:tracePt t="294718" x="4160838" y="4795838"/>
          <p14:tracePt t="294736" x="4160838" y="4778375"/>
          <p14:tracePt t="294751" x="4152900" y="4759325"/>
          <p14:tracePt t="294769" x="4143375" y="4733925"/>
          <p14:tracePt t="294785" x="4143375" y="4724400"/>
          <p14:tracePt t="294890" x="4152900" y="4724400"/>
          <p14:tracePt t="294898" x="4160838" y="4724400"/>
          <p14:tracePt t="294906" x="4170363" y="4724400"/>
          <p14:tracePt t="294918" x="4187825" y="4724400"/>
          <p14:tracePt t="294936" x="4214813" y="4741863"/>
          <p14:tracePt t="294951" x="4232275" y="4759325"/>
          <p14:tracePt t="294968" x="4259263" y="4778375"/>
          <p14:tracePt t="294985" x="4268788" y="4795838"/>
          <p14:tracePt t="295002" x="4276725" y="4813300"/>
          <p14:tracePt t="295018" x="4286250" y="4822825"/>
          <p14:tracePt t="295062" x="4286250" y="4830763"/>
          <p14:tracePt t="295132" x="4276725" y="4830763"/>
          <p14:tracePt t="295140" x="4268788" y="4822825"/>
          <p14:tracePt t="295151" x="4251325" y="4805363"/>
          <p14:tracePt t="295168" x="4232275" y="4795838"/>
          <p14:tracePt t="295185" x="4214813" y="4778375"/>
          <p14:tracePt t="295202" x="4179888" y="4751388"/>
          <p14:tracePt t="295218" x="4170363" y="4724400"/>
          <p14:tracePt t="295235" x="4160838" y="4706938"/>
          <p14:tracePt t="295251" x="4143375" y="4687888"/>
          <p14:tracePt t="295268" x="4143375" y="4679950"/>
          <p14:tracePt t="295285" x="4133850" y="4652963"/>
          <p14:tracePt t="295302" x="4125913" y="4643438"/>
          <p14:tracePt t="295318" x="4125913" y="4635500"/>
          <p14:tracePt t="295468" x="4133850" y="4643438"/>
          <p14:tracePt t="295476" x="4143375" y="4652963"/>
          <p14:tracePt t="295485" x="4143375" y="4670425"/>
          <p14:tracePt t="295502" x="4152900" y="4687888"/>
          <p14:tracePt t="295518" x="4160838" y="4706938"/>
          <p14:tracePt t="295534" x="4187825" y="4714875"/>
          <p14:tracePt t="295551" x="4197350" y="4724400"/>
          <p14:tracePt t="295568" x="4205288" y="4751388"/>
          <p14:tracePt t="295584" x="4214813" y="4751388"/>
          <p14:tracePt t="295602" x="4214813" y="4759325"/>
          <p14:tracePt t="295648" x="4224338" y="4759325"/>
          <p14:tracePt t="295766" x="4214813" y="4751388"/>
          <p14:tracePt t="295774" x="4205288" y="4751388"/>
          <p14:tracePt t="295785" x="4205288" y="4733925"/>
          <p14:tracePt t="295802" x="4179888" y="4714875"/>
          <p14:tracePt t="295820" x="4152900" y="4687888"/>
          <p14:tracePt t="295836" x="4133850" y="4662488"/>
          <p14:tracePt t="295851" x="4108450" y="4643438"/>
          <p14:tracePt t="295869" x="4098925" y="4635500"/>
          <p14:tracePt t="295885" x="4089400" y="4625975"/>
          <p14:tracePt t="295902" x="4089400" y="4616450"/>
          <p14:tracePt t="295935" x="4081463" y="4616450"/>
          <p14:tracePt t="295976" x="4071938" y="4616450"/>
          <p14:tracePt t="296086" x="4081463" y="4625975"/>
          <p14:tracePt t="296094" x="4089400" y="4635500"/>
          <p14:tracePt t="296103" x="4089400" y="4643438"/>
          <p14:tracePt t="296119" x="4116388" y="4670425"/>
          <p14:tracePt t="296135" x="4133850" y="4687888"/>
          <p14:tracePt t="296152" x="4143375" y="4706938"/>
          <p14:tracePt t="296168" x="4160838" y="4724400"/>
          <p14:tracePt t="296185" x="4170363" y="4751388"/>
          <p14:tracePt t="296202" x="4187825" y="4759325"/>
          <p14:tracePt t="296218" x="4205288" y="4768850"/>
          <p14:tracePt t="296430" x="4197350" y="4759325"/>
          <p14:tracePt t="296438" x="4179888" y="4751388"/>
          <p14:tracePt t="296452" x="4170363" y="4733925"/>
          <p14:tracePt t="296470" x="4143375" y="4706938"/>
          <p14:tracePt t="296487" x="4125913" y="4687888"/>
          <p14:tracePt t="296502" x="4098925" y="4662488"/>
          <p14:tracePt t="296518" x="4081463" y="4643438"/>
          <p14:tracePt t="296535" x="4071938" y="4625975"/>
          <p14:tracePt t="296552" x="4071938" y="4616450"/>
          <p14:tracePt t="296568" x="4062413" y="4608513"/>
          <p14:tracePt t="296666" x="4062413" y="4598988"/>
          <p14:tracePt t="296838" x="4062413" y="4608513"/>
          <p14:tracePt t="296860" x="4071938" y="4616450"/>
          <p14:tracePt t="296868" x="4071938" y="4625975"/>
          <p14:tracePt t="296884" x="4081463" y="4635500"/>
          <p14:tracePt t="296892" x="4089400" y="4635500"/>
          <p14:tracePt t="296902" x="4089400" y="4643438"/>
          <p14:tracePt t="296918" x="4098925" y="4652963"/>
          <p14:tracePt t="296935" x="4116388" y="4679950"/>
          <p14:tracePt t="296952" x="4125913" y="4697413"/>
          <p14:tracePt t="296970" x="4152900" y="4714875"/>
          <p14:tracePt t="296986" x="4160838" y="4741863"/>
          <p14:tracePt t="297002" x="4170363" y="4759325"/>
          <p14:tracePt t="297019" x="4187825" y="4778375"/>
          <p14:tracePt t="297035" x="4197350" y="4786313"/>
          <p14:tracePt t="297052" x="4197350" y="4795838"/>
          <p14:tracePt t="297088" x="4205288" y="4795838"/>
          <p14:tracePt t="297237" x="4214813" y="4795838"/>
          <p14:tracePt t="297260" x="4214813" y="4786313"/>
          <p14:tracePt t="300577" x="4214813" y="4778375"/>
          <p14:tracePt t="301150" x="4214813" y="4768850"/>
          <p14:tracePt t="301163" x="4214813" y="4759325"/>
          <p14:tracePt t="301179" x="4214813" y="4751388"/>
          <p14:tracePt t="301859" x="4214813" y="4733925"/>
          <p14:tracePt t="301875" x="4187825" y="4714875"/>
          <p14:tracePt t="301883" x="4179888" y="4706938"/>
          <p14:tracePt t="301891" x="4170363" y="4706938"/>
          <p14:tracePt t="301902" x="4160838" y="4697413"/>
          <p14:tracePt t="301919" x="4143375" y="4679950"/>
          <p14:tracePt t="301936" x="4125913" y="4670425"/>
          <p14:tracePt t="302087" x="4133850" y="4697413"/>
          <p14:tracePt t="302095" x="4133850" y="4724400"/>
          <p14:tracePt t="302104" x="4143375" y="4741863"/>
          <p14:tracePt t="302119" x="4160838" y="4805363"/>
          <p14:tracePt t="302136" x="4170363" y="4857750"/>
          <p14:tracePt t="302152" x="4197350" y="4902200"/>
          <p14:tracePt t="302169" x="4205288" y="4921250"/>
          <p14:tracePt t="302186" x="4214813" y="4948238"/>
          <p14:tracePt t="302202" x="4214813" y="4956175"/>
          <p14:tracePt t="302219" x="4214813" y="4973638"/>
          <p14:tracePt t="302236" x="4214813" y="4983163"/>
          <p14:tracePt t="302252" x="4214813" y="4992688"/>
          <p14:tracePt t="302337" x="4224338" y="4992688"/>
          <p14:tracePt t="302455" x="4232275" y="4992688"/>
          <p14:tracePt t="302501" x="4241800" y="4992688"/>
          <p14:tracePt t="302527" x="4251325" y="4992688"/>
          <p14:tracePt t="303511" x="4251325" y="4983163"/>
          <p14:tracePt t="303519" x="4251325" y="4973638"/>
          <p14:tracePt t="303785" x="4268788" y="4973638"/>
          <p14:tracePt t="303807" x="4276725" y="4973638"/>
          <p14:tracePt t="303823" x="4286250" y="4973638"/>
          <p14:tracePt t="303832" x="4295775" y="4983163"/>
          <p14:tracePt t="303848" x="4303713" y="4992688"/>
          <p14:tracePt t="303856" x="4313238" y="5000625"/>
          <p14:tracePt t="303870" x="4340225" y="5027613"/>
          <p14:tracePt t="303886" x="4348163" y="5037138"/>
          <p14:tracePt t="303903" x="4367213" y="5045075"/>
          <p14:tracePt t="303936" x="4384675" y="5054600"/>
          <p14:tracePt t="303969" x="4394200" y="5054600"/>
          <p14:tracePt t="303986" x="4394200" y="5064125"/>
          <p14:tracePt t="304003" x="4394200" y="5072063"/>
          <p14:tracePt t="304019" x="4384675" y="5081588"/>
          <p14:tracePt t="304036" x="4367213" y="5081588"/>
          <p14:tracePt t="304053" x="4348163" y="5099050"/>
          <p14:tracePt t="304069" x="4322763" y="5091113"/>
          <p14:tracePt t="304086" x="4303713" y="5081588"/>
          <p14:tracePt t="304103" x="4286250" y="5064125"/>
          <p14:tracePt t="304121" x="4214813" y="5027613"/>
          <p14:tracePt t="304138" x="4179888" y="5010150"/>
          <p14:tracePt t="304153" x="4160838" y="4983163"/>
          <p14:tracePt t="304170" x="4143375" y="4965700"/>
          <p14:tracePt t="304186" x="4116388" y="4948238"/>
          <p14:tracePt t="304203" x="4098925" y="4929188"/>
          <p14:tracePt t="304219" x="4081463" y="4902200"/>
          <p14:tracePt t="304238" x="4054475" y="4876800"/>
          <p14:tracePt t="304254" x="4044950" y="4857750"/>
          <p14:tracePt t="304270" x="4044950" y="4830763"/>
          <p14:tracePt t="304286" x="4037013" y="4805363"/>
          <p14:tracePt t="304303" x="4037013" y="4786313"/>
          <p14:tracePt t="304320" x="4037013" y="4759325"/>
          <p14:tracePt t="304335" x="4044950" y="4741863"/>
          <p14:tracePt t="304352" x="4071938" y="4724400"/>
          <p14:tracePt t="304371" x="4089400" y="4687888"/>
          <p14:tracePt t="304387" x="4098925" y="4670425"/>
          <p14:tracePt t="304419" x="4116388" y="4652963"/>
          <p14:tracePt t="304435" x="4133850" y="4652963"/>
          <p14:tracePt t="304452" x="4152900" y="4643438"/>
          <p14:tracePt t="304469" x="4170363" y="4625975"/>
          <p14:tracePt t="304485" x="4187825" y="4616450"/>
          <p14:tracePt t="304502" x="4251325" y="4616450"/>
          <p14:tracePt t="304519" x="4276725" y="4616450"/>
          <p14:tracePt t="304535" x="4295775" y="4616450"/>
          <p14:tracePt t="304551" x="4322763" y="4616450"/>
          <p14:tracePt t="304568" x="4348163" y="4625975"/>
          <p14:tracePt t="304585" x="4384675" y="4643438"/>
          <p14:tracePt t="304602" x="4419600" y="4662488"/>
          <p14:tracePt t="304618" x="4438650" y="4687888"/>
          <p14:tracePt t="304638" x="4465638" y="4714875"/>
          <p14:tracePt t="304654" x="4491038" y="4733925"/>
          <p14:tracePt t="304670" x="4510088" y="4759325"/>
          <p14:tracePt t="304686" x="4527550" y="4778375"/>
          <p14:tracePt t="304703" x="4537075" y="4786313"/>
          <p14:tracePt t="304719" x="4554538" y="4795838"/>
          <p14:tracePt t="304736" x="4554538" y="4805363"/>
          <p14:tracePt t="304754" x="4554538" y="4840288"/>
          <p14:tracePt t="304769" x="4554538" y="4849813"/>
          <p14:tracePt t="304786" x="4537075" y="4857750"/>
          <p14:tracePt t="304803" x="4518025" y="4876800"/>
          <p14:tracePt t="304819" x="4510088" y="4876800"/>
          <p14:tracePt t="304836" x="4500563" y="4884738"/>
          <p14:tracePt t="304928" x="4491038" y="4884738"/>
          <p14:tracePt t="305026" x="4473575" y="4884738"/>
          <p14:tracePt t="305050" x="4465638" y="4876800"/>
          <p14:tracePt t="306242" x="4465638" y="4867275"/>
          <p14:tracePt t="306250" x="4456113" y="4867275"/>
          <p14:tracePt t="306257" x="4456113" y="4857750"/>
          <p14:tracePt t="306269" x="4456113" y="4849813"/>
          <p14:tracePt t="306288" x="4446588" y="4830763"/>
          <p14:tracePt t="306303" x="4446588" y="4813300"/>
          <p14:tracePt t="306320" x="4446588" y="4805363"/>
          <p14:tracePt t="306337" x="4446588" y="4786313"/>
          <p14:tracePt t="306382" x="4446588" y="4778375"/>
          <p14:tracePt t="306414" x="4446588" y="4768850"/>
          <p14:tracePt t="306500" x="4446588" y="4759325"/>
          <p14:tracePt t="306508" x="4456113" y="4741863"/>
          <p14:tracePt t="306520" x="4465638" y="4741863"/>
          <p14:tracePt t="306538" x="4500563" y="4733925"/>
          <p14:tracePt t="306554" x="4518025" y="4724400"/>
          <p14:tracePt t="306594" x="4518025" y="4714875"/>
          <p14:tracePt t="306616" x="4518025" y="4706938"/>
          <p14:tracePt t="306624" x="4518025" y="4697413"/>
          <p14:tracePt t="306636" x="4510088" y="4697413"/>
          <p14:tracePt t="306653" x="4491038" y="4687888"/>
          <p14:tracePt t="306670" x="4473575" y="4687888"/>
          <p14:tracePt t="306688" x="4465638" y="4687888"/>
          <p14:tracePt t="306734" x="4456113" y="4687888"/>
          <p14:tracePt t="306742" x="4446588" y="4687888"/>
          <p14:tracePt t="306753" x="4446588" y="4697413"/>
          <p14:tracePt t="306770" x="4438650" y="4714875"/>
          <p14:tracePt t="306788" x="4438650" y="4751388"/>
          <p14:tracePt t="306804" x="4438650" y="4768850"/>
          <p14:tracePt t="306820" x="4438650" y="4778375"/>
          <p14:tracePt t="306836" x="4438650" y="4786313"/>
          <p14:tracePt t="306852" x="4438650" y="4805363"/>
          <p14:tracePt t="306869" x="4438650" y="4822825"/>
          <p14:tracePt t="306914" x="4429125" y="4813300"/>
          <p14:tracePt t="306923" x="4375150" y="4805363"/>
          <p14:tracePt t="306938" x="4268788" y="4778375"/>
          <p14:tracePt t="306955" x="4133850" y="4733925"/>
          <p14:tracePt t="306970" x="4017963" y="4706938"/>
          <p14:tracePt t="306987" x="3973513" y="4687888"/>
          <p14:tracePt t="307002" x="3965575" y="4679950"/>
          <p14:tracePt t="307053" x="3983038" y="4679950"/>
          <p14:tracePt t="307062" x="4000500" y="4697413"/>
          <p14:tracePt t="307071" x="4010025" y="4706938"/>
          <p14:tracePt t="307087" x="4062413" y="4724400"/>
          <p14:tracePt t="307103" x="4116388" y="4751388"/>
          <p14:tracePt t="307120" x="4143375" y="4805363"/>
          <p14:tracePt t="307136" x="4170363" y="4822825"/>
          <p14:tracePt t="307153" x="4197350" y="4840288"/>
          <p14:tracePt t="307170" x="4205288" y="4857750"/>
          <p14:tracePt t="307234" x="4205288" y="4849813"/>
          <p14:tracePt t="307242" x="4187825" y="4830763"/>
          <p14:tracePt t="307253" x="4179888" y="4805363"/>
          <p14:tracePt t="307270" x="4160838" y="4786313"/>
          <p14:tracePt t="307344" x="4160838" y="4795838"/>
          <p14:tracePt t="307352" x="4170363" y="4805363"/>
          <p14:tracePt t="307360" x="4179888" y="4805363"/>
          <p14:tracePt t="307370" x="4179888" y="4813300"/>
          <p14:tracePt t="307386" x="4187825" y="4830763"/>
          <p14:tracePt t="307462" x="4187825" y="4822825"/>
          <p14:tracePt t="307469" x="4187825" y="4813300"/>
          <p14:tracePt t="307486" x="4170363" y="4768850"/>
          <p14:tracePt t="307503" x="4143375" y="4687888"/>
          <p14:tracePt t="307520" x="4116388" y="4608513"/>
          <p14:tracePt t="307537" x="4089400" y="4537075"/>
          <p14:tracePt t="307553" x="4089400" y="4438650"/>
          <p14:tracePt t="307570" x="4089400" y="4259263"/>
          <p14:tracePt t="307586" x="4125913" y="4108450"/>
          <p14:tracePt t="307603" x="4152900" y="3973513"/>
          <p14:tracePt t="307620" x="4179888" y="3894138"/>
          <p14:tracePt t="307636" x="4205288" y="3849688"/>
          <p14:tracePt t="307653" x="4205288" y="3822700"/>
          <p14:tracePt t="307670" x="4214813" y="3813175"/>
          <p14:tracePt t="307687" x="4214813" y="3795713"/>
          <p14:tracePt t="307728" x="4214813" y="3786188"/>
          <p14:tracePt t="307814" x="4214813" y="3795713"/>
          <p14:tracePt t="307821" x="4214813" y="3805238"/>
          <p14:tracePt t="307837" x="4214813" y="3867150"/>
          <p14:tracePt t="307852" x="4214813" y="3948113"/>
          <p14:tracePt t="307869" x="4214813" y="3992563"/>
          <p14:tracePt t="307886" x="4197350" y="4010025"/>
          <p14:tracePt t="307903" x="4197350" y="4019550"/>
          <p14:tracePt t="307920" x="4197350" y="4044950"/>
          <p14:tracePt t="308088" x="4197350" y="4054475"/>
          <p14:tracePt t="308095" x="4187825" y="4071938"/>
          <p14:tracePt t="308103" x="4179888" y="4098925"/>
          <p14:tracePt t="308120" x="4152900" y="4187825"/>
          <p14:tracePt t="308136" x="4125913" y="4286250"/>
          <p14:tracePt t="308153" x="4108450" y="4394200"/>
          <p14:tracePt t="308170" x="4108450" y="4483100"/>
          <p14:tracePt t="308188" x="4116388" y="4598988"/>
          <p14:tracePt t="308205" x="4125913" y="4635500"/>
          <p14:tracePt t="308220" x="4133850" y="4652963"/>
          <p14:tracePt t="308237" x="4133850" y="4670425"/>
          <p14:tracePt t="308253" x="4143375" y="4697413"/>
          <p14:tracePt t="308270" x="4170363" y="4714875"/>
          <p14:tracePt t="308286" x="4170363" y="4733925"/>
          <p14:tracePt t="308303" x="4179888" y="4741863"/>
          <p14:tracePt t="308320" x="4187825" y="4768850"/>
          <p14:tracePt t="308336" x="4197350" y="4786313"/>
          <p14:tracePt t="308353" x="4197350" y="4795838"/>
          <p14:tracePt t="308370" x="4197350" y="4805363"/>
          <p14:tracePt t="308486" x="4205288" y="4813300"/>
          <p14:tracePt t="308510" x="4214813" y="4813300"/>
          <p14:tracePt t="308651" x="4214813" y="4830763"/>
          <p14:tracePt t="308674" x="4214813" y="4840288"/>
          <p14:tracePt t="308690" x="4214813" y="4857750"/>
          <p14:tracePt t="308698" x="4214813" y="4867275"/>
          <p14:tracePt t="308705" x="4214813" y="4876800"/>
          <p14:tracePt t="308720" x="4214813" y="4884738"/>
          <p14:tracePt t="308838" x="4214813" y="4902200"/>
          <p14:tracePt t="308956" x="4224338" y="4902200"/>
          <p14:tracePt t="308970" x="4232275" y="4902200"/>
          <p14:tracePt t="308986" x="4251325" y="4902200"/>
          <p14:tracePt t="308994" x="4259263" y="4902200"/>
          <p14:tracePt t="309003" x="4268788" y="4902200"/>
          <p14:tracePt t="309020" x="4276725" y="4911725"/>
          <p14:tracePt t="309036" x="4295775" y="4921250"/>
          <p14:tracePt t="309053" x="4322763" y="4911725"/>
          <p14:tracePt t="309070" x="4348163" y="4884738"/>
          <p14:tracePt t="309089" x="4402138" y="4813300"/>
          <p14:tracePt t="309105" x="4438650" y="4768850"/>
          <p14:tracePt t="309120" x="4473575" y="4714875"/>
          <p14:tracePt t="309137" x="4537075" y="4662488"/>
          <p14:tracePt t="309153" x="4589463" y="4581525"/>
          <p14:tracePt t="309170" x="4616450" y="4537075"/>
          <p14:tracePt t="309187" x="4633913" y="4500563"/>
          <p14:tracePt t="309203" x="4633913" y="4438650"/>
          <p14:tracePt t="309221" x="4633913" y="4376738"/>
          <p14:tracePt t="309237" x="4633913" y="4340225"/>
          <p14:tracePt t="309253" x="4625975" y="4295775"/>
          <p14:tracePt t="309270" x="4625975" y="4268788"/>
          <p14:tracePt t="309286" x="4616450" y="4233863"/>
          <p14:tracePt t="309303" x="4616450" y="4197350"/>
          <p14:tracePt t="309320" x="4598988" y="4152900"/>
          <p14:tracePt t="309338" x="4589463" y="4125913"/>
          <p14:tracePt t="309353" x="4589463" y="4116388"/>
          <p14:tracePt t="309644" x="4581525" y="4116388"/>
          <p14:tracePt t="309652" x="4572000" y="4135438"/>
          <p14:tracePt t="309659" x="4527550" y="4179888"/>
          <p14:tracePt t="309670" x="4518025" y="4206875"/>
          <p14:tracePt t="309687" x="4465638" y="4286250"/>
          <p14:tracePt t="309703" x="4394200" y="4349750"/>
          <p14:tracePt t="309720" x="4348163" y="4376738"/>
          <p14:tracePt t="309723" x="4340225" y="4384675"/>
          <p14:tracePt t="309777" x="4330700" y="4384675"/>
          <p14:tracePt t="309785" x="4313238" y="4376738"/>
          <p14:tracePt t="309800" x="4313238" y="4357688"/>
          <p14:tracePt t="313611" x="4313238" y="4367213"/>
          <p14:tracePt t="313618" x="4303713" y="4384675"/>
          <p14:tracePt t="313626" x="4303713" y="4421188"/>
          <p14:tracePt t="313637" x="4295775" y="4448175"/>
          <p14:tracePt t="313653" x="4295775" y="4510088"/>
          <p14:tracePt t="313671" x="4276725" y="4572000"/>
          <p14:tracePt t="313687" x="4268788" y="4652963"/>
          <p14:tracePt t="313706" x="4241800" y="4768850"/>
          <p14:tracePt t="313720" x="4214813" y="4876800"/>
          <p14:tracePt t="313737" x="4187825" y="4973638"/>
          <p14:tracePt t="313754" x="4160838" y="5045075"/>
          <p14:tracePt t="313771" x="4160838" y="5126038"/>
          <p14:tracePt t="313787" x="4160838" y="5197475"/>
          <p14:tracePt t="313805" x="4160838" y="5259388"/>
          <p14:tracePt t="313822" x="4160838" y="5278438"/>
          <p14:tracePt t="313838" x="4160838" y="5295900"/>
          <p14:tracePt t="313853" x="4160838" y="5313363"/>
          <p14:tracePt t="313870" x="4160838" y="5340350"/>
          <p14:tracePt t="313886" x="4170363" y="5349875"/>
          <p14:tracePt t="313963" x="4187825" y="5367338"/>
          <p14:tracePt t="313977" x="4187825" y="5384800"/>
          <p14:tracePt t="314042" x="4179888" y="5376863"/>
          <p14:tracePt t="314057" x="4170363" y="5367338"/>
          <p14:tracePt t="314065" x="4160838" y="5349875"/>
          <p14:tracePt t="314072" x="4133850" y="5322888"/>
          <p14:tracePt t="314088" x="4108450" y="5305425"/>
          <p14:tracePt t="314104" x="4081463" y="5278438"/>
          <p14:tracePt t="314120" x="4081463" y="5259388"/>
          <p14:tracePt t="314137" x="4081463" y="5241925"/>
          <p14:tracePt t="314154" x="4071938" y="5214938"/>
          <p14:tracePt t="314171" x="4062413" y="5197475"/>
          <p14:tracePt t="314187" x="4054475" y="5187950"/>
          <p14:tracePt t="314206" x="4054475" y="5170488"/>
          <p14:tracePt t="314275" x="4044950" y="5170488"/>
          <p14:tracePt t="314291" x="4037013" y="5170488"/>
          <p14:tracePt t="314299" x="4017963" y="5170488"/>
          <p14:tracePt t="314307" x="4010025" y="5180013"/>
          <p14:tracePt t="314321" x="4000500" y="5187950"/>
          <p14:tracePt t="314337" x="3983038" y="5197475"/>
          <p14:tracePt t="314354" x="3973513" y="5224463"/>
          <p14:tracePt t="314371" x="3946525" y="5241925"/>
          <p14:tracePt t="314387" x="3929063" y="5268913"/>
          <p14:tracePt t="314404" x="3911600" y="5295900"/>
          <p14:tracePt t="314421" x="3884613" y="5313363"/>
          <p14:tracePt t="314437" x="3875088" y="5330825"/>
          <p14:tracePt t="314455" x="3857625" y="5367338"/>
          <p14:tracePt t="314472" x="3840163" y="5384800"/>
          <p14:tracePt t="314487" x="3840163" y="5402263"/>
          <p14:tracePt t="314504" x="3830638" y="5438775"/>
          <p14:tracePt t="314520" x="3830638" y="5465763"/>
          <p14:tracePt t="314537" x="3830638" y="5519738"/>
          <p14:tracePt t="314554" x="3840163" y="5537200"/>
          <p14:tracePt t="314571" x="3848100" y="5554663"/>
          <p14:tracePt t="314588" x="3857625" y="5608638"/>
          <p14:tracePt t="314604" x="3875088" y="5662613"/>
          <p14:tracePt t="314620" x="3884613" y="5689600"/>
          <p14:tracePt t="314637" x="3902075" y="5724525"/>
          <p14:tracePt t="314654" x="3929063" y="5741988"/>
          <p14:tracePt t="314671" x="3938588" y="5751513"/>
          <p14:tracePt t="314705" x="3956050" y="5761038"/>
          <p14:tracePt t="314722" x="3973513" y="5761038"/>
          <p14:tracePt t="314737" x="4017963" y="5761038"/>
          <p14:tracePt t="314754" x="4054475" y="5761038"/>
          <p14:tracePt t="314771" x="4089400" y="5741988"/>
          <p14:tracePt t="314787" x="4108450" y="5715000"/>
          <p14:tracePt t="314804" x="4125913" y="5697538"/>
          <p14:tracePt t="314821" x="4152900" y="5680075"/>
          <p14:tracePt t="314837" x="4170363" y="5643563"/>
          <p14:tracePt t="314854" x="4197350" y="5564188"/>
          <p14:tracePt t="314871" x="4205288" y="5473700"/>
          <p14:tracePt t="314887" x="4205288" y="5411788"/>
          <p14:tracePt t="314904" x="4205288" y="5349875"/>
          <p14:tracePt t="314921" x="4205288" y="5313363"/>
          <p14:tracePt t="314937" x="4205288" y="5286375"/>
          <p14:tracePt t="314956" x="4197350" y="5251450"/>
          <p14:tracePt t="314972" x="4170363" y="5233988"/>
          <p14:tracePt t="314987" x="4152900" y="5197475"/>
          <p14:tracePt t="315004" x="4143375" y="5180013"/>
          <p14:tracePt t="315021" x="4133850" y="5162550"/>
          <p14:tracePt t="315037" x="4133850" y="5153025"/>
          <p14:tracePt t="315073" x="4125913" y="5153025"/>
          <p14:tracePt t="315089" x="4089400" y="5153025"/>
          <p14:tracePt t="315097" x="4081463" y="5162550"/>
          <p14:tracePt t="315106" x="4062413" y="5162550"/>
          <p14:tracePt t="315120" x="4044950" y="5180013"/>
          <p14:tracePt t="315138" x="4037013" y="5197475"/>
          <p14:tracePt t="315154" x="4017963" y="5207000"/>
          <p14:tracePt t="315170" x="4010025" y="5214938"/>
          <p14:tracePt t="315187" x="3990975" y="5214938"/>
          <p14:tracePt t="315205" x="3965575" y="5233988"/>
          <p14:tracePt t="315222" x="3946525" y="5241925"/>
          <p14:tracePt t="315237" x="3919538" y="5259388"/>
          <p14:tracePt t="315254" x="3902075" y="5286375"/>
          <p14:tracePt t="315271" x="3894138" y="5305425"/>
          <p14:tracePt t="315287" x="3875088" y="5322888"/>
          <p14:tracePt t="315305" x="3848100" y="5349875"/>
          <p14:tracePt t="315321" x="3840163" y="5394325"/>
          <p14:tracePt t="315339" x="3830638" y="5456238"/>
          <p14:tracePt t="315354" x="3830638" y="5510213"/>
          <p14:tracePt t="315370" x="3830638" y="5537200"/>
          <p14:tracePt t="315387" x="3830638" y="5554663"/>
          <p14:tracePt t="315404" x="3848100" y="5591175"/>
          <p14:tracePt t="315421" x="3867150" y="5608638"/>
          <p14:tracePt t="315437" x="3884613" y="5635625"/>
          <p14:tracePt t="315455" x="3911600" y="5662613"/>
          <p14:tracePt t="315472" x="3946525" y="5662613"/>
          <p14:tracePt t="315487" x="3990975" y="5662613"/>
          <p14:tracePt t="315504" x="4027488" y="5653088"/>
          <p14:tracePt t="315521" x="4044950" y="5635625"/>
          <p14:tracePt t="315537" x="4062413" y="5626100"/>
          <p14:tracePt t="315554" x="4081463" y="5608638"/>
          <p14:tracePt t="315571" x="4108450" y="5591175"/>
          <p14:tracePt t="315587" x="4133850" y="5554663"/>
          <p14:tracePt t="315606" x="4170363" y="5510213"/>
          <p14:tracePt t="315622" x="4187825" y="5500688"/>
          <p14:tracePt t="315637" x="4214813" y="5492750"/>
          <p14:tracePt t="315654" x="4251325" y="5492750"/>
          <p14:tracePt t="315671" x="4286250" y="5492750"/>
          <p14:tracePt t="315688" x="4303713" y="5492750"/>
          <p14:tracePt t="315704" x="4330700" y="5492750"/>
          <p14:tracePt t="315722" x="4411663" y="5492750"/>
          <p14:tracePt t="315737" x="4491038" y="5492750"/>
          <p14:tracePt t="315754" x="4518025" y="5483225"/>
          <p14:tracePt t="315770" x="4554538" y="5456238"/>
          <p14:tracePt t="315787" x="4572000" y="5438775"/>
          <p14:tracePt t="315804" x="4598988" y="5429250"/>
          <p14:tracePt t="315821" x="4616450" y="5411788"/>
          <p14:tracePt t="315837" x="4633913" y="5376863"/>
          <p14:tracePt t="315854" x="4643438" y="5330825"/>
          <p14:tracePt t="315871" x="4643438" y="5305425"/>
          <p14:tracePt t="315887" x="4643438" y="5278438"/>
          <p14:tracePt t="315903" x="4643438" y="5251450"/>
          <p14:tracePt t="315920" x="4643438" y="5233988"/>
          <p14:tracePt t="315937" x="4633913" y="5207000"/>
          <p14:tracePt t="315954" x="4616450" y="5187950"/>
          <p14:tracePt t="315971" x="4598988" y="5170488"/>
          <p14:tracePt t="315988" x="4562475" y="5162550"/>
          <p14:tracePt t="316004" x="4545013" y="5143500"/>
          <p14:tracePt t="316021" x="4527550" y="5143500"/>
          <p14:tracePt t="316037" x="4500563" y="5153025"/>
          <p14:tracePt t="316054" x="4483100" y="5162550"/>
          <p14:tracePt t="316071" x="4465638" y="5170488"/>
          <p14:tracePt t="316087" x="4438650" y="5180013"/>
          <p14:tracePt t="316106" x="4419600" y="5187950"/>
          <p14:tracePt t="316122" x="4411663" y="5207000"/>
          <p14:tracePt t="316138" x="4394200" y="5233988"/>
          <p14:tracePt t="316154" x="4375150" y="5251450"/>
          <p14:tracePt t="316171" x="4357688" y="5268913"/>
          <p14:tracePt t="316188" x="4357688" y="5286375"/>
          <p14:tracePt t="316204" x="4357688" y="5313363"/>
          <p14:tracePt t="316221" x="4357688" y="5340350"/>
          <p14:tracePt t="316224" x="4357688" y="5349875"/>
          <p14:tracePt t="316238" x="4375150" y="5376863"/>
          <p14:tracePt t="316254" x="4384675" y="5402263"/>
          <p14:tracePt t="316271" x="4402138" y="5438775"/>
          <p14:tracePt t="316288" x="4411663" y="5456238"/>
          <p14:tracePt t="316304" x="4438650" y="5465763"/>
          <p14:tracePt t="316321" x="4446588" y="5492750"/>
          <p14:tracePt t="316337" x="4456113" y="5500688"/>
          <p14:tracePt t="316354" x="4473575" y="5510213"/>
          <p14:tracePt t="316372" x="4491038" y="5527675"/>
          <p14:tracePt t="316387" x="4518025" y="5537200"/>
          <p14:tracePt t="316404" x="4537075" y="5546725"/>
          <p14:tracePt t="316421" x="4554538" y="5546725"/>
          <p14:tracePt t="316437" x="4581525" y="5564188"/>
          <p14:tracePt t="316454" x="4598988" y="5564188"/>
          <p14:tracePt t="316471" x="4616450" y="5554663"/>
          <p14:tracePt t="316487" x="4652963" y="5537200"/>
          <p14:tracePt t="316504" x="4670425" y="5519738"/>
          <p14:tracePt t="316521" x="4687888" y="5500688"/>
          <p14:tracePt t="316537" x="4705350" y="5473700"/>
          <p14:tracePt t="316554" x="4732338" y="5456238"/>
          <p14:tracePt t="316571" x="4751388" y="5438775"/>
          <p14:tracePt t="316588" x="4751388" y="5421313"/>
          <p14:tracePt t="316606" x="4751388" y="5384800"/>
          <p14:tracePt t="316622" x="4751388" y="5367338"/>
          <p14:tracePt t="316637" x="4751388" y="5349875"/>
          <p14:tracePt t="316654" x="4741863" y="5322888"/>
          <p14:tracePt t="316671" x="4714875" y="5305425"/>
          <p14:tracePt t="316687" x="4705350" y="5295900"/>
          <p14:tracePt t="316704" x="4697413" y="5286375"/>
          <p14:tracePt t="316721" x="4679950" y="5278438"/>
          <p14:tracePt t="316724" x="4670425" y="5278438"/>
          <p14:tracePt t="316737" x="4670425" y="5259388"/>
          <p14:tracePt t="316754" x="4643438" y="5251450"/>
          <p14:tracePt t="316771" x="4625975" y="5251450"/>
          <p14:tracePt t="316787" x="4608513" y="5241925"/>
          <p14:tracePt t="316804" x="4589463" y="5233988"/>
          <p14:tracePt t="316821" x="4572000" y="5233988"/>
          <p14:tracePt t="316838" x="4554538" y="5224463"/>
          <p14:tracePt t="316854" x="4545013" y="5224463"/>
          <p14:tracePt t="316871" x="4518025" y="5214938"/>
          <p14:tracePt t="316887" x="4500563" y="5214938"/>
          <p14:tracePt t="316904" x="4483100" y="5207000"/>
          <p14:tracePt t="316921" x="4465638" y="5207000"/>
          <p14:tracePt t="316938" x="4456113" y="5207000"/>
          <p14:tracePt t="316954" x="4429125" y="5207000"/>
          <p14:tracePt t="316971" x="4411663" y="5207000"/>
          <p14:tracePt t="316988" x="4402138" y="5207000"/>
          <p14:tracePt t="317044" x="4394200" y="5207000"/>
          <p14:tracePt t="317060" x="4394200" y="5214938"/>
          <p14:tracePt t="317068" x="4384675" y="5224463"/>
          <p14:tracePt t="317146" x="4384675" y="5233988"/>
          <p14:tracePt t="317154" x="4375150" y="5241925"/>
          <p14:tracePt t="317162" x="4375150" y="5251450"/>
          <p14:tracePt t="317171" x="4375150" y="5268913"/>
          <p14:tracePt t="317187" x="4367213" y="5278438"/>
          <p14:tracePt t="317372" x="4348163" y="5259388"/>
          <p14:tracePt t="317380" x="4348163" y="5251450"/>
          <p14:tracePt t="317389" x="4348163" y="5241925"/>
          <p14:tracePt t="317404" x="4348163" y="5224463"/>
          <p14:tracePt t="317421" x="4348163" y="5207000"/>
          <p14:tracePt t="317437" x="4340225" y="5180013"/>
          <p14:tracePt t="317454" x="4340225" y="5162550"/>
          <p14:tracePt t="317471" x="4330700" y="5153025"/>
          <p14:tracePt t="317487" x="4330700" y="5135563"/>
          <p14:tracePt t="317505" x="4313238" y="5099050"/>
          <p14:tracePt t="317522" x="4313238" y="5081588"/>
          <p14:tracePt t="317538" x="4313238" y="5064125"/>
          <p14:tracePt t="317554" x="4303713" y="5064125"/>
          <p14:tracePt t="317834" x="4303713" y="5072063"/>
          <p14:tracePt t="317842" x="4303713" y="5081588"/>
          <p14:tracePt t="317854" x="4303713" y="5091113"/>
          <p14:tracePt t="317871" x="4303713" y="5116513"/>
          <p14:tracePt t="317887" x="4303713" y="5126038"/>
          <p14:tracePt t="317904" x="4303713" y="5143500"/>
          <p14:tracePt t="317921" x="4313238" y="5162550"/>
          <p14:tracePt t="317938" x="4313238" y="5170488"/>
          <p14:tracePt t="317954" x="4313238" y="5180013"/>
          <p14:tracePt t="317990" x="4313238" y="5197475"/>
          <p14:tracePt t="318068" x="4322763" y="5197475"/>
          <p14:tracePt t="318248" x="4330700" y="5207000"/>
          <p14:tracePt t="318255" x="4340225" y="5214938"/>
          <p14:tracePt t="318263" x="4357688" y="5214938"/>
          <p14:tracePt t="318272" x="4357688" y="5224463"/>
          <p14:tracePt t="318287" x="4375150" y="5233988"/>
          <p14:tracePt t="318304" x="4375150" y="5241925"/>
          <p14:tracePt t="318321" x="4375150" y="5251450"/>
          <p14:tracePt t="318354" x="4375150" y="5268913"/>
          <p14:tracePt t="318406" x="4384675" y="5268913"/>
          <p14:tracePt t="319266" x="4384675" y="5259388"/>
          <p14:tracePt t="319328" x="4394200" y="5251450"/>
          <p14:tracePt t="319337" x="4394200" y="5241925"/>
          <p14:tracePt t="319344" x="4394200" y="5233988"/>
          <p14:tracePt t="319354" x="4394200" y="5214938"/>
          <p14:tracePt t="319371" x="4394200" y="5187950"/>
          <p14:tracePt t="319388" x="4384675" y="5162550"/>
          <p14:tracePt t="319406" x="4348163" y="5116513"/>
          <p14:tracePt t="319423" x="4330700" y="5099050"/>
          <p14:tracePt t="319438" x="4322763" y="5072063"/>
          <p14:tracePt t="319455" x="4295775" y="5064125"/>
          <p14:tracePt t="319471" x="4286250" y="5054600"/>
          <p14:tracePt t="319488" x="4276725" y="5037138"/>
          <p14:tracePt t="319521" x="4276725" y="5027613"/>
          <p14:tracePt t="319538" x="4268788" y="5027613"/>
          <p14:tracePt t="319634" x="4259263" y="5019675"/>
          <p14:tracePt t="319656" x="4251325" y="5019675"/>
          <p14:tracePt t="319664" x="4241800" y="5019675"/>
          <p14:tracePt t="319673" x="4224338" y="5019675"/>
          <p14:tracePt t="319688" x="4197350" y="5019675"/>
          <p14:tracePt t="319705" x="4116388" y="5045075"/>
          <p14:tracePt t="319722" x="4062413" y="5081588"/>
          <p14:tracePt t="319738" x="4017963" y="5116513"/>
          <p14:tracePt t="319755" x="3983038" y="5143500"/>
          <p14:tracePt t="319771" x="3965575" y="5153025"/>
          <p14:tracePt t="319946" x="4000500" y="5135563"/>
          <p14:tracePt t="319954" x="4027488" y="5126038"/>
          <p14:tracePt t="319963" x="4062413" y="5108575"/>
          <p14:tracePt t="319971" x="4089400" y="5099050"/>
          <p14:tracePt t="319988" x="4133850" y="5072063"/>
          <p14:tracePt t="320005" x="4187825" y="5054600"/>
          <p14:tracePt t="320021" x="4224338" y="5027613"/>
          <p14:tracePt t="320038" x="4241800" y="5019675"/>
          <p14:tracePt t="320056" x="4259263" y="5010150"/>
          <p14:tracePt t="320073" x="4268788" y="5010150"/>
          <p14:tracePt t="320126" x="4276725" y="5010150"/>
          <p14:tracePt t="320134" x="4303713" y="5010150"/>
          <p14:tracePt t="320142" x="4322763" y="5010150"/>
          <p14:tracePt t="320156" x="4375150" y="5027613"/>
          <p14:tracePt t="320172" x="4419600" y="5045075"/>
          <p14:tracePt t="320188" x="4473575" y="5072063"/>
          <p14:tracePt t="320205" x="4518025" y="5108575"/>
          <p14:tracePt t="320221" x="4598988" y="5153025"/>
          <p14:tracePt t="320238" x="4633913" y="5170488"/>
          <p14:tracePt t="320254" x="4670425" y="5197475"/>
          <p14:tracePt t="320271" x="4687888" y="5207000"/>
          <p14:tracePt t="320288" x="4697413" y="5214938"/>
          <p14:tracePt t="320306" x="4705350" y="5224463"/>
          <p14:tracePt t="320447" x="4705350" y="5233988"/>
          <p14:tracePt t="320634" x="4697413" y="5233988"/>
          <p14:tracePt t="320651" x="4687888" y="5233988"/>
          <p14:tracePt t="320697" x="4679950" y="5233988"/>
          <p14:tracePt t="320714" x="4660900" y="5233988"/>
          <p14:tracePt t="320721" x="4652963" y="5233988"/>
          <p14:tracePt t="320728" x="4643438" y="5233988"/>
          <p14:tracePt t="320744" x="4633913" y="5241925"/>
          <p14:tracePt t="320755" x="4625975" y="5259388"/>
          <p14:tracePt t="320771" x="4608513" y="5259388"/>
          <p14:tracePt t="320788" x="4581525" y="5268913"/>
          <p14:tracePt t="320806" x="4562475" y="5278438"/>
          <p14:tracePt t="320823" x="4554538" y="5286375"/>
          <p14:tracePt t="320839" x="4537075" y="5295900"/>
          <p14:tracePt t="320854" x="4527550" y="5305425"/>
          <p14:tracePt t="320871" x="4527550" y="5313363"/>
          <p14:tracePt t="320887" x="4510088" y="5340350"/>
          <p14:tracePt t="320904" x="4500563" y="5357813"/>
          <p14:tracePt t="320921" x="4491038" y="5376863"/>
          <p14:tracePt t="320937" x="4483100" y="5411788"/>
          <p14:tracePt t="320954" x="4465638" y="5438775"/>
          <p14:tracePt t="320971" x="4456113" y="5456238"/>
          <p14:tracePt t="320987" x="4438650" y="5483225"/>
          <p14:tracePt t="321004" x="4429125" y="5500688"/>
          <p14:tracePt t="321021" x="4419600" y="5519738"/>
          <p14:tracePt t="321037" x="4419600" y="5546725"/>
          <p14:tracePt t="321054" x="4411663" y="5564188"/>
          <p14:tracePt t="321072" x="4402138" y="5591175"/>
          <p14:tracePt t="321151" x="4402138" y="5599113"/>
          <p14:tracePt t="321167" x="4394200" y="5608638"/>
          <p14:tracePt t="321728" x="4402138" y="5608638"/>
          <p14:tracePt t="321838" x="4411663" y="5626100"/>
          <p14:tracePt t="321870" x="4411663" y="5635625"/>
          <p14:tracePt t="321886" x="4411663" y="5643563"/>
          <p14:tracePt t="322833" x="4419600" y="5653088"/>
          <p14:tracePt t="322865" x="4429125" y="5662613"/>
          <p14:tracePt t="322873" x="4429125" y="5670550"/>
          <p14:tracePt t="322895" x="4446588" y="5670550"/>
          <p14:tracePt t="323889" x="4446588" y="5662613"/>
          <p14:tracePt t="323905" x="4438650" y="5653088"/>
          <p14:tracePt t="323913" x="4438650" y="5643563"/>
          <p14:tracePt t="323935" x="4438650" y="5635625"/>
          <p14:tracePt t="324179" x="4438650" y="5618163"/>
          <p14:tracePt t="324327" x="4429125" y="5618163"/>
          <p14:tracePt t="324983" x="4429125" y="5608638"/>
          <p14:tracePt t="324999" x="4438650" y="5591175"/>
          <p14:tracePt t="325015" x="4438650" y="5581650"/>
          <p14:tracePt t="325025" x="4446588" y="5572125"/>
          <p14:tracePt t="325040" x="4446588" y="5554663"/>
          <p14:tracePt t="325055" x="4446588" y="5537200"/>
          <p14:tracePt t="325072" x="4446588" y="5519738"/>
          <p14:tracePt t="325089" x="4446588" y="5500688"/>
          <p14:tracePt t="325105" x="4446588" y="5473700"/>
          <p14:tracePt t="325122" x="4429125" y="5456238"/>
          <p14:tracePt t="325138" x="4411663" y="5438775"/>
          <p14:tracePt t="325155" x="4394200" y="5429250"/>
          <p14:tracePt t="325172" x="4375150" y="5402263"/>
          <p14:tracePt t="325189" x="4348163" y="5384800"/>
          <p14:tracePt t="325205" x="4330700" y="5349875"/>
          <p14:tracePt t="325222" x="4322763" y="5322888"/>
          <p14:tracePt t="325238" x="4295775" y="5286375"/>
          <p14:tracePt t="325255" x="4276725" y="5259388"/>
          <p14:tracePt t="325273" x="4241800" y="5214938"/>
          <p14:tracePt t="325289" x="4232275" y="5197475"/>
          <p14:tracePt t="325306" x="4224338" y="5162550"/>
          <p14:tracePt t="325322" x="4224338" y="5126038"/>
          <p14:tracePt t="325338" x="4224338" y="5108575"/>
          <p14:tracePt t="325354" x="4214813" y="5091113"/>
          <p14:tracePt t="325371" x="4214813" y="5072063"/>
          <p14:tracePt t="325388" x="4214813" y="5045075"/>
          <p14:tracePt t="325404" x="4205288" y="5027613"/>
          <p14:tracePt t="325421" x="4205288" y="5010150"/>
          <p14:tracePt t="325593" x="4205288" y="5000625"/>
          <p14:tracePt t="325609" x="4232275" y="4983163"/>
          <p14:tracePt t="325617" x="4241800" y="4983163"/>
          <p14:tracePt t="325625" x="4259263" y="4973638"/>
          <p14:tracePt t="325638" x="4286250" y="4973638"/>
          <p14:tracePt t="325655" x="4322763" y="4973638"/>
          <p14:tracePt t="325672" x="4340225" y="4973638"/>
          <p14:tracePt t="325688" x="4348163" y="4973638"/>
          <p14:tracePt t="325805" x="4322763" y="5000625"/>
          <p14:tracePt t="325813" x="4313238" y="5010150"/>
          <p14:tracePt t="325822" x="4295775" y="5019675"/>
          <p14:tracePt t="325839" x="4259263" y="5027613"/>
          <p14:tracePt t="325855" x="4241800" y="5054600"/>
          <p14:tracePt t="325872" x="4224338" y="5064125"/>
          <p14:tracePt t="325888" x="4197350" y="5072063"/>
          <p14:tracePt t="325906" x="4179888" y="5091113"/>
          <p14:tracePt t="325923" x="4152900" y="5108575"/>
          <p14:tracePt t="325940" x="4125913" y="5126038"/>
          <p14:tracePt t="325955" x="4108450" y="5143500"/>
          <p14:tracePt t="325972" x="4089400" y="5162550"/>
          <p14:tracePt t="325988" x="4071938" y="5180013"/>
          <p14:tracePt t="326005" x="4044950" y="5207000"/>
          <p14:tracePt t="326022" x="4037013" y="5214938"/>
          <p14:tracePt t="326040" x="4027488" y="5214938"/>
          <p14:tracePt t="326064" x="4027488" y="5224463"/>
          <p14:tracePt t="326087" x="4017963" y="5233988"/>
          <p14:tracePt t="326104" x="4010025" y="5241925"/>
          <p14:tracePt t="326197" x="4017963" y="5233988"/>
          <p14:tracePt t="326206" x="4027488" y="5224463"/>
          <p14:tracePt t="326212" x="4037013" y="5214938"/>
          <p14:tracePt t="326222" x="4044950" y="5207000"/>
          <p14:tracePt t="326239" x="4071938" y="5180013"/>
          <p14:tracePt t="326255" x="4089400" y="5162550"/>
          <p14:tracePt t="326272" x="4125913" y="5143500"/>
          <p14:tracePt t="326290" x="4152900" y="5108575"/>
          <p14:tracePt t="326306" x="4170363" y="5099050"/>
          <p14:tracePt t="326323" x="4187825" y="5091113"/>
          <p14:tracePt t="326339" x="4197350" y="5072063"/>
          <p14:tracePt t="326356" x="4214813" y="5054600"/>
          <p14:tracePt t="326372" x="4224338" y="5037138"/>
          <p14:tracePt t="326389" x="4241800" y="5027613"/>
          <p14:tracePt t="326405" x="4268788" y="5019675"/>
          <p14:tracePt t="326423" x="4286250" y="5000625"/>
          <p14:tracePt t="326440" x="4295775" y="5000625"/>
          <p14:tracePt t="326455" x="4303713" y="4992688"/>
          <p14:tracePt t="326488" x="4322763" y="4973638"/>
          <p14:tracePt t="326505" x="4348163" y="4973638"/>
          <p14:tracePt t="326522" x="4367213" y="4973638"/>
          <p14:tracePt t="326539" x="4384675" y="4973638"/>
          <p14:tracePt t="326556" x="4394200" y="4983163"/>
          <p14:tracePt t="326572" x="4419600" y="4992688"/>
          <p14:tracePt t="326589" x="4438650" y="5010150"/>
          <p14:tracePt t="326605" x="4473575" y="5027613"/>
          <p14:tracePt t="326622" x="4500563" y="5054600"/>
          <p14:tracePt t="326639" x="4581525" y="5091113"/>
          <p14:tracePt t="326655" x="4633913" y="5143500"/>
          <p14:tracePt t="326674" x="4714875" y="5187950"/>
          <p14:tracePt t="326690" x="4768850" y="5224463"/>
          <p14:tracePt t="326705" x="4803775" y="5251450"/>
          <p14:tracePt t="326722" x="4822825" y="5268913"/>
          <p14:tracePt t="326739" x="4830763" y="5268913"/>
          <p14:tracePt t="327276" x="4830763" y="5259388"/>
          <p14:tracePt t="327283" x="4830763" y="5251450"/>
          <p14:tracePt t="327292" x="4822825" y="5241925"/>
          <p14:tracePt t="327306" x="4822825" y="5224463"/>
          <p14:tracePt t="327322" x="4822825" y="5214938"/>
          <p14:tracePt t="337114" x="4830763" y="5214938"/>
          <p14:tracePt t="337120" x="4857750" y="5214938"/>
          <p14:tracePt t="337127" x="4875213" y="5214938"/>
          <p14:tracePt t="337140" x="4921250" y="5224463"/>
          <p14:tracePt t="337157" x="4965700" y="5233988"/>
          <p14:tracePt t="337173" x="4983163" y="5241925"/>
          <p14:tracePt t="337192" x="5000625" y="5241925"/>
          <p14:tracePt t="337206" x="5010150" y="5251450"/>
          <p14:tracePt t="337223" x="5037138" y="5278438"/>
          <p14:tracePt t="337240" x="5072063" y="5295900"/>
          <p14:tracePt t="337256" x="5135563" y="5322888"/>
          <p14:tracePt t="337273" x="5197475" y="5357813"/>
          <p14:tracePt t="337291" x="5259388" y="5411788"/>
          <p14:tracePt t="337307" x="5295900" y="5429250"/>
          <p14:tracePt t="337324" x="5313363" y="5429250"/>
          <p14:tracePt t="337339" x="5330825" y="5438775"/>
          <p14:tracePt t="337356" x="5357813" y="5448300"/>
          <p14:tracePt t="337373" x="5438775" y="5473700"/>
          <p14:tracePt t="337390" x="5564188" y="5500688"/>
          <p14:tracePt t="337407" x="5697538" y="5519738"/>
          <p14:tracePt t="337423" x="5786438" y="5519738"/>
          <p14:tracePt t="337441" x="5929313" y="5510213"/>
          <p14:tracePt t="337457" x="6108700" y="5483225"/>
          <p14:tracePt t="337473" x="6313488" y="5448300"/>
          <p14:tracePt t="337490" x="6564313" y="5376863"/>
          <p14:tracePt t="337507" x="6858000" y="5322888"/>
          <p14:tracePt t="337523" x="7054850" y="5305425"/>
          <p14:tracePt t="337540" x="7161213" y="5295900"/>
          <p14:tracePt t="337557" x="7296150" y="5251450"/>
          <p14:tracePt t="337574" x="7340600" y="5224463"/>
          <p14:tracePt t="337590" x="7367588" y="5214938"/>
          <p14:tracePt t="337607" x="7367588" y="5207000"/>
          <p14:tracePt t="337623" x="7375525" y="5207000"/>
          <p14:tracePt t="337660" x="7385050" y="5197475"/>
          <p14:tracePt t="337676" x="7412038" y="5170488"/>
          <p14:tracePt t="337692" x="7429500" y="5126038"/>
          <p14:tracePt t="337708" x="7456488" y="5108575"/>
          <p14:tracePt t="337723" x="7473950" y="5081588"/>
          <p14:tracePt t="337740" x="7493000" y="5072063"/>
          <p14:tracePt t="337757" x="7500938" y="5054600"/>
          <p14:tracePt t="337773" x="7518400" y="5037138"/>
          <p14:tracePt t="337790" x="7554913" y="5000625"/>
          <p14:tracePt t="337808" x="7616825" y="4894263"/>
          <p14:tracePt t="337823" x="7670800" y="4830763"/>
          <p14:tracePt t="337840" x="7697788" y="4795838"/>
          <p14:tracePt t="337857" x="7707313" y="4778375"/>
          <p14:tracePt t="337873" x="7715250" y="4751388"/>
          <p14:tracePt t="337890" x="7742238" y="4706938"/>
          <p14:tracePt t="337907" x="7778750" y="4625975"/>
          <p14:tracePt t="337923" x="7804150" y="4554538"/>
          <p14:tracePt t="337942" x="7840663" y="4473575"/>
          <p14:tracePt t="337957" x="7850188" y="4456113"/>
          <p14:tracePt t="337974" x="7850188" y="4438650"/>
          <p14:tracePt t="337990" x="7858125" y="4429125"/>
          <p14:tracePt t="338007" x="7858125" y="4402138"/>
          <p14:tracePt t="338023" x="7858125" y="4357688"/>
          <p14:tracePt t="338040" x="7858125" y="4340225"/>
          <p14:tracePt t="338057" x="7850188" y="4330700"/>
          <p14:tracePt t="338073" x="7831138" y="4313238"/>
          <p14:tracePt t="338192" x="7858125" y="4322763"/>
          <p14:tracePt t="338200" x="7894638" y="4340225"/>
          <p14:tracePt t="338208" x="7921625" y="4349750"/>
          <p14:tracePt t="338224" x="8027988" y="4376738"/>
          <p14:tracePt t="338240" x="8161338" y="4402138"/>
          <p14:tracePt t="338257" x="8340725" y="4438650"/>
          <p14:tracePt t="338273" x="8447088" y="4465638"/>
          <p14:tracePt t="338290" x="8528050" y="4492625"/>
          <p14:tracePt t="338307" x="8545513" y="4510088"/>
          <p14:tracePt t="338324" x="8555038" y="4519613"/>
          <p14:tracePt t="338341" x="8555038" y="4554538"/>
          <p14:tracePt t="338357" x="8545513" y="4572000"/>
          <p14:tracePt t="338373" x="8501063" y="4608513"/>
          <p14:tracePt t="338390" x="8439150" y="4662488"/>
          <p14:tracePt t="338406" x="8340725" y="4697413"/>
          <p14:tracePt t="338423" x="8232775" y="4724400"/>
          <p14:tracePt t="338439" x="8116888" y="4768850"/>
          <p14:tracePt t="338457" x="7831138" y="4840288"/>
          <p14:tracePt t="338473" x="7626350" y="4902200"/>
          <p14:tracePt t="338490" x="7493000" y="4938713"/>
          <p14:tracePt t="338507" x="7385050" y="4965700"/>
          <p14:tracePt t="338523" x="7286625" y="4992688"/>
          <p14:tracePt t="338540" x="7259638" y="5000625"/>
          <p14:tracePt t="338557" x="7224713" y="5010150"/>
          <p14:tracePt t="338573" x="7207250" y="5010150"/>
          <p14:tracePt t="338593" x="7116763" y="5037138"/>
          <p14:tracePt t="338607" x="7045325" y="5064125"/>
          <p14:tracePt t="338623" x="6965950" y="5091113"/>
          <p14:tracePt t="338640" x="6902450" y="5116513"/>
          <p14:tracePt t="338657" x="6875463" y="5116513"/>
          <p14:tracePt t="338690" x="6867525" y="5116513"/>
          <p14:tracePt t="338708" x="6850063" y="5099050"/>
          <p14:tracePt t="338724" x="6813550" y="5081588"/>
          <p14:tracePt t="338740" x="6769100" y="5045075"/>
          <p14:tracePt t="338757" x="6732588" y="5010150"/>
          <p14:tracePt t="338773" x="6707188" y="4973638"/>
          <p14:tracePt t="338790" x="6688138" y="4938713"/>
          <p14:tracePt t="338863" x="6688138" y="4921250"/>
          <p14:tracePt t="338880" x="6688138" y="4911725"/>
          <p14:tracePt t="338888" x="6688138" y="4884738"/>
          <p14:tracePt t="338896" x="6697663" y="4876800"/>
          <p14:tracePt t="338907" x="6707188" y="4867275"/>
          <p14:tracePt t="338923" x="6724650" y="4840288"/>
          <p14:tracePt t="338940" x="6732588" y="4822825"/>
          <p14:tracePt t="339022" x="6724650" y="4857750"/>
          <p14:tracePt t="339029" x="6724650" y="4867275"/>
          <p14:tracePt t="339040" x="6724650" y="4894263"/>
          <p14:tracePt t="339057" x="6724650" y="4911725"/>
          <p14:tracePt t="339074" x="6724650" y="4929188"/>
          <p14:tracePt t="339092" x="6751638" y="4956175"/>
          <p14:tracePt t="339108" x="6796088" y="4956175"/>
          <p14:tracePt t="339124" x="6813550" y="4948238"/>
          <p14:tracePt t="339140" x="6831013" y="4929188"/>
          <p14:tracePt t="339157" x="6858000" y="4911725"/>
          <p14:tracePt t="339173" x="6867525" y="4876800"/>
          <p14:tracePt t="339189" x="6867525" y="4857750"/>
          <p14:tracePt t="339207" x="6867525" y="4840288"/>
          <p14:tracePt t="339286" x="6858000" y="4849813"/>
          <p14:tracePt t="339294" x="6840538" y="4857750"/>
          <p14:tracePt t="339366" x="6850063" y="4857750"/>
          <p14:tracePt t="339373" x="6858000" y="4840288"/>
          <p14:tracePt t="339390" x="6858000" y="4805363"/>
          <p14:tracePt t="339407" x="6858000" y="4786313"/>
          <p14:tracePt t="339498" x="6850063" y="4795838"/>
          <p14:tracePt t="339506" x="6831013" y="4830763"/>
          <p14:tracePt t="339514" x="6823075" y="4840288"/>
          <p14:tracePt t="339523" x="6813550" y="4849813"/>
          <p14:tracePt t="339540" x="6804025" y="4867275"/>
          <p14:tracePt t="339593" x="6796088" y="4876800"/>
          <p14:tracePt t="339608" x="6778625" y="4911725"/>
          <p14:tracePt t="339616" x="6769100" y="4956175"/>
          <p14:tracePt t="339624" x="6769100" y="4973638"/>
          <p14:tracePt t="339640" x="6742113" y="5054600"/>
          <p14:tracePt t="339657" x="6732588" y="5099050"/>
          <p14:tracePt t="339674" x="6715125" y="5126038"/>
          <p14:tracePt t="339690" x="6707188" y="5143500"/>
          <p14:tracePt t="339707" x="6707188" y="5162550"/>
          <p14:tracePt t="339724" x="6707188" y="5197475"/>
          <p14:tracePt t="339740" x="6707188" y="5207000"/>
          <p14:tracePt t="339757" x="6707188" y="5214938"/>
          <p14:tracePt t="339780" x="6707188" y="5224463"/>
          <p14:tracePt t="339796" x="6707188" y="5233988"/>
          <p14:tracePt t="339807" x="6707188" y="5241925"/>
          <p14:tracePt t="339858" x="6697663" y="5241925"/>
          <p14:tracePt t="339882" x="6688138" y="5241925"/>
          <p14:tracePt t="339888" x="6680200" y="5233988"/>
          <p14:tracePt t="339896" x="6670675" y="5224463"/>
          <p14:tracePt t="339907" x="6670675" y="5214938"/>
          <p14:tracePt t="339924" x="6643688" y="5187950"/>
          <p14:tracePt t="339940" x="6626225" y="5170488"/>
          <p14:tracePt t="339957" x="6616700" y="5153025"/>
          <p14:tracePt t="339974" x="6608763" y="5116513"/>
          <p14:tracePt t="340054" x="6599238" y="5116513"/>
          <p14:tracePt t="340068" x="6589713" y="5126038"/>
          <p14:tracePt t="340076" x="6581775" y="5135563"/>
          <p14:tracePt t="340093" x="6554788" y="5153025"/>
          <p14:tracePt t="340108" x="6537325" y="5170488"/>
          <p14:tracePt t="340186" x="6537325" y="5197475"/>
          <p14:tracePt t="340194" x="6537325" y="5207000"/>
          <p14:tracePt t="340207" x="6537325" y="5214938"/>
          <p14:tracePt t="340224" x="6527800" y="5259388"/>
          <p14:tracePt t="340227" x="6527800" y="5286375"/>
          <p14:tracePt t="340242" x="6510338" y="5305425"/>
          <p14:tracePt t="340257" x="6500813" y="5340350"/>
          <p14:tracePt t="340274" x="6500813" y="5367338"/>
          <p14:tracePt t="340290" x="6492875" y="5384800"/>
          <p14:tracePt t="340307" x="6492875" y="5411788"/>
          <p14:tracePt t="340324" x="6492875" y="5429250"/>
          <p14:tracePt t="340340" x="6492875" y="5448300"/>
          <p14:tracePt t="340357" x="6492875" y="5483225"/>
          <p14:tracePt t="340373" x="6492875" y="5492750"/>
          <p14:tracePt t="340468" x="6492875" y="5473700"/>
          <p14:tracePt t="340476" x="6500813" y="5438775"/>
          <p14:tracePt t="340492" x="6510338" y="5330825"/>
          <p14:tracePt t="340507" x="6537325" y="5224463"/>
          <p14:tracePt t="340524" x="6554788" y="5143500"/>
          <p14:tracePt t="340540" x="6564313" y="5081588"/>
          <p14:tracePt t="340557" x="6564313" y="5045075"/>
          <p14:tracePt t="340574" x="6564313" y="5027613"/>
          <p14:tracePt t="340591" x="6564313" y="5010150"/>
          <p14:tracePt t="340686" x="6564313" y="5027613"/>
          <p14:tracePt t="340694" x="6564313" y="5072063"/>
          <p14:tracePt t="340707" x="6564313" y="5108575"/>
          <p14:tracePt t="340724" x="6554788" y="5233988"/>
          <p14:tracePt t="340727" x="6554788" y="5330825"/>
          <p14:tracePt t="340742" x="6545263" y="5483225"/>
          <p14:tracePt t="340759" x="6545263" y="5591175"/>
          <p14:tracePt t="340774" x="6527800" y="5680075"/>
          <p14:tracePt t="340790" x="6518275" y="5715000"/>
          <p14:tracePt t="340807" x="6518275" y="5724525"/>
          <p14:tracePt t="340874" x="6510338" y="5724525"/>
          <p14:tracePt t="340882" x="6510338" y="5670550"/>
          <p14:tracePt t="340890" x="6510338" y="5618163"/>
          <p14:tracePt t="340907" x="6510338" y="5448300"/>
          <p14:tracePt t="340924" x="6510338" y="5278438"/>
          <p14:tracePt t="340940" x="6518275" y="5153025"/>
          <p14:tracePt t="340957" x="6527800" y="5072063"/>
          <p14:tracePt t="340974" x="6527800" y="5054600"/>
          <p14:tracePt t="340991" x="6537325" y="5027613"/>
          <p14:tracePt t="341078" x="6537325" y="5072063"/>
          <p14:tracePt t="341086" x="6537325" y="5126038"/>
          <p14:tracePt t="341094" x="6537325" y="5180013"/>
          <p14:tracePt t="341108" x="6537325" y="5286375"/>
          <p14:tracePt t="341124" x="6518275" y="5357813"/>
          <p14:tracePt t="341140" x="6518275" y="5384800"/>
          <p14:tracePt t="341157" x="6518275" y="5402263"/>
          <p14:tracePt t="341174" x="6518275" y="5411788"/>
          <p14:tracePt t="341190" x="6518275" y="5421313"/>
          <p14:tracePt t="341258" x="6518275" y="5384800"/>
          <p14:tracePt t="341266" x="6518275" y="5330825"/>
          <p14:tracePt t="341275" x="6527800" y="5295900"/>
          <p14:tracePt t="341290" x="6554788" y="5214938"/>
          <p14:tracePt t="341307" x="6564313" y="5153025"/>
          <p14:tracePt t="341324" x="6572250" y="5143500"/>
          <p14:tracePt t="341341" x="6572250" y="5135563"/>
          <p14:tracePt t="341430" x="6572250" y="5180013"/>
          <p14:tracePt t="341438" x="6572250" y="5259388"/>
          <p14:tracePt t="341446" x="6554788" y="5313363"/>
          <p14:tracePt t="341457" x="6545263" y="5367338"/>
          <p14:tracePt t="341474" x="6527800" y="5456238"/>
          <p14:tracePt t="341491" x="6527800" y="5554663"/>
          <p14:tracePt t="341509" x="6527800" y="5591175"/>
          <p14:tracePt t="341524" x="6518275" y="5608638"/>
          <p14:tracePt t="341541" x="6518275" y="5635625"/>
          <p14:tracePt t="341618" x="6518275" y="5626100"/>
          <p14:tracePt t="341632" x="6510338" y="5599113"/>
          <p14:tracePt t="341641" x="6492875" y="5537200"/>
          <p14:tracePt t="341657" x="6465888" y="5448300"/>
          <p14:tracePt t="341674" x="6438900" y="5340350"/>
          <p14:tracePt t="341691" x="6411913" y="5224463"/>
          <p14:tracePt t="341707" x="6411913" y="5153025"/>
          <p14:tracePt t="341724" x="6411913" y="5116513"/>
          <p14:tracePt t="341727" x="6411913" y="5108575"/>
          <p14:tracePt t="341798" x="6411913" y="5135563"/>
          <p14:tracePt t="341806" x="6411913" y="5170488"/>
          <p14:tracePt t="341812" x="6394450" y="5224463"/>
          <p14:tracePt t="341824" x="6394450" y="5278438"/>
          <p14:tracePt t="341840" x="6384925" y="5367338"/>
          <p14:tracePt t="341857" x="6367463" y="5483225"/>
          <p14:tracePt t="341873" x="6357938" y="5591175"/>
          <p14:tracePt t="341890" x="6357938" y="5689600"/>
          <p14:tracePt t="341978" x="6357938" y="5635625"/>
          <p14:tracePt t="341985" x="6375400" y="5581650"/>
          <p14:tracePt t="341993" x="6384925" y="5527675"/>
          <p14:tracePt t="342009" x="6411913" y="5421313"/>
          <p14:tracePt t="342024" x="6438900" y="5322888"/>
          <p14:tracePt t="342041" x="6456363" y="5305425"/>
          <p14:tracePt t="342118" x="6465888" y="5305425"/>
          <p14:tracePt t="342142" x="6473825" y="5349875"/>
          <p14:tracePt t="342150" x="6483350" y="5394325"/>
          <p14:tracePt t="342159" x="6500813" y="5429250"/>
          <p14:tracePt t="342174" x="6527800" y="5510213"/>
          <p14:tracePt t="342190" x="6537325" y="5572125"/>
          <p14:tracePt t="342207" x="6554788" y="5608638"/>
          <p14:tracePt t="342224" x="6564313" y="5618163"/>
          <p14:tracePt t="342266" x="6572250" y="5618163"/>
          <p14:tracePt t="342274" x="6581775" y="5581650"/>
          <p14:tracePt t="342282" x="6581775" y="5527675"/>
          <p14:tracePt t="342291" x="6581775" y="5473700"/>
          <p14:tracePt t="342308" x="6581775" y="5367338"/>
          <p14:tracePt t="342324" x="6564313" y="5233988"/>
          <p14:tracePt t="342341" x="6554788" y="5143500"/>
          <p14:tracePt t="342357" x="6537325" y="5091113"/>
          <p14:tracePt t="342401" x="6537325" y="5099050"/>
          <p14:tracePt t="342416" x="6537325" y="5116513"/>
          <p14:tracePt t="342424" x="6537325" y="5170488"/>
          <p14:tracePt t="342441" x="6537325" y="5295900"/>
          <p14:tracePt t="342457" x="6545263" y="5376863"/>
          <p14:tracePt t="342474" x="6545263" y="5429250"/>
          <p14:tracePt t="342491" x="6545263" y="5456238"/>
          <p14:tracePt t="342507" x="6545263" y="5473700"/>
          <p14:tracePt t="342565" x="6554788" y="5438775"/>
          <p14:tracePt t="342572" x="6554788" y="5394325"/>
          <p14:tracePt t="342580" x="6554788" y="5340350"/>
          <p14:tracePt t="342591" x="6554788" y="5286375"/>
          <p14:tracePt t="342607" x="6554788" y="5180013"/>
          <p14:tracePt t="342624" x="6554788" y="5126038"/>
          <p14:tracePt t="342641" x="6554788" y="5099050"/>
          <p14:tracePt t="342704" x="6554788" y="5116513"/>
          <p14:tracePt t="342713" x="6554788" y="5187950"/>
          <p14:tracePt t="342724" x="6545263" y="5286375"/>
          <p14:tracePt t="342741" x="6518275" y="5438775"/>
          <p14:tracePt t="342757" x="6500813" y="5519738"/>
          <p14:tracePt t="342775" x="6492875" y="5564188"/>
          <p14:tracePt t="342852" x="6492875" y="5554663"/>
          <p14:tracePt t="342861" x="6492875" y="5500688"/>
          <p14:tracePt t="342874" x="6492875" y="5448300"/>
          <p14:tracePt t="342892" x="6492875" y="5313363"/>
          <p14:tracePt t="342909" x="6492875" y="5268913"/>
          <p14:tracePt t="342924" x="6492875" y="5251450"/>
          <p14:tracePt t="342987" x="6492875" y="5286375"/>
          <p14:tracePt t="342995" x="6492875" y="5340350"/>
          <p14:tracePt t="343007" x="6510338" y="5376863"/>
          <p14:tracePt t="343024" x="6518275" y="5492750"/>
          <p14:tracePt t="343041" x="6527800" y="5510213"/>
          <p14:tracePt t="343058" x="6545263" y="5527675"/>
          <p14:tracePt t="343091" x="6564313" y="5527675"/>
          <p14:tracePt t="343107" x="6635750" y="5510213"/>
          <p14:tracePt t="343123" x="6751638" y="5448300"/>
          <p14:tracePt t="343140" x="6875463" y="5376863"/>
          <p14:tracePt t="343158" x="7054850" y="5233988"/>
          <p14:tracePt t="343174" x="7207250" y="5135563"/>
          <p14:tracePt t="343190" x="7304088" y="5045075"/>
          <p14:tracePt t="343207" x="7331075" y="5019675"/>
          <p14:tracePt t="343223" x="7350125" y="4965700"/>
          <p14:tracePt t="343240" x="7375525" y="4948238"/>
          <p14:tracePt t="343257" x="7375525" y="4929188"/>
          <p14:tracePt t="343330" x="7375525" y="4965700"/>
          <p14:tracePt t="343338" x="7375525" y="5019675"/>
          <p14:tracePt t="343346" x="7375525" y="5072063"/>
          <p14:tracePt t="343357" x="7375525" y="5126038"/>
          <p14:tracePt t="343373" x="7375525" y="5214938"/>
          <p14:tracePt t="343390" x="7375525" y="5278438"/>
          <p14:tracePt t="343408" x="7358063" y="5340350"/>
          <p14:tracePt t="343424" x="7358063" y="5357813"/>
          <p14:tracePt t="343440" x="7358063" y="5367338"/>
          <p14:tracePt t="343511" x="7340600" y="5340350"/>
          <p14:tracePt t="343519" x="7313613" y="5313363"/>
          <p14:tracePt t="343527" x="7296150" y="5286375"/>
          <p14:tracePt t="343542" x="7278688" y="5268913"/>
          <p14:tracePt t="343613" x="7269163" y="5268913"/>
          <p14:tracePt t="343621" x="7259638" y="5295900"/>
          <p14:tracePt t="343629" x="7242175" y="5330825"/>
          <p14:tracePt t="343643" x="7232650" y="5384800"/>
          <p14:tracePt t="343659" x="7207250" y="5402263"/>
          <p14:tracePt t="343674" x="7197725" y="5411788"/>
          <p14:tracePt t="343691" x="7197725" y="5421313"/>
          <p14:tracePt t="343707" x="7188200" y="5421313"/>
          <p14:tracePt t="343744" x="7180263" y="5411788"/>
          <p14:tracePt t="343757" x="7161213" y="5376863"/>
          <p14:tracePt t="343776" x="7126288" y="5207000"/>
          <p14:tracePt t="343793" x="7108825" y="5116513"/>
          <p14:tracePt t="343808" x="7099300" y="5064125"/>
          <p14:tracePt t="343824" x="7099300" y="5054600"/>
          <p14:tracePt t="343887" x="7081838" y="5081588"/>
          <p14:tracePt t="343893" x="7072313" y="5116513"/>
          <p14:tracePt t="343909" x="7064375" y="5180013"/>
          <p14:tracePt t="343924" x="7045325" y="5241925"/>
          <p14:tracePt t="343941" x="7045325" y="5278438"/>
          <p14:tracePt t="343958" x="7045325" y="5295900"/>
          <p14:tracePt t="343974" x="7045325" y="5313363"/>
          <p14:tracePt t="343991" x="7037388" y="5340350"/>
          <p14:tracePt t="344008" x="7037388" y="5349875"/>
          <p14:tracePt t="344121" x="7037388" y="5313363"/>
          <p14:tracePt t="344128" x="7054850" y="5286375"/>
          <p14:tracePt t="344141" x="7064375" y="5278438"/>
          <p14:tracePt t="344159" x="7089775" y="5233988"/>
          <p14:tracePt t="344174" x="7116763" y="5214938"/>
          <p14:tracePt t="344191" x="7135813" y="5197475"/>
          <p14:tracePt t="344208" x="7143750" y="5180013"/>
          <p14:tracePt t="344224" x="7153275" y="5180013"/>
          <p14:tracePt t="344244" x="7161213" y="5180013"/>
          <p14:tracePt t="344293" x="7170738" y="5180013"/>
          <p14:tracePt t="344300" x="7197725" y="5187950"/>
          <p14:tracePt t="344309" x="7207250" y="5197475"/>
          <p14:tracePt t="344325" x="7242175" y="5241925"/>
          <p14:tracePt t="344341" x="7278688" y="5295900"/>
          <p14:tracePt t="344358" x="7304088" y="5340350"/>
          <p14:tracePt t="344374" x="7331075" y="5394325"/>
          <p14:tracePt t="344391" x="7340600" y="5438775"/>
          <p14:tracePt t="344407" x="7367588" y="5483225"/>
          <p14:tracePt t="344424" x="7394575" y="5591175"/>
          <p14:tracePt t="344441" x="7394575" y="5662613"/>
          <p14:tracePt t="344457" x="7394575" y="5741988"/>
          <p14:tracePt t="344474" x="7394575" y="5778500"/>
          <p14:tracePt t="344491" x="7394575" y="5805488"/>
          <p14:tracePt t="344508" x="7375525" y="5840413"/>
          <p14:tracePt t="344524" x="7358063" y="5857875"/>
          <p14:tracePt t="344542" x="7323138" y="5894388"/>
          <p14:tracePt t="344559" x="7304088" y="5911850"/>
          <p14:tracePt t="344575" x="7278688" y="5929313"/>
          <p14:tracePt t="344591" x="7251700" y="5948363"/>
          <p14:tracePt t="344608" x="7224713" y="5975350"/>
          <p14:tracePt t="344624" x="7188200" y="5983288"/>
          <p14:tracePt t="344641" x="7153275" y="6000750"/>
          <p14:tracePt t="344658" x="7126288" y="6027738"/>
          <p14:tracePt t="344674" x="7072313" y="6037263"/>
          <p14:tracePt t="344691" x="7037388" y="6046788"/>
          <p14:tracePt t="344708" x="7000875" y="6064250"/>
          <p14:tracePt t="344724" x="6973888" y="6072188"/>
          <p14:tracePt t="344741" x="6956425" y="6081713"/>
          <p14:tracePt t="344757" x="6946900" y="6081713"/>
          <p14:tracePt t="344775" x="6938963" y="6081713"/>
          <p14:tracePt t="344927" x="6946900" y="6072188"/>
          <p14:tracePt t="344935" x="6956425" y="6054725"/>
          <p14:tracePt t="344942" x="6973888" y="6037263"/>
          <p14:tracePt t="344958" x="7037388" y="6000750"/>
          <p14:tracePt t="344974" x="7116763" y="5929313"/>
          <p14:tracePt t="344991" x="7180263" y="5894388"/>
          <p14:tracePt t="345007" x="7251700" y="5822950"/>
          <p14:tracePt t="345024" x="7296150" y="5768975"/>
          <p14:tracePt t="345042" x="7331075" y="5715000"/>
          <p14:tracePt t="345059" x="7358063" y="5680075"/>
          <p14:tracePt t="345075" x="7367588" y="5662613"/>
          <p14:tracePt t="345091" x="7367588" y="5643563"/>
          <p14:tracePt t="345177" x="7367588" y="5653088"/>
          <p14:tracePt t="345185" x="7367588" y="5662613"/>
          <p14:tracePt t="345193" x="7367588" y="5670550"/>
          <p14:tracePt t="345208" x="7340600" y="5689600"/>
          <p14:tracePt t="345224" x="7323138" y="5715000"/>
          <p14:tracePt t="345241" x="7304088" y="5741988"/>
          <p14:tracePt t="345258" x="7269163" y="5795963"/>
          <p14:tracePt t="345274" x="7224713" y="5857875"/>
          <p14:tracePt t="345292" x="7143750" y="5975350"/>
          <p14:tracePt t="345309" x="7089775" y="6027738"/>
          <p14:tracePt t="345325" x="7045325" y="6054725"/>
          <p14:tracePt t="345341" x="7027863" y="6072188"/>
          <p14:tracePt t="345358" x="7000875" y="6091238"/>
          <p14:tracePt t="345374" x="6973888" y="6108700"/>
          <p14:tracePt t="345391" x="6956425" y="6118225"/>
          <p14:tracePt t="345408" x="6921500" y="6135688"/>
          <p14:tracePt t="345424" x="6875463" y="6153150"/>
          <p14:tracePt t="345441" x="6804025" y="6170613"/>
          <p14:tracePt t="345459" x="6778625" y="6180138"/>
          <p14:tracePt t="345545" x="6778625" y="6170613"/>
          <p14:tracePt t="345552" x="6778625" y="6162675"/>
          <p14:tracePt t="345560" x="6778625" y="6153150"/>
          <p14:tracePt t="345575" x="6796088" y="6135688"/>
          <p14:tracePt t="345592" x="6823075" y="6108700"/>
          <p14:tracePt t="345608" x="6840538" y="6091238"/>
          <p14:tracePt t="345624" x="6875463" y="6072188"/>
          <p14:tracePt t="345641" x="6946900" y="6046788"/>
          <p14:tracePt t="345658" x="7027863" y="6019800"/>
          <p14:tracePt t="345674" x="7108825" y="5992813"/>
          <p14:tracePt t="345693" x="7224713" y="5956300"/>
          <p14:tracePt t="345710" x="7242175" y="5929313"/>
          <p14:tracePt t="345724" x="7251700" y="5921375"/>
          <p14:tracePt t="345808" x="7251700" y="5948363"/>
          <p14:tracePt t="345817" x="7242175" y="5956300"/>
          <p14:tracePt t="345826" x="7232650" y="5965825"/>
          <p14:tracePt t="345842" x="7207250" y="5983288"/>
          <p14:tracePt t="345858" x="7188200" y="6010275"/>
          <p14:tracePt t="345875" x="7170738" y="6027738"/>
          <p14:tracePt t="345891" x="7135813" y="6046788"/>
          <p14:tracePt t="345908" x="7116763" y="6046788"/>
          <p14:tracePt t="345924" x="7099300" y="6064250"/>
          <p14:tracePt t="345941" x="7081838" y="6064250"/>
          <p14:tracePt t="345960" x="7064375" y="6064250"/>
          <p14:tracePt t="345991" x="7054850" y="6064250"/>
          <p14:tracePt t="346008" x="7045325" y="6064250"/>
          <p14:tracePt t="346030" x="7037388" y="6064250"/>
          <p14:tracePt t="346413" x="7037388" y="6054725"/>
          <p14:tracePt t="346420" x="7037388" y="6046788"/>
          <p14:tracePt t="346475" x="7037388" y="6037263"/>
          <p14:tracePt t="346483" x="7037388" y="6027738"/>
          <p14:tracePt t="346492" x="7037388" y="6019800"/>
          <p14:tracePt t="346508" x="7037388" y="6010275"/>
          <p14:tracePt t="346524" x="7037388" y="5983288"/>
          <p14:tracePt t="346541" x="7037388" y="5965825"/>
          <p14:tracePt t="346558" x="7045325" y="5948363"/>
          <p14:tracePt t="346574" x="7045325" y="5929313"/>
          <p14:tracePt t="346592" x="7054850" y="5884863"/>
          <p14:tracePt t="346608" x="7054850" y="5867400"/>
          <p14:tracePt t="346625" x="7064375" y="5840413"/>
          <p14:tracePt t="346641" x="7064375" y="5822950"/>
          <p14:tracePt t="346658" x="7064375" y="5805488"/>
          <p14:tracePt t="346674" x="7072313" y="5786438"/>
          <p14:tracePt t="346691" x="7072313" y="5761038"/>
          <p14:tracePt t="347030" x="7072313" y="5751513"/>
          <p14:tracePt t="347037" x="7072313" y="5741988"/>
          <p14:tracePt t="347045" x="7064375" y="5741988"/>
          <p14:tracePt t="347058" x="7064375" y="5734050"/>
          <p14:tracePt t="347078" x="7064375" y="5724525"/>
          <p14:tracePt t="347091" x="7064375" y="5715000"/>
          <p14:tracePt t="347108" x="7064375" y="5697538"/>
          <p14:tracePt t="347946" x="7054850" y="5689600"/>
          <p14:tracePt t="347953" x="7054850" y="5680075"/>
          <p14:tracePt t="347961" x="7045325" y="5680075"/>
          <p14:tracePt t="347974" x="7045325" y="5670550"/>
          <p14:tracePt t="348195" x="7045325" y="5662613"/>
          <p14:tracePt t="348203" x="7054850" y="5662613"/>
          <p14:tracePt t="348211" x="7064375" y="5662613"/>
          <p14:tracePt t="348225" x="7072313" y="5662613"/>
          <p14:tracePt t="348242" x="7108825" y="5662613"/>
          <p14:tracePt t="348258" x="7126288" y="5662613"/>
          <p14:tracePt t="348275" x="7143750" y="5662613"/>
          <p14:tracePt t="348291" x="7161213" y="5662613"/>
          <p14:tracePt t="348308" x="7170738" y="5662613"/>
          <p14:tracePt t="348325" x="7180263" y="5662613"/>
          <p14:tracePt t="348341" x="7188200" y="5670550"/>
          <p14:tracePt t="348357" x="7197725" y="5670550"/>
          <p14:tracePt t="348374" x="7207250" y="5680075"/>
          <p14:tracePt t="348806" x="7215188" y="5680075"/>
          <p14:tracePt t="348822" x="7215188" y="5670550"/>
          <p14:tracePt t="348845" x="7215188" y="5662613"/>
          <p14:tracePt t="366858" x="7215188" y="5653088"/>
          <p14:tracePt t="366874" x="7207250" y="5643563"/>
          <p14:tracePt t="366882" x="7207250" y="5626100"/>
          <p14:tracePt t="366893" x="7197725" y="5618163"/>
          <p14:tracePt t="366910" x="7180263" y="5599113"/>
          <p14:tracePt t="366926" x="7153275" y="5591175"/>
          <p14:tracePt t="366943" x="7135813" y="5554663"/>
          <p14:tracePt t="366960" x="7099300" y="5483225"/>
          <p14:tracePt t="366976" x="7072313" y="5402263"/>
          <p14:tracePt t="366993" x="7045325" y="5330825"/>
          <p14:tracePt t="367010" x="7018338" y="5251450"/>
          <p14:tracePt t="367027" x="7000875" y="5187950"/>
          <p14:tracePt t="367044" x="6956425" y="5126038"/>
          <p14:tracePt t="367060" x="6938963" y="5072063"/>
          <p14:tracePt t="367077" x="6902450" y="5027613"/>
          <p14:tracePt t="367093" x="6884988" y="5019675"/>
          <p14:tracePt t="367110" x="6867525" y="5000625"/>
          <p14:tracePt t="367127" x="6850063" y="4973638"/>
          <p14:tracePt t="367143" x="6840538" y="4956175"/>
          <p14:tracePt t="367160" x="6831013" y="4938713"/>
          <p14:tracePt t="367177" x="6823075" y="4921250"/>
          <p14:tracePt t="367195" x="6813550" y="4894263"/>
          <p14:tracePt t="367211" x="6813550" y="4876800"/>
          <p14:tracePt t="367227" x="6813550" y="4867275"/>
          <p14:tracePt t="367243" x="6813550" y="4857750"/>
          <p14:tracePt t="367289" x="6831013" y="4867275"/>
          <p14:tracePt t="367297" x="6875463" y="4884738"/>
          <p14:tracePt t="367310" x="6884988" y="4894263"/>
          <p14:tracePt t="367327" x="6902450" y="4911725"/>
          <p14:tracePt t="367344" x="6911975" y="4921250"/>
          <p14:tracePt t="367361" x="6911975" y="4929188"/>
          <p14:tracePt t="367469" x="6902450" y="4929188"/>
          <p14:tracePt t="367477" x="6884988" y="4929188"/>
          <p14:tracePt t="367485" x="6858000" y="4929188"/>
          <p14:tracePt t="367494" x="6850063" y="4929188"/>
          <p14:tracePt t="367511" x="6813550" y="4929188"/>
          <p14:tracePt t="367527" x="6769100" y="4929188"/>
          <p14:tracePt t="367544" x="6751638" y="4938713"/>
          <p14:tracePt t="367560" x="6732588" y="4956175"/>
          <p14:tracePt t="367577" x="6724650" y="4965700"/>
          <p14:tracePt t="367649" x="6751638" y="4948238"/>
          <p14:tracePt t="367657" x="6769100" y="4938713"/>
          <p14:tracePt t="367665" x="6796088" y="4921250"/>
          <p14:tracePt t="367677" x="6831013" y="4911725"/>
          <p14:tracePt t="367695" x="6973888" y="4840288"/>
          <p14:tracePt t="367711" x="7072313" y="4805363"/>
          <p14:tracePt t="367727" x="7161213" y="4759325"/>
          <p14:tracePt t="367744" x="7215188" y="4733925"/>
          <p14:tracePt t="367760" x="7251700" y="4714875"/>
          <p14:tracePt t="367777" x="7278688" y="4697413"/>
          <p14:tracePt t="367794" x="7296150" y="4687888"/>
          <p14:tracePt t="367810" x="7296150" y="4679950"/>
          <p14:tracePt t="367828" x="7286625" y="4662488"/>
          <p14:tracePt t="367845" x="7269163" y="4643438"/>
          <p14:tracePt t="367860" x="7251700" y="4635500"/>
          <p14:tracePt t="367877" x="7232650" y="4635500"/>
          <p14:tracePt t="367894" x="7170738" y="4635500"/>
          <p14:tracePt t="367910" x="7089775" y="4662488"/>
          <p14:tracePt t="367927" x="7010400" y="4687888"/>
          <p14:tracePt t="367944" x="6983413" y="4687888"/>
          <p14:tracePt t="368017" x="7000875" y="4662488"/>
          <p14:tracePt t="368025" x="7010400" y="4652963"/>
          <p14:tracePt t="368034" x="7027863" y="4643438"/>
          <p14:tracePt t="368044" x="7037388" y="4635500"/>
          <p14:tracePt t="368060" x="7054850" y="4608513"/>
          <p14:tracePt t="368077" x="7072313" y="4598988"/>
          <p14:tracePt t="368093" x="7099300" y="4591050"/>
          <p14:tracePt t="368127" x="7108825" y="4591050"/>
          <p14:tracePt t="368144" x="7116763" y="4581525"/>
          <p14:tracePt t="368161" x="7116763" y="4572000"/>
          <p14:tracePt t="368177" x="7126288" y="4572000"/>
          <p14:tracePt t="368275" x="7126288" y="4564063"/>
          <p14:tracePt t="368291" x="7116763" y="4554538"/>
          <p14:tracePt t="368298" x="7108825" y="4537075"/>
          <p14:tracePt t="368313" x="7089775" y="4527550"/>
          <p14:tracePt t="368329" x="7081838" y="4519613"/>
          <p14:tracePt t="368369" x="7081838" y="4510088"/>
          <p14:tracePt t="368383" x="7081838" y="4500563"/>
          <p14:tracePt t="368391" x="7081838" y="4492625"/>
          <p14:tracePt t="368415" x="7072313" y="4483100"/>
          <p14:tracePt t="368423" x="7072313" y="4473575"/>
          <p14:tracePt t="368439" x="7072313" y="4456113"/>
          <p14:tracePt t="368447" x="7072313" y="4448175"/>
          <p14:tracePt t="368463" x="7072313" y="4438650"/>
          <p14:tracePt t="368477" x="7072313" y="4421188"/>
          <p14:tracePt t="368494" x="7099300" y="4402138"/>
          <p14:tracePt t="368510" x="7108825" y="4376738"/>
          <p14:tracePt t="368527" x="7126288" y="4357688"/>
          <p14:tracePt t="368544" x="7135813" y="4349750"/>
          <p14:tracePt t="368837" x="7135813" y="4340225"/>
          <p14:tracePt t="368852" x="7143750" y="4330700"/>
          <p14:tracePt t="368861" x="7143750" y="4313238"/>
          <p14:tracePt t="368876" x="7143750" y="4305300"/>
          <p14:tracePt t="369017" x="7153275" y="4295775"/>
          <p14:tracePt t="369034" x="7170738" y="4286250"/>
          <p14:tracePt t="369041" x="7170738" y="4278313"/>
          <p14:tracePt t="369049" x="7180263" y="4278313"/>
          <p14:tracePt t="369061" x="7188200" y="4268788"/>
          <p14:tracePt t="369078" x="7215188" y="4241800"/>
          <p14:tracePt t="369096" x="7232650" y="4233863"/>
          <p14:tracePt t="369111" x="7259638" y="4224338"/>
          <p14:tracePt t="369127" x="7278688" y="4214813"/>
          <p14:tracePt t="369144" x="7296150" y="4197350"/>
          <p14:tracePt t="369161" x="7323138" y="4179888"/>
          <p14:tracePt t="369177" x="7350125" y="4152900"/>
          <p14:tracePt t="369194" x="7385050" y="4135438"/>
          <p14:tracePt t="369210" x="7412038" y="4125913"/>
          <p14:tracePt t="369227" x="7439025" y="4108450"/>
          <p14:tracePt t="369230" x="7446963" y="4108450"/>
          <p14:tracePt t="369244" x="7456488" y="4108450"/>
          <p14:tracePt t="369307" x="7466013" y="4108450"/>
          <p14:tracePt t="369331" x="7473950" y="4125913"/>
          <p14:tracePt t="369346" x="7473950" y="4135438"/>
          <p14:tracePt t="369353" x="7473950" y="4170363"/>
          <p14:tracePt t="369362" x="7466013" y="4179888"/>
          <p14:tracePt t="369377" x="7429500" y="4241800"/>
          <p14:tracePt t="369394" x="7375525" y="4322763"/>
          <p14:tracePt t="369411" x="7323138" y="4402138"/>
          <p14:tracePt t="369427" x="7251700" y="4473575"/>
          <p14:tracePt t="369444" x="7188200" y="4554538"/>
          <p14:tracePt t="369460" x="7153275" y="4591050"/>
          <p14:tracePt t="369477" x="7126288" y="4608513"/>
          <p14:tracePt t="369495" x="7099300" y="4635500"/>
          <p14:tracePt t="369510" x="7089775" y="4643438"/>
          <p14:tracePt t="369527" x="7064375" y="4662488"/>
          <p14:tracePt t="369544" x="7045325" y="4670425"/>
          <p14:tracePt t="369560" x="7037388" y="4670425"/>
          <p14:tracePt t="369577" x="7018338" y="4679950"/>
          <p14:tracePt t="369594" x="7000875" y="4679950"/>
          <p14:tracePt t="369627" x="6983413" y="4679950"/>
          <p14:tracePt t="369644" x="6973888" y="4687888"/>
          <p14:tracePt t="369661" x="6965950" y="4687888"/>
          <p14:tracePt t="369761" x="6965950" y="4679950"/>
          <p14:tracePt t="369769" x="6965950" y="4670425"/>
          <p14:tracePt t="369778" x="6973888" y="4652963"/>
          <p14:tracePt t="369794" x="7000875" y="4635500"/>
          <p14:tracePt t="369810" x="7018338" y="4616450"/>
          <p14:tracePt t="369827" x="7037388" y="4608513"/>
          <p14:tracePt t="369843" x="7054850" y="4598988"/>
          <p14:tracePt t="369859" x="7072313" y="4598988"/>
          <p14:tracePt t="369876" x="7081838" y="4598988"/>
          <p14:tracePt t="369941" x="7064375" y="4608513"/>
          <p14:tracePt t="369949" x="7054850" y="4616450"/>
          <p14:tracePt t="369960" x="7018338" y="4643438"/>
          <p14:tracePt t="369977" x="6956425" y="4670425"/>
          <p14:tracePt t="369996" x="6902450" y="4697413"/>
          <p14:tracePt t="370012" x="6884988" y="4706938"/>
          <p14:tracePt t="370044" x="6884988" y="4724400"/>
          <p14:tracePt t="370143" x="6884988" y="4714875"/>
          <p14:tracePt t="370151" x="6921500" y="4706938"/>
          <p14:tracePt t="370161" x="6938963" y="4697413"/>
          <p14:tracePt t="370177" x="6973888" y="4670425"/>
          <p14:tracePt t="370194" x="7000875" y="4662488"/>
          <p14:tracePt t="370211" x="7010400" y="4662488"/>
          <p14:tracePt t="370227" x="7018338" y="4662488"/>
          <p14:tracePt t="370254" x="7018338" y="4652963"/>
          <p14:tracePt t="370340" x="7010400" y="4652963"/>
          <p14:tracePt t="370347" x="6992938" y="4662488"/>
          <p14:tracePt t="370360" x="6983413" y="4670425"/>
          <p14:tracePt t="370377" x="6965950" y="4687888"/>
          <p14:tracePt t="370393" x="6946900" y="4706938"/>
          <p14:tracePt t="370411" x="6938963" y="4714875"/>
          <p14:tracePt t="370925" x="6946900" y="4706938"/>
          <p14:tracePt t="370933" x="6956425" y="4697413"/>
          <p14:tracePt t="370944" x="6956425" y="4679950"/>
          <p14:tracePt t="370961" x="6973888" y="4670425"/>
          <p14:tracePt t="370977" x="6983413" y="4652963"/>
          <p14:tracePt t="370994" x="7000875" y="4652963"/>
          <p14:tracePt t="372342" x="7000875" y="4643438"/>
          <p14:tracePt t="372350" x="7000875" y="4635500"/>
          <p14:tracePt t="372360" x="7000875" y="4625975"/>
          <p14:tracePt t="372377" x="7000875" y="4598988"/>
          <p14:tracePt t="372393" x="7000875" y="4581525"/>
          <p14:tracePt t="372412" x="7018338" y="4554538"/>
          <p14:tracePt t="372428" x="7037388" y="4527550"/>
          <p14:tracePt t="372444" x="7054850" y="4510088"/>
          <p14:tracePt t="372461" x="7064375" y="4500563"/>
          <p14:tracePt t="372477" x="7081838" y="4500563"/>
          <p14:tracePt t="372584" x="7072313" y="4510088"/>
          <p14:tracePt t="372592" x="7072313" y="4519613"/>
          <p14:tracePt t="372600" x="7064375" y="4545013"/>
          <p14:tracePt t="372611" x="7054850" y="4554538"/>
          <p14:tracePt t="372627" x="7045325" y="4572000"/>
          <p14:tracePt t="372644" x="7037388" y="4581525"/>
          <p14:tracePt t="372661" x="7027863" y="4608513"/>
          <p14:tracePt t="372677" x="7018338" y="4616450"/>
          <p14:tracePt t="372694" x="6992938" y="4625975"/>
          <p14:tracePt t="372711" x="6973888" y="4635500"/>
          <p14:tracePt t="372727" x="6965950" y="4635500"/>
          <p14:tracePt t="372745" x="6946900" y="4635500"/>
          <p14:tracePt t="372761" x="6929438" y="4635500"/>
          <p14:tracePt t="372777" x="6921500" y="4635500"/>
          <p14:tracePt t="373712" x="6921500" y="4625975"/>
          <p14:tracePt t="373720" x="6921500" y="4616450"/>
          <p14:tracePt t="373728" x="6921500" y="4608513"/>
          <p14:tracePt t="373744" x="6938963" y="4591050"/>
          <p14:tracePt t="373761" x="6946900" y="4581525"/>
          <p14:tracePt t="373978" x="6956425" y="4581525"/>
          <p14:tracePt t="373992" x="6956425" y="4572000"/>
          <p14:tracePt t="374000" x="6965950" y="4572000"/>
          <p14:tracePt t="374072" x="6973888" y="4572000"/>
          <p14:tracePt t="375142" x="6973888" y="4564063"/>
          <p14:tracePt t="376099" x="6973888" y="4554538"/>
          <p14:tracePt t="376105" x="6973888" y="4545013"/>
          <p14:tracePt t="376121" x="6973888" y="4537075"/>
          <p14:tracePt t="376136" x="6973888" y="4519613"/>
          <p14:tracePt t="376529" x="7000875" y="4510088"/>
          <p14:tracePt t="376537" x="7010400" y="4510088"/>
          <p14:tracePt t="376545" x="7018338" y="4510088"/>
          <p14:tracePt t="376562" x="7054850" y="4500563"/>
          <p14:tracePt t="376578" x="7081838" y="4500563"/>
          <p14:tracePt t="376595" x="7116763" y="4500563"/>
          <p14:tracePt t="376611" x="7143750" y="4492625"/>
          <p14:tracePt t="376628" x="7180263" y="4483100"/>
          <p14:tracePt t="376645" x="7188200" y="4483100"/>
          <p14:tracePt t="376763" x="7188200" y="4465638"/>
          <p14:tracePt t="376778" x="7197725" y="4456113"/>
          <p14:tracePt t="376786" x="7207250" y="4448175"/>
          <p14:tracePt t="376880" x="7215188" y="4448175"/>
          <p14:tracePt t="376887" x="7232650" y="4473575"/>
          <p14:tracePt t="376896" x="7242175" y="4483100"/>
          <p14:tracePt t="376912" x="7242175" y="4500563"/>
          <p14:tracePt t="376928" x="7251700" y="4510088"/>
          <p14:tracePt t="376997" x="7251700" y="4537075"/>
          <p14:tracePt t="377013" x="7232650" y="4545013"/>
          <p14:tracePt t="377020" x="7224713" y="4554538"/>
          <p14:tracePt t="377029" x="7215188" y="4554538"/>
          <p14:tracePt t="377045" x="7197725" y="4564063"/>
          <p14:tracePt t="377061" x="7180263" y="4564063"/>
          <p14:tracePt t="377078" x="7143750" y="4564063"/>
          <p14:tracePt t="377095" x="7116763" y="4564063"/>
          <p14:tracePt t="377111" x="7064375" y="4564063"/>
          <p14:tracePt t="377128" x="7045325" y="4564063"/>
          <p14:tracePt t="377145" x="7018338" y="4564063"/>
          <p14:tracePt t="377161" x="7010400" y="4564063"/>
          <p14:tracePt t="377195" x="6992938" y="4564063"/>
          <p14:tracePt t="377239" x="6983413" y="4564063"/>
          <p14:tracePt t="377389" x="6973888" y="4572000"/>
          <p14:tracePt t="377404" x="6973888" y="4591050"/>
          <p14:tracePt t="377413" x="6973888" y="4598988"/>
          <p14:tracePt t="378248" x="6983413" y="4581525"/>
          <p14:tracePt t="378257" x="6983413" y="4572000"/>
          <p14:tracePt t="378265" x="7000875" y="4564063"/>
          <p14:tracePt t="378281" x="7010400" y="4554538"/>
          <p14:tracePt t="378295" x="7010400" y="4537075"/>
          <p14:tracePt t="378312" x="7018338" y="4527550"/>
          <p14:tracePt t="378329" x="7027863" y="4510088"/>
          <p14:tracePt t="378345" x="7037388" y="4500563"/>
          <p14:tracePt t="378362" x="7037388" y="4492625"/>
          <p14:tracePt t="378378" x="7037388" y="4483100"/>
          <p14:tracePt t="378414" x="7037388" y="4473575"/>
          <p14:tracePt t="378467" x="7045325" y="4465638"/>
          <p14:tracePt t="378476" x="7045325" y="4456113"/>
          <p14:tracePt t="378483" x="7045325" y="4448175"/>
          <p14:tracePt t="381198" x="7045325" y="4429125"/>
          <p14:tracePt t="381205" x="7027863" y="4421188"/>
          <p14:tracePt t="381214" x="6983413" y="4411663"/>
          <p14:tracePt t="381229" x="6921500" y="4384675"/>
          <p14:tracePt t="381245" x="6831013" y="4357688"/>
          <p14:tracePt t="381263" x="6751638" y="4330700"/>
          <p14:tracePt t="381279" x="6670675" y="4305300"/>
          <p14:tracePt t="381295" x="6608763" y="4295775"/>
          <p14:tracePt t="381312" x="6537325" y="4295775"/>
          <p14:tracePt t="381329" x="6456363" y="4295775"/>
          <p14:tracePt t="381345" x="6350000" y="4322763"/>
          <p14:tracePt t="381364" x="6135688" y="4367213"/>
          <p14:tracePt t="381379" x="6027738" y="4394200"/>
          <p14:tracePt t="381395" x="5965825" y="4394200"/>
          <p14:tracePt t="381412" x="5946775" y="4402138"/>
          <p14:tracePt t="381429" x="5929313" y="4402138"/>
          <p14:tracePt t="381445" x="5911850" y="4411663"/>
          <p14:tracePt t="381464" x="5840413" y="4411663"/>
          <p14:tracePt t="381479" x="5768975" y="4411663"/>
          <p14:tracePt t="381495" x="5688013" y="4429125"/>
          <p14:tracePt t="381512" x="5616575" y="4429125"/>
          <p14:tracePt t="381529" x="5537200" y="4429125"/>
          <p14:tracePt t="381545" x="5446713" y="4429125"/>
          <p14:tracePt t="381562" x="5411788" y="4429125"/>
          <p14:tracePt t="381578" x="5394325" y="4429125"/>
          <p14:tracePt t="381596" x="5384800" y="4429125"/>
          <p14:tracePt t="381614" x="5357813" y="4421188"/>
          <p14:tracePt t="381629" x="5340350" y="4394200"/>
          <p14:tracePt t="381646" x="5322888" y="4376738"/>
          <p14:tracePt t="381662" x="5278438" y="4349750"/>
          <p14:tracePt t="381678" x="5214938" y="4340225"/>
          <p14:tracePt t="381695" x="5135563" y="4330700"/>
          <p14:tracePt t="381714" x="5018088" y="4305300"/>
          <p14:tracePt t="381730" x="4938713" y="4286250"/>
          <p14:tracePt t="381746" x="4875213" y="4259263"/>
          <p14:tracePt t="381762" x="4830763" y="4241800"/>
          <p14:tracePt t="381779" x="4776788" y="4214813"/>
          <p14:tracePt t="381795" x="4751388" y="4187825"/>
          <p14:tracePt t="381812" x="4724400" y="4179888"/>
          <p14:tracePt t="381829" x="4705350" y="4170363"/>
          <p14:tracePt t="381846" x="4705350" y="4162425"/>
          <p14:tracePt t="382003" x="4697413" y="4162425"/>
          <p14:tracePt t="382020" x="4660900" y="4162425"/>
          <p14:tracePt t="382027" x="4652963" y="4162425"/>
          <p14:tracePt t="382036" x="4643438" y="4170363"/>
          <p14:tracePt t="382045" x="4616450" y="4170363"/>
          <p14:tracePt t="382062" x="4598988" y="4187825"/>
          <p14:tracePt t="382079" x="4562475" y="4197350"/>
          <p14:tracePt t="382095" x="4545013" y="4197350"/>
          <p14:tracePt t="382114" x="4518025" y="4206875"/>
          <p14:tracePt t="382130" x="4483100" y="4214813"/>
          <p14:tracePt t="382146" x="4429125" y="4214813"/>
          <p14:tracePt t="382162" x="4348163" y="4214813"/>
          <p14:tracePt t="382179" x="4268788" y="4233863"/>
          <p14:tracePt t="382196" x="4197350" y="4241800"/>
          <p14:tracePt t="382212" x="4098925" y="4268788"/>
          <p14:tracePt t="382229" x="4027488" y="4286250"/>
          <p14:tracePt t="382232" x="3965575" y="4295775"/>
          <p14:tracePt t="382245" x="3894138" y="4322763"/>
          <p14:tracePt t="382262" x="3813175" y="4349750"/>
          <p14:tracePt t="382279" x="3732213" y="4357688"/>
          <p14:tracePt t="382295" x="3643313" y="4384675"/>
          <p14:tracePt t="382312" x="3527425" y="4411663"/>
          <p14:tracePt t="382329" x="3375025" y="4448175"/>
          <p14:tracePt t="382347" x="3143250" y="4473575"/>
          <p14:tracePt t="382364" x="3036888" y="4500563"/>
          <p14:tracePt t="382379" x="2928938" y="4527550"/>
          <p14:tracePt t="382395" x="2830513" y="4554538"/>
          <p14:tracePt t="382412" x="2741613" y="4572000"/>
          <p14:tracePt t="382428" x="2643188" y="4581525"/>
          <p14:tracePt t="382445" x="2554288" y="4581525"/>
          <p14:tracePt t="382461" x="2482850" y="4581525"/>
          <p14:tracePt t="382478" x="2428875" y="4581525"/>
          <p14:tracePt t="382495" x="2401888" y="4581525"/>
          <p14:tracePt t="382511" x="2330450" y="4545013"/>
          <p14:tracePt t="382528" x="2286000" y="4527550"/>
          <p14:tracePt t="382545" x="2232025" y="4500563"/>
          <p14:tracePt t="382561" x="2152650" y="4473575"/>
          <p14:tracePt t="382578" x="2081213" y="4448175"/>
          <p14:tracePt t="382594" x="1982788" y="4421188"/>
          <p14:tracePt t="382611" x="1884363" y="4376738"/>
          <p14:tracePt t="382629" x="1731963" y="4322763"/>
          <p14:tracePt t="382646" x="1670050" y="4295775"/>
          <p14:tracePt t="382662" x="1652588" y="4286250"/>
          <p14:tracePt t="382679" x="1633538" y="4278313"/>
          <p14:tracePt t="382697" x="1598613" y="4278313"/>
          <p14:tracePt t="382712" x="1571625" y="4278313"/>
          <p14:tracePt t="382729" x="1536700" y="4278313"/>
          <p14:tracePt t="382732" x="1500188" y="4278313"/>
          <p14:tracePt t="382746" x="1490663" y="4278313"/>
          <p14:tracePt t="382762" x="1428750" y="4313238"/>
          <p14:tracePt t="382779" x="1411288" y="4313238"/>
          <p14:tracePt t="382796" x="1374775" y="4322763"/>
          <p14:tracePt t="382812" x="1357313" y="4322763"/>
          <p14:tracePt t="382829" x="1339850" y="4322763"/>
          <p14:tracePt t="382846" x="1312863" y="4313238"/>
          <p14:tracePt t="382864" x="1258888" y="4295775"/>
          <p14:tracePt t="382880" x="1196975" y="4278313"/>
          <p14:tracePt t="382896" x="1160463" y="4268788"/>
          <p14:tracePt t="382913" x="1133475" y="4259263"/>
          <p14:tracePt t="382929" x="1098550" y="4251325"/>
          <p14:tracePt t="382946" x="1081088" y="4251325"/>
          <p14:tracePt t="382962" x="1062038" y="4233863"/>
          <p14:tracePt t="382979" x="1054100" y="4224338"/>
          <p14:tracePt t="383022" x="1036638" y="4214813"/>
          <p14:tracePt t="383044" x="1036638" y="4206875"/>
          <p14:tracePt t="383084" x="1044575" y="4206875"/>
          <p14:tracePt t="383092" x="1054100" y="4206875"/>
          <p14:tracePt t="383100" x="1062038" y="4206875"/>
          <p14:tracePt t="383113" x="1081088" y="4206875"/>
          <p14:tracePt t="383130" x="1098550" y="4214813"/>
          <p14:tracePt t="383146" x="1125538" y="4241800"/>
          <p14:tracePt t="383162" x="1143000" y="4251325"/>
          <p14:tracePt t="383179" x="1160463" y="4259263"/>
          <p14:tracePt t="383195" x="1204913" y="4278313"/>
          <p14:tracePt t="383212" x="1241425" y="4278313"/>
          <p14:tracePt t="383229" x="1258888" y="4295775"/>
          <p14:tracePt t="383232" x="1295400" y="4305300"/>
          <p14:tracePt t="383245" x="1303338" y="4305300"/>
          <p14:tracePt t="383264" x="1374775" y="4305300"/>
          <p14:tracePt t="383279" x="1438275" y="4305300"/>
          <p14:tracePt t="383296" x="1509713" y="4295775"/>
          <p14:tracePt t="383312" x="1589088" y="4286250"/>
          <p14:tracePt t="383329" x="1652588" y="4286250"/>
          <p14:tracePt t="383346" x="1741488" y="4286250"/>
          <p14:tracePt t="383364" x="1839913" y="4286250"/>
          <p14:tracePt t="383380" x="1874838" y="4286250"/>
          <p14:tracePt t="383396" x="1919288" y="4286250"/>
          <p14:tracePt t="383412" x="1938338" y="4286250"/>
          <p14:tracePt t="383429" x="1955800" y="4286250"/>
          <p14:tracePt t="383446" x="1990725" y="4286250"/>
          <p14:tracePt t="383463" x="2027238" y="4286250"/>
          <p14:tracePt t="383479" x="2071688" y="4286250"/>
          <p14:tracePt t="383495" x="2133600" y="4268788"/>
          <p14:tracePt t="383514" x="2251075" y="4251325"/>
          <p14:tracePt t="383531" x="2276475" y="4251325"/>
          <p14:tracePt t="383546" x="2286000" y="4233863"/>
          <p14:tracePt t="383710" x="2303463" y="4233863"/>
          <p14:tracePt t="383726" x="2312988" y="4233863"/>
          <p14:tracePt t="383732" x="2322513" y="4241800"/>
          <p14:tracePt t="383745" x="2330450" y="4241800"/>
          <p14:tracePt t="383764" x="2411413" y="4251325"/>
          <p14:tracePt t="383780" x="2536825" y="4241800"/>
          <p14:tracePt t="383796" x="2670175" y="4214813"/>
          <p14:tracePt t="383812" x="2803525" y="4179888"/>
          <p14:tracePt t="383829" x="2955925" y="4170363"/>
          <p14:tracePt t="383845" x="3108325" y="4152900"/>
          <p14:tracePt t="383862" x="3276600" y="4152900"/>
          <p14:tracePt t="383879" x="3473450" y="4152900"/>
          <p14:tracePt t="383896" x="3616325" y="4152900"/>
          <p14:tracePt t="383912" x="3679825" y="4152900"/>
          <p14:tracePt t="383929" x="3697288" y="4152900"/>
          <p14:tracePt t="383946" x="3705225" y="4152900"/>
          <p14:tracePt t="383962" x="3732213" y="4162425"/>
          <p14:tracePt t="383979" x="3751263" y="4187825"/>
          <p14:tracePt t="383996" x="3759200" y="4206875"/>
          <p14:tracePt t="384014" x="3795713" y="4259263"/>
          <p14:tracePt t="384031" x="3813175" y="4278313"/>
          <p14:tracePt t="384046" x="3830638" y="4305300"/>
          <p14:tracePt t="384062" x="3848100" y="4322763"/>
          <p14:tracePt t="384079" x="3875088" y="4340225"/>
          <p14:tracePt t="384096" x="3894138" y="4357688"/>
          <p14:tracePt t="384112" x="3911600" y="4384675"/>
          <p14:tracePt t="384129" x="3938588" y="4402138"/>
          <p14:tracePt t="384146" x="3965575" y="4429125"/>
          <p14:tracePt t="384163" x="3983038" y="4456113"/>
          <p14:tracePt t="384179" x="4010025" y="4473575"/>
          <p14:tracePt t="384195" x="4037013" y="4492625"/>
          <p14:tracePt t="384212" x="4054475" y="4519613"/>
          <p14:tracePt t="384229" x="4081463" y="4537075"/>
          <p14:tracePt t="384245" x="4098925" y="4554538"/>
          <p14:tracePt t="384264" x="4125913" y="4581525"/>
          <p14:tracePt t="384280" x="4152900" y="4598988"/>
          <p14:tracePt t="384296" x="4179888" y="4616450"/>
          <p14:tracePt t="384312" x="4241800" y="4625975"/>
          <p14:tracePt t="384330" x="4295775" y="4652963"/>
          <p14:tracePt t="384346" x="4357688" y="4670425"/>
          <p14:tracePt t="384362" x="4419600" y="4697413"/>
          <p14:tracePt t="384378" x="4491038" y="4714875"/>
          <p14:tracePt t="384397" x="4572000" y="4741863"/>
          <p14:tracePt t="384412" x="4724400" y="4786313"/>
          <p14:tracePt t="384429" x="4848225" y="4813300"/>
          <p14:tracePt t="384446" x="5072063" y="4849813"/>
          <p14:tracePt t="384462" x="5268913" y="4867275"/>
          <p14:tracePt t="384479" x="5421313" y="4867275"/>
          <p14:tracePt t="384496" x="5510213" y="4867275"/>
          <p14:tracePt t="384514" x="5653088" y="4867275"/>
          <p14:tracePt t="384531" x="5751513" y="4867275"/>
          <p14:tracePt t="384546" x="5840413" y="4876800"/>
          <p14:tracePt t="384562" x="5921375" y="4894263"/>
          <p14:tracePt t="384579" x="5992813" y="4921250"/>
          <p14:tracePt t="384596" x="6072188" y="4929188"/>
          <p14:tracePt t="384612" x="6135688" y="4938713"/>
          <p14:tracePt t="384629" x="6153150" y="4956175"/>
          <p14:tracePt t="384646" x="6180138" y="4956175"/>
          <p14:tracePt t="384664" x="6197600" y="4956175"/>
          <p14:tracePt t="384679" x="6207125" y="4956175"/>
          <p14:tracePt t="384696" x="6215063" y="4956175"/>
          <p14:tracePt t="384712" x="6224588" y="4956175"/>
          <p14:tracePt t="384729" x="6242050" y="4956175"/>
          <p14:tracePt t="384746" x="6242050" y="4965700"/>
          <p14:tracePt t="384764" x="6259513" y="4965700"/>
          <p14:tracePt t="384780" x="6269038" y="4965700"/>
          <p14:tracePt t="384796" x="6278563" y="4965700"/>
          <p14:tracePt t="384812" x="6296025" y="4973638"/>
          <p14:tracePt t="384829" x="6323013" y="4983163"/>
          <p14:tracePt t="384846" x="6340475" y="4992688"/>
          <p14:tracePt t="384862" x="6357938" y="5000625"/>
          <p14:tracePt t="384879" x="6394450" y="5000625"/>
          <p14:tracePt t="384896" x="6438900" y="5000625"/>
          <p14:tracePt t="384915" x="6518275" y="5000625"/>
          <p14:tracePt t="384929" x="6564313" y="5000625"/>
          <p14:tracePt t="384945" x="6589713" y="5000625"/>
          <p14:tracePt t="384962" x="6608763" y="5000625"/>
          <p14:tracePt t="384979" x="6626225" y="5000625"/>
          <p14:tracePt t="384996" x="6635750" y="5000625"/>
          <p14:tracePt t="385014" x="6670675" y="4992688"/>
          <p14:tracePt t="385054" x="6680200" y="4983163"/>
          <p14:tracePt t="385140" x="6688138" y="4983163"/>
          <p14:tracePt t="385148" x="6697663" y="4973638"/>
          <p14:tracePt t="385165" x="6715125" y="4965700"/>
          <p14:tracePt t="385181" x="6742113" y="4938713"/>
          <p14:tracePt t="385196" x="6751638" y="4929188"/>
          <p14:tracePt t="385212" x="6769100" y="4911725"/>
          <p14:tracePt t="385229" x="6786563" y="4894263"/>
          <p14:tracePt t="385246" x="6813550" y="4884738"/>
          <p14:tracePt t="385281" x="6840538" y="4849813"/>
          <p14:tracePt t="385296" x="6840538" y="4840288"/>
          <p14:tracePt t="385312" x="6850063" y="4830763"/>
          <p14:tracePt t="385329" x="6850063" y="4822825"/>
          <p14:tracePt t="385361" x="6858000" y="4813300"/>
          <p14:tracePt t="385378" x="6858000" y="4786313"/>
          <p14:tracePt t="385395" x="6858000" y="4778375"/>
          <p14:tracePt t="385414" x="6858000" y="4759325"/>
          <p14:tracePt t="385429" x="6858000" y="4751388"/>
          <p14:tracePt t="385446" x="6858000" y="4741863"/>
          <p14:tracePt t="385462" x="6850063" y="4741863"/>
          <p14:tracePt t="385479" x="6840538" y="4724400"/>
          <p14:tracePt t="385496" x="6831013" y="4724400"/>
          <p14:tracePt t="385512" x="6813550" y="4724400"/>
          <p14:tracePt t="385586" x="6796088" y="4724400"/>
          <p14:tracePt t="385603" x="6786563" y="4724400"/>
          <p14:tracePt t="385610" x="6786563" y="4733925"/>
          <p14:tracePt t="385624" x="6778625" y="4733925"/>
          <p14:tracePt t="385632" x="6778625" y="4741863"/>
          <p14:tracePt t="385648" x="6778625" y="4751388"/>
          <p14:tracePt t="385666" x="6769100" y="4759325"/>
          <p14:tracePt t="385681" x="6769100" y="4778375"/>
          <p14:tracePt t="385696" x="6769100" y="4786313"/>
          <p14:tracePt t="385712" x="6769100" y="4805363"/>
          <p14:tracePt t="385729" x="6769100" y="4813300"/>
          <p14:tracePt t="385746" x="6769100" y="4830763"/>
          <p14:tracePt t="385762" x="6769100" y="4840288"/>
          <p14:tracePt t="385779" x="6769100" y="4857750"/>
          <p14:tracePt t="385797" x="6769100" y="4884738"/>
          <p14:tracePt t="385813" x="6778625" y="4894263"/>
          <p14:tracePt t="385829" x="6786563" y="4902200"/>
          <p14:tracePt t="385863" x="6804025" y="4911725"/>
          <p14:tracePt t="385879" x="6813550" y="4921250"/>
          <p14:tracePt t="385906" x="6813550" y="4929188"/>
          <p14:tracePt t="385968" x="6813550" y="4938713"/>
          <p14:tracePt t="386266" x="6813550" y="4929188"/>
          <p14:tracePt t="386274" x="6813550" y="4921250"/>
          <p14:tracePt t="386336" x="6813550" y="4911725"/>
          <p14:tracePt t="386368" x="6796088" y="4911725"/>
          <p14:tracePt t="386462" x="6796088" y="4902200"/>
          <p14:tracePt t="386470" x="6796088" y="4894263"/>
          <p14:tracePt t="386479" x="6796088" y="4884738"/>
          <p14:tracePt t="386496" x="6796088" y="4857750"/>
          <p14:tracePt t="386512" x="6786563" y="4830763"/>
          <p14:tracePt t="386529" x="6786563" y="4805363"/>
          <p14:tracePt t="386546" x="6778625" y="4795838"/>
          <p14:tracePt t="386563" x="6778625" y="4786313"/>
          <p14:tracePt t="386806" x="6778625" y="4795838"/>
          <p14:tracePt t="386815" x="6778625" y="4805363"/>
          <p14:tracePt t="386831" x="6769100" y="4822825"/>
          <p14:tracePt t="386845" x="6769100" y="4840288"/>
          <p14:tracePt t="386862" x="6759575" y="4857750"/>
          <p14:tracePt t="386878" x="6751638" y="4876800"/>
          <p14:tracePt t="386895" x="6724650" y="4902200"/>
          <p14:tracePt t="386912" x="6715125" y="4921250"/>
          <p14:tracePt t="386929" x="6707188" y="4938713"/>
          <p14:tracePt t="386945" x="6697663" y="4965700"/>
          <p14:tracePt t="386962" x="6697663" y="4983163"/>
          <p14:tracePt t="386979" x="6697663" y="4992688"/>
          <p14:tracePt t="386995" x="6697663" y="5000625"/>
          <p14:tracePt t="387012" x="6688138" y="5000625"/>
          <p14:tracePt t="387126" x="6688138" y="4992688"/>
          <p14:tracePt t="387134" x="6688138" y="4983163"/>
          <p14:tracePt t="387146" x="6688138" y="4956175"/>
          <p14:tracePt t="387163" x="6697663" y="4929188"/>
          <p14:tracePt t="387180" x="6707188" y="4894263"/>
          <p14:tracePt t="387196" x="6732588" y="4867275"/>
          <p14:tracePt t="387213" x="6742113" y="4840288"/>
          <p14:tracePt t="387229" x="6751638" y="4830763"/>
          <p14:tracePt t="387246" x="6751638" y="4822825"/>
          <p14:tracePt t="387262" x="6759575" y="4813300"/>
          <p14:tracePt t="387385" x="6769100" y="4813300"/>
          <p14:tracePt t="387392" x="6769100" y="4822825"/>
          <p14:tracePt t="387401" x="6778625" y="4830763"/>
          <p14:tracePt t="387413" x="6786563" y="4849813"/>
          <p14:tracePt t="387429" x="6786563" y="4867275"/>
          <p14:tracePt t="387446" x="6804025" y="4884738"/>
          <p14:tracePt t="387462" x="6804025" y="4894263"/>
          <p14:tracePt t="387479" x="6804025" y="4911725"/>
          <p14:tracePt t="387496" x="6804025" y="4938713"/>
          <p14:tracePt t="387512" x="6796088" y="4948238"/>
          <p14:tracePt t="387529" x="6796088" y="4965700"/>
          <p14:tracePt t="387546" x="6778625" y="4973638"/>
          <p14:tracePt t="387563" x="6769100" y="5000625"/>
          <p14:tracePt t="387581" x="6759575" y="5010150"/>
          <p14:tracePt t="387612" x="6751638" y="5019675"/>
          <p14:tracePt t="387761" x="6786563" y="5000625"/>
          <p14:tracePt t="387768" x="6796088" y="5000625"/>
          <p14:tracePt t="387779" x="6804025" y="5000625"/>
          <p14:tracePt t="387796" x="6840538" y="5000625"/>
          <p14:tracePt t="387814" x="6921500" y="5019675"/>
          <p14:tracePt t="387831" x="6973888" y="5045075"/>
          <p14:tracePt t="387846" x="7045325" y="5072063"/>
          <p14:tracePt t="387863" x="7126288" y="5099050"/>
          <p14:tracePt t="387879" x="7207250" y="5126038"/>
          <p14:tracePt t="387896" x="7286625" y="5135563"/>
          <p14:tracePt t="387913" x="7350125" y="5162550"/>
          <p14:tracePt t="387929" x="7367588" y="5170488"/>
          <p14:tracePt t="387946" x="7412038" y="5197475"/>
          <p14:tracePt t="387965" x="7500938" y="5233988"/>
          <p14:tracePt t="387979" x="7581900" y="5259388"/>
          <p14:tracePt t="387996" x="7643813" y="5268913"/>
          <p14:tracePt t="388013" x="7688263" y="5286375"/>
          <p14:tracePt t="388029" x="7769225" y="5286375"/>
          <p14:tracePt t="388046" x="7813675" y="5286375"/>
          <p14:tracePt t="388064" x="7867650" y="5286375"/>
          <p14:tracePt t="388081" x="7947025" y="5278438"/>
          <p14:tracePt t="388097" x="8018463" y="5278438"/>
          <p14:tracePt t="388113" x="8099425" y="5268913"/>
          <p14:tracePt t="388129" x="8188325" y="5241925"/>
          <p14:tracePt t="388146" x="8286750" y="5214938"/>
          <p14:tracePt t="388163" x="8394700" y="5187950"/>
          <p14:tracePt t="388179" x="8493125" y="5162550"/>
          <p14:tracePt t="388196" x="8599488" y="5135563"/>
          <p14:tracePt t="388215" x="8769350" y="5091113"/>
          <p14:tracePt t="388231" x="8840788" y="5064125"/>
          <p14:tracePt t="388246" x="8875713" y="5045075"/>
          <p14:tracePt t="388263" x="8885238" y="5019675"/>
          <p14:tracePt t="388279" x="8902700" y="4973638"/>
          <p14:tracePt t="388296" x="8902700" y="4929188"/>
          <p14:tracePt t="388313" x="8902700" y="4884738"/>
          <p14:tracePt t="388331" x="8902700" y="4813300"/>
          <p14:tracePt t="388346" x="8902700" y="4768850"/>
          <p14:tracePt t="388362" x="8902700" y="4706938"/>
          <p14:tracePt t="388378" x="8885238" y="4679950"/>
          <p14:tracePt t="388395" x="8858250" y="4616450"/>
          <p14:tracePt t="388412" x="8823325" y="4564063"/>
          <p14:tracePt t="388428" x="8786813" y="4519613"/>
          <p14:tracePt t="388446" x="8742363" y="4456113"/>
          <p14:tracePt t="388464" x="8680450" y="4402138"/>
          <p14:tracePt t="388481" x="8643938" y="4384675"/>
          <p14:tracePt t="388496" x="8626475" y="4367213"/>
          <p14:tracePt t="388513" x="8609013" y="4340225"/>
          <p14:tracePt t="388529" x="8572500" y="4322763"/>
          <p14:tracePt t="388546" x="8555038" y="4305300"/>
          <p14:tracePt t="388563" x="8518525" y="4295775"/>
          <p14:tracePt t="388579" x="8501063" y="4278313"/>
          <p14:tracePt t="388597" x="8483600" y="4268788"/>
          <p14:tracePt t="388613" x="8456613" y="4268788"/>
          <p14:tracePt t="388629" x="8439150" y="4268788"/>
          <p14:tracePt t="388646" x="8421688" y="4259263"/>
          <p14:tracePt t="388663" x="8375650" y="4251325"/>
          <p14:tracePt t="388679" x="8313738" y="4241800"/>
          <p14:tracePt t="388696" x="8232775" y="4241800"/>
          <p14:tracePt t="388713" x="8116888" y="4259263"/>
          <p14:tracePt t="388731" x="8037513" y="4278313"/>
          <p14:tracePt t="388746" x="7947025" y="4322763"/>
          <p14:tracePt t="388763" x="7823200" y="4402138"/>
          <p14:tracePt t="388779" x="7635875" y="4483100"/>
          <p14:tracePt t="388796" x="7500938" y="4527550"/>
          <p14:tracePt t="388813" x="7402513" y="4554538"/>
          <p14:tracePt t="388830" x="7340600" y="4572000"/>
          <p14:tracePt t="388847" x="7269163" y="4591050"/>
          <p14:tracePt t="388863" x="7251700" y="4598988"/>
          <p14:tracePt t="388879" x="7232650" y="4616450"/>
          <p14:tracePt t="388897" x="7197725" y="4652963"/>
          <p14:tracePt t="388913" x="7170738" y="4724400"/>
          <p14:tracePt t="388930" x="7143750" y="4768850"/>
          <p14:tracePt t="388946" x="7116763" y="4830763"/>
          <p14:tracePt t="388964" x="7081838" y="4902200"/>
          <p14:tracePt t="388981" x="7072313" y="4965700"/>
          <p14:tracePt t="388996" x="7054850" y="5045075"/>
          <p14:tracePt t="389013" x="7045325" y="5126038"/>
          <p14:tracePt t="389029" x="7045325" y="5197475"/>
          <p14:tracePt t="389046" x="7072313" y="5259388"/>
          <p14:tracePt t="389063" x="7099300" y="5340350"/>
          <p14:tracePt t="389080" x="7126288" y="5394325"/>
          <p14:tracePt t="389096" x="7143750" y="5429250"/>
          <p14:tracePt t="389113" x="7180263" y="5465763"/>
          <p14:tracePt t="389129" x="7224713" y="5500688"/>
          <p14:tracePt t="389146" x="7304088" y="5527675"/>
          <p14:tracePt t="389163" x="7385050" y="5554663"/>
          <p14:tracePt t="389179" x="7456488" y="5572125"/>
          <p14:tracePt t="389196" x="7527925" y="5599113"/>
          <p14:tracePt t="389215" x="7626350" y="5599113"/>
          <p14:tracePt t="389231" x="7697788" y="5608638"/>
          <p14:tracePt t="389247" x="7778750" y="5626100"/>
          <p14:tracePt t="389263" x="7858125" y="5635625"/>
          <p14:tracePt t="389279" x="7929563" y="5635625"/>
          <p14:tracePt t="389296" x="8010525" y="5643563"/>
          <p14:tracePt t="389313" x="8099425" y="5643563"/>
          <p14:tracePt t="389330" x="8197850" y="5618163"/>
          <p14:tracePt t="389346" x="8286750" y="5591175"/>
          <p14:tracePt t="389363" x="8412163" y="5554663"/>
          <p14:tracePt t="389379" x="8429625" y="5527675"/>
          <p14:tracePt t="389396" x="8429625" y="5519738"/>
          <p14:tracePt t="389414" x="8429625" y="5500688"/>
          <p14:tracePt t="389429" x="8394700" y="5456238"/>
          <p14:tracePt t="389446" x="8313738" y="5384800"/>
          <p14:tracePt t="389463" x="8207375" y="5313363"/>
          <p14:tracePt t="389481" x="8027988" y="5224463"/>
          <p14:tracePt t="389496" x="7831138" y="5187950"/>
          <p14:tracePt t="389513" x="7608888" y="5135563"/>
          <p14:tracePt t="389529" x="7375525" y="5091113"/>
          <p14:tracePt t="389547" x="7153275" y="5019675"/>
          <p14:tracePt t="389563" x="6884988" y="4965700"/>
          <p14:tracePt t="389580" x="6661150" y="4965700"/>
          <p14:tracePt t="389596" x="6483350" y="4983163"/>
          <p14:tracePt t="389613" x="6375400" y="5010150"/>
          <p14:tracePt t="389629" x="6296025" y="5027613"/>
          <p14:tracePt t="389646" x="6269038" y="5037138"/>
          <p14:tracePt t="389664" x="6251575" y="5045075"/>
          <p14:tracePt t="389679" x="6232525" y="5045075"/>
          <p14:tracePt t="389697" x="6170613" y="5072063"/>
          <p14:tracePt t="389715" x="6054725" y="5108575"/>
          <p14:tracePt t="389731" x="5956300" y="5135563"/>
          <p14:tracePt t="389747" x="5875338" y="5162550"/>
          <p14:tracePt t="389763" x="5857875" y="5180013"/>
          <p14:tracePt t="389780" x="5849938" y="5197475"/>
          <p14:tracePt t="389796" x="5840413" y="5197475"/>
          <p14:tracePt t="389829" x="5840413" y="5207000"/>
          <p14:tracePt t="389847" x="5840413" y="5233988"/>
          <p14:tracePt t="389865" x="5840413" y="5278438"/>
          <p14:tracePt t="389881" x="5840413" y="5313363"/>
          <p14:tracePt t="389896" x="5822950" y="5340350"/>
          <p14:tracePt t="389913" x="5813425" y="5384800"/>
          <p14:tracePt t="389929" x="5813425" y="5429250"/>
          <p14:tracePt t="389946" x="5813425" y="5465763"/>
          <p14:tracePt t="389963" x="5813425" y="5483225"/>
          <p14:tracePt t="389981" x="5840413" y="5519738"/>
          <p14:tracePt t="389996" x="5840413" y="5527675"/>
          <p14:tracePt t="390013" x="5849938" y="5537200"/>
          <p14:tracePt t="390030" x="5857875" y="5546725"/>
          <p14:tracePt t="390046" x="5875338" y="5554663"/>
          <p14:tracePt t="390063" x="5894388" y="5554663"/>
          <p14:tracePt t="390080" x="5921375" y="5554663"/>
          <p14:tracePt t="390096" x="5983288" y="5527675"/>
          <p14:tracePt t="390113" x="6045200" y="5510213"/>
          <p14:tracePt t="390131" x="6116638" y="5465763"/>
          <p14:tracePt t="390146" x="6180138" y="5448300"/>
          <p14:tracePt t="390163" x="6215063" y="5421313"/>
          <p14:tracePt t="390179" x="6232525" y="5384800"/>
          <p14:tracePt t="390196" x="6286500" y="5313363"/>
          <p14:tracePt t="390213" x="6323013" y="5233988"/>
          <p14:tracePt t="390231" x="6350000" y="5135563"/>
          <p14:tracePt t="390247" x="6350000" y="5054600"/>
          <p14:tracePt t="390263" x="6350000" y="4983163"/>
          <p14:tracePt t="390280" x="6323013" y="4902200"/>
          <p14:tracePt t="390296" x="6269038" y="4822825"/>
          <p14:tracePt t="390313" x="6197600" y="4741863"/>
          <p14:tracePt t="390330" x="6116638" y="4670425"/>
          <p14:tracePt t="390346" x="6037263" y="4616450"/>
          <p14:tracePt t="390363" x="6000750" y="4598988"/>
          <p14:tracePt t="390381" x="5973763" y="4564063"/>
          <p14:tracePt t="390396" x="5956300" y="4545013"/>
          <p14:tracePt t="390414" x="5929313" y="4527550"/>
          <p14:tracePt t="390429" x="5911850" y="4500563"/>
          <p14:tracePt t="390447" x="5875338" y="4483100"/>
          <p14:tracePt t="390463" x="5830888" y="4456113"/>
          <p14:tracePt t="390481" x="5759450" y="4421188"/>
          <p14:tracePt t="390497" x="5697538" y="4394200"/>
          <p14:tracePt t="390513" x="5643563" y="4376738"/>
          <p14:tracePt t="390530" x="5599113" y="4357688"/>
          <p14:tracePt t="390546" x="5554663" y="4349750"/>
          <p14:tracePt t="390563" x="5500688" y="4349750"/>
          <p14:tracePt t="390580" x="5429250" y="4349750"/>
          <p14:tracePt t="390596" x="5349875" y="4349750"/>
          <p14:tracePt t="390613" x="5278438" y="4349750"/>
          <p14:tracePt t="390631" x="5170488" y="4349750"/>
          <p14:tracePt t="390647" x="5143500" y="4349750"/>
          <p14:tracePt t="390663" x="5108575" y="4349750"/>
          <p14:tracePt t="390680" x="5081588" y="4349750"/>
          <p14:tracePt t="390696" x="5045075" y="4349750"/>
          <p14:tracePt t="390713" x="4983163" y="4349750"/>
          <p14:tracePt t="390730" x="4911725" y="4349750"/>
          <p14:tracePt t="390733" x="4884738" y="4349750"/>
          <p14:tracePt t="390747" x="4813300" y="4349750"/>
          <p14:tracePt t="390763" x="4768850" y="4349750"/>
          <p14:tracePt t="390780" x="4705350" y="4367213"/>
          <p14:tracePt t="390796" x="4652963" y="4376738"/>
          <p14:tracePt t="390813" x="4633913" y="4384675"/>
          <p14:tracePt t="390830" x="4598988" y="4394200"/>
          <p14:tracePt t="390846" x="4581525" y="4402138"/>
          <p14:tracePt t="390862" x="4562475" y="4429125"/>
          <p14:tracePt t="390879" x="4554538" y="4448175"/>
          <p14:tracePt t="390897" x="4518025" y="4473575"/>
          <p14:tracePt t="390912" x="4500563" y="4527550"/>
          <p14:tracePt t="390929" x="4473575" y="4591050"/>
          <p14:tracePt t="390946" x="4446588" y="4670425"/>
          <p14:tracePt t="390962" x="4419600" y="4741863"/>
          <p14:tracePt t="390979" x="4394200" y="4840288"/>
          <p14:tracePt t="390996" x="4367213" y="4929188"/>
          <p14:tracePt t="391012" x="4340225" y="5099050"/>
          <p14:tracePt t="391029" x="4340225" y="5187950"/>
          <p14:tracePt t="391046" x="4340225" y="5268913"/>
          <p14:tracePt t="391062" x="4340225" y="5330825"/>
          <p14:tracePt t="391080" x="4367213" y="5357813"/>
          <p14:tracePt t="391096" x="4384675" y="5384800"/>
          <p14:tracePt t="391114" x="4429125" y="5411788"/>
          <p14:tracePt t="391131" x="4465638" y="5448300"/>
          <p14:tracePt t="391147" x="4527550" y="5473700"/>
          <p14:tracePt t="391163" x="4572000" y="5500688"/>
          <p14:tracePt t="391180" x="4633913" y="5510213"/>
          <p14:tracePt t="391197" x="4714875" y="5527675"/>
          <p14:tracePt t="391214" x="4803775" y="5527675"/>
          <p14:tracePt t="391229" x="4956175" y="5554663"/>
          <p14:tracePt t="391246" x="5180013" y="5546725"/>
          <p14:tracePt t="391262" x="5473700" y="5510213"/>
          <p14:tracePt t="391279" x="5822950" y="5402263"/>
          <p14:tracePt t="391296" x="5938838" y="5376863"/>
          <p14:tracePt t="391313" x="6000750" y="5349875"/>
          <p14:tracePt t="391329" x="6027738" y="5340350"/>
          <p14:tracePt t="391346" x="6037263" y="5340350"/>
          <p14:tracePt t="391429" x="6037263" y="5313363"/>
          <p14:tracePt t="391435" x="6027738" y="5305425"/>
          <p14:tracePt t="391446" x="6010275" y="5286375"/>
          <p14:tracePt t="391462" x="5938838" y="5241925"/>
          <p14:tracePt t="391479" x="5822950" y="5170488"/>
          <p14:tracePt t="391496" x="5653088" y="5072063"/>
          <p14:tracePt t="391512" x="5446713" y="4965700"/>
          <p14:tracePt t="391529" x="5126038" y="4805363"/>
          <p14:tracePt t="391546" x="4741863" y="4687888"/>
          <p14:tracePt t="391562" x="4348163" y="4635500"/>
          <p14:tracePt t="391579" x="4037013" y="4581525"/>
          <p14:tracePt t="391596" x="3724275" y="4545013"/>
          <p14:tracePt t="391613" x="3473450" y="4510088"/>
          <p14:tracePt t="391631" x="3241675" y="4456113"/>
          <p14:tracePt t="391647" x="3160713" y="4438650"/>
          <p14:tracePt t="391663" x="3089275" y="4411663"/>
          <p14:tracePt t="391680" x="2973388" y="4384675"/>
          <p14:tracePt t="391696" x="2803525" y="4367213"/>
          <p14:tracePt t="391714" x="2608263" y="4376738"/>
          <p14:tracePt t="391730" x="2473325" y="4402138"/>
          <p14:tracePt t="391733" x="2393950" y="4421188"/>
          <p14:tracePt t="391746" x="2339975" y="4421188"/>
          <p14:tracePt t="391764" x="2160588" y="4411663"/>
          <p14:tracePt t="391780" x="2081213" y="4402138"/>
          <p14:tracePt t="391796" x="2044700" y="4384675"/>
          <p14:tracePt t="391813" x="2027238" y="4376738"/>
          <p14:tracePt t="391830" x="2017713" y="4367213"/>
          <p14:tracePt t="391846" x="1982788" y="4357688"/>
          <p14:tracePt t="391863" x="1928813" y="4330700"/>
          <p14:tracePt t="391882" x="1776413" y="4295775"/>
          <p14:tracePt t="391897" x="1687513" y="4268788"/>
          <p14:tracePt t="391914" x="1608138" y="4241800"/>
          <p14:tracePt t="391930" x="1527175" y="4214813"/>
          <p14:tracePt t="391946" x="1473200" y="4187825"/>
          <p14:tracePt t="391963" x="1446213" y="4162425"/>
          <p14:tracePt t="391980" x="1419225" y="4152900"/>
          <p14:tracePt t="391997" x="1411288" y="4143375"/>
          <p14:tracePt t="392013" x="1401763" y="4143375"/>
          <p14:tracePt t="392030" x="1401763" y="4135438"/>
          <p14:tracePt t="392171" x="1411288" y="4143375"/>
          <p14:tracePt t="392179" x="1419225" y="4143375"/>
          <p14:tracePt t="392187" x="1438275" y="4152900"/>
          <p14:tracePt t="392197" x="1455738" y="4152900"/>
          <p14:tracePt t="392213" x="1517650" y="4179888"/>
          <p14:tracePt t="392230" x="1598613" y="4197350"/>
          <p14:tracePt t="392233" x="1652588" y="4206875"/>
          <p14:tracePt t="392247" x="1724025" y="4206875"/>
          <p14:tracePt t="392263" x="1893888" y="4206875"/>
          <p14:tracePt t="392281" x="2071688" y="4206875"/>
          <p14:tracePt t="392297" x="2179638" y="4206875"/>
          <p14:tracePt t="392313" x="2286000" y="4206875"/>
          <p14:tracePt t="392330" x="2401888" y="4206875"/>
          <p14:tracePt t="392347" x="2473325" y="4206875"/>
          <p14:tracePt t="392363" x="2554288" y="4187825"/>
          <p14:tracePt t="392380" x="2660650" y="4187825"/>
          <p14:tracePt t="392398" x="2840038" y="4187825"/>
          <p14:tracePt t="392414" x="2965450" y="4187825"/>
          <p14:tracePt t="392430" x="3133725" y="4170363"/>
          <p14:tracePt t="392446" x="3313113" y="4162425"/>
          <p14:tracePt t="392463" x="3419475" y="4162425"/>
          <p14:tracePt t="392480" x="3509963" y="4162425"/>
          <p14:tracePt t="392497" x="3589338" y="4179888"/>
          <p14:tracePt t="392513" x="3660775" y="4206875"/>
          <p14:tracePt t="392532" x="3840163" y="4206875"/>
          <p14:tracePt t="392547" x="3956050" y="4197350"/>
          <p14:tracePt t="392563" x="4062413" y="4197350"/>
          <p14:tracePt t="392580" x="4152900" y="4197350"/>
          <p14:tracePt t="392597" x="4241800" y="4197350"/>
          <p14:tracePt t="392613" x="4330700" y="4206875"/>
          <p14:tracePt t="392630" x="4411663" y="4214813"/>
          <p14:tracePt t="392647" x="4518025" y="4241800"/>
          <p14:tracePt t="392664" x="4687888" y="4286250"/>
          <p14:tracePt t="392680" x="4795838" y="4313238"/>
          <p14:tracePt t="392697" x="4894263" y="4340225"/>
          <p14:tracePt t="392713" x="5000625" y="4349750"/>
          <p14:tracePt t="392730" x="5089525" y="4367213"/>
          <p14:tracePt t="392733" x="5135563" y="4367213"/>
          <p14:tracePt t="392747" x="5170488" y="4376738"/>
          <p14:tracePt t="392764" x="5286375" y="4394200"/>
          <p14:tracePt t="392782" x="5375275" y="4421188"/>
          <p14:tracePt t="392798" x="5527675" y="4421188"/>
          <p14:tracePt t="392813" x="5715000" y="4421188"/>
          <p14:tracePt t="392830" x="5911850" y="4411663"/>
          <p14:tracePt t="392846" x="6081713" y="4411663"/>
          <p14:tracePt t="392863" x="6278563" y="4411663"/>
          <p14:tracePt t="392880" x="6429375" y="4394200"/>
          <p14:tracePt t="392897" x="6564313" y="4384675"/>
          <p14:tracePt t="392914" x="6707188" y="4384675"/>
          <p14:tracePt t="392930" x="6796088" y="4367213"/>
          <p14:tracePt t="392946" x="6875463" y="4367213"/>
          <p14:tracePt t="392963" x="6938963" y="4367213"/>
          <p14:tracePt t="392980" x="6992938" y="4367213"/>
          <p14:tracePt t="392997" x="7054850" y="4367213"/>
          <p14:tracePt t="393013" x="7116763" y="4367213"/>
          <p14:tracePt t="393032" x="7188200" y="4357688"/>
          <p14:tracePt t="393048" x="7207250" y="4357688"/>
          <p14:tracePt t="393063" x="7251700" y="4349750"/>
          <p14:tracePt t="393080" x="7304088" y="4322763"/>
          <p14:tracePt t="393097" x="7350125" y="4322763"/>
          <p14:tracePt t="393113" x="7394575" y="4313238"/>
          <p14:tracePt t="393130" x="7429500" y="4295775"/>
          <p14:tracePt t="393147" x="7456488" y="4295775"/>
          <p14:tracePt t="393166" x="7493000" y="4295775"/>
          <p14:tracePt t="393290" x="7493000" y="4286250"/>
          <p14:tracePt t="393587" x="7473950" y="4286250"/>
          <p14:tracePt t="393682" x="7466013" y="4286250"/>
          <p14:tracePt t="393689" x="7446963" y="4305300"/>
          <p14:tracePt t="393697" x="7439025" y="4313238"/>
          <p14:tracePt t="393713" x="7412038" y="4322763"/>
          <p14:tracePt t="393730" x="7412038" y="4330700"/>
          <p14:tracePt t="393790" x="7402513" y="4330700"/>
          <p14:tracePt t="393805" x="7394575" y="4330700"/>
          <p14:tracePt t="393822" x="7385050" y="4322763"/>
          <p14:tracePt t="393830" x="7375525" y="4295775"/>
          <p14:tracePt t="393847" x="7367588" y="4278313"/>
          <p14:tracePt t="393863" x="7340600" y="4233863"/>
          <p14:tracePt t="393880" x="7323138" y="4197350"/>
          <p14:tracePt t="393897" x="7304088" y="4179888"/>
          <p14:tracePt t="393913" x="7296150" y="4162425"/>
          <p14:tracePt t="393932" x="7286625" y="4125913"/>
          <p14:tracePt t="394002" x="7278688" y="4125913"/>
          <p14:tracePt t="394018" x="7269163" y="4143375"/>
          <p14:tracePt t="394025" x="7242175" y="4170363"/>
          <p14:tracePt t="394034" x="7232650" y="4179888"/>
          <p14:tracePt t="394048" x="7197725" y="4224338"/>
          <p14:tracePt t="394064" x="7180263" y="4241800"/>
          <p14:tracePt t="394080" x="7161213" y="4268788"/>
          <p14:tracePt t="394097" x="7153275" y="4278313"/>
          <p14:tracePt t="394566" x="7153275" y="4286250"/>
          <p14:tracePt t="394580" x="7153275" y="4295775"/>
          <p14:tracePt t="394588" x="7153275" y="4330700"/>
          <p14:tracePt t="394597" x="7153275" y="4340225"/>
          <p14:tracePt t="394613" x="7153275" y="4357688"/>
          <p14:tracePt t="394630" x="7170738" y="4394200"/>
          <p14:tracePt t="394647" x="7170738" y="4411663"/>
          <p14:tracePt t="394664" x="7170738" y="4429125"/>
          <p14:tracePt t="394682" x="7170738" y="4465638"/>
          <p14:tracePt t="394698" x="7170738" y="4473575"/>
          <p14:tracePt t="394746" x="7161213" y="4483100"/>
          <p14:tracePt t="394752" x="7153275" y="4492625"/>
          <p14:tracePt t="394763" x="7143750" y="4500563"/>
          <p14:tracePt t="394780" x="7126288" y="4527550"/>
          <p14:tracePt t="394797" x="7108825" y="4545013"/>
          <p14:tracePt t="394813" x="7081838" y="4564063"/>
          <p14:tracePt t="394831" x="7010400" y="4643438"/>
          <p14:tracePt t="394847" x="6956425" y="4724400"/>
          <p14:tracePt t="394863" x="6929438" y="4786313"/>
          <p14:tracePt t="394880" x="6894513" y="4840288"/>
          <p14:tracePt t="394897" x="6867525" y="4902200"/>
          <p14:tracePt t="394914" x="6850063" y="4938713"/>
          <p14:tracePt t="394932" x="6813550" y="4973638"/>
          <p14:tracePt t="394948" x="6796088" y="5000625"/>
          <p14:tracePt t="394964" x="6786563" y="5019675"/>
          <p14:tracePt t="394980" x="6759575" y="5027613"/>
          <p14:tracePt t="394997" x="6742113" y="5037138"/>
          <p14:tracePt t="395013" x="6680200" y="5064125"/>
          <p14:tracePt t="395030" x="6653213" y="5072063"/>
          <p14:tracePt t="395047" x="6626225" y="5081588"/>
          <p14:tracePt t="395063" x="6608763" y="5081588"/>
          <p14:tracePt t="395082" x="6589713" y="5072063"/>
          <p14:tracePt t="395097" x="6572250" y="5054600"/>
          <p14:tracePt t="395113" x="6545263" y="5027613"/>
          <p14:tracePt t="395130" x="6527800" y="5010150"/>
          <p14:tracePt t="395147" x="6518275" y="5000625"/>
          <p14:tracePt t="395164" x="6500813" y="4983163"/>
          <p14:tracePt t="395180" x="6473825" y="4956175"/>
          <p14:tracePt t="395198" x="6446838" y="4929188"/>
          <p14:tracePt t="395214" x="6429375" y="4921250"/>
          <p14:tracePt t="395230" x="6411913" y="4921250"/>
          <p14:tracePt t="395402" x="6421438" y="4921250"/>
          <p14:tracePt t="395410" x="6429375" y="4929188"/>
          <p14:tracePt t="395418" x="6465888" y="4938713"/>
          <p14:tracePt t="395430" x="6473825" y="4948238"/>
          <p14:tracePt t="395449" x="6500813" y="4973638"/>
          <p14:tracePt t="395464" x="6518275" y="4992688"/>
          <p14:tracePt t="395480" x="6554788" y="5010150"/>
          <p14:tracePt t="395497" x="6572250" y="5027613"/>
          <p14:tracePt t="395513" x="6589713" y="5037138"/>
          <p14:tracePt t="396388" x="6599238" y="5037138"/>
          <p14:tracePt t="396396" x="6608763" y="5000625"/>
          <p14:tracePt t="396404" x="6616700" y="4973638"/>
          <p14:tracePt t="396414" x="6626225" y="4965700"/>
          <p14:tracePt t="396430" x="6626225" y="4948238"/>
          <p14:tracePt t="396512" x="6643688" y="4956175"/>
          <p14:tracePt t="396520" x="6643688" y="4965700"/>
          <p14:tracePt t="396530" x="6643688" y="4973638"/>
          <p14:tracePt t="396547" x="6653213" y="4973638"/>
          <p14:tracePt t="396692" x="6653213" y="4965700"/>
          <p14:tracePt t="396700" x="6653213" y="4956175"/>
          <p14:tracePt t="396716" x="6653213" y="4948238"/>
          <p14:tracePt t="396733" x="6653213" y="4929188"/>
          <p14:tracePt t="396747" x="6653213" y="4921250"/>
          <p14:tracePt t="398179" x="6635750" y="4921250"/>
          <p14:tracePt t="398186" x="6626225" y="4921250"/>
          <p14:tracePt t="398197" x="6616700" y="4921250"/>
          <p14:tracePt t="398390" x="6608763" y="4921250"/>
          <p14:tracePt t="422489" x="6599238" y="4921250"/>
          <p14:tracePt t="422497" x="6589713" y="4921250"/>
          <p14:tracePt t="422505" x="6500813" y="4965700"/>
          <p14:tracePt t="422517" x="6402388" y="5019675"/>
          <p14:tracePt t="422533" x="6330950" y="5054600"/>
          <p14:tracePt t="422628" x="6330950" y="5072063"/>
          <p14:tracePt t="422636" x="6340475" y="5081588"/>
          <p14:tracePt t="422649" x="6367463" y="5091113"/>
          <p14:tracePt t="422666" x="6384925" y="5108575"/>
          <p14:tracePt t="422683" x="6402388" y="5126038"/>
          <p14:tracePt t="422700" x="6429375" y="5153025"/>
          <p14:tracePt t="422717" x="6438900" y="5153025"/>
          <p14:tracePt t="422794" x="6446838" y="5162550"/>
          <p14:tracePt t="422801" x="6456363" y="5162550"/>
          <p14:tracePt t="422818" x="6473825" y="5180013"/>
          <p14:tracePt t="422834" x="6483350" y="5187950"/>
          <p14:tracePt t="422851" x="6510338" y="5197475"/>
          <p14:tracePt t="422867" x="6527800" y="5214938"/>
          <p14:tracePt t="422884" x="6545263" y="5224463"/>
          <p14:tracePt t="422900" x="6554788" y="5224463"/>
          <p14:tracePt t="422917" x="6599238" y="5207000"/>
          <p14:tracePt t="422935" x="6635750" y="5180013"/>
          <p14:tracePt t="422951" x="6653213" y="5143500"/>
          <p14:tracePt t="422967" x="6680200" y="5108575"/>
          <p14:tracePt t="422984" x="6697663" y="5091113"/>
          <p14:tracePt t="423000" x="6724650" y="5045075"/>
          <p14:tracePt t="423017" x="6742113" y="5010150"/>
          <p14:tracePt t="423034" x="6769100" y="4973638"/>
          <p14:tracePt t="423051" x="6796088" y="4921250"/>
          <p14:tracePt t="423067" x="6823075" y="4867275"/>
          <p14:tracePt t="423084" x="6831013" y="4849813"/>
          <p14:tracePt t="423100" x="6831013" y="4830763"/>
          <p14:tracePt t="423117" x="6831013" y="4805363"/>
          <p14:tracePt t="423133" x="6831013" y="4786313"/>
          <p14:tracePt t="423150" x="6831013" y="4768850"/>
          <p14:tracePt t="423168" x="6840538" y="4733925"/>
          <p14:tracePt t="423185" x="6840538" y="4714875"/>
          <p14:tracePt t="423201" x="6850063" y="4687888"/>
          <p14:tracePt t="423217" x="6850063" y="4662488"/>
          <p14:tracePt t="423233" x="6850063" y="4635500"/>
          <p14:tracePt t="423250" x="6867525" y="4616450"/>
          <p14:tracePt t="423267" x="6867525" y="4581525"/>
          <p14:tracePt t="423284" x="6867525" y="4564063"/>
          <p14:tracePt t="423300" x="6867525" y="4554538"/>
          <p14:tracePt t="423317" x="6867525" y="4537075"/>
          <p14:tracePt t="425162" x="6867525" y="4545013"/>
          <p14:tracePt t="425170" x="6858000" y="4572000"/>
          <p14:tracePt t="425178" x="6850063" y="4616450"/>
          <p14:tracePt t="425186" x="6831013" y="4652963"/>
          <p14:tracePt t="425199" x="6823075" y="4697413"/>
          <p14:tracePt t="425216" x="6796088" y="4768850"/>
          <p14:tracePt t="425235" x="6759575" y="4857750"/>
          <p14:tracePt t="425251" x="6751638" y="4894263"/>
          <p14:tracePt t="425267" x="6724650" y="4911725"/>
          <p14:tracePt t="425284" x="6707188" y="4948238"/>
          <p14:tracePt t="425300" x="6680200" y="4992688"/>
          <p14:tracePt t="425317" x="6616700" y="5045075"/>
          <p14:tracePt t="425335" x="6510338" y="5108575"/>
          <p14:tracePt t="425352" x="6465888" y="5135563"/>
          <p14:tracePt t="425367" x="6411913" y="5153025"/>
          <p14:tracePt t="425384" x="6367463" y="5180013"/>
          <p14:tracePt t="425400" x="6323013" y="5207000"/>
          <p14:tracePt t="425417" x="6259513" y="5233988"/>
          <p14:tracePt t="425434" x="6207125" y="5241925"/>
          <p14:tracePt t="425450" x="6180138" y="5259388"/>
          <p14:tracePt t="425467" x="6126163" y="5286375"/>
          <p14:tracePt t="425486" x="6054725" y="5313363"/>
          <p14:tracePt t="425500" x="5973763" y="5340350"/>
          <p14:tracePt t="425517" x="5884863" y="5349875"/>
          <p14:tracePt t="425534" x="5795963" y="5367338"/>
          <p14:tracePt t="425551" x="5688013" y="5367338"/>
          <p14:tracePt t="425567" x="5581650" y="5367338"/>
          <p14:tracePt t="425586" x="5375275" y="5349875"/>
          <p14:tracePt t="425601" x="5251450" y="5349875"/>
          <p14:tracePt t="425617" x="5143500" y="5349875"/>
          <p14:tracePt t="425634" x="5037138" y="5349875"/>
          <p14:tracePt t="425651" x="4929188" y="5349875"/>
          <p14:tracePt t="425667" x="4822825" y="5349875"/>
          <p14:tracePt t="425684" x="4732338" y="5330825"/>
          <p14:tracePt t="425701" x="4633913" y="5322888"/>
          <p14:tracePt t="425719" x="4518025" y="5305425"/>
          <p14:tracePt t="425736" x="4446588" y="5305425"/>
          <p14:tracePt t="425752" x="4367213" y="5305425"/>
          <p14:tracePt t="425767" x="4295775" y="5313363"/>
          <p14:tracePt t="425784" x="4214813" y="5313363"/>
          <p14:tracePt t="425801" x="4152900" y="5305425"/>
          <p14:tracePt t="425817" x="4071938" y="5278438"/>
          <p14:tracePt t="425834" x="4000500" y="5251450"/>
          <p14:tracePt t="425851" x="3884613" y="5224463"/>
          <p14:tracePt t="425867" x="3822700" y="5224463"/>
          <p14:tracePt t="425884" x="3759200" y="5224463"/>
          <p14:tracePt t="425901" x="3679825" y="5224463"/>
          <p14:tracePt t="425917" x="3625850" y="5224463"/>
          <p14:tracePt t="425934" x="3571875" y="5224463"/>
          <p14:tracePt t="425951" x="3554413" y="5224463"/>
          <p14:tracePt t="425967" x="3536950" y="5224463"/>
          <p14:tracePt t="425984" x="3527425" y="5224463"/>
          <p14:tracePt t="426017" x="3527425" y="5214938"/>
          <p14:tracePt t="426173" x="3500438" y="5214938"/>
          <p14:tracePt t="426181" x="3490913" y="5214938"/>
          <p14:tracePt t="426188" x="3482975" y="5207000"/>
          <p14:tracePt t="426201" x="3473450" y="5207000"/>
          <p14:tracePt t="426217" x="3465513" y="5207000"/>
          <p14:tracePt t="426337" x="3455988" y="5197475"/>
          <p14:tracePt t="426354" x="3438525" y="5187950"/>
          <p14:tracePt t="426549" x="3438525" y="5180013"/>
          <p14:tracePt t="426564" x="3429000" y="5162550"/>
          <p14:tracePt t="426572" x="3429000" y="5153025"/>
          <p14:tracePt t="427042" x="3429000" y="5143500"/>
          <p14:tracePt t="427050" x="3465513" y="5135563"/>
          <p14:tracePt t="427058" x="3509963" y="5135563"/>
          <p14:tracePt t="427067" x="3527425" y="5126038"/>
          <p14:tracePt t="427084" x="3625850" y="5108575"/>
          <p14:tracePt t="427101" x="3751263" y="5091113"/>
          <p14:tracePt t="427117" x="3902075" y="5081588"/>
          <p14:tracePt t="427136" x="4062413" y="5054600"/>
          <p14:tracePt t="427152" x="4098925" y="5045075"/>
          <p14:tracePt t="427167" x="4116388" y="5027613"/>
          <p14:tracePt t="427184" x="4125913" y="5010150"/>
          <p14:tracePt t="427201" x="4143375" y="5000625"/>
          <p14:tracePt t="427217" x="4152900" y="4992688"/>
          <p14:tracePt t="431194" x="4152900" y="4983163"/>
          <p14:tracePt t="431203" x="4081463" y="4938713"/>
          <p14:tracePt t="431218" x="3867150" y="4795838"/>
          <p14:tracePt t="431235" x="3697288" y="4679950"/>
          <p14:tracePt t="431251" x="3616325" y="4625975"/>
          <p14:tracePt t="431268" x="3500438" y="4554538"/>
          <p14:tracePt t="431284" x="3348038" y="4456113"/>
          <p14:tracePt t="431301" x="3143250" y="4330700"/>
          <p14:tracePt t="431318" x="2973388" y="4214813"/>
          <p14:tracePt t="431335" x="2803525" y="4081463"/>
          <p14:tracePt t="431352" x="2687638" y="4019550"/>
          <p14:tracePt t="431368" x="2571750" y="3973513"/>
          <p14:tracePt t="431384" x="2490788" y="3948113"/>
          <p14:tracePt t="431401" x="2428875" y="3921125"/>
          <p14:tracePt t="431418" x="2393950" y="3902075"/>
          <p14:tracePt t="431435" x="2374900" y="3894138"/>
          <p14:tracePt t="431453" x="2357438" y="3867150"/>
          <p14:tracePt t="431468" x="2312988" y="3857625"/>
          <p14:tracePt t="431485" x="2214563" y="3849688"/>
          <p14:tracePt t="431501" x="2125663" y="3849688"/>
          <p14:tracePt t="431518" x="2044700" y="3867150"/>
          <p14:tracePt t="431535" x="1973263" y="3884613"/>
          <p14:tracePt t="431551" x="1893888" y="3911600"/>
          <p14:tracePt t="431568" x="1857375" y="3938588"/>
          <p14:tracePt t="431584" x="1822450" y="3956050"/>
          <p14:tracePt t="431603" x="1751013" y="3992563"/>
          <p14:tracePt t="431618" x="1731963" y="4010025"/>
          <p14:tracePt t="431634" x="1687513" y="4037013"/>
          <p14:tracePt t="431651" x="1670050" y="4044950"/>
          <p14:tracePt t="431668" x="1643063" y="4054475"/>
          <p14:tracePt t="431685" x="1633538" y="4054475"/>
          <p14:tracePt t="431701" x="1608138" y="4071938"/>
          <p14:tracePt t="431718" x="1554163" y="4081463"/>
          <p14:tracePt t="431735" x="1527175" y="4090988"/>
          <p14:tracePt t="431752" x="1509713" y="4098925"/>
          <p14:tracePt t="431768" x="1490663" y="4098925"/>
          <p14:tracePt t="431785" x="1455738" y="4108450"/>
          <p14:tracePt t="431801" x="1438275" y="4108450"/>
          <p14:tracePt t="431818" x="1419225" y="4108450"/>
          <p14:tracePt t="431837" x="1384300" y="4108450"/>
          <p14:tracePt t="431853" x="1366838" y="4108450"/>
          <p14:tracePt t="431868" x="1357313" y="4108450"/>
          <p14:tracePt t="432213" x="1384300" y="4116388"/>
          <p14:tracePt t="432220" x="1419225" y="4135438"/>
          <p14:tracePt t="432235" x="1544638" y="4125913"/>
          <p14:tracePt t="432252" x="1795463" y="4090988"/>
          <p14:tracePt t="432268" x="2062163" y="4037013"/>
          <p14:tracePt t="432284" x="2357438" y="4000500"/>
          <p14:tracePt t="432301" x="2598738" y="3983038"/>
          <p14:tracePt t="432318" x="2840038" y="3965575"/>
          <p14:tracePt t="432336" x="3187700" y="3929063"/>
          <p14:tracePt t="432354" x="3330575" y="3929063"/>
          <p14:tracePt t="432368" x="3419475" y="3929063"/>
          <p14:tracePt t="432385" x="3500438" y="3938588"/>
          <p14:tracePt t="432401" x="3554413" y="3938588"/>
          <p14:tracePt t="432418" x="3581400" y="3948113"/>
          <p14:tracePt t="432435" x="3598863" y="3956050"/>
          <p14:tracePt t="432451" x="3643313" y="3973513"/>
          <p14:tracePt t="432468" x="3741738" y="4000500"/>
          <p14:tracePt t="432487" x="3929063" y="4000500"/>
          <p14:tracePt t="432502" x="4152900" y="3948113"/>
          <p14:tracePt t="432518" x="4375150" y="3911600"/>
          <p14:tracePt t="432535" x="4572000" y="3894138"/>
          <p14:tracePt t="432553" x="4768850" y="3876675"/>
          <p14:tracePt t="432568" x="4875213" y="3876675"/>
          <p14:tracePt t="432584" x="4983163" y="3884613"/>
          <p14:tracePt t="432602" x="5143500" y="3884613"/>
          <p14:tracePt t="432618" x="5278438" y="3857625"/>
          <p14:tracePt t="432634" x="5456238" y="3830638"/>
          <p14:tracePt t="432651" x="5653088" y="3813175"/>
          <p14:tracePt t="432667" x="5778500" y="3813175"/>
          <p14:tracePt t="432684" x="5875338" y="3786188"/>
          <p14:tracePt t="432701" x="5965825" y="3759200"/>
          <p14:tracePt t="432717" x="6064250" y="3733800"/>
          <p14:tracePt t="432734" x="6126163" y="3724275"/>
          <p14:tracePt t="432736" x="6143625" y="3724275"/>
          <p14:tracePt t="432752" x="6224588" y="3706813"/>
          <p14:tracePt t="432767" x="6296025" y="3697288"/>
          <p14:tracePt t="432784" x="6357938" y="3679825"/>
          <p14:tracePt t="432801" x="6411913" y="3679825"/>
          <p14:tracePt t="432817" x="6429375" y="3679825"/>
          <p14:tracePt t="432834" x="6446838" y="3679825"/>
          <p14:tracePt t="432852" x="6483350" y="3679825"/>
          <p14:tracePt t="432868" x="6527800" y="3687763"/>
          <p14:tracePt t="432884" x="6554788" y="3687763"/>
          <p14:tracePt t="432901" x="6572250" y="3687763"/>
          <p14:tracePt t="432918" x="6599238" y="3697288"/>
          <p14:tracePt t="432951" x="6608763" y="3697288"/>
          <p14:tracePt t="433197" x="6608763" y="3706813"/>
          <p14:tracePt t="433205" x="6616700" y="3733800"/>
          <p14:tracePt t="433218" x="6626225" y="3741738"/>
          <p14:tracePt t="433237" x="6661150" y="3778250"/>
          <p14:tracePt t="433253" x="6680200" y="3813175"/>
          <p14:tracePt t="433268" x="6688138" y="3830638"/>
          <p14:tracePt t="433285" x="6697663" y="3857625"/>
          <p14:tracePt t="433301" x="6715125" y="3867150"/>
          <p14:tracePt t="434027" x="6724650" y="3876675"/>
          <p14:tracePt t="434035" x="6732588" y="3911600"/>
          <p14:tracePt t="434052" x="6759575" y="3948113"/>
          <p14:tracePt t="434068" x="6769100" y="3965575"/>
          <p14:tracePt t="434085" x="6778625" y="3983038"/>
          <p14:tracePt t="434102" x="6786563" y="4010025"/>
          <p14:tracePt t="434118" x="6796088" y="4027488"/>
          <p14:tracePt t="434136" x="6804025" y="4054475"/>
          <p14:tracePt t="434153" x="6813550" y="4071938"/>
          <p14:tracePt t="434168" x="6823075" y="4108450"/>
          <p14:tracePt t="434185" x="6840538" y="4143375"/>
          <p14:tracePt t="434201" x="6850063" y="4170363"/>
          <p14:tracePt t="434218" x="6858000" y="4206875"/>
          <p14:tracePt t="434235" x="6867525" y="4241800"/>
          <p14:tracePt t="434253" x="6867525" y="4295775"/>
          <p14:tracePt t="434269" x="6884988" y="4322763"/>
          <p14:tracePt t="434285" x="6884988" y="4349750"/>
          <p14:tracePt t="434302" x="6884988" y="4367213"/>
          <p14:tracePt t="434318" x="6884988" y="4394200"/>
          <p14:tracePt t="434335" x="6894513" y="4421188"/>
          <p14:tracePt t="434351" x="6902450" y="4448175"/>
          <p14:tracePt t="434368" x="6902450" y="4483100"/>
          <p14:tracePt t="434386" x="6911975" y="4545013"/>
          <p14:tracePt t="434403" x="6911975" y="4608513"/>
          <p14:tracePt t="434419" x="6911975" y="4670425"/>
          <p14:tracePt t="434435" x="6911975" y="4733925"/>
          <p14:tracePt t="434451" x="6911975" y="4795838"/>
          <p14:tracePt t="434468" x="6911975" y="4822825"/>
          <p14:tracePt t="434485" x="6911975" y="4849813"/>
          <p14:tracePt t="434502" x="6911975" y="4867275"/>
          <p14:tracePt t="434519" x="6902450" y="4894263"/>
          <p14:tracePt t="434535" x="6902450" y="4921250"/>
          <p14:tracePt t="434552" x="6894513" y="4929188"/>
          <p14:tracePt t="434568" x="6884988" y="4948238"/>
          <p14:tracePt t="434585" x="6884988" y="4965700"/>
          <p14:tracePt t="434691" x="6867525" y="4956175"/>
          <p14:tracePt t="434699" x="6867525" y="4921250"/>
          <p14:tracePt t="434707" x="6867525" y="4894263"/>
          <p14:tracePt t="434718" x="6858000" y="4857750"/>
          <p14:tracePt t="434735" x="6850063" y="4778375"/>
          <p14:tracePt t="434739" x="6850063" y="4768850"/>
          <p14:tracePt t="434752" x="6850063" y="4759325"/>
          <p14:tracePt t="434769" x="6850063" y="4724400"/>
          <p14:tracePt t="434785" x="6831013" y="4697413"/>
          <p14:tracePt t="434802" x="6831013" y="4670425"/>
          <p14:tracePt t="434818" x="6831013" y="4652963"/>
          <p14:tracePt t="434835" x="6831013" y="4643438"/>
          <p14:tracePt t="434852" x="6831013" y="4635500"/>
          <p14:tracePt t="434868" x="6831013" y="4625975"/>
          <p14:tracePt t="434885" x="6831013" y="4616450"/>
          <p14:tracePt t="435043" x="6831013" y="4652963"/>
          <p14:tracePt t="435051" x="6840538" y="4670425"/>
          <p14:tracePt t="435059" x="6840538" y="4714875"/>
          <p14:tracePt t="435068" x="6840538" y="4733925"/>
          <p14:tracePt t="435085" x="6840538" y="4751388"/>
          <p14:tracePt t="435102" x="6840538" y="4786313"/>
          <p14:tracePt t="435118" x="6850063" y="4822825"/>
          <p14:tracePt t="435136" x="6850063" y="4849813"/>
          <p14:tracePt t="435153" x="6850063" y="4867275"/>
          <p14:tracePt t="435168" x="6850063" y="4876800"/>
          <p14:tracePt t="435185" x="6850063" y="4902200"/>
          <p14:tracePt t="435202" x="6850063" y="4911725"/>
          <p14:tracePt t="435218" x="6850063" y="4921250"/>
          <p14:tracePt t="435235" x="6850063" y="4938713"/>
          <p14:tracePt t="435427" x="6850063" y="4948238"/>
          <p14:tracePt t="435435" x="6850063" y="4956175"/>
          <p14:tracePt t="435452" x="6850063" y="4973638"/>
          <p14:tracePt t="435608" x="6850063" y="4965700"/>
          <p14:tracePt t="435639" x="6850063" y="4956175"/>
          <p14:tracePt t="435646" x="6850063" y="4948238"/>
          <p14:tracePt t="435661" x="6850063" y="4938713"/>
          <p14:tracePt t="435670" x="6850063" y="4929188"/>
          <p14:tracePt t="435685" x="6840538" y="4911725"/>
          <p14:tracePt t="435702" x="6840538" y="4902200"/>
          <p14:tracePt t="436132" x="6804025" y="4902200"/>
          <p14:tracePt t="436139" x="6769100" y="4902200"/>
          <p14:tracePt t="436152" x="6715125" y="4902200"/>
          <p14:tracePt t="436169" x="6545263" y="4921250"/>
          <p14:tracePt t="436186" x="6421438" y="4948238"/>
          <p14:tracePt t="436202" x="6286500" y="4973638"/>
          <p14:tracePt t="436218" x="6081713" y="5027613"/>
          <p14:tracePt t="436235" x="5849938" y="5135563"/>
          <p14:tracePt t="436252" x="5643563" y="5207000"/>
          <p14:tracePt t="436268" x="5465763" y="5251450"/>
          <p14:tracePt t="436285" x="5349875" y="5268913"/>
          <p14:tracePt t="436303" x="5224463" y="5278438"/>
          <p14:tracePt t="436319" x="5170488" y="5295900"/>
          <p14:tracePt t="436336" x="5143500" y="5295900"/>
          <p14:tracePt t="436352" x="5126038" y="5295900"/>
          <p14:tracePt t="436368" x="5108575" y="5295900"/>
          <p14:tracePt t="436385" x="5089525" y="5295900"/>
          <p14:tracePt t="436475" x="5089525" y="5313363"/>
          <p14:tracePt t="436484" x="5099050" y="5322888"/>
          <p14:tracePt t="436491" x="5116513" y="5330825"/>
          <p14:tracePt t="436502" x="5135563" y="5357813"/>
          <p14:tracePt t="436519" x="5187950" y="5394325"/>
          <p14:tracePt t="436535" x="5286375" y="5438775"/>
          <p14:tracePt t="436554" x="5429250" y="5473700"/>
          <p14:tracePt t="436569" x="5589588" y="5510213"/>
          <p14:tracePt t="436585" x="5697538" y="5519738"/>
          <p14:tracePt t="436602" x="5786438" y="5500688"/>
          <p14:tracePt t="436619" x="5867400" y="5492750"/>
          <p14:tracePt t="436635" x="5902325" y="5465763"/>
          <p14:tracePt t="436652" x="5921375" y="5456238"/>
          <p14:tracePt t="436668" x="5965825" y="5448300"/>
          <p14:tracePt t="436685" x="6037263" y="5421313"/>
          <p14:tracePt t="436702" x="6089650" y="5394325"/>
          <p14:tracePt t="436718" x="6135688" y="5376863"/>
          <p14:tracePt t="436736" x="6153150" y="5349875"/>
          <p14:tracePt t="436752" x="6180138" y="5330825"/>
          <p14:tracePt t="436768" x="6188075" y="5295900"/>
          <p14:tracePt t="436785" x="6197600" y="5251450"/>
          <p14:tracePt t="436803" x="6215063" y="5135563"/>
          <p14:tracePt t="436820" x="6207125" y="5064125"/>
          <p14:tracePt t="436835" x="6180138" y="4983163"/>
          <p14:tracePt t="436852" x="6153150" y="4902200"/>
          <p14:tracePt t="436868" x="6135688" y="4840288"/>
          <p14:tracePt t="436885" x="6089650" y="4778375"/>
          <p14:tracePt t="436902" x="6054725" y="4697413"/>
          <p14:tracePt t="436918" x="6010275" y="4616450"/>
          <p14:tracePt t="436935" x="5992813" y="4581525"/>
          <p14:tracePt t="436952" x="5946775" y="4554538"/>
          <p14:tracePt t="436969" x="5884863" y="4510088"/>
          <p14:tracePt t="436986" x="5830888" y="4492625"/>
          <p14:tracePt t="437002" x="5786438" y="4465638"/>
          <p14:tracePt t="437019" x="5741988" y="4456113"/>
          <p14:tracePt t="437035" x="5724525" y="4456113"/>
          <p14:tracePt t="437052" x="5715000" y="4456113"/>
          <p14:tracePt t="437070" x="5697538" y="4456113"/>
          <p14:tracePt t="437085" x="5680075" y="4456113"/>
          <p14:tracePt t="437102" x="5653088" y="4456113"/>
          <p14:tracePt t="437118" x="5589588" y="4448175"/>
          <p14:tracePt t="437135" x="5527675" y="4448175"/>
          <p14:tracePt t="437152" x="5446713" y="4456113"/>
          <p14:tracePt t="437169" x="5384800" y="4473575"/>
          <p14:tracePt t="437185" x="5313363" y="4473575"/>
          <p14:tracePt t="437203" x="5197475" y="4500563"/>
          <p14:tracePt t="437219" x="5135563" y="4527550"/>
          <p14:tracePt t="437235" x="5081588" y="4537075"/>
          <p14:tracePt t="437252" x="5037138" y="4564063"/>
          <p14:tracePt t="437269" x="5018088" y="4572000"/>
          <p14:tracePt t="437285" x="4992688" y="4581525"/>
          <p14:tracePt t="437303" x="4965700" y="4598988"/>
          <p14:tracePt t="437319" x="4956175" y="4598988"/>
          <p14:tracePt t="437336" x="4956175" y="460851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/>
          <p:cNvSpPr>
            <a:spLocks noGrp="1" noChangeArrowheads="1"/>
          </p:cNvSpPr>
          <p:nvPr/>
        </p:nvSpPr>
        <p:spPr bwMode="auto">
          <a:xfrm>
            <a:off x="685800" y="1524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114FFB"/>
                </a:solidFill>
                <a:latin typeface="Arial" charset="0"/>
              </a:defRPr>
            </a:lvl9pPr>
          </a:lstStyle>
          <a:p>
            <a:r>
              <a:rPr lang="en-US" b="0" dirty="0" smtClean="0">
                <a:solidFill>
                  <a:srgbClr val="0070C0"/>
                </a:solidFill>
                <a:latin typeface="Neo Sans Intel"/>
              </a:rPr>
              <a:t>Decision 2: Delayed Branches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09600" y="1147733"/>
            <a:ext cx="8077200" cy="26622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120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Neo Sans Intel"/>
              </a:rPr>
              <a:t>Unfortunately, filling </a:t>
            </a:r>
            <a:r>
              <a:rPr lang="en-US" sz="2000" dirty="0">
                <a:latin typeface="Neo Sans Intel"/>
              </a:rPr>
              <a:t>1 delay slot is easy, 2 is hard, 3 is </a:t>
            </a:r>
            <a:r>
              <a:rPr lang="en-US" sz="2000" dirty="0" smtClean="0">
                <a:latin typeface="Neo Sans Intel"/>
              </a:rPr>
              <a:t>harder …</a:t>
            </a:r>
            <a:endParaRPr lang="en-US" sz="2000" dirty="0">
              <a:latin typeface="Neo Sans Intel"/>
            </a:endParaRP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latin typeface="Neo Sans Intel"/>
              </a:rPr>
              <a:t>Assuming we can effectively fill d% of the delayed </a:t>
            </a:r>
            <a:r>
              <a:rPr lang="en-US" sz="1600" dirty="0" smtClean="0">
                <a:latin typeface="Neo Sans Intel"/>
              </a:rPr>
              <a:t>slots</a:t>
            </a:r>
          </a:p>
          <a:p>
            <a:pPr lvl="1">
              <a:spcBef>
                <a:spcPts val="600"/>
              </a:spcBef>
            </a:pPr>
            <a:r>
              <a:rPr lang="en-US" dirty="0">
                <a:latin typeface="Neo Sans Intel"/>
              </a:rPr>
              <a:t>			 CPI</a:t>
            </a:r>
            <a:r>
              <a:rPr lang="en-US" sz="1100" dirty="0">
                <a:latin typeface="Neo Sans Intel"/>
              </a:rPr>
              <a:t> </a:t>
            </a:r>
            <a:r>
              <a:rPr lang="en-US" sz="1400" dirty="0">
                <a:latin typeface="Neo Sans Intel"/>
              </a:rPr>
              <a:t>real</a:t>
            </a:r>
            <a:r>
              <a:rPr lang="en-US" dirty="0" smtClean="0">
                <a:latin typeface="Neo Sans Intel"/>
              </a:rPr>
              <a:t> </a:t>
            </a:r>
            <a:r>
              <a:rPr lang="en-US" dirty="0">
                <a:latin typeface="Neo Sans Intel"/>
              </a:rPr>
              <a:t>= 1 + 0.2 × (3 × (1-d))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latin typeface="Neo Sans Intel"/>
              </a:rPr>
              <a:t>For example, for </a:t>
            </a:r>
            <a:r>
              <a:rPr lang="en-US" sz="1600" dirty="0" smtClean="0">
                <a:latin typeface="Neo Sans Intel"/>
              </a:rPr>
              <a:t>d=0.6, </a:t>
            </a:r>
            <a:r>
              <a:rPr lang="en-US" sz="1600" dirty="0">
                <a:latin typeface="Neo Sans Intel"/>
              </a:rPr>
              <a:t>we get </a:t>
            </a:r>
            <a:r>
              <a:rPr lang="en-US" sz="1600" dirty="0" smtClean="0">
                <a:latin typeface="Neo Sans Intel"/>
              </a:rPr>
              <a:t>CPI</a:t>
            </a:r>
            <a:r>
              <a:rPr lang="en-US" sz="1050" dirty="0" smtClean="0">
                <a:latin typeface="Neo Sans Intel"/>
              </a:rPr>
              <a:t> </a:t>
            </a:r>
            <a:r>
              <a:rPr lang="en-US" sz="1200" dirty="0" smtClean="0">
                <a:latin typeface="Neo Sans Intel"/>
              </a:rPr>
              <a:t>real </a:t>
            </a:r>
            <a:r>
              <a:rPr lang="en-US" sz="1600" dirty="0">
                <a:latin typeface="Neo Sans Intel"/>
              </a:rPr>
              <a:t>= </a:t>
            </a:r>
            <a:r>
              <a:rPr lang="en-US" sz="1600" dirty="0" smtClean="0">
                <a:latin typeface="Neo Sans Intel"/>
              </a:rPr>
              <a:t>1.2</a:t>
            </a:r>
            <a:endParaRPr lang="en-US" sz="1600" dirty="0">
              <a:latin typeface="Neo Sans Intel"/>
            </a:endParaRPr>
          </a:p>
          <a:p>
            <a:pPr marL="342900" indent="-342900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n-US" sz="2000" dirty="0">
                <a:latin typeface="Neo Sans Intel"/>
              </a:rPr>
              <a:t>Mixing architecture with micro-arch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latin typeface="Neo Sans Intel"/>
              </a:rPr>
              <a:t>New generations requires more delay slots</a:t>
            </a:r>
          </a:p>
          <a:p>
            <a:pPr marL="800100" lvl="1" indent="-342900">
              <a:spcBef>
                <a:spcPts val="600"/>
              </a:spcBef>
              <a:buFont typeface="Arial" pitchFamily="34" charset="0"/>
              <a:buChar char="•"/>
            </a:pPr>
            <a:r>
              <a:rPr lang="en-US" sz="1600" dirty="0">
                <a:latin typeface="Neo Sans Intel"/>
              </a:rPr>
              <a:t>Cause computability issues between generations</a:t>
            </a:r>
          </a:p>
        </p:txBody>
      </p:sp>
      <p:sp>
        <p:nvSpPr>
          <p:cNvPr id="67" name="Text Box 8"/>
          <p:cNvSpPr txBox="1">
            <a:spLocks noChangeArrowheads="1"/>
          </p:cNvSpPr>
          <p:nvPr/>
        </p:nvSpPr>
        <p:spPr bwMode="auto">
          <a:xfrm>
            <a:off x="914400" y="4267200"/>
            <a:ext cx="7162800" cy="1497925"/>
          </a:xfrm>
          <a:prstGeom prst="roundRect">
            <a:avLst>
              <a:gd name="adj" fmla="val 9937"/>
            </a:avLst>
          </a:prstGeom>
          <a:ln>
            <a:headEnd type="none" w="sm" len="sm"/>
            <a:tailEnd type="none" w="med" len="lg"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lIns="182880" tIns="91440" rIns="182880" bIns="91440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pPr marL="0" lvl="1" algn="ctr"/>
            <a:r>
              <a:rPr lang="en-US" sz="2000" dirty="0" smtClean="0">
                <a:latin typeface="Arial" charset="0"/>
              </a:rPr>
              <a:t>Still far from the ideal and mixing Arch and </a:t>
            </a:r>
            <a:r>
              <a:rPr lang="en-US" sz="2000" dirty="0" err="1" smtClean="0">
                <a:latin typeface="Arial" charset="0"/>
              </a:rPr>
              <a:t>uArch</a:t>
            </a:r>
            <a:r>
              <a:rPr lang="en-US" sz="2000" dirty="0" smtClean="0">
                <a:latin typeface="Arial" charset="0"/>
              </a:rPr>
              <a:t> is almost always not the best decision.</a:t>
            </a:r>
          </a:p>
          <a:p>
            <a:pPr marL="0" lvl="1" algn="ctr"/>
            <a:endParaRPr lang="en-US" sz="2000" dirty="0" smtClean="0">
              <a:latin typeface="Arial" charset="0"/>
            </a:endParaRPr>
          </a:p>
          <a:p>
            <a:pPr marL="0" lvl="1" algn="ctr"/>
            <a:r>
              <a:rPr lang="en-US" sz="2000" dirty="0" smtClean="0">
                <a:latin typeface="Arial" charset="0"/>
              </a:rPr>
              <a:t>Can we do something </a:t>
            </a:r>
            <a:r>
              <a:rPr lang="en-US" sz="2000" dirty="0" smtClean="0">
                <a:latin typeface="Arial" charset="0"/>
              </a:rPr>
              <a:t>even</a:t>
            </a:r>
            <a:r>
              <a:rPr lang="en-US" sz="2000" dirty="0" smtClean="0">
                <a:latin typeface="Arial" charset="0"/>
              </a:rPr>
              <a:t> </a:t>
            </a:r>
            <a:r>
              <a:rPr lang="en-US" sz="2000" dirty="0" smtClean="0">
                <a:latin typeface="Arial" charset="0"/>
              </a:rPr>
              <a:t>better?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66451993"/>
      </p:ext>
    </p:extLst>
  </p:cSld>
  <p:clrMapOvr>
    <a:masterClrMapping/>
  </p:clrMapOvr>
  <p:transition advTm="30069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7" grpId="0" animBg="1"/>
    </p:bldLst>
  </p:timing>
  <p:extLst mod="1">
    <p:ext uri="{3A86A75C-4F4B-4683-9AE1-C65F6400EC91}">
      <p14:laserTraceLst xmlns:p14="http://schemas.microsoft.com/office/powerpoint/2010/main">
        <p14:tracePtLst>
          <p14:tracePt t="2531" x="4938713" y="4598988"/>
          <p14:tracePt t="2539" x="4894263" y="4537075"/>
          <p14:tracePt t="2550" x="4884738" y="4465638"/>
          <p14:tracePt t="2567" x="4867275" y="4214813"/>
          <p14:tracePt t="2584" x="4848225" y="3902075"/>
          <p14:tracePt t="2601" x="4751388" y="3394075"/>
          <p14:tracePt t="2617" x="4554538" y="2992438"/>
          <p14:tracePt t="2633" x="4303713" y="2563813"/>
          <p14:tracePt t="2650" x="4152900" y="2214563"/>
          <p14:tracePt t="2666" x="4037013" y="1938338"/>
          <p14:tracePt t="2682" x="3990975" y="1758950"/>
          <p14:tracePt t="2699" x="3956050" y="1598613"/>
          <p14:tracePt t="2715" x="3938588" y="1428750"/>
          <p14:tracePt t="2735" x="3894138" y="1169988"/>
          <p14:tracePt t="2750" x="3867150" y="1062038"/>
          <p14:tracePt t="2767" x="3840163" y="982663"/>
          <p14:tracePt t="2783" x="3822700" y="946150"/>
          <p14:tracePt t="2800" x="3795713" y="928688"/>
          <p14:tracePt t="2817" x="3786188" y="919163"/>
          <p14:tracePt t="2833" x="3776663" y="919163"/>
          <p14:tracePt t="2931" x="3768725" y="919163"/>
          <p14:tracePt t="2946" x="3741738" y="919163"/>
          <p14:tracePt t="2953" x="3714750" y="965200"/>
          <p14:tracePt t="2970" x="3687763" y="982663"/>
          <p14:tracePt t="2985" x="3660775" y="1000125"/>
          <p14:tracePt t="3000" x="3643313" y="1027113"/>
          <p14:tracePt t="3017" x="3625850" y="1044575"/>
          <p14:tracePt t="3034" x="3581400" y="1089025"/>
          <p14:tracePt t="3050" x="3536950" y="1125538"/>
          <p14:tracePt t="3067" x="3517900" y="1160463"/>
          <p14:tracePt t="3084" x="3500438" y="1187450"/>
          <p14:tracePt t="3100" x="3473450" y="1204913"/>
          <p14:tracePt t="3117" x="3455988" y="1223963"/>
          <p14:tracePt t="3134" x="3429000" y="1258888"/>
          <p14:tracePt t="3150" x="3402013" y="1268413"/>
          <p14:tracePt t="3167" x="3384550" y="1285875"/>
          <p14:tracePt t="3183" x="3340100" y="1312863"/>
          <p14:tracePt t="3200" x="3303588" y="1339850"/>
          <p14:tracePt t="3217" x="3268663" y="1374775"/>
          <p14:tracePt t="3235" x="3241675" y="1411288"/>
          <p14:tracePt t="3250" x="3224213" y="1428750"/>
          <p14:tracePt t="3267" x="3187700" y="1446213"/>
          <p14:tracePt t="3283" x="3125788" y="1473200"/>
          <p14:tracePt t="3300" x="3098800" y="1482725"/>
          <p14:tracePt t="3317" x="3098800" y="1490663"/>
          <p14:tracePt t="3579" x="3108325" y="1509713"/>
          <p14:tracePt t="3587" x="3108325" y="1517650"/>
          <p14:tracePt t="3627" x="3116263" y="1527175"/>
          <p14:tracePt t="3634" x="3125788" y="1527175"/>
          <p14:tracePt t="3643" x="3125788" y="1536700"/>
          <p14:tracePt t="3651" x="3133725" y="1536700"/>
          <p14:tracePt t="3667" x="3133725" y="1544638"/>
          <p14:tracePt t="3697" x="3143250" y="1554163"/>
          <p14:tracePt t="3714" x="3152775" y="1554163"/>
          <p14:tracePt t="3721" x="3160713" y="1562100"/>
          <p14:tracePt t="3742" x="3179763" y="1562100"/>
          <p14:tracePt t="3751" x="3179763" y="1581150"/>
          <p14:tracePt t="3767" x="3187700" y="1581150"/>
          <p14:tracePt t="3783" x="3205163" y="1581150"/>
          <p14:tracePt t="3800" x="3214688" y="1581150"/>
          <p14:tracePt t="3817" x="3232150" y="1581150"/>
          <p14:tracePt t="3833" x="3268663" y="1581150"/>
          <p14:tracePt t="3850" x="3313113" y="1571625"/>
          <p14:tracePt t="3867" x="3394075" y="1562100"/>
          <p14:tracePt t="3885" x="3490913" y="1562100"/>
          <p14:tracePt t="3902" x="3517900" y="1562100"/>
          <p14:tracePt t="3917" x="3598863" y="1562100"/>
          <p14:tracePt t="3933" x="3679825" y="1544638"/>
          <p14:tracePt t="3950" x="3751263" y="1544638"/>
          <p14:tracePt t="3968" x="3813175" y="1544638"/>
          <p14:tracePt t="3984" x="3875088" y="1554163"/>
          <p14:tracePt t="4000" x="3946525" y="1554163"/>
          <p14:tracePt t="4017" x="3990975" y="1554163"/>
          <p14:tracePt t="4034" x="4037013" y="1544638"/>
          <p14:tracePt t="4050" x="4081463" y="1536700"/>
          <p14:tracePt t="4067" x="4133850" y="1509713"/>
          <p14:tracePt t="4083" x="4152900" y="1500188"/>
          <p14:tracePt t="4135" x="4152900" y="1490663"/>
          <p14:tracePt t="4159" x="4160838" y="1482725"/>
          <p14:tracePt t="4167" x="4160838" y="1465263"/>
          <p14:tracePt t="4173" x="4160838" y="1455738"/>
          <p14:tracePt t="4183" x="4152900" y="1438275"/>
          <p14:tracePt t="4200" x="4125913" y="1411288"/>
          <p14:tracePt t="4217" x="4108450" y="1374775"/>
          <p14:tracePt t="4234" x="4089400" y="1339850"/>
          <p14:tracePt t="4250" x="4062413" y="1322388"/>
          <p14:tracePt t="4267" x="4037013" y="1303338"/>
          <p14:tracePt t="4283" x="4027488" y="1295400"/>
          <p14:tracePt t="4300" x="4017963" y="1295400"/>
          <p14:tracePt t="4317" x="3990975" y="1268413"/>
          <p14:tracePt t="4333" x="3965575" y="1250950"/>
          <p14:tracePt t="4350" x="3938588" y="1241425"/>
          <p14:tracePt t="4367" x="3911600" y="1223963"/>
          <p14:tracePt t="4385" x="3867150" y="1196975"/>
          <p14:tracePt t="4401" x="3848100" y="1187450"/>
          <p14:tracePt t="4417" x="3822700" y="1169988"/>
          <p14:tracePt t="4433" x="3795713" y="1160463"/>
          <p14:tracePt t="4450" x="3776663" y="1143000"/>
          <p14:tracePt t="4467" x="3751263" y="1143000"/>
          <p14:tracePt t="4483" x="3732213" y="1143000"/>
          <p14:tracePt t="4500" x="3714750" y="1143000"/>
          <p14:tracePt t="4517" x="3679825" y="1143000"/>
          <p14:tracePt t="4533" x="3660775" y="1143000"/>
          <p14:tracePt t="4550" x="3643313" y="1143000"/>
          <p14:tracePt t="4567" x="3608388" y="1143000"/>
          <p14:tracePt t="4584" x="3562350" y="1152525"/>
          <p14:tracePt t="4600" x="3527425" y="1169988"/>
          <p14:tracePt t="4617" x="3482975" y="1187450"/>
          <p14:tracePt t="4634" x="3411538" y="1204913"/>
          <p14:tracePt t="4652" x="3384550" y="1223963"/>
          <p14:tracePt t="4667" x="3357563" y="1231900"/>
          <p14:tracePt t="4683" x="3340100" y="1231900"/>
          <p14:tracePt t="4700" x="3322638" y="1241425"/>
          <p14:tracePt t="4717" x="3295650" y="1250950"/>
          <p14:tracePt t="4734" x="3268663" y="1258888"/>
          <p14:tracePt t="4750" x="3251200" y="1276350"/>
          <p14:tracePt t="4768" x="3214688" y="1295400"/>
          <p14:tracePt t="4800" x="3214688" y="1303338"/>
          <p14:tracePt t="4893" x="3214688" y="1322388"/>
          <p14:tracePt t="4901" x="3214688" y="1330325"/>
          <p14:tracePt t="4909" x="3214688" y="1339850"/>
          <p14:tracePt t="4918" x="3214688" y="1357313"/>
          <p14:tracePt t="4933" x="3214688" y="1384300"/>
          <p14:tracePt t="4950" x="3232150" y="1419225"/>
          <p14:tracePt t="4968" x="3241675" y="1438275"/>
          <p14:tracePt t="4983" x="3251200" y="1455738"/>
          <p14:tracePt t="5000" x="3268663" y="1482725"/>
          <p14:tracePt t="5017" x="3276600" y="1500188"/>
          <p14:tracePt t="5033" x="3303588" y="1527175"/>
          <p14:tracePt t="5050" x="3322638" y="1536700"/>
          <p14:tracePt t="5067" x="3340100" y="1562100"/>
          <p14:tracePt t="5083" x="3357563" y="1581150"/>
          <p14:tracePt t="5100" x="3384550" y="1598613"/>
          <p14:tracePt t="5118" x="3419475" y="1625600"/>
          <p14:tracePt t="5135" x="3455988" y="1633538"/>
          <p14:tracePt t="5151" x="3490913" y="1633538"/>
          <p14:tracePt t="5167" x="3509963" y="1633538"/>
          <p14:tracePt t="5184" x="3527425" y="1643063"/>
          <p14:tracePt t="5200" x="3544888" y="1643063"/>
          <p14:tracePt t="5217" x="3589338" y="1643063"/>
          <p14:tracePt t="5234" x="3652838" y="1643063"/>
          <p14:tracePt t="5250" x="3687763" y="1643063"/>
          <p14:tracePt t="5267" x="3705225" y="1643063"/>
          <p14:tracePt t="5285" x="3759200" y="1633538"/>
          <p14:tracePt t="5300" x="3813175" y="1616075"/>
          <p14:tracePt t="5317" x="3875088" y="1608138"/>
          <p14:tracePt t="5333" x="3894138" y="1598613"/>
          <p14:tracePt t="5350" x="3911600" y="1571625"/>
          <p14:tracePt t="5367" x="3938588" y="1554163"/>
          <p14:tracePt t="5385" x="3965575" y="1544638"/>
          <p14:tracePt t="5401" x="3983038" y="1536700"/>
          <p14:tracePt t="5417" x="4010025" y="1536700"/>
          <p14:tracePt t="5495" x="4010025" y="1527175"/>
          <p14:tracePt t="5511" x="4010025" y="1490663"/>
          <p14:tracePt t="5519" x="4010025" y="1482725"/>
          <p14:tracePt t="5535" x="4010025" y="1446213"/>
          <p14:tracePt t="5551" x="3990975" y="1411288"/>
          <p14:tracePt t="5567" x="3973513" y="1393825"/>
          <p14:tracePt t="5584" x="3956050" y="1374775"/>
          <p14:tracePt t="5600" x="3929063" y="1357313"/>
          <p14:tracePt t="5617" x="3911600" y="1330325"/>
          <p14:tracePt t="5634" x="3902075" y="1312863"/>
          <p14:tracePt t="5651" x="3857625" y="1285875"/>
          <p14:tracePt t="5667" x="3848100" y="1285875"/>
          <p14:tracePt t="5684" x="3830638" y="1268413"/>
          <p14:tracePt t="5700" x="3803650" y="1258888"/>
          <p14:tracePt t="5717" x="3786188" y="1258888"/>
          <p14:tracePt t="5733" x="3768725" y="1250950"/>
          <p14:tracePt t="5751" x="3751263" y="1250950"/>
          <p14:tracePt t="5767" x="3714750" y="1250950"/>
          <p14:tracePt t="5783" x="3687763" y="1250950"/>
          <p14:tracePt t="5800" x="3652838" y="1250950"/>
          <p14:tracePt t="5816" x="3633788" y="1250950"/>
          <p14:tracePt t="5833" x="3598863" y="1250950"/>
          <p14:tracePt t="5851" x="3571875" y="1250950"/>
          <p14:tracePt t="5867" x="3517900" y="1276350"/>
          <p14:tracePt t="5884" x="3455988" y="1303338"/>
          <p14:tracePt t="5901" x="3367088" y="1330325"/>
          <p14:tracePt t="5918" x="3322638" y="1339850"/>
          <p14:tracePt t="5934" x="3259138" y="1347788"/>
          <p14:tracePt t="5950" x="3197225" y="1366838"/>
          <p14:tracePt t="5969" x="3179763" y="1384300"/>
          <p14:tracePt t="5984" x="3160713" y="1393825"/>
          <p14:tracePt t="6000" x="3133725" y="1419225"/>
          <p14:tracePt t="6017" x="3133725" y="1428750"/>
          <p14:tracePt t="6034" x="3125788" y="1438275"/>
          <p14:tracePt t="6051" x="3116263" y="1446213"/>
          <p14:tracePt t="6067" x="3108325" y="1455738"/>
          <p14:tracePt t="6084" x="3108325" y="1473200"/>
          <p14:tracePt t="6100" x="3098800" y="1500188"/>
          <p14:tracePt t="6117" x="3098800" y="1517650"/>
          <p14:tracePt t="6134" x="3108325" y="1554163"/>
          <p14:tracePt t="6152" x="3143250" y="1581150"/>
          <p14:tracePt t="6167" x="3160713" y="1598613"/>
          <p14:tracePt t="6184" x="3224213" y="1616075"/>
          <p14:tracePt t="6200" x="3295650" y="1643063"/>
          <p14:tracePt t="6217" x="3402013" y="1643063"/>
          <p14:tracePt t="6234" x="3509963" y="1643063"/>
          <p14:tracePt t="6251" x="3608388" y="1643063"/>
          <p14:tracePt t="6268" x="3751263" y="1633538"/>
          <p14:tracePt t="6283" x="3803650" y="1633538"/>
          <p14:tracePt t="6300" x="3965575" y="1608138"/>
          <p14:tracePt t="6316" x="4071938" y="1581150"/>
          <p14:tracePt t="6334" x="4179888" y="1581150"/>
          <p14:tracePt t="6350" x="4259263" y="1581150"/>
          <p14:tracePt t="6367" x="4340225" y="1581150"/>
          <p14:tracePt t="6384" x="4411663" y="1581150"/>
          <p14:tracePt t="6400" x="4456113" y="1581150"/>
          <p14:tracePt t="6511" x="4429125" y="1562100"/>
          <p14:tracePt t="6519" x="4394200" y="1562100"/>
          <p14:tracePt t="6536" x="4241800" y="1554163"/>
          <p14:tracePt t="6552" x="4089400" y="1536700"/>
          <p14:tracePt t="6567" x="3894138" y="1536700"/>
          <p14:tracePt t="6584" x="3670300" y="1544638"/>
          <p14:tracePt t="6600" x="3473450" y="1544638"/>
          <p14:tracePt t="6617" x="3375025" y="1544638"/>
          <p14:tracePt t="6634" x="3313113" y="1544638"/>
          <p14:tracePt t="6651" x="3303588" y="1544638"/>
          <p14:tracePt t="6747" x="3313113" y="1554163"/>
          <p14:tracePt t="6755" x="3348038" y="1571625"/>
          <p14:tracePt t="6767" x="3402013" y="1581150"/>
          <p14:tracePt t="6785" x="3608388" y="1625600"/>
          <p14:tracePt t="6801" x="3786188" y="1643063"/>
          <p14:tracePt t="6817" x="3983038" y="1643063"/>
          <p14:tracePt t="6834" x="4224338" y="1643063"/>
          <p14:tracePt t="6850" x="4411663" y="1643063"/>
          <p14:tracePt t="6867" x="4572000" y="1616075"/>
          <p14:tracePt t="6884" x="4625975" y="1616075"/>
          <p14:tracePt t="6900" x="4643438" y="1616075"/>
          <p14:tracePt t="7013" x="4633913" y="1608138"/>
          <p14:tracePt t="7021" x="4625975" y="1598613"/>
          <p14:tracePt t="7035" x="4562475" y="1571625"/>
          <p14:tracePt t="7052" x="4456113" y="1562100"/>
          <p14:tracePt t="7068" x="4251325" y="1527175"/>
          <p14:tracePt t="7084" x="3990975" y="1509713"/>
          <p14:tracePt t="7100" x="3705225" y="1509713"/>
          <p14:tracePt t="7117" x="3509963" y="1490663"/>
          <p14:tracePt t="7134" x="3402013" y="1490663"/>
          <p14:tracePt t="7151" x="3340100" y="1482725"/>
          <p14:tracePt t="7154" x="3322638" y="1473200"/>
          <p14:tracePt t="7167" x="3313113" y="1473200"/>
          <p14:tracePt t="7294" x="3330575" y="1482725"/>
          <p14:tracePt t="7300" x="3367088" y="1490663"/>
          <p14:tracePt t="7309" x="3419475" y="1509713"/>
          <p14:tracePt t="7316" x="3482975" y="1527175"/>
          <p14:tracePt t="7333" x="3652838" y="1536700"/>
          <p14:tracePt t="7350" x="3822700" y="1536700"/>
          <p14:tracePt t="7367" x="4017963" y="1527175"/>
          <p14:tracePt t="7384" x="4179888" y="1500188"/>
          <p14:tracePt t="7401" x="4286250" y="1482725"/>
          <p14:tracePt t="7419" x="4402138" y="1446213"/>
          <p14:tracePt t="7434" x="4411663" y="1438275"/>
          <p14:tracePt t="8124" x="4375150" y="1428750"/>
          <p14:tracePt t="8132" x="4303713" y="1428750"/>
          <p14:tracePt t="8139" x="4205288" y="1428750"/>
          <p14:tracePt t="8150" x="4108450" y="1428750"/>
          <p14:tracePt t="8167" x="3894138" y="1428750"/>
          <p14:tracePt t="8186" x="3589338" y="1482725"/>
          <p14:tracePt t="8202" x="3394075" y="1517650"/>
          <p14:tracePt t="8217" x="3259138" y="1536700"/>
          <p14:tracePt t="8234" x="3197225" y="1544638"/>
          <p14:tracePt t="8251" x="3187700" y="1544638"/>
          <p14:tracePt t="8365" x="3187700" y="1554163"/>
          <p14:tracePt t="8382" x="3197225" y="1554163"/>
          <p14:tracePt t="8390" x="3232150" y="1562100"/>
          <p14:tracePt t="8401" x="3259138" y="1562100"/>
          <p14:tracePt t="8417" x="3367088" y="1562100"/>
          <p14:tracePt t="8435" x="3527425" y="1562100"/>
          <p14:tracePt t="8452" x="3633788" y="1536700"/>
          <p14:tracePt t="8467" x="3741738" y="1517650"/>
          <p14:tracePt t="8484" x="3840163" y="1509713"/>
          <p14:tracePt t="8501" x="3946525" y="1482725"/>
          <p14:tracePt t="8517" x="3990975" y="1465263"/>
          <p14:tracePt t="8534" x="4027488" y="1465263"/>
          <p14:tracePt t="8551" x="4044950" y="1465263"/>
          <p14:tracePt t="8567" x="4062413" y="1473200"/>
          <p14:tracePt t="8586" x="4098925" y="1482725"/>
          <p14:tracePt t="8602" x="4116388" y="1490663"/>
          <p14:tracePt t="8617" x="4116388" y="1500188"/>
          <p14:tracePt t="8709" x="4081463" y="1490663"/>
          <p14:tracePt t="8718" x="4044950" y="1473200"/>
          <p14:tracePt t="8726" x="4000500" y="1473200"/>
          <p14:tracePt t="8734" x="3946525" y="1465263"/>
          <p14:tracePt t="8751" x="3840163" y="1446213"/>
          <p14:tracePt t="8767" x="3732213" y="1428750"/>
          <p14:tracePt t="8784" x="3633788" y="1419225"/>
          <p14:tracePt t="8801" x="3562350" y="1401763"/>
          <p14:tracePt t="8818" x="3527425" y="1393825"/>
          <p14:tracePt t="8834" x="3509963" y="1393825"/>
          <p14:tracePt t="8851" x="3509963" y="1384300"/>
          <p14:tracePt t="8975" x="3527425" y="1401763"/>
          <p14:tracePt t="8984" x="3554413" y="1411288"/>
          <p14:tracePt t="8992" x="3608388" y="1411288"/>
          <p14:tracePt t="9001" x="3679825" y="1428750"/>
          <p14:tracePt t="9017" x="3857625" y="1438275"/>
          <p14:tracePt t="9034" x="4125913" y="1455738"/>
          <p14:tracePt t="9051" x="4411663" y="1500188"/>
          <p14:tracePt t="9067" x="4705350" y="1517650"/>
          <p14:tracePt t="9086" x="4875213" y="1527175"/>
          <p14:tracePt t="9101" x="4884738" y="1536700"/>
          <p14:tracePt t="9213" x="4848225" y="1527175"/>
          <p14:tracePt t="9218" x="4813300" y="1527175"/>
          <p14:tracePt t="9234" x="4732338" y="1509713"/>
          <p14:tracePt t="9251" x="4625975" y="1509713"/>
          <p14:tracePt t="9267" x="4518025" y="1509713"/>
          <p14:tracePt t="9284" x="4357688" y="1509713"/>
          <p14:tracePt t="9301" x="4224338" y="1536700"/>
          <p14:tracePt t="9317" x="4089400" y="1536700"/>
          <p14:tracePt t="9336" x="3929063" y="1544638"/>
          <p14:tracePt t="9352" x="3857625" y="1562100"/>
          <p14:tracePt t="9367" x="3813175" y="1562100"/>
          <p14:tracePt t="9384" x="3786188" y="1571625"/>
          <p14:tracePt t="9462" x="3786188" y="1581150"/>
          <p14:tracePt t="9470" x="3786188" y="1589088"/>
          <p14:tracePt t="9484" x="3813175" y="1608138"/>
          <p14:tracePt t="9501" x="3830638" y="1625600"/>
          <p14:tracePt t="9517" x="3875088" y="1652588"/>
          <p14:tracePt t="9534" x="3956050" y="1670050"/>
          <p14:tracePt t="9551" x="4037013" y="1679575"/>
          <p14:tracePt t="9567" x="4098925" y="1687513"/>
          <p14:tracePt t="9585" x="4179888" y="1704975"/>
          <p14:tracePt t="9603" x="4224338" y="1714500"/>
          <p14:tracePt t="9617" x="4259263" y="1714500"/>
          <p14:tracePt t="9634" x="4276725" y="1714500"/>
          <p14:tracePt t="9704" x="4276725" y="1704975"/>
          <p14:tracePt t="9713" x="4268788" y="1697038"/>
          <p14:tracePt t="9720" x="4259263" y="1687513"/>
          <p14:tracePt t="9734" x="4187825" y="1660525"/>
          <p14:tracePt t="9751" x="4054475" y="1633538"/>
          <p14:tracePt t="9768" x="3830638" y="1598613"/>
          <p14:tracePt t="9784" x="3608388" y="1581150"/>
          <p14:tracePt t="9801" x="3438525" y="1562100"/>
          <p14:tracePt t="9818" x="3330575" y="1544638"/>
          <p14:tracePt t="9835" x="3170238" y="1554163"/>
          <p14:tracePt t="9852" x="3143250" y="1562100"/>
          <p14:tracePt t="9901" x="3143250" y="1571625"/>
          <p14:tracePt t="9914" x="3187700" y="1608138"/>
          <p14:tracePt t="9922" x="3241675" y="1625600"/>
          <p14:tracePt t="9934" x="3322638" y="1643063"/>
          <p14:tracePt t="9951" x="3429000" y="1670050"/>
          <p14:tracePt t="9969" x="3840163" y="1704975"/>
          <p14:tracePt t="9986" x="4179888" y="1704975"/>
          <p14:tracePt t="10001" x="4465638" y="1679575"/>
          <p14:tracePt t="10017" x="4660900" y="1679575"/>
          <p14:tracePt t="10034" x="4724400" y="1679575"/>
          <p14:tracePt t="10110" x="4724400" y="1670050"/>
          <p14:tracePt t="10118" x="4714875" y="1652588"/>
          <p14:tracePt t="10126" x="4705350" y="1643063"/>
          <p14:tracePt t="10134" x="4679950" y="1633538"/>
          <p14:tracePt t="10152" x="4598988" y="1608138"/>
          <p14:tracePt t="10168" x="4527550" y="1598613"/>
          <p14:tracePt t="10184" x="4446588" y="1598613"/>
          <p14:tracePt t="10201" x="4357688" y="1598613"/>
          <p14:tracePt t="10218" x="4251325" y="1598613"/>
          <p14:tracePt t="10236" x="4098925" y="1643063"/>
          <p14:tracePt t="10252" x="4054475" y="1652588"/>
          <p14:tracePt t="10267" x="4010025" y="1660525"/>
          <p14:tracePt t="10284" x="3983038" y="1660525"/>
          <p14:tracePt t="10301" x="3973513" y="1660525"/>
          <p14:tracePt t="10408" x="3990975" y="1670050"/>
          <p14:tracePt t="10416" x="4000500" y="1670050"/>
          <p14:tracePt t="10424" x="4037013" y="1670050"/>
          <p14:tracePt t="10434" x="4071938" y="1670050"/>
          <p14:tracePt t="10451" x="4160838" y="1687513"/>
          <p14:tracePt t="10468" x="4259263" y="1687513"/>
          <p14:tracePt t="10485" x="4330700" y="1679575"/>
          <p14:tracePt t="10503" x="4348163" y="1679575"/>
          <p14:tracePt t="10604" x="4348163" y="1670050"/>
          <p14:tracePt t="10610" x="4340225" y="1660525"/>
          <p14:tracePt t="10619" x="4330700" y="1660525"/>
          <p14:tracePt t="10635" x="4251325" y="1652588"/>
          <p14:tracePt t="10651" x="4179888" y="1633538"/>
          <p14:tracePt t="10667" x="4133850" y="1633538"/>
          <p14:tracePt t="10684" x="4108450" y="1633538"/>
          <p14:tracePt t="10701" x="4081463" y="1633538"/>
          <p14:tracePt t="10717" x="4062413" y="1633538"/>
          <p14:tracePt t="11080" x="4062413" y="1652588"/>
          <p14:tracePt t="11236" x="4044950" y="1652588"/>
          <p14:tracePt t="27893" x="4010025" y="1633538"/>
          <p14:tracePt t="27901" x="3990975" y="1608138"/>
          <p14:tracePt t="27909" x="3946525" y="1598613"/>
          <p14:tracePt t="27919" x="3911600" y="1571625"/>
          <p14:tracePt t="27936" x="3830638" y="1527175"/>
          <p14:tracePt t="27955" x="3714750" y="1473200"/>
          <p14:tracePt t="27972" x="3633788" y="1419225"/>
          <p14:tracePt t="27987" x="3554413" y="1393825"/>
          <p14:tracePt t="28003" x="3490913" y="1374775"/>
          <p14:tracePt t="28020" x="3438525" y="1347788"/>
          <p14:tracePt t="28036" x="3419475" y="1339850"/>
          <p14:tracePt t="28053" x="3402013" y="1330325"/>
          <p14:tracePt t="28069" x="3394075" y="1312863"/>
          <p14:tracePt t="28087" x="3394075" y="1303338"/>
          <p14:tracePt t="28103" x="3394075" y="1285875"/>
          <p14:tracePt t="28120" x="3394075" y="1276350"/>
          <p14:tracePt t="28136" x="3394075" y="1258888"/>
          <p14:tracePt t="28153" x="3402013" y="1231900"/>
          <p14:tracePt t="28170" x="3411538" y="1204913"/>
          <p14:tracePt t="28186" x="3419475" y="1179513"/>
          <p14:tracePt t="28204" x="3419475" y="1160463"/>
          <p14:tracePt t="28221" x="3419475" y="1133475"/>
          <p14:tracePt t="28237" x="3419475" y="1108075"/>
          <p14:tracePt t="28253" x="3402013" y="1098550"/>
          <p14:tracePt t="28270" x="3394075" y="1089025"/>
          <p14:tracePt t="28286" x="3367088" y="1081088"/>
          <p14:tracePt t="28303" x="3348038" y="1071563"/>
          <p14:tracePt t="28320" x="3330575" y="1071563"/>
          <p14:tracePt t="28336" x="3313113" y="1071563"/>
          <p14:tracePt t="28353" x="3276600" y="1071563"/>
          <p14:tracePt t="28370" x="3259138" y="1071563"/>
          <p14:tracePt t="28386" x="3241675" y="1081088"/>
          <p14:tracePt t="28403" x="3224213" y="1081088"/>
          <p14:tracePt t="28471" x="3214688" y="1108075"/>
          <p14:tracePt t="28479" x="3205163" y="1116013"/>
          <p14:tracePt t="28488" x="3205163" y="1125538"/>
          <p14:tracePt t="28503" x="3197225" y="1143000"/>
          <p14:tracePt t="28520" x="3197225" y="1152525"/>
          <p14:tracePt t="28536" x="3197225" y="1179513"/>
          <p14:tracePt t="28553" x="3197225" y="1196975"/>
          <p14:tracePt t="28570" x="3197225" y="1214438"/>
          <p14:tracePt t="28586" x="3205163" y="1231900"/>
          <p14:tracePt t="28603" x="3214688" y="1268413"/>
          <p14:tracePt t="28620" x="3241675" y="1285875"/>
          <p14:tracePt t="28636" x="3259138" y="1322388"/>
          <p14:tracePt t="28653" x="3268663" y="1339850"/>
          <p14:tracePt t="28670" x="3276600" y="1357313"/>
          <p14:tracePt t="28686" x="3303588" y="1384300"/>
          <p14:tracePt t="28705" x="3330575" y="1411288"/>
          <p14:tracePt t="28721" x="3348038" y="1428750"/>
          <p14:tracePt t="28737" x="3367088" y="1455738"/>
          <p14:tracePt t="28754" x="3394075" y="1473200"/>
          <p14:tracePt t="28770" x="3411538" y="1490663"/>
          <p14:tracePt t="28786" x="3419475" y="1509713"/>
          <p14:tracePt t="28803" x="3438525" y="1527175"/>
          <p14:tracePt t="28820" x="3465513" y="1527175"/>
          <p14:tracePt t="28836" x="3482975" y="1527175"/>
          <p14:tracePt t="28853" x="3500438" y="1517650"/>
          <p14:tracePt t="28870" x="3536950" y="1482725"/>
          <p14:tracePt t="28886" x="3554413" y="1455738"/>
          <p14:tracePt t="28904" x="3571875" y="1438275"/>
          <p14:tracePt t="28920" x="3589338" y="1419225"/>
          <p14:tracePt t="28936" x="3598863" y="1401763"/>
          <p14:tracePt t="28953" x="3598863" y="1374775"/>
          <p14:tracePt t="28972" x="3598863" y="1339850"/>
          <p14:tracePt t="28987" x="3598863" y="1285875"/>
          <p14:tracePt t="29003" x="3598863" y="1258888"/>
          <p14:tracePt t="29020" x="3581400" y="1241425"/>
          <p14:tracePt t="29036" x="3562350" y="1214438"/>
          <p14:tracePt t="29053" x="3544888" y="1204913"/>
          <p14:tracePt t="29070" x="3527425" y="1187450"/>
          <p14:tracePt t="29086" x="3500438" y="1179513"/>
          <p14:tracePt t="29105" x="3473450" y="1152525"/>
          <p14:tracePt t="29122" x="3455988" y="1143000"/>
          <p14:tracePt t="29136" x="3429000" y="1133475"/>
          <p14:tracePt t="29153" x="3411538" y="1133475"/>
          <p14:tracePt t="29170" x="3394075" y="1133475"/>
          <p14:tracePt t="29187" x="3367088" y="1133475"/>
          <p14:tracePt t="29203" x="3348038" y="1133475"/>
          <p14:tracePt t="29221" x="3276600" y="1160463"/>
          <p14:tracePt t="29237" x="3251200" y="1187450"/>
          <p14:tracePt t="29254" x="3214688" y="1196975"/>
          <p14:tracePt t="29270" x="3197225" y="1214438"/>
          <p14:tracePt t="29286" x="3170238" y="1231900"/>
          <p14:tracePt t="29303" x="3152775" y="1258888"/>
          <p14:tracePt t="29320" x="3133725" y="1276350"/>
          <p14:tracePt t="29336" x="3116263" y="1285875"/>
          <p14:tracePt t="29354" x="3098800" y="1303338"/>
          <p14:tracePt t="29372" x="3098800" y="1339850"/>
          <p14:tracePt t="29387" x="3098800" y="1357313"/>
          <p14:tracePt t="29403" x="3108325" y="1374775"/>
          <p14:tracePt t="29420" x="3108325" y="1393825"/>
          <p14:tracePt t="29436" x="3125788" y="1419225"/>
          <p14:tracePt t="29453" x="3133725" y="1438275"/>
          <p14:tracePt t="29471" x="3143250" y="1446213"/>
          <p14:tracePt t="29488" x="3152775" y="1455738"/>
          <p14:tracePt t="29503" x="3160713" y="1465263"/>
          <p14:tracePt t="29520" x="3187700" y="1490663"/>
          <p14:tracePt t="29536" x="3197225" y="1509713"/>
          <p14:tracePt t="29553" x="3214688" y="1527175"/>
          <p14:tracePt t="29570" x="3232150" y="1554163"/>
          <p14:tracePt t="29586" x="3259138" y="1571625"/>
          <p14:tracePt t="29603" x="3276600" y="1589088"/>
          <p14:tracePt t="29621" x="3295650" y="1608138"/>
          <p14:tracePt t="29638" x="3313113" y="1625600"/>
          <p14:tracePt t="29653" x="3340100" y="1625600"/>
          <p14:tracePt t="29670" x="3357563" y="1633538"/>
          <p14:tracePt t="29686" x="3375025" y="1643063"/>
          <p14:tracePt t="29703" x="3402013" y="1652588"/>
          <p14:tracePt t="29720" x="3419475" y="1660525"/>
          <p14:tracePt t="29738" x="3438525" y="1670050"/>
          <p14:tracePt t="29754" x="3446463" y="1670050"/>
          <p14:tracePt t="29770" x="3455988" y="1670050"/>
          <p14:tracePt t="30896" x="3455988" y="1652588"/>
          <p14:tracePt t="30904" x="3455988" y="1633538"/>
          <p14:tracePt t="30912" x="3446463" y="1625600"/>
          <p14:tracePt t="30928" x="3438525" y="1616075"/>
          <p14:tracePt t="30937" x="3438525" y="1608138"/>
          <p14:tracePt t="32720" x="3455988" y="1598613"/>
          <p14:tracePt t="32728" x="3500438" y="1581150"/>
          <p14:tracePt t="32737" x="3536950" y="1571625"/>
          <p14:tracePt t="32753" x="3589338" y="1544638"/>
          <p14:tracePt t="32770" x="3633788" y="1517650"/>
          <p14:tracePt t="32787" x="3670300" y="1500188"/>
          <p14:tracePt t="32804" x="3687763" y="1482725"/>
          <p14:tracePt t="32820" x="3687763" y="1465263"/>
          <p14:tracePt t="32837" x="3687763" y="1438275"/>
          <p14:tracePt t="32853" x="3687763" y="1411288"/>
          <p14:tracePt t="32870" x="3687763" y="1347788"/>
          <p14:tracePt t="32887" x="3687763" y="1268413"/>
          <p14:tracePt t="32906" x="3652838" y="1214438"/>
          <p14:tracePt t="32922" x="3625850" y="1179513"/>
          <p14:tracePt t="32939" x="3608388" y="1160463"/>
          <p14:tracePt t="32954" x="3589338" y="1133475"/>
          <p14:tracePt t="32971" x="3571875" y="1116013"/>
          <p14:tracePt t="32987" x="3544888" y="1108075"/>
          <p14:tracePt t="33004" x="3527425" y="1089025"/>
          <p14:tracePt t="33021" x="3509963" y="1062038"/>
          <p14:tracePt t="33037" x="3482975" y="1054100"/>
          <p14:tracePt t="33054" x="3465513" y="1036638"/>
          <p14:tracePt t="33071" x="3438525" y="1009650"/>
          <p14:tracePt t="33087" x="3419475" y="1000125"/>
          <p14:tracePt t="33104" x="3394075" y="973138"/>
          <p14:tracePt t="33120" x="3375025" y="965200"/>
          <p14:tracePt t="33137" x="3357563" y="955675"/>
          <p14:tracePt t="33154" x="3330575" y="946150"/>
          <p14:tracePt t="33170" x="3313113" y="946150"/>
          <p14:tracePt t="33203" x="3303588" y="946150"/>
          <p14:tracePt t="33250" x="3295650" y="946150"/>
          <p14:tracePt t="33258" x="3286125" y="955675"/>
          <p14:tracePt t="33271" x="3276600" y="965200"/>
          <p14:tracePt t="33286" x="3251200" y="990600"/>
          <p14:tracePt t="33303" x="3232150" y="1009650"/>
          <p14:tracePt t="33320" x="3224213" y="1027113"/>
          <p14:tracePt t="33337" x="3214688" y="1044575"/>
          <p14:tracePt t="33354" x="3214688" y="1054100"/>
          <p14:tracePt t="33503" x="3214688" y="1081088"/>
          <p14:tracePt t="33508" x="3214688" y="1089025"/>
          <p14:tracePt t="33520" x="3214688" y="1108075"/>
          <p14:tracePt t="33537" x="3214688" y="1160463"/>
          <p14:tracePt t="33554" x="3214688" y="1187450"/>
          <p14:tracePt t="33572" x="3214688" y="1231900"/>
          <p14:tracePt t="33589" x="3232150" y="1268413"/>
          <p14:tracePt t="33604" x="3232150" y="1312863"/>
          <p14:tracePt t="33620" x="3259138" y="1339850"/>
          <p14:tracePt t="33637" x="3268663" y="1357313"/>
          <p14:tracePt t="33653" x="3276600" y="1384300"/>
          <p14:tracePt t="33670" x="3286125" y="1401763"/>
          <p14:tracePt t="33674" x="3295650" y="1411288"/>
          <p14:tracePt t="33688" x="3322638" y="1428750"/>
          <p14:tracePt t="33704" x="3348038" y="1455738"/>
          <p14:tracePt t="33720" x="3411538" y="1482725"/>
          <p14:tracePt t="33737" x="3465513" y="1500188"/>
          <p14:tracePt t="33754" x="3500438" y="1517650"/>
          <p14:tracePt t="33770" x="3571875" y="1517650"/>
          <p14:tracePt t="33787" x="3633788" y="1517650"/>
          <p14:tracePt t="33804" x="3679825" y="1517650"/>
          <p14:tracePt t="33822" x="3732213" y="1517650"/>
          <p14:tracePt t="33838" x="3813175" y="1527175"/>
          <p14:tracePt t="33854" x="3902075" y="1527175"/>
          <p14:tracePt t="33870" x="3973513" y="1527175"/>
          <p14:tracePt t="33887" x="4054475" y="1527175"/>
          <p14:tracePt t="33904" x="4133850" y="1527175"/>
          <p14:tracePt t="33920" x="4224338" y="1544638"/>
          <p14:tracePt t="33937" x="4303713" y="1554163"/>
          <p14:tracePt t="33954" x="4446588" y="1581150"/>
          <p14:tracePt t="33971" x="4554538" y="1581150"/>
          <p14:tracePt t="33987" x="4660900" y="1581150"/>
          <p14:tracePt t="34004" x="4741863" y="1598613"/>
          <p14:tracePt t="34020" x="4803775" y="1598613"/>
          <p14:tracePt t="34037" x="4830763" y="1598613"/>
          <p14:tracePt t="34054" x="4875213" y="1608138"/>
          <p14:tracePt t="34072" x="4921250" y="1608138"/>
          <p14:tracePt t="34089" x="4938713" y="1608138"/>
          <p14:tracePt t="34104" x="4956175" y="1608138"/>
          <p14:tracePt t="34120" x="4983163" y="1608138"/>
          <p14:tracePt t="34137" x="5000625" y="1608138"/>
          <p14:tracePt t="34154" x="5018088" y="1608138"/>
          <p14:tracePt t="34170" x="5045075" y="1608138"/>
          <p14:tracePt t="34187" x="5072063" y="1608138"/>
          <p14:tracePt t="34204" x="5143500" y="1643063"/>
          <p14:tracePt t="34220" x="5180013" y="1670050"/>
          <p14:tracePt t="34237" x="5232400" y="1687513"/>
          <p14:tracePt t="34254" x="5251450" y="1714500"/>
          <p14:tracePt t="34270" x="5268913" y="1731963"/>
          <p14:tracePt t="34286" x="5286375" y="1741488"/>
          <p14:tracePt t="34303" x="5313363" y="1758950"/>
          <p14:tracePt t="34339" x="5330825" y="1768475"/>
          <p14:tracePt t="34354" x="5340350" y="1785938"/>
          <p14:tracePt t="34370" x="5349875" y="1785938"/>
          <p14:tracePt t="34408" x="5349875" y="1795463"/>
          <p14:tracePt t="34478" x="5357813" y="1795463"/>
          <p14:tracePt t="34494" x="5367338" y="1776413"/>
          <p14:tracePt t="34503" x="5384800" y="1768475"/>
          <p14:tracePt t="34510" x="5384800" y="1758950"/>
          <p14:tracePt t="34520" x="5394325" y="1751013"/>
          <p14:tracePt t="34537" x="5411788" y="1731963"/>
          <p14:tracePt t="34554" x="5421313" y="1704975"/>
          <p14:tracePt t="34570" x="5429250" y="1687513"/>
          <p14:tracePt t="34587" x="5438775" y="1679575"/>
          <p14:tracePt t="34604" x="5465763" y="1670050"/>
          <p14:tracePt t="34620" x="5473700" y="1660525"/>
          <p14:tracePt t="34637" x="5483225" y="1660525"/>
          <p14:tracePt t="34654" x="5500688" y="1652588"/>
          <p14:tracePt t="34658" x="5510213" y="1652588"/>
          <p14:tracePt t="34670" x="5537200" y="1652588"/>
          <p14:tracePt t="34687" x="5599113" y="1652588"/>
          <p14:tracePt t="34704" x="5635625" y="1633538"/>
          <p14:tracePt t="34722" x="5661025" y="1625600"/>
          <p14:tracePt t="34737" x="5680075" y="1625600"/>
          <p14:tracePt t="34838" x="5688013" y="1625600"/>
          <p14:tracePt t="34855" x="5697538" y="1625600"/>
          <p14:tracePt t="34863" x="5715000" y="1625600"/>
          <p14:tracePt t="34871" x="5724525" y="1625600"/>
          <p14:tracePt t="34887" x="5732463" y="1625600"/>
          <p14:tracePt t="34932" x="5741988" y="1625600"/>
          <p14:tracePt t="34972" x="5741988" y="1616075"/>
          <p14:tracePt t="34994" x="5751513" y="1616075"/>
          <p14:tracePt t="35003" x="5759450" y="1616075"/>
          <p14:tracePt t="35010" x="5768975" y="1616075"/>
          <p14:tracePt t="35021" x="5786438" y="1616075"/>
          <p14:tracePt t="35144" x="5795963" y="1616075"/>
          <p14:tracePt t="35183" x="5803900" y="1616075"/>
          <p14:tracePt t="35199" x="5813425" y="1616075"/>
          <p14:tracePt t="35207" x="5813425" y="1625600"/>
          <p14:tracePt t="35722" x="5803900" y="1625600"/>
          <p14:tracePt t="35746" x="5795963" y="1625600"/>
          <p14:tracePt t="35793" x="5795963" y="1633538"/>
          <p14:tracePt t="35809" x="5795963" y="1652588"/>
          <p14:tracePt t="35816" x="5803900" y="1652588"/>
          <p14:tracePt t="35824" x="5813425" y="1660525"/>
          <p14:tracePt t="35837" x="5822950" y="1670050"/>
          <p14:tracePt t="35854" x="5830888" y="1679575"/>
          <p14:tracePt t="35871" x="5867400" y="1704975"/>
          <p14:tracePt t="35887" x="5894388" y="1724025"/>
          <p14:tracePt t="35905" x="5921375" y="1741488"/>
          <p14:tracePt t="35920" x="5938838" y="1751013"/>
          <p14:tracePt t="35937" x="5956300" y="1758950"/>
          <p14:tracePt t="35954" x="5965825" y="1758950"/>
          <p14:tracePt t="35973" x="5973763" y="1768475"/>
          <p14:tracePt t="35989" x="6000750" y="1768475"/>
          <p14:tracePt t="36004" x="6010275" y="1768475"/>
          <p14:tracePt t="36021" x="6018213" y="1768475"/>
          <p14:tracePt t="36037" x="6037263" y="1768475"/>
          <p14:tracePt t="36054" x="6045200" y="1768475"/>
          <p14:tracePt t="36071" x="6072188" y="1768475"/>
          <p14:tracePt t="36087" x="6089650" y="1768475"/>
          <p14:tracePt t="36104" x="6116638" y="1768475"/>
          <p14:tracePt t="36121" x="6215063" y="1768475"/>
          <p14:tracePt t="36137" x="6259513" y="1768475"/>
          <p14:tracePt t="36154" x="6303963" y="1768475"/>
          <p14:tracePt t="36171" x="6330950" y="1768475"/>
          <p14:tracePt t="36187" x="6357938" y="1768475"/>
          <p14:tracePt t="36204" x="6402388" y="1751013"/>
          <p14:tracePt t="36221" x="6483350" y="1704975"/>
          <p14:tracePt t="36239" x="6554788" y="1687513"/>
          <p14:tracePt t="36255" x="6608763" y="1660525"/>
          <p14:tracePt t="36271" x="6653213" y="1633538"/>
          <p14:tracePt t="36286" x="6707188" y="1625600"/>
          <p14:tracePt t="36303" x="6724650" y="1616075"/>
          <p14:tracePt t="36321" x="6742113" y="1616075"/>
          <p14:tracePt t="36337" x="6751638" y="1616075"/>
          <p14:tracePt t="36378" x="6769100" y="1598613"/>
          <p14:tracePt t="36386" x="6778625" y="1598613"/>
          <p14:tracePt t="36395" x="6786563" y="1598613"/>
          <p14:tracePt t="36404" x="6796088" y="1598613"/>
          <p14:tracePt t="36421" x="6804025" y="1598613"/>
          <p14:tracePt t="36583" x="6804025" y="1589088"/>
          <p14:tracePt t="36599" x="6813550" y="1581150"/>
          <p14:tracePt t="36661" x="6823075" y="1581150"/>
          <p14:tracePt t="36685" x="6823075" y="1571625"/>
          <p14:tracePt t="36825" x="6831013" y="1581150"/>
          <p14:tracePt t="36833" x="6850063" y="1581150"/>
          <p14:tracePt t="37005" x="6850063" y="1589088"/>
          <p14:tracePt t="37029" x="6840538" y="1608138"/>
          <p14:tracePt t="37037" x="6831013" y="1608138"/>
          <p14:tracePt t="37053" x="6823075" y="1608138"/>
          <p14:tracePt t="37069" x="6813550" y="1608138"/>
          <p14:tracePt t="37077" x="6804025" y="1598613"/>
          <p14:tracePt t="37087" x="6796088" y="1598613"/>
          <p14:tracePt t="37104" x="6778625" y="1589088"/>
          <p14:tracePt t="37121" x="6778625" y="1581150"/>
          <p14:tracePt t="37137" x="6759575" y="1581150"/>
          <p14:tracePt t="37155" x="6751638" y="1571625"/>
          <p14:tracePt t="37171" x="6742113" y="1571625"/>
          <p14:tracePt t="37187" x="6732588" y="1562100"/>
          <p14:tracePt t="37204" x="6724650" y="1562100"/>
          <p14:tracePt t="37220" x="6724650" y="1527175"/>
          <p14:tracePt t="37237" x="6715125" y="1509713"/>
          <p14:tracePt t="37254" x="6715125" y="1482725"/>
          <p14:tracePt t="37270" x="6715125" y="1455738"/>
          <p14:tracePt t="37287" x="6715125" y="1438275"/>
          <p14:tracePt t="37304" x="6715125" y="1428750"/>
          <p14:tracePt t="37321" x="6715125" y="1419225"/>
          <p14:tracePt t="37553" x="6715125" y="1411288"/>
          <p14:tracePt t="37561" x="6732588" y="1393825"/>
          <p14:tracePt t="37571" x="6742113" y="1384300"/>
          <p14:tracePt t="37587" x="6769100" y="1366838"/>
          <p14:tracePt t="37604" x="6778625" y="1357313"/>
          <p14:tracePt t="37621" x="6786563" y="1357313"/>
          <p14:tracePt t="37637" x="6796088" y="1357313"/>
          <p14:tracePt t="37656" x="6804025" y="1357313"/>
          <p14:tracePt t="37671" x="6813550" y="1357313"/>
          <p14:tracePt t="37687" x="6840538" y="1357313"/>
          <p14:tracePt t="37704" x="6858000" y="1357313"/>
          <p14:tracePt t="37721" x="6867525" y="1347788"/>
          <p14:tracePt t="37737" x="6884988" y="1347788"/>
          <p14:tracePt t="37905" x="6884988" y="1339850"/>
          <p14:tracePt t="37921" x="6875463" y="1339850"/>
          <p14:tracePt t="37929" x="6858000" y="1322388"/>
          <p14:tracePt t="37938" x="6840538" y="1322388"/>
          <p14:tracePt t="37954" x="6813550" y="1312863"/>
          <p14:tracePt t="37973" x="6796088" y="1303338"/>
          <p14:tracePt t="37988" x="6769100" y="1303338"/>
          <p14:tracePt t="38004" x="6742113" y="1303338"/>
          <p14:tracePt t="38023" x="6707188" y="1303338"/>
          <p14:tracePt t="38038" x="6688138" y="1303338"/>
          <p14:tracePt t="38054" x="6670675" y="1303338"/>
          <p14:tracePt t="38071" x="6643688" y="1303338"/>
          <p14:tracePt t="38087" x="6635750" y="1303338"/>
          <p14:tracePt t="38104" x="6626225" y="1303338"/>
          <p14:tracePt t="38219" x="6616700" y="1303338"/>
          <p14:tracePt t="38225" x="6608763" y="1303338"/>
          <p14:tracePt t="38237" x="6599238" y="1312863"/>
          <p14:tracePt t="38254" x="6589713" y="1312863"/>
          <p14:tracePt t="38271" x="6581775" y="1312863"/>
          <p14:tracePt t="38289" x="6545263" y="1312863"/>
          <p14:tracePt t="38304" x="6527800" y="1312863"/>
          <p14:tracePt t="38321" x="6527800" y="1303338"/>
          <p14:tracePt t="67394" x="6492875" y="1303338"/>
          <p14:tracePt t="67402" x="6438900" y="1330325"/>
          <p14:tracePt t="67409" x="6357938" y="1366838"/>
          <p14:tracePt t="67424" x="6197600" y="1411288"/>
          <p14:tracePt t="67441" x="6081713" y="1438275"/>
          <p14:tracePt t="67458" x="5973763" y="1473200"/>
          <p14:tracePt t="67474" x="5884863" y="1482725"/>
          <p14:tracePt t="67492" x="5778500" y="1482725"/>
          <p14:tracePt t="67508" x="5626100" y="1482725"/>
          <p14:tracePt t="67526" x="5340350" y="1500188"/>
          <p14:tracePt t="67542" x="5116513" y="1536700"/>
          <p14:tracePt t="67558" x="4938713" y="1562100"/>
          <p14:tracePt t="67575" x="4759325" y="1598613"/>
          <p14:tracePt t="67591" x="4581525" y="1633538"/>
          <p14:tracePt t="67608" x="4375150" y="1679575"/>
          <p14:tracePt t="67624" x="4133850" y="1714500"/>
          <p14:tracePt t="67641" x="3857625" y="1751013"/>
          <p14:tracePt t="67658" x="3732213" y="1785938"/>
          <p14:tracePt t="67674" x="3562350" y="1822450"/>
          <p14:tracePt t="67692" x="3455988" y="1849438"/>
          <p14:tracePt t="67708" x="3322638" y="1884363"/>
          <p14:tracePt t="67724" x="3259138" y="1901825"/>
          <p14:tracePt t="67741" x="3205163" y="1920875"/>
          <p14:tracePt t="67862" x="3205163" y="1928813"/>
          <p14:tracePt t="67878" x="3214688" y="1938338"/>
          <p14:tracePt t="67887" x="3241675" y="1946275"/>
          <p14:tracePt t="67894" x="3276600" y="1946275"/>
          <p14:tracePt t="67908" x="3303588" y="1946275"/>
          <p14:tracePt t="67925" x="3419475" y="1928813"/>
          <p14:tracePt t="67942" x="3500438" y="1920875"/>
          <p14:tracePt t="67959" x="3571875" y="1893888"/>
          <p14:tracePt t="67976" x="3652838" y="1866900"/>
          <p14:tracePt t="67991" x="3697288" y="1866900"/>
          <p14:tracePt t="68008" x="3724275" y="1857375"/>
          <p14:tracePt t="68026" x="3759200" y="1857375"/>
          <p14:tracePt t="68043" x="3786188" y="1857375"/>
          <p14:tracePt t="68058" x="3813175" y="1857375"/>
          <p14:tracePt t="68075" x="3848100" y="1857375"/>
          <p14:tracePt t="68091" x="3875088" y="1857375"/>
          <p14:tracePt t="68108" x="3919538" y="1857375"/>
          <p14:tracePt t="68125" x="3946525" y="1857375"/>
          <p14:tracePt t="68222" x="3956050" y="1857375"/>
          <p14:tracePt t="68239" x="3990975" y="1857375"/>
          <p14:tracePt t="68246" x="4000500" y="1857375"/>
          <p14:tracePt t="68262" x="4010025" y="1857375"/>
          <p14:tracePt t="68275" x="4017963" y="1857375"/>
          <p14:tracePt t="68293" x="4054475" y="1866900"/>
          <p14:tracePt t="68309" x="4071938" y="1874838"/>
          <p14:tracePt t="68324" x="4089400" y="1874838"/>
          <p14:tracePt t="68341" x="4098925" y="1884363"/>
          <p14:tracePt t="68358" x="4108450" y="1884363"/>
          <p14:tracePt t="68374" x="4116388" y="1901825"/>
          <p14:tracePt t="68391" x="4133850" y="1901825"/>
          <p14:tracePt t="68408" x="4143375" y="1901825"/>
          <p14:tracePt t="68426" x="4170363" y="1901825"/>
          <p14:tracePt t="68441" x="4179888" y="1911350"/>
          <p14:tracePt t="68458" x="4187825" y="1911350"/>
          <p14:tracePt t="68475" x="4214813" y="1911350"/>
          <p14:tracePt t="68491" x="4224338" y="1911350"/>
          <p14:tracePt t="68508" x="4241800" y="1911350"/>
          <p14:tracePt t="68524" x="4276725" y="1911350"/>
          <p14:tracePt t="68543" x="4375150" y="1911350"/>
          <p14:tracePt t="68558" x="4394200" y="1911350"/>
          <p14:tracePt t="68575" x="4411663" y="1911350"/>
          <p14:tracePt t="68592" x="4438650" y="1911350"/>
          <p14:tracePt t="68608" x="4483100" y="1911350"/>
          <p14:tracePt t="68625" x="4527550" y="1911350"/>
          <p14:tracePt t="68641" x="4562475" y="1901825"/>
          <p14:tracePt t="68658" x="4581525" y="1901825"/>
          <p14:tracePt t="68674" x="4598988" y="1911350"/>
          <p14:tracePt t="68691" x="4608513" y="1911350"/>
          <p14:tracePt t="68708" x="4633913" y="1901825"/>
          <p14:tracePt t="68725" x="4652963" y="1884363"/>
          <p14:tracePt t="68741" x="4660900" y="1866900"/>
          <p14:tracePt t="68758" x="4679950" y="1849438"/>
          <p14:tracePt t="68775" x="4679950" y="1822450"/>
          <p14:tracePt t="68791" x="4679950" y="1803400"/>
          <p14:tracePt t="68808" x="4679950" y="1776413"/>
          <p14:tracePt t="68825" x="4660900" y="1751013"/>
          <p14:tracePt t="68841" x="4643438" y="1731963"/>
          <p14:tracePt t="68858" x="4616450" y="1714500"/>
          <p14:tracePt t="68875" x="4608513" y="1687513"/>
          <p14:tracePt t="68891" x="4589463" y="1670050"/>
          <p14:tracePt t="68908" x="4572000" y="1660525"/>
          <p14:tracePt t="68925" x="4537075" y="1643063"/>
          <p14:tracePt t="68943" x="4518025" y="1633538"/>
          <p14:tracePt t="68975" x="4500563" y="1625600"/>
          <p14:tracePt t="68991" x="4483100" y="1608138"/>
          <p14:tracePt t="69008" x="4465638" y="1589088"/>
          <p14:tracePt t="69025" x="4456113" y="1581150"/>
          <p14:tracePt t="69041" x="4438650" y="1571625"/>
          <p14:tracePt t="69058" x="4429125" y="1562100"/>
          <p14:tracePt t="69075" x="4419600" y="1554163"/>
          <p14:tracePt t="69091" x="4402138" y="1554163"/>
          <p14:tracePt t="69108" x="4384675" y="1554163"/>
          <p14:tracePt t="69125" x="4375150" y="1554163"/>
          <p14:tracePt t="69141" x="4357688" y="1554163"/>
          <p14:tracePt t="69158" x="4330700" y="1562100"/>
          <p14:tracePt t="69176" x="4303713" y="1581150"/>
          <p14:tracePt t="69193" x="4286250" y="1598613"/>
          <p14:tracePt t="69209" x="4259263" y="1616075"/>
          <p14:tracePt t="69225" x="4241800" y="1625600"/>
          <p14:tracePt t="69241" x="4232275" y="1633538"/>
          <p14:tracePt t="69258" x="4232275" y="1643063"/>
          <p14:tracePt t="69340" x="4224338" y="1652588"/>
          <p14:tracePt t="69355" x="4224338" y="1660525"/>
          <p14:tracePt t="69372" x="4224338" y="1670050"/>
          <p14:tracePt t="69380" x="4214813" y="1679575"/>
          <p14:tracePt t="69390" x="4214813" y="1697038"/>
          <p14:tracePt t="69408" x="4214813" y="1704975"/>
          <p14:tracePt t="69426" x="4214813" y="1731963"/>
          <p14:tracePt t="69443" x="4214813" y="1751013"/>
          <p14:tracePt t="69458" x="4214813" y="1776413"/>
          <p14:tracePt t="69475" x="4214813" y="1785938"/>
          <p14:tracePt t="69491" x="4224338" y="1795463"/>
          <p14:tracePt t="69508" x="4241800" y="1803400"/>
          <p14:tracePt t="69525" x="4251325" y="1822450"/>
          <p14:tracePt t="69541" x="4276725" y="1839913"/>
          <p14:tracePt t="69558" x="4295775" y="1857375"/>
          <p14:tracePt t="69576" x="4322763" y="1866900"/>
          <p14:tracePt t="69591" x="4348163" y="1874838"/>
          <p14:tracePt t="69608" x="4367213" y="1893888"/>
          <p14:tracePt t="69625" x="4375150" y="1911350"/>
          <p14:tracePt t="69641" x="4384675" y="1911350"/>
          <p14:tracePt t="69658" x="4411663" y="1920875"/>
          <p14:tracePt t="69676" x="4429125" y="1938338"/>
          <p14:tracePt t="69693" x="4438650" y="1946275"/>
          <p14:tracePt t="69710" x="4446588" y="1946275"/>
          <p14:tracePt t="69733" x="4456113" y="1955800"/>
          <p14:tracePt t="69749" x="4465638" y="1955800"/>
          <p14:tracePt t="69771" x="4473575" y="1955800"/>
          <p14:tracePt t="69795" x="4491038" y="1955800"/>
          <p14:tracePt t="69803" x="4500563" y="1955800"/>
          <p14:tracePt t="69819" x="4510088" y="1946275"/>
          <p14:tracePt t="69827" x="4518025" y="1938338"/>
          <p14:tracePt t="69841" x="4537075" y="1920875"/>
          <p14:tracePt t="69858" x="4545013" y="1893888"/>
          <p14:tracePt t="69874" x="4562475" y="1874838"/>
          <p14:tracePt t="69891" x="4581525" y="1857375"/>
          <p14:tracePt t="69908" x="4589463" y="1830388"/>
          <p14:tracePt t="69925" x="4598988" y="1812925"/>
          <p14:tracePt t="69943" x="4608513" y="1785938"/>
          <p14:tracePt t="69958" x="4616450" y="1758950"/>
          <p14:tracePt t="69975" x="4616450" y="1741488"/>
          <p14:tracePt t="69991" x="4616450" y="1731963"/>
          <p14:tracePt t="70008" x="4616450" y="1714500"/>
          <p14:tracePt t="70025" x="4616450" y="1687513"/>
          <p14:tracePt t="70041" x="4616450" y="1679575"/>
          <p14:tracePt t="70058" x="4608513" y="1660525"/>
          <p14:tracePt t="70075" x="4589463" y="1643063"/>
          <p14:tracePt t="70092" x="4572000" y="1625600"/>
          <p14:tracePt t="70108" x="4545013" y="1608138"/>
          <p14:tracePt t="70125" x="4527550" y="1589088"/>
          <p14:tracePt t="70141" x="4510088" y="1581150"/>
          <p14:tracePt t="70158" x="4500563" y="1571625"/>
          <p14:tracePt t="70175" x="4473575" y="1562100"/>
          <p14:tracePt t="70193" x="4446588" y="1562100"/>
          <p14:tracePt t="70209" x="4402138" y="1562100"/>
          <p14:tracePt t="70225" x="4384675" y="1562100"/>
          <p14:tracePt t="70241" x="4348163" y="1562100"/>
          <p14:tracePt t="70258" x="4313238" y="1571625"/>
          <p14:tracePt t="70275" x="4286250" y="1589088"/>
          <p14:tracePt t="70292" x="4259263" y="1598613"/>
          <p14:tracePt t="70308" x="4241800" y="1598613"/>
          <p14:tracePt t="70325" x="4224338" y="1598613"/>
          <p14:tracePt t="70389" x="4214813" y="1608138"/>
          <p14:tracePt t="70405" x="4197350" y="1616075"/>
          <p14:tracePt t="70413" x="4187825" y="1625600"/>
          <p14:tracePt t="70425" x="4179888" y="1633538"/>
          <p14:tracePt t="70441" x="4170363" y="1643063"/>
          <p14:tracePt t="70458" x="4152900" y="1670050"/>
          <p14:tracePt t="70475" x="4152900" y="1679575"/>
          <p14:tracePt t="70492" x="4143375" y="1697038"/>
          <p14:tracePt t="70508" x="4143375" y="1714500"/>
          <p14:tracePt t="70525" x="4143375" y="1741488"/>
          <p14:tracePt t="70541" x="4143375" y="1758950"/>
          <p14:tracePt t="70558" x="4143375" y="1776413"/>
          <p14:tracePt t="70577" x="4152900" y="1812925"/>
          <p14:tracePt t="70593" x="4170363" y="1830388"/>
          <p14:tracePt t="70609" x="4170363" y="1839913"/>
          <p14:tracePt t="70625" x="4179888" y="1857375"/>
          <p14:tracePt t="70641" x="4205288" y="1866900"/>
          <p14:tracePt t="70658" x="4214813" y="1893888"/>
          <p14:tracePt t="70675" x="4224338" y="1901825"/>
          <p14:tracePt t="70691" x="4241800" y="1911350"/>
          <p14:tracePt t="70708" x="4259263" y="1920875"/>
          <p14:tracePt t="70724" x="4286250" y="1920875"/>
          <p14:tracePt t="70741" x="4303713" y="1928813"/>
          <p14:tracePt t="70758" x="4322763" y="1938338"/>
          <p14:tracePt t="70774" x="4340225" y="1938338"/>
          <p14:tracePt t="70791" x="4367213" y="1938338"/>
          <p14:tracePt t="70808" x="4394200" y="1938338"/>
          <p14:tracePt t="70824" x="4429125" y="1938338"/>
          <p14:tracePt t="70842" x="4483100" y="1920875"/>
          <p14:tracePt t="70858" x="4500563" y="1911350"/>
          <p14:tracePt t="70874" x="4527550" y="1901825"/>
          <p14:tracePt t="70891" x="4545013" y="1874838"/>
          <p14:tracePt t="70908" x="4562475" y="1857375"/>
          <p14:tracePt t="70925" x="4589463" y="1839913"/>
          <p14:tracePt t="70941" x="4608513" y="1812925"/>
          <p14:tracePt t="70958" x="4616450" y="1795463"/>
          <p14:tracePt t="70975" x="4616450" y="1768475"/>
          <p14:tracePt t="70992" x="4625975" y="1751013"/>
          <p14:tracePt t="71008" x="4625975" y="1724025"/>
          <p14:tracePt t="71025" x="4625975" y="1704975"/>
          <p14:tracePt t="71041" x="4616450" y="1687513"/>
          <p14:tracePt t="71058" x="4608513" y="1660525"/>
          <p14:tracePt t="71076" x="4581525" y="1633538"/>
          <p14:tracePt t="71093" x="4581525" y="1625600"/>
          <p14:tracePt t="71109" x="4562475" y="1616075"/>
          <p14:tracePt t="71125" x="4545013" y="1608138"/>
          <p14:tracePt t="71141" x="4527550" y="1581150"/>
          <p14:tracePt t="71158" x="4500563" y="1571625"/>
          <p14:tracePt t="71175" x="4483100" y="1571625"/>
          <p14:tracePt t="71192" x="4465638" y="1562100"/>
          <p14:tracePt t="71208" x="4446588" y="1562100"/>
          <p14:tracePt t="71225" x="4402138" y="1571625"/>
          <p14:tracePt t="71242" x="4357688" y="1571625"/>
          <p14:tracePt t="71258" x="4330700" y="1598613"/>
          <p14:tracePt t="71275" x="4303713" y="1616075"/>
          <p14:tracePt t="71291" x="4286250" y="1625600"/>
          <p14:tracePt t="71308" x="4259263" y="1643063"/>
          <p14:tracePt t="71325" x="4241800" y="1670050"/>
          <p14:tracePt t="71343" x="4214813" y="1687513"/>
          <p14:tracePt t="71359" x="4214813" y="1697038"/>
          <p14:tracePt t="71375" x="4197350" y="1697038"/>
          <p14:tracePt t="71391" x="4197350" y="1704975"/>
          <p14:tracePt t="71408" x="4197350" y="1731963"/>
          <p14:tracePt t="71425" x="4197350" y="1751013"/>
          <p14:tracePt t="71442" x="4197350" y="1768475"/>
          <p14:tracePt t="71458" x="4197350" y="1785938"/>
          <p14:tracePt t="71477" x="4224338" y="1830388"/>
          <p14:tracePt t="71491" x="4232275" y="1849438"/>
          <p14:tracePt t="71508" x="4251325" y="1874838"/>
          <p14:tracePt t="71525" x="4268788" y="1893888"/>
          <p14:tracePt t="71541" x="4286250" y="1911350"/>
          <p14:tracePt t="71558" x="4303713" y="1938338"/>
          <p14:tracePt t="71575" x="4322763" y="1946275"/>
          <p14:tracePt t="71593" x="4411663" y="1946275"/>
          <p14:tracePt t="71609" x="4456113" y="1946275"/>
          <p14:tracePt t="71625" x="4500563" y="1928813"/>
          <p14:tracePt t="71642" x="4537075" y="1901825"/>
          <p14:tracePt t="71658" x="4572000" y="1884363"/>
          <p14:tracePt t="71675" x="4589463" y="1874838"/>
          <p14:tracePt t="71678" x="4598988" y="1866900"/>
          <p14:tracePt t="71692" x="4608513" y="1857375"/>
          <p14:tracePt t="71708" x="4633913" y="1830388"/>
          <p14:tracePt t="71727" x="4652963" y="1803400"/>
          <p14:tracePt t="71742" x="4660900" y="1785938"/>
          <p14:tracePt t="71758" x="4670425" y="1758950"/>
          <p14:tracePt t="71775" x="4670425" y="1731963"/>
          <p14:tracePt t="71792" x="4670425" y="1714500"/>
          <p14:tracePt t="71808" x="4670425" y="1687513"/>
          <p14:tracePt t="71825" x="4670425" y="1670050"/>
          <p14:tracePt t="71844" x="4652963" y="1643063"/>
          <p14:tracePt t="71859" x="4643438" y="1616075"/>
          <p14:tracePt t="71875" x="4625975" y="1598613"/>
          <p14:tracePt t="71892" x="4616450" y="1581150"/>
          <p14:tracePt t="71908" x="4598988" y="1562100"/>
          <p14:tracePt t="71925" x="4589463" y="1544638"/>
          <p14:tracePt t="71942" x="4572000" y="1536700"/>
          <p14:tracePt t="71958" x="4572000" y="1527175"/>
          <p14:tracePt t="71975" x="4545013" y="1527175"/>
          <p14:tracePt t="71992" x="4537075" y="1517650"/>
          <p14:tracePt t="72008" x="4518025" y="1517650"/>
          <p14:tracePt t="72025" x="4500563" y="1517650"/>
          <p14:tracePt t="72042" x="4465638" y="1544638"/>
          <p14:tracePt t="72059" x="4402138" y="1562100"/>
          <p14:tracePt t="72075" x="4384675" y="1589088"/>
          <p14:tracePt t="72093" x="4357688" y="1616075"/>
          <p14:tracePt t="72109" x="4340225" y="1633538"/>
          <p14:tracePt t="72125" x="4322763" y="1660525"/>
          <p14:tracePt t="72142" x="4295775" y="1679575"/>
          <p14:tracePt t="72158" x="4276725" y="1697038"/>
          <p14:tracePt t="72175" x="4268788" y="1714500"/>
          <p14:tracePt t="72192" x="4259263" y="1741488"/>
          <p14:tracePt t="72208" x="4259263" y="1751013"/>
          <p14:tracePt t="72226" x="4251325" y="1768475"/>
          <p14:tracePt t="72243" x="4251325" y="1785938"/>
          <p14:tracePt t="72259" x="4251325" y="1812925"/>
          <p14:tracePt t="72275" x="4251325" y="1830388"/>
          <p14:tracePt t="72292" x="4259263" y="1849438"/>
          <p14:tracePt t="72308" x="4276725" y="1866900"/>
          <p14:tracePt t="72325" x="4286250" y="1893888"/>
          <p14:tracePt t="72342" x="4313238" y="1911350"/>
          <p14:tracePt t="72359" x="4340225" y="1938338"/>
          <p14:tracePt t="72375" x="4357688" y="1965325"/>
          <p14:tracePt t="72392" x="4384675" y="1973263"/>
          <p14:tracePt t="72408" x="4394200" y="1982788"/>
          <p14:tracePt t="72425" x="4419600" y="1982788"/>
          <p14:tracePt t="72442" x="4473575" y="1965325"/>
          <p14:tracePt t="72458" x="4491038" y="1946275"/>
          <p14:tracePt t="72475" x="4500563" y="1928813"/>
          <p14:tracePt t="72494" x="4518025" y="1893888"/>
          <p14:tracePt t="72510" x="4518025" y="1874838"/>
          <p14:tracePt t="72525" x="4518025" y="1857375"/>
          <p14:tracePt t="72542" x="4518025" y="1839913"/>
          <p14:tracePt t="72558" x="4518025" y="1812925"/>
          <p14:tracePt t="72575" x="4518025" y="1795463"/>
          <p14:tracePt t="72592" x="4518025" y="1776413"/>
          <p14:tracePt t="72609" x="4500563" y="1741488"/>
          <p14:tracePt t="72625" x="4483100" y="1724025"/>
          <p14:tracePt t="72642" x="4456113" y="1704975"/>
          <p14:tracePt t="72658" x="4446588" y="1687513"/>
          <p14:tracePt t="72675" x="4429125" y="1670050"/>
          <p14:tracePt t="72692" x="4411663" y="1660525"/>
          <p14:tracePt t="72708" x="4402138" y="1652588"/>
          <p14:tracePt t="72727" x="4357688" y="1652588"/>
          <p14:tracePt t="72744" x="4322763" y="1670050"/>
          <p14:tracePt t="72759" x="4259263" y="1687513"/>
          <p14:tracePt t="72775" x="4214813" y="1714500"/>
          <p14:tracePt t="72792" x="4179888" y="1741488"/>
          <p14:tracePt t="72808" x="4152900" y="1758950"/>
          <p14:tracePt t="72825" x="4143375" y="1768475"/>
          <p14:tracePt t="72842" x="4133850" y="1785938"/>
          <p14:tracePt t="72858" x="4125913" y="1795463"/>
          <p14:tracePt t="72875" x="4125913" y="1822450"/>
          <p14:tracePt t="72892" x="4125913" y="1839913"/>
          <p14:tracePt t="72908" x="4125913" y="1857375"/>
          <p14:tracePt t="72925" x="4125913" y="1884363"/>
          <p14:tracePt t="72942" x="4125913" y="1901825"/>
          <p14:tracePt t="72958" x="4152900" y="1928813"/>
          <p14:tracePt t="72978" x="4179888" y="1973263"/>
          <p14:tracePt t="72993" x="4187825" y="1992313"/>
          <p14:tracePt t="73010" x="4197350" y="2017713"/>
          <p14:tracePt t="73026" x="4224338" y="2017713"/>
          <p14:tracePt t="73042" x="4251325" y="2017713"/>
          <p14:tracePt t="73059" x="4286250" y="2017713"/>
          <p14:tracePt t="73075" x="4330700" y="2000250"/>
          <p14:tracePt t="73092" x="4384675" y="1982788"/>
          <p14:tracePt t="73108" x="4429125" y="1982788"/>
          <p14:tracePt t="73125" x="4456113" y="1965325"/>
          <p14:tracePt t="73142" x="4465638" y="1965325"/>
          <p14:tracePt t="73158" x="4483100" y="1965325"/>
          <p14:tracePt t="73175" x="4500563" y="1955800"/>
          <p14:tracePt t="73192" x="4510088" y="1946275"/>
          <p14:tracePt t="73208" x="4518025" y="1928813"/>
          <p14:tracePt t="73227" x="4527550" y="1911350"/>
          <p14:tracePt t="73243" x="4527550" y="1884363"/>
          <p14:tracePt t="73259" x="4527550" y="1874838"/>
          <p14:tracePt t="73275" x="4527550" y="1857375"/>
          <p14:tracePt t="73292" x="4527550" y="1839913"/>
          <p14:tracePt t="73308" x="4527550" y="1812925"/>
          <p14:tracePt t="73325" x="4527550" y="1795463"/>
          <p14:tracePt t="73342" x="4527550" y="1776413"/>
          <p14:tracePt t="73358" x="4527550" y="1751013"/>
          <p14:tracePt t="73375" x="4527550" y="1741488"/>
          <p14:tracePt t="73392" x="4510088" y="1731963"/>
          <p14:tracePt t="73408" x="4491038" y="1724025"/>
          <p14:tracePt t="73425" x="4483100" y="1724025"/>
          <p14:tracePt t="73458" x="4473575" y="1714500"/>
          <p14:tracePt t="73475" x="4456113" y="1714500"/>
          <p14:tracePt t="73494" x="4429125" y="1714500"/>
          <p14:tracePt t="73525" x="4402138" y="1714500"/>
          <p14:tracePt t="73542" x="4384675" y="1724025"/>
          <p14:tracePt t="73558" x="4348163" y="1731963"/>
          <p14:tracePt t="73575" x="4330700" y="1751013"/>
          <p14:tracePt t="73592" x="4313238" y="1758950"/>
          <p14:tracePt t="73608" x="4286250" y="1768475"/>
          <p14:tracePt t="73625" x="4276725" y="1776413"/>
          <p14:tracePt t="73642" x="4259263" y="1795463"/>
          <p14:tracePt t="73659" x="4251325" y="1803400"/>
          <p14:tracePt t="73675" x="4251325" y="1822450"/>
          <p14:tracePt t="73713" x="4251325" y="1830388"/>
          <p14:tracePt t="73727" x="4251325" y="1866900"/>
          <p14:tracePt t="73735" x="4251325" y="1874838"/>
          <p14:tracePt t="73744" x="4251325" y="1884363"/>
          <p14:tracePt t="73759" x="4259263" y="1901825"/>
          <p14:tracePt t="73775" x="4268788" y="1920875"/>
          <p14:tracePt t="73792" x="4276725" y="1946275"/>
          <p14:tracePt t="73808" x="4303713" y="1965325"/>
          <p14:tracePt t="73825" x="4322763" y="1982788"/>
          <p14:tracePt t="73842" x="4340225" y="1992313"/>
          <p14:tracePt t="73858" x="4348163" y="2000250"/>
          <p14:tracePt t="73875" x="4367213" y="2017713"/>
          <p14:tracePt t="73894" x="4394200" y="2017713"/>
          <p14:tracePt t="73909" x="4429125" y="2009775"/>
          <p14:tracePt t="73925" x="4446588" y="1992313"/>
          <p14:tracePt t="73942" x="4465638" y="1973263"/>
          <p14:tracePt t="73959" x="4483100" y="1955800"/>
          <p14:tracePt t="73976" x="4510088" y="1928813"/>
          <p14:tracePt t="73992" x="4527550" y="1920875"/>
          <p14:tracePt t="74008" x="4537075" y="1911350"/>
          <p14:tracePt t="74025" x="4554538" y="1893888"/>
          <p14:tracePt t="74042" x="4581525" y="1857375"/>
          <p14:tracePt t="74058" x="4598988" y="1839913"/>
          <p14:tracePt t="74075" x="4608513" y="1803400"/>
          <p14:tracePt t="74092" x="4608513" y="1785938"/>
          <p14:tracePt t="74108" x="4608513" y="1768475"/>
          <p14:tracePt t="74125" x="4608513" y="1741488"/>
          <p14:tracePt t="74143" x="4598988" y="1714500"/>
          <p14:tracePt t="74159" x="4589463" y="1697038"/>
          <p14:tracePt t="74175" x="4572000" y="1670050"/>
          <p14:tracePt t="74192" x="4545013" y="1652588"/>
          <p14:tracePt t="74208" x="4527550" y="1633538"/>
          <p14:tracePt t="74225" x="4510088" y="1625600"/>
          <p14:tracePt t="74242" x="4483100" y="1625600"/>
          <p14:tracePt t="74259" x="4429125" y="1616075"/>
          <p14:tracePt t="74275" x="4411663" y="1616075"/>
          <p14:tracePt t="74292" x="4375150" y="1625600"/>
          <p14:tracePt t="74309" x="4330700" y="1652588"/>
          <p14:tracePt t="74325" x="4276725" y="1670050"/>
          <p14:tracePt t="74342" x="4251325" y="1697038"/>
          <p14:tracePt t="74359" x="4232275" y="1714500"/>
          <p14:tracePt t="74375" x="4214813" y="1724025"/>
          <p14:tracePt t="74394" x="4197350" y="1741488"/>
          <p14:tracePt t="74410" x="4187825" y="1768475"/>
          <p14:tracePt t="74425" x="4187825" y="1785938"/>
          <p14:tracePt t="74442" x="4179888" y="1803400"/>
          <p14:tracePt t="74458" x="4179888" y="1822450"/>
          <p14:tracePt t="74476" x="4179888" y="1839913"/>
          <p14:tracePt t="74492" x="4179888" y="1857375"/>
          <p14:tracePt t="74509" x="4179888" y="1866900"/>
          <p14:tracePt t="74525" x="4187825" y="1893888"/>
          <p14:tracePt t="74542" x="4197350" y="1911350"/>
          <p14:tracePt t="74559" x="4197350" y="1928813"/>
          <p14:tracePt t="74575" x="4197350" y="1938338"/>
          <p14:tracePt t="74592" x="4205288" y="1938338"/>
          <p14:tracePt t="74628" x="4224338" y="1946275"/>
          <p14:tracePt t="74643" x="4241800" y="1955800"/>
          <p14:tracePt t="74659" x="4251325" y="1965325"/>
          <p14:tracePt t="74676" x="4259263" y="1965325"/>
          <p14:tracePt t="74692" x="4268788" y="1973263"/>
          <p14:tracePt t="74709" x="4276725" y="1992313"/>
          <p14:tracePt t="74725" x="4295775" y="1992313"/>
          <p14:tracePt t="75144" x="4303713" y="1992313"/>
          <p14:tracePt t="75160" x="4313238" y="2000250"/>
          <p14:tracePt t="75167" x="4322763" y="2000250"/>
          <p14:tracePt t="75184" x="4330700" y="2000250"/>
          <p14:tracePt t="75192" x="4330700" y="2009775"/>
          <p14:tracePt t="75209" x="4340225" y="2009775"/>
          <p14:tracePt t="75225" x="4367213" y="2009775"/>
          <p14:tracePt t="75242" x="4384675" y="2009775"/>
          <p14:tracePt t="75259" x="4402138" y="2009775"/>
          <p14:tracePt t="75275" x="4419600" y="2009775"/>
          <p14:tracePt t="75294" x="4465638" y="1973263"/>
          <p14:tracePt t="75309" x="4483100" y="1965325"/>
          <p14:tracePt t="75325" x="4510088" y="1955800"/>
          <p14:tracePt t="75342" x="4518025" y="1946275"/>
          <p14:tracePt t="75375" x="4527550" y="1938338"/>
          <p14:tracePt t="75394" x="4554538" y="1928813"/>
          <p14:tracePt t="75410" x="4581525" y="1911350"/>
          <p14:tracePt t="75425" x="4589463" y="1911350"/>
          <p14:tracePt t="75442" x="4598988" y="1911350"/>
          <p14:tracePt t="75459" x="4598988" y="1901825"/>
          <p14:tracePt t="75512" x="4598988" y="1893888"/>
          <p14:tracePt t="75552" x="4598988" y="1884363"/>
          <p14:tracePt t="75574" x="4598988" y="1874838"/>
          <p14:tracePt t="75582" x="4598988" y="1866900"/>
          <p14:tracePt t="75592" x="4598988" y="1857375"/>
          <p14:tracePt t="75609" x="4589463" y="1830388"/>
          <p14:tracePt t="75625" x="4572000" y="1812925"/>
          <p14:tracePt t="75642" x="4572000" y="1795463"/>
          <p14:tracePt t="75660" x="4562475" y="1758950"/>
          <p14:tracePt t="75676" x="4562475" y="1741488"/>
          <p14:tracePt t="75692" x="4562475" y="1731963"/>
          <p14:tracePt t="75709" x="4562475" y="1724025"/>
          <p14:tracePt t="75726" x="4562475" y="1714500"/>
          <p14:tracePt t="75742" x="4554538" y="1704975"/>
          <p14:tracePt t="75759" x="4545013" y="1679575"/>
          <p14:tracePt t="75776" x="4537075" y="1660525"/>
          <p14:tracePt t="75793" x="4518025" y="1643063"/>
          <p14:tracePt t="75809" x="4491038" y="1616075"/>
          <p14:tracePt t="75825" x="4473575" y="1598613"/>
          <p14:tracePt t="75841" x="4456113" y="1589088"/>
          <p14:tracePt t="75858" x="4438650" y="1581150"/>
          <p14:tracePt t="75875" x="4419600" y="1581150"/>
          <p14:tracePt t="75891" x="4411663" y="1571625"/>
          <p14:tracePt t="75909" x="4394200" y="1571625"/>
          <p14:tracePt t="75925" x="4384675" y="1571625"/>
          <p14:tracePt t="75941" x="4367213" y="1571625"/>
          <p14:tracePt t="75958" x="4348163" y="1571625"/>
          <p14:tracePt t="75975" x="4330700" y="1571625"/>
          <p14:tracePt t="75992" x="4322763" y="1571625"/>
          <p14:tracePt t="76009" x="4313238" y="1571625"/>
          <p14:tracePt t="76043" x="4276725" y="1571625"/>
          <p14:tracePt t="76059" x="4268788" y="1571625"/>
          <p14:tracePt t="76076" x="4259263" y="1571625"/>
          <p14:tracePt t="76092" x="4241800" y="1589088"/>
          <p14:tracePt t="76109" x="4224338" y="1598613"/>
          <p14:tracePt t="76125" x="4197350" y="1625600"/>
          <p14:tracePt t="76142" x="4187825" y="1643063"/>
          <p14:tracePt t="76159" x="4179888" y="1652588"/>
          <p14:tracePt t="76175" x="4179888" y="1660525"/>
          <p14:tracePt t="76192" x="4170363" y="1679575"/>
          <p14:tracePt t="76209" x="4160838" y="1704975"/>
          <p14:tracePt t="76226" x="4160838" y="1724025"/>
          <p14:tracePt t="76242" x="4152900" y="1741488"/>
          <p14:tracePt t="76259" x="4143375" y="1758950"/>
          <p14:tracePt t="76275" x="4143375" y="1776413"/>
          <p14:tracePt t="76292" x="4143375" y="1785938"/>
          <p14:tracePt t="76309" x="4143375" y="1812925"/>
          <p14:tracePt t="76325" x="4143375" y="1830388"/>
          <p14:tracePt t="76341" x="4152900" y="1857375"/>
          <p14:tracePt t="76358" x="4152900" y="1874838"/>
          <p14:tracePt t="76376" x="4160838" y="1893888"/>
          <p14:tracePt t="76392" x="4170363" y="1893888"/>
          <p14:tracePt t="76408" x="4187825" y="1901825"/>
          <p14:tracePt t="76425" x="4214813" y="1928813"/>
          <p14:tracePt t="76442" x="4232275" y="1946275"/>
          <p14:tracePt t="76459" x="4268788" y="1955800"/>
          <p14:tracePt t="76475" x="4295775" y="1965325"/>
          <p14:tracePt t="76492" x="4330700" y="1982788"/>
          <p14:tracePt t="76509" x="4348163" y="2000250"/>
          <p14:tracePt t="76525" x="4384675" y="2000250"/>
          <p14:tracePt t="76544" x="4411663" y="2000250"/>
          <p14:tracePt t="76560" x="4429125" y="2000250"/>
          <p14:tracePt t="76575" x="4456113" y="2000250"/>
          <p14:tracePt t="76592" x="4473575" y="2000250"/>
          <p14:tracePt t="76609" x="4491038" y="1992313"/>
          <p14:tracePt t="76625" x="4510088" y="1982788"/>
          <p14:tracePt t="76642" x="4537075" y="1955800"/>
          <p14:tracePt t="76659" x="4554538" y="1938338"/>
          <p14:tracePt t="76675" x="4572000" y="1920875"/>
          <p14:tracePt t="76692" x="4572000" y="1911350"/>
          <p14:tracePt t="76709" x="4581525" y="1884363"/>
          <p14:tracePt t="76726" x="4581525" y="1866900"/>
          <p14:tracePt t="76742" x="4581525" y="1849438"/>
          <p14:tracePt t="76759" x="4581525" y="1812925"/>
          <p14:tracePt t="76776" x="4598988" y="1785938"/>
          <p14:tracePt t="76794" x="4598988" y="1741488"/>
          <p14:tracePt t="76810" x="4598988" y="1724025"/>
          <p14:tracePt t="76826" x="4598988" y="1704975"/>
          <p14:tracePt t="76842" x="4581525" y="1687513"/>
          <p14:tracePt t="76859" x="4572000" y="1670050"/>
          <p14:tracePt t="76875" x="4562475" y="1660525"/>
          <p14:tracePt t="76892" x="4545013" y="1652588"/>
          <p14:tracePt t="76909" x="4537075" y="1625600"/>
          <p14:tracePt t="76925" x="4510088" y="1608138"/>
          <p14:tracePt t="76942" x="4483100" y="1598613"/>
          <p14:tracePt t="76959" x="4465638" y="1589088"/>
          <p14:tracePt t="76976" x="4446588" y="1581150"/>
          <p14:tracePt t="76992" x="4446588" y="1571625"/>
          <p14:tracePt t="77009" x="4429125" y="1571625"/>
          <p14:tracePt t="77026" x="4411663" y="1571625"/>
          <p14:tracePt t="77044" x="4384675" y="1571625"/>
          <p14:tracePt t="77060" x="4357688" y="1571625"/>
          <p14:tracePt t="77076" x="4340225" y="1571625"/>
          <p14:tracePt t="77092" x="4322763" y="1571625"/>
          <p14:tracePt t="77109" x="4303713" y="1581150"/>
          <p14:tracePt t="77126" x="4286250" y="1589088"/>
          <p14:tracePt t="77142" x="4268788" y="1608138"/>
          <p14:tracePt t="77159" x="4251325" y="1633538"/>
          <p14:tracePt t="77176" x="4232275" y="1652588"/>
          <p14:tracePt t="77179" x="4214813" y="1660525"/>
          <p14:tracePt t="77194" x="4214813" y="1679575"/>
          <p14:tracePt t="77209" x="4214813" y="1687513"/>
          <p14:tracePt t="77225" x="4205288" y="1687513"/>
          <p14:tracePt t="77280" x="4205288" y="1697038"/>
          <p14:tracePt t="77286" x="4205288" y="1714500"/>
          <p14:tracePt t="77294" x="4205288" y="1724025"/>
          <p14:tracePt t="77310" x="4205288" y="1751013"/>
          <p14:tracePt t="77326" x="4232275" y="1785938"/>
          <p14:tracePt t="77342" x="4241800" y="1822450"/>
          <p14:tracePt t="77359" x="4251325" y="1839913"/>
          <p14:tracePt t="77376" x="4251325" y="1849438"/>
          <p14:tracePt t="77592" x="4259263" y="1849438"/>
          <p14:tracePt t="77608" x="4268788" y="1849438"/>
          <p14:tracePt t="77616" x="4268788" y="1839913"/>
          <p14:tracePt t="77632" x="4286250" y="1830388"/>
          <p14:tracePt t="77642" x="4286250" y="1822450"/>
          <p14:tracePt t="77659" x="4286250" y="1803400"/>
          <p14:tracePt t="77676" x="4295775" y="1795463"/>
          <p14:tracePt t="77693" x="4313238" y="1776413"/>
          <p14:tracePt t="77709" x="4313238" y="1768475"/>
          <p14:tracePt t="79853" x="4313238" y="1758950"/>
          <p14:tracePt t="81371" x="4322763" y="1758950"/>
          <p14:tracePt t="81387" x="4330700" y="1768475"/>
          <p14:tracePt t="81395" x="4330700" y="1776413"/>
          <p14:tracePt t="81410" x="4340225" y="1776413"/>
          <p14:tracePt t="81473" x="4340225" y="1785938"/>
          <p14:tracePt t="81661" x="4340225" y="1795463"/>
          <p14:tracePt t="81691" x="4357688" y="1812925"/>
          <p14:tracePt t="81699" x="4357688" y="1822450"/>
          <p14:tracePt t="81800" x="4357688" y="1830388"/>
          <p14:tracePt t="81816" x="4357688" y="1839913"/>
          <p14:tracePt t="81825" x="4357688" y="1849438"/>
          <p14:tracePt t="81841" x="4357688" y="1857375"/>
          <p14:tracePt t="81973" x="4367213" y="1857375"/>
          <p14:tracePt t="81982" x="4375150" y="1857375"/>
          <p14:tracePt t="81993" x="4384675" y="1857375"/>
          <p14:tracePt t="82009" x="4394200" y="1857375"/>
          <p14:tracePt t="82026" x="4419600" y="1857375"/>
          <p14:tracePt t="82043" x="4446588" y="1857375"/>
          <p14:tracePt t="82059" x="4491038" y="1830388"/>
          <p14:tracePt t="82076" x="4510088" y="1830388"/>
          <p14:tracePt t="82093" x="4537075" y="1822450"/>
          <p14:tracePt t="82110" x="4554538" y="1822450"/>
          <p14:tracePt t="82126" x="4598988" y="1822450"/>
          <p14:tracePt t="82144" x="4687888" y="1866900"/>
          <p14:tracePt t="82160" x="4724400" y="1920875"/>
          <p14:tracePt t="82177" x="4751388" y="1992313"/>
          <p14:tracePt t="82193" x="4776788" y="2071688"/>
          <p14:tracePt t="82209" x="4803775" y="2152650"/>
          <p14:tracePt t="82227" x="4786313" y="2232025"/>
          <p14:tracePt t="82243" x="4741863" y="2312988"/>
          <p14:tracePt t="82293" x="4732338" y="2349500"/>
          <p14:tracePt t="82301" x="4714875" y="2384425"/>
          <p14:tracePt t="82309" x="4705350" y="2428875"/>
          <p14:tracePt t="82326" x="4697413" y="2455863"/>
          <p14:tracePt t="82343" x="4687888" y="2473325"/>
          <p14:tracePt t="82360" x="4670425" y="2465388"/>
          <p14:tracePt t="82395" x="4660900" y="2446338"/>
          <p14:tracePt t="82411" x="4652963" y="2366963"/>
          <p14:tracePt t="82426" x="4652963" y="2278063"/>
          <p14:tracePt t="82443" x="4670425" y="2268538"/>
          <p14:tracePt t="82459" x="4687888" y="2259013"/>
          <p14:tracePt t="82476" x="4705350" y="2232025"/>
          <p14:tracePt t="82493" x="4724400" y="2214563"/>
          <p14:tracePt t="82510" x="4741863" y="2197100"/>
          <p14:tracePt t="82526" x="4768850" y="2179638"/>
          <p14:tracePt t="82543" x="4795838" y="2143125"/>
          <p14:tracePt t="82560" x="4840288" y="2108200"/>
          <p14:tracePt t="82576" x="4875213" y="2089150"/>
          <p14:tracePt t="82593" x="4902200" y="2063750"/>
          <p14:tracePt t="82610" x="4929188" y="2044700"/>
          <p14:tracePt t="82626" x="4946650" y="2027238"/>
          <p14:tracePt t="82643" x="4965700" y="2000250"/>
          <p14:tracePt t="82661" x="4973638" y="1982788"/>
          <p14:tracePt t="82676" x="4973638" y="1965325"/>
          <p14:tracePt t="82693" x="4983163" y="1938338"/>
          <p14:tracePt t="82709" x="4983163" y="1928813"/>
          <p14:tracePt t="82726" x="4983163" y="1920875"/>
          <p14:tracePt t="82743" x="5000625" y="1901825"/>
          <p14:tracePt t="82760" x="5010150" y="1884363"/>
          <p14:tracePt t="82825" x="5018088" y="1884363"/>
          <p14:tracePt t="82887" x="5018088" y="1893888"/>
          <p14:tracePt t="82895" x="5018088" y="1901825"/>
          <p14:tracePt t="82903" x="5018088" y="1911350"/>
          <p14:tracePt t="82919" x="5010150" y="1920875"/>
          <p14:tracePt t="82928" x="5010150" y="1928813"/>
          <p14:tracePt t="82943" x="5000625" y="1955800"/>
          <p14:tracePt t="82960" x="5000625" y="1973263"/>
          <p14:tracePt t="82976" x="4992688" y="1982788"/>
          <p14:tracePt t="82993" x="4992688" y="1992313"/>
          <p14:tracePt t="83010" x="4992688" y="2000250"/>
          <p14:tracePt t="83027" x="4983163" y="2017713"/>
          <p14:tracePt t="83185" x="4983163" y="2027238"/>
          <p14:tracePt t="83193" x="4983163" y="2036763"/>
          <p14:tracePt t="83201" x="4983163" y="2044700"/>
          <p14:tracePt t="83210" x="4983163" y="2054225"/>
          <p14:tracePt t="83239" x="4983163" y="2063750"/>
          <p14:tracePt t="83287" x="4983163" y="2071688"/>
          <p14:tracePt t="83302" x="4983163" y="2089150"/>
          <p14:tracePt t="83310" x="4983163" y="2098675"/>
          <p14:tracePt t="83326" x="4983163" y="2108200"/>
          <p14:tracePt t="83343" x="4992688" y="2116138"/>
          <p14:tracePt t="83435" x="4992688" y="2125663"/>
          <p14:tracePt t="83451" x="4992688" y="2135188"/>
          <p14:tracePt t="83459" x="4992688" y="2143125"/>
          <p14:tracePt t="83529" x="4992688" y="2160588"/>
          <p14:tracePt t="83553" x="4992688" y="2170113"/>
          <p14:tracePt t="83561" x="4992688" y="2179638"/>
          <p14:tracePt t="83577" x="4992688" y="2187575"/>
          <p14:tracePt t="83591" x="4992688" y="2197100"/>
          <p14:tracePt t="83647" x="4992688" y="2206625"/>
          <p14:tracePt t="83857" x="5000625" y="2214563"/>
          <p14:tracePt t="83873" x="5000625" y="2224088"/>
          <p14:tracePt t="83881" x="5010150" y="2224088"/>
          <p14:tracePt t="83893" x="5018088" y="2224088"/>
          <p14:tracePt t="83910" x="5037138" y="2241550"/>
          <p14:tracePt t="84029" x="5045075" y="2251075"/>
          <p14:tracePt t="84123" x="5054600" y="2251075"/>
          <p14:tracePt t="84476" x="5064125" y="2259013"/>
          <p14:tracePt t="84483" x="5072063" y="2259013"/>
          <p14:tracePt t="84499" x="5081588" y="2268538"/>
          <p14:tracePt t="84515" x="5089525" y="2268538"/>
          <p14:tracePt t="84527" x="5108575" y="2268538"/>
          <p14:tracePt t="84543" x="5116513" y="2268538"/>
          <p14:tracePt t="84562" x="5135563" y="2259013"/>
          <p14:tracePt t="84578" x="5153025" y="2232025"/>
          <p14:tracePt t="84593" x="5160963" y="2214563"/>
          <p14:tracePt t="84610" x="5187950" y="2206625"/>
          <p14:tracePt t="84626" x="5197475" y="2187575"/>
          <p14:tracePt t="84643" x="5207000" y="2170113"/>
          <p14:tracePt t="84660" x="5207000" y="2143125"/>
          <p14:tracePt t="84676" x="5214938" y="2125663"/>
          <p14:tracePt t="84680" x="5214938" y="2116138"/>
          <p14:tracePt t="84693" x="5214938" y="2108200"/>
          <p14:tracePt t="84711" x="5214938" y="2071688"/>
          <p14:tracePt t="84727" x="5214938" y="2063750"/>
          <p14:tracePt t="84743" x="5207000" y="2044700"/>
          <p14:tracePt t="84760" x="5187950" y="2027238"/>
          <p14:tracePt t="84777" x="5160963" y="2000250"/>
          <p14:tracePt t="84793" x="5153025" y="1982788"/>
          <p14:tracePt t="84809" x="5153025" y="1965325"/>
          <p14:tracePt t="84827" x="5135563" y="1928813"/>
          <p14:tracePt t="84843" x="5126038" y="1911350"/>
          <p14:tracePt t="84860" x="5116513" y="1901825"/>
          <p14:tracePt t="84876" x="5099050" y="1884363"/>
          <p14:tracePt t="84893" x="5089525" y="1874838"/>
          <p14:tracePt t="84910" x="5081588" y="1874838"/>
          <p14:tracePt t="84926" x="5081588" y="1857375"/>
          <p14:tracePt t="84943" x="5072063" y="1857375"/>
          <p14:tracePt t="84962" x="5064125" y="1857375"/>
          <p14:tracePt t="84976" x="5054600" y="1849438"/>
          <p14:tracePt t="84993" x="5054600" y="1839913"/>
          <p14:tracePt t="85040" x="5045075" y="1830388"/>
          <p14:tracePt t="85070" x="5027613" y="1830388"/>
          <p14:tracePt t="85117" x="5027613" y="1822450"/>
          <p14:tracePt t="85142" x="5018088" y="1822450"/>
          <p14:tracePt t="85155" x="5010150" y="1812925"/>
          <p14:tracePt t="85179" x="5000625" y="1812925"/>
          <p14:tracePt t="85204" x="5000625" y="1803400"/>
          <p14:tracePt t="85265" x="4992688" y="1803400"/>
          <p14:tracePt t="85289" x="4983163" y="1785938"/>
          <p14:tracePt t="85306" x="4973638" y="1785938"/>
          <p14:tracePt t="85313" x="4973638" y="1776413"/>
          <p14:tracePt t="85326" x="4956175" y="1776413"/>
          <p14:tracePt t="85352" x="4946650" y="1776413"/>
          <p14:tracePt t="85367" x="4938713" y="1776413"/>
          <p14:tracePt t="85384" x="4929188" y="1776413"/>
          <p14:tracePt t="85413" x="4921250" y="1776413"/>
          <p14:tracePt t="85421" x="4911725" y="1776413"/>
          <p14:tracePt t="85437" x="4902200" y="1776413"/>
          <p14:tracePt t="85445" x="4894263" y="1776413"/>
          <p14:tracePt t="85460" x="4875213" y="1776413"/>
          <p14:tracePt t="85479" x="4867275" y="1776413"/>
          <p14:tracePt t="85499" x="4857750" y="1776413"/>
          <p14:tracePt t="85515" x="4848225" y="1776413"/>
          <p14:tracePt t="85526" x="4840288" y="1776413"/>
          <p14:tracePt t="85543" x="4822825" y="1795463"/>
          <p14:tracePt t="85560" x="4795838" y="1812925"/>
          <p14:tracePt t="85576" x="4776788" y="1822450"/>
          <p14:tracePt t="85593" x="4759325" y="1830388"/>
          <p14:tracePt t="85610" x="4732338" y="1839913"/>
          <p14:tracePt t="85626" x="4732338" y="1849438"/>
          <p14:tracePt t="85643" x="4724400" y="1849438"/>
          <p14:tracePt t="85676" x="4714875" y="1849438"/>
          <p14:tracePt t="85712" x="4705350" y="1849438"/>
          <p14:tracePt t="85728" x="4697413" y="1866900"/>
          <p14:tracePt t="85735" x="4687888" y="1874838"/>
          <p14:tracePt t="85751" x="4679950" y="1884363"/>
          <p14:tracePt t="85760" x="4660900" y="1884363"/>
          <p14:tracePt t="85777" x="4652963" y="1893888"/>
          <p14:tracePt t="85793" x="4652963" y="1901825"/>
          <p14:tracePt t="85810" x="4643438" y="1920875"/>
          <p14:tracePt t="85827" x="4633913" y="1920875"/>
          <p14:tracePt t="85843" x="4625975" y="1928813"/>
          <p14:tracePt t="85860" x="4616450" y="1955800"/>
          <p14:tracePt t="85877" x="4608513" y="1965325"/>
          <p14:tracePt t="85893" x="4608513" y="1973263"/>
          <p14:tracePt t="85910" x="4608513" y="1982788"/>
          <p14:tracePt t="85927" x="4608513" y="1992313"/>
          <p14:tracePt t="85960" x="4608513" y="2017713"/>
          <p14:tracePt t="85979" x="4608513" y="2036763"/>
          <p14:tracePt t="85994" x="4608513" y="2054225"/>
          <p14:tracePt t="86010" x="4608513" y="2071688"/>
          <p14:tracePt t="86027" x="4608513" y="2089150"/>
          <p14:tracePt t="86043" x="4608513" y="2108200"/>
          <p14:tracePt t="86076" x="4608513" y="2125663"/>
          <p14:tracePt t="86093" x="4616450" y="2135188"/>
          <p14:tracePt t="86110" x="4616450" y="2143125"/>
          <p14:tracePt t="86127" x="4625975" y="2170113"/>
          <p14:tracePt t="86143" x="4633913" y="2179638"/>
          <p14:tracePt t="86160" x="4643438" y="2197100"/>
          <p14:tracePt t="86177" x="4652963" y="2206625"/>
          <p14:tracePt t="86194" x="4670425" y="2224088"/>
          <p14:tracePt t="86210" x="4670425" y="2241550"/>
          <p14:tracePt t="86228" x="4670425" y="2251075"/>
          <p14:tracePt t="86244" x="4679950" y="2251075"/>
          <p14:tracePt t="86277" x="4687888" y="2268538"/>
          <p14:tracePt t="86293" x="4697413" y="2278063"/>
          <p14:tracePt t="86310" x="4705350" y="2278063"/>
          <p14:tracePt t="86327" x="4714875" y="2286000"/>
          <p14:tracePt t="86343" x="4724400" y="2295525"/>
          <p14:tracePt t="86360" x="4741863" y="2312988"/>
          <p14:tracePt t="86377" x="4751388" y="2322513"/>
          <p14:tracePt t="86393" x="4759325" y="2330450"/>
          <p14:tracePt t="86410" x="4768850" y="2330450"/>
          <p14:tracePt t="86427" x="4776788" y="2339975"/>
          <p14:tracePt t="86443" x="4786313" y="2339975"/>
          <p14:tracePt t="86462" x="4813300" y="2349500"/>
          <p14:tracePt t="86479" x="4822825" y="2357438"/>
          <p14:tracePt t="86493" x="4830763" y="2357438"/>
          <p14:tracePt t="86510" x="4840288" y="2366963"/>
          <p14:tracePt t="86548" x="4848225" y="2384425"/>
          <p14:tracePt t="86564" x="4857750" y="2384425"/>
          <p14:tracePt t="86577" x="4867275" y="2384425"/>
          <p14:tracePt t="86594" x="4884738" y="2393950"/>
          <p14:tracePt t="86612" x="4902200" y="2393950"/>
          <p14:tracePt t="86627" x="4921250" y="2401888"/>
          <p14:tracePt t="86643" x="4938713" y="2401888"/>
          <p14:tracePt t="86660" x="4965700" y="2401888"/>
          <p14:tracePt t="86677" x="4983163" y="2401888"/>
          <p14:tracePt t="86693" x="4992688" y="2401888"/>
          <p14:tracePt t="86711" x="5010150" y="2393950"/>
          <p14:tracePt t="86728" x="5037138" y="2374900"/>
          <p14:tracePt t="86743" x="5045075" y="2374900"/>
          <p14:tracePt t="86760" x="5054600" y="2357438"/>
          <p14:tracePt t="86777" x="5072063" y="2349500"/>
          <p14:tracePt t="86793" x="5081588" y="2339975"/>
          <p14:tracePt t="86810" x="5108575" y="2330450"/>
          <p14:tracePt t="86827" x="5116513" y="2322513"/>
          <p14:tracePt t="86844" x="5126038" y="2295525"/>
          <p14:tracePt t="86862" x="5143500" y="2278063"/>
          <p14:tracePt t="86878" x="5143500" y="2268538"/>
          <p14:tracePt t="86894" x="5153025" y="2259013"/>
          <p14:tracePt t="86910" x="5153025" y="2232025"/>
          <p14:tracePt t="86927" x="5153025" y="2214563"/>
          <p14:tracePt t="86943" x="5160963" y="2197100"/>
          <p14:tracePt t="86960" x="5160963" y="2179638"/>
          <p14:tracePt t="86979" x="5160963" y="2143125"/>
          <p14:tracePt t="86994" x="5160963" y="2125663"/>
          <p14:tracePt t="87010" x="5160963" y="2108200"/>
          <p14:tracePt t="87027" x="5160963" y="2081213"/>
          <p14:tracePt t="87044" x="5160963" y="2071688"/>
          <p14:tracePt t="87060" x="5153025" y="2063750"/>
          <p14:tracePt t="87077" x="5143500" y="2044700"/>
          <p14:tracePt t="87094" x="5135563" y="2027238"/>
          <p14:tracePt t="87112" x="5116513" y="1992313"/>
          <p14:tracePt t="87128" x="5099050" y="1973263"/>
          <p14:tracePt t="87143" x="5089525" y="1965325"/>
          <p14:tracePt t="87160" x="5081588" y="1955800"/>
          <p14:tracePt t="87177" x="5072063" y="1938338"/>
          <p14:tracePt t="87206" x="5064125" y="1928813"/>
          <p14:tracePt t="87222" x="5054600" y="1920875"/>
          <p14:tracePt t="87230" x="5054600" y="1911350"/>
          <p14:tracePt t="87252" x="5045075" y="1901825"/>
          <p14:tracePt t="87268" x="5027613" y="1901825"/>
          <p14:tracePt t="87284" x="5018088" y="1893888"/>
          <p14:tracePt t="87300" x="5010150" y="1884363"/>
          <p14:tracePt t="87314" x="5000625" y="1874838"/>
          <p14:tracePt t="87327" x="4992688" y="1857375"/>
          <p14:tracePt t="87344" x="4983163" y="1849438"/>
          <p14:tracePt t="87360" x="4973638" y="1839913"/>
          <p14:tracePt t="87393" x="4956175" y="1830388"/>
          <p14:tracePt t="87432" x="4946650" y="1830388"/>
          <p14:tracePt t="87456" x="4946650" y="1822450"/>
          <p14:tracePt t="87472" x="4938713" y="1822450"/>
          <p14:tracePt t="87480" x="4929188" y="1812925"/>
          <p14:tracePt t="87494" x="4911725" y="1812925"/>
          <p14:tracePt t="87510" x="4902200" y="1803400"/>
          <p14:tracePt t="87527" x="4894263" y="1803400"/>
          <p14:tracePt t="87543" x="4867275" y="1803400"/>
          <p14:tracePt t="87560" x="4848225" y="1812925"/>
          <p14:tracePt t="87577" x="4830763" y="1830388"/>
          <p14:tracePt t="87593" x="4822825" y="1839913"/>
          <p14:tracePt t="87610" x="4803775" y="1849438"/>
          <p14:tracePt t="87628" x="4786313" y="1866900"/>
          <p14:tracePt t="87644" x="4776788" y="1866900"/>
          <p14:tracePt t="87660" x="4759325" y="1874838"/>
          <p14:tracePt t="87677" x="4732338" y="1893888"/>
          <p14:tracePt t="87694" x="4714875" y="1911350"/>
          <p14:tracePt t="87710" x="4697413" y="1928813"/>
          <p14:tracePt t="87727" x="4679950" y="1955800"/>
          <p14:tracePt t="87744" x="4643438" y="1982788"/>
          <p14:tracePt t="87761" x="4633913" y="1992313"/>
          <p14:tracePt t="87878" x="4633913" y="2000250"/>
          <p14:tracePt t="87894" x="4633913" y="2017713"/>
          <p14:tracePt t="87910" x="4633913" y="2027238"/>
          <p14:tracePt t="87918" x="4633913" y="2036763"/>
          <p14:tracePt t="87927" x="4633913" y="2044700"/>
          <p14:tracePt t="87943" x="4633913" y="2063750"/>
          <p14:tracePt t="87960" x="4643438" y="2089150"/>
          <p14:tracePt t="87978" x="4643438" y="2108200"/>
          <p14:tracePt t="87994" x="4652963" y="2125663"/>
          <p14:tracePt t="88010" x="4670425" y="2160588"/>
          <p14:tracePt t="88027" x="4679950" y="2170113"/>
          <p14:tracePt t="88044" x="4679950" y="2187575"/>
          <p14:tracePt t="88060" x="4697413" y="2206625"/>
          <p14:tracePt t="88077" x="4705350" y="2224088"/>
          <p14:tracePt t="88094" x="4714875" y="2251075"/>
          <p14:tracePt t="88112" x="4751388" y="2268538"/>
          <p14:tracePt t="88128" x="4759325" y="2286000"/>
          <p14:tracePt t="88144" x="4759325" y="2312988"/>
          <p14:tracePt t="88160" x="4768850" y="2322513"/>
          <p14:tracePt t="88177" x="4776788" y="2339975"/>
          <p14:tracePt t="88194" x="4786313" y="2349500"/>
          <p14:tracePt t="88210" x="4795838" y="2366963"/>
          <p14:tracePt t="88243" x="4813300" y="2384425"/>
          <p14:tracePt t="88276" x="4822825" y="2393950"/>
          <p14:tracePt t="88300" x="4830763" y="2393950"/>
          <p14:tracePt t="88308" x="4840288" y="2401888"/>
          <p14:tracePt t="88316" x="4848225" y="2401888"/>
          <p14:tracePt t="88327" x="4857750" y="2411413"/>
          <p14:tracePt t="88344" x="4884738" y="2411413"/>
          <p14:tracePt t="88362" x="4911725" y="2411413"/>
          <p14:tracePt t="88378" x="4929188" y="2411413"/>
          <p14:tracePt t="88394" x="4946650" y="2411413"/>
          <p14:tracePt t="88410" x="4973638" y="2401888"/>
          <p14:tracePt t="88427" x="4992688" y="2374900"/>
          <p14:tracePt t="88443" x="5010150" y="2357438"/>
          <p14:tracePt t="88460" x="5037138" y="2349500"/>
          <p14:tracePt t="88477" x="5054600" y="2330450"/>
          <p14:tracePt t="88494" x="5064125" y="2322513"/>
          <p14:tracePt t="88510" x="5072063" y="2295525"/>
          <p14:tracePt t="88527" x="5081588" y="2286000"/>
          <p14:tracePt t="88544" x="5089525" y="2268538"/>
          <p14:tracePt t="88560" x="5089525" y="2259013"/>
          <p14:tracePt t="88577" x="5089525" y="2251075"/>
          <p14:tracePt t="88594" x="5108575" y="2232025"/>
          <p14:tracePt t="88612" x="5108575" y="2214563"/>
          <p14:tracePt t="88627" x="5108575" y="2206625"/>
          <p14:tracePt t="88644" x="5108575" y="2187575"/>
          <p14:tracePt t="88660" x="5108575" y="2170113"/>
          <p14:tracePt t="88677" x="5108575" y="2143125"/>
          <p14:tracePt t="88694" x="5099050" y="2125663"/>
          <p14:tracePt t="88710" x="5081588" y="2108200"/>
          <p14:tracePt t="88727" x="5072063" y="2081213"/>
          <p14:tracePt t="88744" x="5054600" y="2063750"/>
          <p14:tracePt t="88762" x="5027613" y="2036763"/>
          <p14:tracePt t="88778" x="5010150" y="2009775"/>
          <p14:tracePt t="88793" x="5000625" y="2000250"/>
          <p14:tracePt t="88810" x="4983163" y="1992313"/>
          <p14:tracePt t="88827" x="4973638" y="1982788"/>
          <p14:tracePt t="88844" x="4946650" y="1973263"/>
          <p14:tracePt t="88860" x="4929188" y="1965325"/>
          <p14:tracePt t="88879" x="4902200" y="1955800"/>
          <p14:tracePt t="88894" x="4875213" y="1928813"/>
          <p14:tracePt t="88910" x="4857750" y="1920875"/>
          <p14:tracePt t="88927" x="4857750" y="1911350"/>
          <p14:tracePt t="88944" x="4848225" y="1911350"/>
          <p14:tracePt t="88981" x="4840288" y="1911350"/>
          <p14:tracePt t="88996" x="4830763" y="1911350"/>
          <p14:tracePt t="89012" x="4803775" y="1920875"/>
          <p14:tracePt t="89029" x="4786313" y="1946275"/>
          <p14:tracePt t="89044" x="4768850" y="1965325"/>
          <p14:tracePt t="89060" x="4759325" y="1982788"/>
          <p14:tracePt t="89077" x="4732338" y="1992313"/>
          <p14:tracePt t="89094" x="4724400" y="2017713"/>
          <p14:tracePt t="89110" x="4724400" y="2027238"/>
          <p14:tracePt t="89129" x="4714875" y="2036763"/>
          <p14:tracePt t="89144" x="4714875" y="2044700"/>
          <p14:tracePt t="89160" x="4705350" y="2063750"/>
          <p14:tracePt t="89177" x="4705350" y="2071688"/>
          <p14:tracePt t="89200" x="4697413" y="2089150"/>
          <p14:tracePt t="89222" x="4697413" y="2098675"/>
          <p14:tracePt t="89246" x="4697413" y="2108200"/>
          <p14:tracePt t="89262" x="4687888" y="2116138"/>
          <p14:tracePt t="89269" x="4687888" y="2125663"/>
          <p14:tracePt t="89308" x="4687888" y="2135188"/>
          <p14:tracePt t="89356" x="4687888" y="2143125"/>
          <p14:tracePt t="89372" x="4687888" y="2160588"/>
          <p14:tracePt t="89380" x="4687888" y="2170113"/>
          <p14:tracePt t="89395" x="4697413" y="2179638"/>
          <p14:tracePt t="89411" x="4697413" y="2187575"/>
          <p14:tracePt t="89427" x="4705350" y="2197100"/>
          <p14:tracePt t="89444" x="4714875" y="2206625"/>
          <p14:tracePt t="89460" x="4724400" y="2214563"/>
          <p14:tracePt t="89477" x="4741863" y="2224088"/>
          <p14:tracePt t="89494" x="4751388" y="2224088"/>
          <p14:tracePt t="89511" x="4759325" y="2251075"/>
          <p14:tracePt t="89529" x="4776788" y="2259013"/>
          <p14:tracePt t="89544" x="4786313" y="2268538"/>
          <p14:tracePt t="89561" x="4795838" y="2268538"/>
          <p14:tracePt t="89577" x="4813300" y="2278063"/>
          <p14:tracePt t="89610" x="4822825" y="2286000"/>
          <p14:tracePt t="89627" x="4822825" y="2295525"/>
          <p14:tracePt t="89644" x="4840288" y="2295525"/>
          <p14:tracePt t="89660" x="4848225" y="2295525"/>
          <p14:tracePt t="89700" x="4857750" y="2295525"/>
          <p14:tracePt t="89708" x="4867275" y="2295525"/>
          <p14:tracePt t="89716" x="4894263" y="2295525"/>
          <p14:tracePt t="89727" x="4902200" y="2295525"/>
          <p14:tracePt t="89744" x="4921250" y="2295525"/>
          <p14:tracePt t="89762" x="4938713" y="2278063"/>
          <p14:tracePt t="89778" x="4965700" y="2268538"/>
          <p14:tracePt t="89793" x="4973638" y="2268538"/>
          <p14:tracePt t="89810" x="4983163" y="2251075"/>
          <p14:tracePt t="89826" x="5000625" y="2224088"/>
          <p14:tracePt t="89843" x="5027613" y="2206625"/>
          <p14:tracePt t="89860" x="5045075" y="2187575"/>
          <p14:tracePt t="89877" x="5064125" y="2179638"/>
          <p14:tracePt t="89894" x="5072063" y="2170113"/>
          <p14:tracePt t="89910" x="5099050" y="2152650"/>
          <p14:tracePt t="89927" x="5108575" y="2143125"/>
          <p14:tracePt t="89983" x="5108575" y="2135188"/>
          <p14:tracePt t="89990" x="5108575" y="2125663"/>
          <p14:tracePt t="89998" x="5108575" y="2116138"/>
          <p14:tracePt t="90012" x="5108575" y="2098675"/>
          <p14:tracePt t="90029" x="5108575" y="2071688"/>
          <p14:tracePt t="90044" x="5089525" y="2054225"/>
          <p14:tracePt t="90061" x="5072063" y="2036763"/>
          <p14:tracePt t="90077" x="5064125" y="2027238"/>
          <p14:tracePt t="90094" x="5045075" y="2000250"/>
          <p14:tracePt t="90111" x="5037138" y="1992313"/>
          <p14:tracePt t="90127" x="5010150" y="1982788"/>
          <p14:tracePt t="90144" x="5000625" y="1965325"/>
          <p14:tracePt t="90177" x="4973638" y="1938338"/>
          <p14:tracePt t="90194" x="4965700" y="1938338"/>
          <p14:tracePt t="90210" x="4938713" y="1928813"/>
          <p14:tracePt t="90227" x="4921250" y="1928813"/>
          <p14:tracePt t="90244" x="4902200" y="1920875"/>
          <p14:tracePt t="90262" x="4867275" y="1920875"/>
          <p14:tracePt t="90279" x="4848225" y="1920875"/>
          <p14:tracePt t="90294" x="4830763" y="1920875"/>
          <p14:tracePt t="90311" x="4822825" y="1920875"/>
          <p14:tracePt t="90327" x="4813300" y="1920875"/>
          <p14:tracePt t="90344" x="4786313" y="1920875"/>
          <p14:tracePt t="90360" x="4768850" y="1920875"/>
          <p14:tracePt t="90377" x="4751388" y="1928813"/>
          <p14:tracePt t="90394" x="4724400" y="1946275"/>
          <p14:tracePt t="90427" x="4705350" y="1955800"/>
          <p14:tracePt t="90444" x="4705350" y="1965325"/>
          <p14:tracePt t="90460" x="4687888" y="1973263"/>
          <p14:tracePt t="90477" x="4687888" y="1982788"/>
          <p14:tracePt t="90494" x="4679950" y="1982788"/>
          <p14:tracePt t="90553" x="4670425" y="1992313"/>
          <p14:tracePt t="90569" x="4652963" y="2000250"/>
          <p14:tracePt t="90576" x="4643438" y="2017713"/>
          <p14:tracePt t="90608" x="4643438" y="2027238"/>
          <p14:tracePt t="90631" x="4643438" y="2036763"/>
          <p14:tracePt t="90646" x="4643438" y="2044700"/>
          <p14:tracePt t="90654" x="4633913" y="2054225"/>
          <p14:tracePt t="90663" x="4633913" y="2063750"/>
          <p14:tracePt t="90679" x="4633913" y="2071688"/>
          <p14:tracePt t="90694" x="4633913" y="2098675"/>
          <p14:tracePt t="90710" x="4633913" y="2116138"/>
          <p14:tracePt t="90728" x="4633913" y="2125663"/>
          <p14:tracePt t="90744" x="4633913" y="2135188"/>
          <p14:tracePt t="90786" x="4633913" y="2143125"/>
          <p14:tracePt t="90802" x="4633913" y="2160588"/>
          <p14:tracePt t="90819" x="4633913" y="2170113"/>
          <p14:tracePt t="90827" x="4633913" y="2179638"/>
          <p14:tracePt t="90844" x="4633913" y="2187575"/>
          <p14:tracePt t="90872" x="4633913" y="2197100"/>
          <p14:tracePt t="90967" x="4633913" y="2214563"/>
          <p14:tracePt t="90974" x="4633913" y="2232025"/>
          <p14:tracePt t="90984" x="4643438" y="2241550"/>
          <p14:tracePt t="90994" x="4643438" y="2251075"/>
          <p14:tracePt t="91011" x="4660900" y="2259013"/>
          <p14:tracePt t="91139" x="4670425" y="2268538"/>
          <p14:tracePt t="91154" x="4679950" y="2278063"/>
          <p14:tracePt t="91170" x="4687888" y="2278063"/>
          <p14:tracePt t="91179" x="4687888" y="2286000"/>
          <p14:tracePt t="91241" x="4697413" y="2286000"/>
          <p14:tracePt t="91256" x="4724400" y="2286000"/>
          <p14:tracePt t="91273" x="4732338" y="2286000"/>
          <p14:tracePt t="91281" x="4741863" y="2286000"/>
          <p14:tracePt t="91297" x="4751388" y="2286000"/>
          <p14:tracePt t="91311" x="4759325" y="2286000"/>
          <p14:tracePt t="91383" x="4768850" y="2286000"/>
          <p14:tracePt t="91389" x="4776788" y="2286000"/>
          <p14:tracePt t="91404" x="4795838" y="2286000"/>
          <p14:tracePt t="91413" x="4795838" y="2303463"/>
          <p14:tracePt t="91427" x="4803775" y="2303463"/>
          <p14:tracePt t="91444" x="4813300" y="2303463"/>
          <p14:tracePt t="91461" x="4830763" y="2303463"/>
          <p14:tracePt t="91477" x="4830763" y="2312988"/>
          <p14:tracePt t="91494" x="4840288" y="2312988"/>
          <p14:tracePt t="91511" x="4848225" y="2312988"/>
          <p14:tracePt t="91527" x="4867275" y="2312988"/>
          <p14:tracePt t="91544" x="4875213" y="2312988"/>
          <p14:tracePt t="91561" x="4894263" y="2322513"/>
          <p14:tracePt t="91577" x="4902200" y="2322513"/>
          <p14:tracePt t="91594" x="4921250" y="2322513"/>
          <p14:tracePt t="91610" x="4946650" y="2322513"/>
          <p14:tracePt t="91627" x="4965700" y="2322513"/>
          <p14:tracePt t="91644" x="4983163" y="2322513"/>
          <p14:tracePt t="91663" x="5018088" y="2322513"/>
          <p14:tracePt t="91679" x="5037138" y="2322513"/>
          <p14:tracePt t="91695" x="5054600" y="2322513"/>
          <p14:tracePt t="91711" x="5064125" y="2322513"/>
          <p14:tracePt t="91727" x="5089525" y="2322513"/>
          <p14:tracePt t="91744" x="5099050" y="2322513"/>
          <p14:tracePt t="91761" x="5108575" y="2322513"/>
          <p14:tracePt t="91777" x="5126038" y="2322513"/>
          <p14:tracePt t="91794" x="5143500" y="2330450"/>
          <p14:tracePt t="91813" x="5170488" y="2330450"/>
          <p14:tracePt t="91827" x="5180013" y="2330450"/>
          <p14:tracePt t="91844" x="5197475" y="2330450"/>
          <p14:tracePt t="91861" x="5214938" y="2330450"/>
          <p14:tracePt t="91877" x="5241925" y="2330450"/>
          <p14:tracePt t="91894" x="5259388" y="2330450"/>
          <p14:tracePt t="91929" x="5286375" y="2330450"/>
          <p14:tracePt t="91944" x="5313363" y="2330450"/>
          <p14:tracePt t="91961" x="5330825" y="2312988"/>
          <p14:tracePt t="91977" x="5340350" y="2312988"/>
          <p14:tracePt t="91995" x="5349875" y="2312988"/>
          <p14:tracePt t="92011" x="5357813" y="2295525"/>
          <p14:tracePt t="92028" x="5384800" y="2295525"/>
          <p14:tracePt t="92044" x="5402263" y="2295525"/>
          <p14:tracePt t="92061" x="5411788" y="2295525"/>
          <p14:tracePt t="92077" x="5429250" y="2295525"/>
          <p14:tracePt t="92094" x="5438775" y="2295525"/>
          <p14:tracePt t="92111" x="5456238" y="2295525"/>
          <p14:tracePt t="92127" x="5465763" y="2295525"/>
          <p14:tracePt t="92144" x="5473700" y="2286000"/>
          <p14:tracePt t="92162" x="5500688" y="2286000"/>
          <p14:tracePt t="92179" x="5510213" y="2278063"/>
          <p14:tracePt t="92194" x="5518150" y="2278063"/>
          <p14:tracePt t="92211" x="5537200" y="2278063"/>
          <p14:tracePt t="92501" x="5545138" y="2278063"/>
          <p14:tracePt t="92509" x="5554663" y="2278063"/>
          <p14:tracePt t="92517" x="5564188" y="2278063"/>
          <p14:tracePt t="92527" x="5572125" y="2278063"/>
          <p14:tracePt t="92544" x="5589588" y="2278063"/>
          <p14:tracePt t="92561" x="5616575" y="2278063"/>
          <p14:tracePt t="92579" x="5635625" y="2278063"/>
          <p14:tracePt t="92595" x="5643563" y="2278063"/>
          <p14:tracePt t="92627" x="5661025" y="2278063"/>
          <p14:tracePt t="92644" x="5688013" y="2278063"/>
          <p14:tracePt t="92661" x="5707063" y="2278063"/>
          <p14:tracePt t="92677" x="5724525" y="2278063"/>
          <p14:tracePt t="92681" x="5732463" y="2278063"/>
          <p14:tracePt t="92694" x="5759450" y="2278063"/>
          <p14:tracePt t="92742" x="5768975" y="2286000"/>
          <p14:tracePt t="92750" x="5778500" y="2286000"/>
          <p14:tracePt t="92760" x="5786438" y="2303463"/>
          <p14:tracePt t="92777" x="5803900" y="2303463"/>
          <p14:tracePt t="92794" x="5830888" y="2303463"/>
          <p14:tracePt t="92810" x="5840413" y="2303463"/>
          <p14:tracePt t="92827" x="5849938" y="2312988"/>
          <p14:tracePt t="92844" x="5857875" y="2322513"/>
          <p14:tracePt t="92861" x="5875338" y="2322513"/>
          <p14:tracePt t="92877" x="5902325" y="2330450"/>
          <p14:tracePt t="92894" x="5911850" y="2330450"/>
          <p14:tracePt t="92911" x="5929313" y="2339975"/>
          <p14:tracePt t="92927" x="5946775" y="2339975"/>
          <p14:tracePt t="92945" x="5983288" y="2330450"/>
          <p14:tracePt t="92961" x="6000750" y="2322513"/>
          <p14:tracePt t="92977" x="6018213" y="2312988"/>
          <p14:tracePt t="92994" x="6045200" y="2295525"/>
          <p14:tracePt t="93011" x="6054725" y="2286000"/>
          <p14:tracePt t="93028" x="6072188" y="2286000"/>
          <p14:tracePt t="93060" x="6081713" y="2286000"/>
          <p14:tracePt t="93117" x="6089650" y="2278063"/>
          <p14:tracePt t="93131" x="6099175" y="2268538"/>
          <p14:tracePt t="93139" x="6108700" y="2268538"/>
          <p14:tracePt t="93155" x="6126163" y="2259013"/>
          <p14:tracePt t="93187" x="6126163" y="2251075"/>
          <p14:tracePt t="93211" x="6135688" y="2241550"/>
          <p14:tracePt t="93225" x="6143625" y="2224088"/>
          <p14:tracePt t="93233" x="6153150" y="2214563"/>
          <p14:tracePt t="93243" x="6153150" y="2206625"/>
          <p14:tracePt t="93260" x="6161088" y="2197100"/>
          <p14:tracePt t="93277" x="6161088" y="2179638"/>
          <p14:tracePt t="93293" x="6161088" y="2160588"/>
          <p14:tracePt t="93310" x="6161088" y="2135188"/>
          <p14:tracePt t="93327" x="6161088" y="2116138"/>
          <p14:tracePt t="93343" x="6161088" y="2108200"/>
          <p14:tracePt t="93360" x="6153150" y="2098675"/>
          <p14:tracePt t="93377" x="6143625" y="2098675"/>
          <p14:tracePt t="93393" x="6116638" y="2089150"/>
          <p14:tracePt t="93410" x="6108700" y="2071688"/>
          <p14:tracePt t="93427" x="6089650" y="2063750"/>
          <p14:tracePt t="93443" x="6081713" y="2054225"/>
          <p14:tracePt t="93460" x="6064250" y="2036763"/>
          <p14:tracePt t="93476" x="6027738" y="2017713"/>
          <p14:tracePt t="93493" x="6018213" y="2000250"/>
          <p14:tracePt t="93510" x="6000750" y="1992313"/>
          <p14:tracePt t="93526" x="5992813" y="1973263"/>
          <p14:tracePt t="93543" x="5983288" y="1965325"/>
          <p14:tracePt t="93560" x="5956300" y="1946275"/>
          <p14:tracePt t="93577" x="5946775" y="1928813"/>
          <p14:tracePt t="93594" x="5929313" y="1920875"/>
          <p14:tracePt t="93610" x="5921375" y="1920875"/>
          <p14:tracePt t="93626" x="5911850" y="1911350"/>
          <p14:tracePt t="93680" x="5894388" y="1911350"/>
          <p14:tracePt t="93688" x="5884863" y="1901825"/>
          <p14:tracePt t="93704" x="5875338" y="1901825"/>
          <p14:tracePt t="93712" x="5867400" y="1901825"/>
          <p14:tracePt t="93726" x="5857875" y="1901825"/>
          <p14:tracePt t="93743" x="5849938" y="1901825"/>
          <p14:tracePt t="93760" x="5822950" y="1901825"/>
          <p14:tracePt t="93777" x="5803900" y="1911350"/>
          <p14:tracePt t="93794" x="5795963" y="1920875"/>
          <p14:tracePt t="93811" x="5778500" y="1938338"/>
          <p14:tracePt t="93907" x="5768975" y="1946275"/>
          <p14:tracePt t="93923" x="5751513" y="1965325"/>
          <p14:tracePt t="93931" x="5741988" y="1973263"/>
          <p14:tracePt t="93944" x="5732463" y="1992313"/>
          <p14:tracePt t="93961" x="5732463" y="2000250"/>
          <p14:tracePt t="93977" x="5732463" y="2009775"/>
          <p14:tracePt t="94033" x="5724525" y="2017713"/>
          <p14:tracePt t="94041" x="5724525" y="2027238"/>
          <p14:tracePt t="94049" x="5724525" y="2036763"/>
          <p14:tracePt t="94061" x="5724525" y="2044700"/>
          <p14:tracePt t="94078" x="5715000" y="2071688"/>
          <p14:tracePt t="94094" x="5715000" y="2081213"/>
          <p14:tracePt t="94111" x="5715000" y="2089150"/>
          <p14:tracePt t="94144" x="5715000" y="2098675"/>
          <p14:tracePt t="94161" x="5715000" y="2108200"/>
          <p14:tracePt t="94178" x="5715000" y="2116138"/>
          <p14:tracePt t="94194" x="5715000" y="2125663"/>
          <p14:tracePt t="94211" x="5715000" y="2152650"/>
          <p14:tracePt t="94229" x="5715000" y="2179638"/>
          <p14:tracePt t="94246" x="5715000" y="2197100"/>
          <p14:tracePt t="94261" x="5715000" y="2224088"/>
          <p14:tracePt t="94278" x="5715000" y="2241550"/>
          <p14:tracePt t="94295" x="5715000" y="2251075"/>
          <p14:tracePt t="94311" x="5724525" y="2259013"/>
          <p14:tracePt t="94328" x="5732463" y="2268538"/>
          <p14:tracePt t="94344" x="5741988" y="2295525"/>
          <p14:tracePt t="94361" x="5759450" y="2312988"/>
          <p14:tracePt t="94378" x="5768975" y="2330450"/>
          <p14:tracePt t="94394" x="5778500" y="2349500"/>
          <p14:tracePt t="94411" x="5795963" y="2374900"/>
          <p14:tracePt t="94428" x="5795963" y="2384425"/>
          <p14:tracePt t="94444" x="5803900" y="2401888"/>
          <p14:tracePt t="94461" x="5803900" y="2411413"/>
          <p14:tracePt t="94479" x="5813425" y="2420938"/>
          <p14:tracePt t="94525" x="5822950" y="2420938"/>
          <p14:tracePt t="94549" x="5840413" y="2438400"/>
          <p14:tracePt t="94557" x="5849938" y="2446338"/>
          <p14:tracePt t="94565" x="5857875" y="2446338"/>
          <p14:tracePt t="94581" x="5867400" y="2446338"/>
          <p14:tracePt t="94595" x="5884863" y="2446338"/>
          <p14:tracePt t="94611" x="5911850" y="2446338"/>
          <p14:tracePt t="94628" x="5929313" y="2428875"/>
          <p14:tracePt t="94644" x="5946775" y="2420938"/>
          <p14:tracePt t="94661" x="5965825" y="2411413"/>
          <p14:tracePt t="94678" x="5992813" y="2401888"/>
          <p14:tracePt t="94694" x="6010275" y="2393950"/>
          <p14:tracePt t="94711" x="6027738" y="2393950"/>
          <p14:tracePt t="94728" x="6037263" y="2384425"/>
          <p14:tracePt t="94744" x="6037263" y="2374900"/>
          <p14:tracePt t="94778" x="6054725" y="2374900"/>
          <p14:tracePt t="94794" x="6064250" y="2357438"/>
          <p14:tracePt t="94811" x="6081713" y="2339975"/>
          <p14:tracePt t="94828" x="6099175" y="2322513"/>
          <p14:tracePt t="94844" x="6108700" y="2303463"/>
          <p14:tracePt t="94861" x="6116638" y="2278063"/>
          <p14:tracePt t="94878" x="6135688" y="2251075"/>
          <p14:tracePt t="94894" x="6143625" y="2241550"/>
          <p14:tracePt t="94911" x="6143625" y="2232025"/>
          <p14:tracePt t="94928" x="6143625" y="2206625"/>
          <p14:tracePt t="94944" x="6143625" y="2197100"/>
          <p14:tracePt t="94961" x="6143625" y="2187575"/>
          <p14:tracePt t="94979" x="6143625" y="2160588"/>
          <p14:tracePt t="94995" x="6143625" y="2135188"/>
          <p14:tracePt t="95011" x="6143625" y="2116138"/>
          <p14:tracePt t="95028" x="6143625" y="2098675"/>
          <p14:tracePt t="95044" x="6126163" y="2089150"/>
          <p14:tracePt t="95061" x="6108700" y="2081213"/>
          <p14:tracePt t="95078" x="6099175" y="2063750"/>
          <p14:tracePt t="95094" x="6081713" y="2054225"/>
          <p14:tracePt t="95111" x="6064250" y="2044700"/>
          <p14:tracePt t="95128" x="6037263" y="2036763"/>
          <p14:tracePt t="95144" x="6027738" y="2027238"/>
          <p14:tracePt t="95161" x="6018213" y="2017713"/>
          <p14:tracePt t="95178" x="6010275" y="2009775"/>
          <p14:tracePt t="95195" x="5992813" y="2000250"/>
          <p14:tracePt t="95211" x="5965825" y="2000250"/>
          <p14:tracePt t="95230" x="5938838" y="2000250"/>
          <p14:tracePt t="95245" x="5929313" y="2000250"/>
          <p14:tracePt t="95262" x="5902325" y="2000250"/>
          <p14:tracePt t="95295" x="5884863" y="1982788"/>
          <p14:tracePt t="95311" x="5875338" y="1982788"/>
          <p14:tracePt t="95339" x="5867400" y="1982788"/>
          <p14:tracePt t="95347" x="5857875" y="1982788"/>
          <p14:tracePt t="95364" x="5849938" y="1982788"/>
          <p14:tracePt t="95379" x="5822950" y="1982788"/>
          <p14:tracePt t="95394" x="5813425" y="1992313"/>
          <p14:tracePt t="95411" x="5795963" y="2000250"/>
          <p14:tracePt t="95428" x="5786438" y="2009775"/>
          <p14:tracePt t="95444" x="5778500" y="2017713"/>
          <p14:tracePt t="95478" x="5768975" y="2027238"/>
          <p14:tracePt t="95495" x="5751513" y="2044700"/>
          <p14:tracePt t="95511" x="5751513" y="2054225"/>
          <p14:tracePt t="95528" x="5741988" y="2081213"/>
          <p14:tracePt t="95545" x="5732463" y="2098675"/>
          <p14:tracePt t="95561" x="5732463" y="2116138"/>
          <p14:tracePt t="95578" x="5732463" y="2125663"/>
          <p14:tracePt t="95594" x="5732463" y="2152650"/>
          <p14:tracePt t="95611" x="5732463" y="2160588"/>
          <p14:tracePt t="95629" x="5732463" y="2179638"/>
          <p14:tracePt t="95645" x="5732463" y="2197100"/>
          <p14:tracePt t="95661" x="5732463" y="2214563"/>
          <p14:tracePt t="95678" x="5732463" y="2241550"/>
          <p14:tracePt t="95694" x="5741988" y="2259013"/>
          <p14:tracePt t="95711" x="5759450" y="2278063"/>
          <p14:tracePt t="95730" x="5768975" y="2303463"/>
          <p14:tracePt t="95746" x="5778500" y="2312988"/>
          <p14:tracePt t="95778" x="5778500" y="2322513"/>
          <p14:tracePt t="95795" x="5786438" y="2322513"/>
          <p14:tracePt t="95811" x="5803900" y="2339975"/>
          <p14:tracePt t="95828" x="5813425" y="2357438"/>
          <p14:tracePt t="95844" x="5840413" y="2366963"/>
          <p14:tracePt t="95861" x="5849938" y="2366963"/>
          <p14:tracePt t="95879" x="5867400" y="2374900"/>
          <p14:tracePt t="95894" x="5867400" y="2384425"/>
          <p14:tracePt t="95911" x="5875338" y="2384425"/>
          <p14:tracePt t="95928" x="5894388" y="2384425"/>
          <p14:tracePt t="95944" x="5911850" y="2384425"/>
          <p14:tracePt t="95961" x="5929313" y="2384425"/>
          <p14:tracePt t="95978" x="5946775" y="2384425"/>
          <p14:tracePt t="95996" x="5983288" y="2384425"/>
          <p14:tracePt t="96011" x="6000750" y="2384425"/>
          <p14:tracePt t="96028" x="6010275" y="2374900"/>
          <p14:tracePt t="96045" x="6027738" y="2366963"/>
          <p14:tracePt t="96061" x="6037263" y="2349500"/>
          <p14:tracePt t="96078" x="6054725" y="2349500"/>
          <p14:tracePt t="96094" x="6064250" y="2339975"/>
          <p14:tracePt t="96111" x="6081713" y="2330450"/>
          <p14:tracePt t="96130" x="6089650" y="2312988"/>
          <p14:tracePt t="96145" x="6099175" y="2303463"/>
          <p14:tracePt t="96161" x="6108700" y="2286000"/>
          <p14:tracePt t="96178" x="6135688" y="2259013"/>
          <p14:tracePt t="96194" x="6135688" y="2251075"/>
          <p14:tracePt t="96211" x="6135688" y="2241550"/>
          <p14:tracePt t="96228" x="6143625" y="2224088"/>
          <p14:tracePt t="96246" x="6143625" y="2197100"/>
          <p14:tracePt t="96262" x="6143625" y="2179638"/>
          <p14:tracePt t="96278" x="6143625" y="2170113"/>
          <p14:tracePt t="96294" x="6143625" y="2160588"/>
          <p14:tracePt t="96310" x="6143625" y="2152650"/>
          <p14:tracePt t="96327" x="6143625" y="2125663"/>
          <p14:tracePt t="96344" x="6143625" y="2108200"/>
          <p14:tracePt t="96361" x="6143625" y="2098675"/>
          <p14:tracePt t="96377" x="6143625" y="2081213"/>
          <p14:tracePt t="96394" x="6126163" y="2071688"/>
          <p14:tracePt t="96411" x="6116638" y="2063750"/>
          <p14:tracePt t="96427" x="6099175" y="2036763"/>
          <p14:tracePt t="96444" x="6089650" y="2027238"/>
          <p14:tracePt t="96460" x="6072188" y="2017713"/>
          <p14:tracePt t="96477" x="6045200" y="2009775"/>
          <p14:tracePt t="96494" x="6027738" y="2009775"/>
          <p14:tracePt t="96511" x="5983288" y="1992313"/>
          <p14:tracePt t="96528" x="5965825" y="1992313"/>
          <p14:tracePt t="96544" x="5946775" y="1992313"/>
          <p14:tracePt t="96561" x="5929313" y="1973263"/>
          <p14:tracePt t="96578" x="5902325" y="1955800"/>
          <p14:tracePt t="96595" x="5894388" y="1946275"/>
          <p14:tracePt t="96611" x="5884863" y="1938338"/>
          <p14:tracePt t="96630" x="5867400" y="1928813"/>
          <p14:tracePt t="96662" x="5857875" y="1928813"/>
          <p14:tracePt t="96678" x="5830888" y="1928813"/>
          <p14:tracePt t="96695" x="5822950" y="1928813"/>
          <p14:tracePt t="96711" x="5803900" y="1938338"/>
          <p14:tracePt t="96728" x="5786438" y="1955800"/>
          <p14:tracePt t="96745" x="5759450" y="1982788"/>
          <p14:tracePt t="96761" x="5741988" y="1992313"/>
          <p14:tracePt t="96778" x="5732463" y="2000250"/>
          <p14:tracePt t="96795" x="5732463" y="2009775"/>
          <p14:tracePt t="96811" x="5724525" y="2027238"/>
          <p14:tracePt t="96828" x="5715000" y="2036763"/>
          <p14:tracePt t="96845" x="5715000" y="2054225"/>
          <p14:tracePt t="96880" x="5707063" y="2063750"/>
          <p14:tracePt t="96904" x="5707063" y="2071688"/>
          <p14:tracePt t="96912" x="5707063" y="2081213"/>
          <p14:tracePt t="96950" x="5707063" y="2089150"/>
          <p14:tracePt t="96966" x="5688013" y="2098675"/>
          <p14:tracePt t="96989" x="5688013" y="2108200"/>
          <p14:tracePt t="97005" x="5688013" y="2116138"/>
          <p14:tracePt t="97021" x="5688013" y="2135188"/>
          <p14:tracePt t="97036" x="5688013" y="2143125"/>
          <p14:tracePt t="97052" x="5688013" y="2152650"/>
          <p14:tracePt t="97200" x="5697538" y="2160588"/>
          <p14:tracePt t="97216" x="5707063" y="2170113"/>
          <p14:tracePt t="97224" x="5715000" y="2179638"/>
          <p14:tracePt t="97240" x="5724525" y="2187575"/>
          <p14:tracePt t="97255" x="5724525" y="2206625"/>
          <p14:tracePt t="97264" x="5732463" y="2206625"/>
          <p14:tracePt t="97295" x="5741988" y="2214563"/>
          <p14:tracePt t="97310" x="5751513" y="2224088"/>
          <p14:tracePt t="97342" x="5751513" y="2232025"/>
          <p14:tracePt t="97357" x="5768975" y="2232025"/>
          <p14:tracePt t="97419" x="5778500" y="2241550"/>
          <p14:tracePt t="97444" x="5786438" y="2241550"/>
          <p14:tracePt t="97458" x="5786438" y="2251075"/>
          <p14:tracePt t="97560" x="5795963" y="2251075"/>
          <p14:tracePt t="97584" x="5803900" y="2251075"/>
          <p14:tracePt t="97600" x="5803900" y="2259013"/>
          <p14:tracePt t="97772" x="5813425" y="2259013"/>
          <p14:tracePt t="97788" x="5813425" y="2278063"/>
          <p14:tracePt t="97810" x="5822950" y="2278063"/>
          <p14:tracePt t="97834" x="5822950" y="2286000"/>
          <p14:tracePt t="97874" x="5830888" y="2286000"/>
          <p14:tracePt t="97896" x="5849938" y="2286000"/>
          <p14:tracePt t="98022" x="5857875" y="2295525"/>
          <p14:tracePt t="99525" x="5840413" y="2295525"/>
          <p14:tracePt t="99532" x="5830888" y="2295525"/>
          <p14:tracePt t="99545" x="5822950" y="2295525"/>
          <p14:tracePt t="99562" x="5813425" y="2295525"/>
          <p14:tracePt t="99578" x="5803900" y="2295525"/>
          <p14:tracePt t="99595" x="5795963" y="2286000"/>
          <p14:tracePt t="99612" x="5786438" y="2286000"/>
          <p14:tracePt t="99628" x="5759450" y="2268538"/>
          <p14:tracePt t="99645" x="5741988" y="2268538"/>
          <p14:tracePt t="99661" x="5724525" y="2268538"/>
          <p14:tracePt t="99679" x="5688013" y="2286000"/>
          <p14:tracePt t="99697" x="5670550" y="2295525"/>
          <p14:tracePt t="99712" x="5653088" y="2303463"/>
          <p14:tracePt t="99728" x="5635625" y="2312988"/>
          <p14:tracePt t="99745" x="5608638" y="2312988"/>
          <p14:tracePt t="99761" x="5589588" y="2322513"/>
          <p14:tracePt t="99778" x="5572125" y="2322513"/>
          <p14:tracePt t="99795" x="5572125" y="2330450"/>
          <p14:tracePt t="99811" x="5564188" y="2330450"/>
          <p14:tracePt t="99868" x="5545138" y="2330450"/>
          <p14:tracePt t="99892" x="5537200" y="2330450"/>
          <p14:tracePt t="99900" x="5527675" y="2330450"/>
          <p14:tracePt t="99915" x="5518150" y="2330450"/>
          <p14:tracePt t="99930" x="5500688" y="2339975"/>
          <p14:tracePt t="99946" x="5483225" y="2357438"/>
          <p14:tracePt t="99962" x="5465763" y="2357438"/>
          <p14:tracePt t="100016" x="5456238" y="2349500"/>
          <p14:tracePt t="100024" x="5456238" y="2339975"/>
          <p14:tracePt t="100032" x="5446713" y="2339975"/>
          <p14:tracePt t="100045" x="5446713" y="2330450"/>
          <p14:tracePt t="100065" x="5438775" y="2330450"/>
          <p14:tracePt t="100142" x="5438775" y="2322513"/>
          <p14:tracePt t="100158" x="5438775" y="2312988"/>
          <p14:tracePt t="100166" x="5446713" y="2312988"/>
          <p14:tracePt t="100180" x="5473700" y="2303463"/>
          <p14:tracePt t="100197" x="5492750" y="2303463"/>
          <p14:tracePt t="100212" x="5510213" y="2303463"/>
          <p14:tracePt t="100228" x="5527675" y="2303463"/>
          <p14:tracePt t="100245" x="5554663" y="2286000"/>
          <p14:tracePt t="100262" x="5572125" y="2268538"/>
          <p14:tracePt t="100279" x="5581650" y="2268538"/>
          <p14:tracePt t="100295" x="5589588" y="2259013"/>
          <p14:tracePt t="100312" x="5589588" y="2251075"/>
          <p14:tracePt t="100330" x="5599113" y="2224088"/>
          <p14:tracePt t="100347" x="5608638" y="2197100"/>
          <p14:tracePt t="100362" x="5608638" y="2187575"/>
          <p14:tracePt t="100378" x="5626100" y="2170113"/>
          <p14:tracePt t="100395" x="5626100" y="2152650"/>
          <p14:tracePt t="100412" x="5626100" y="2125663"/>
          <p14:tracePt t="100428" x="5626100" y="2108200"/>
          <p14:tracePt t="100446" x="5626100" y="2089150"/>
          <p14:tracePt t="100462" x="5626100" y="2071688"/>
          <p14:tracePt t="100478" x="5616575" y="2071688"/>
          <p14:tracePt t="100495" x="5616575" y="2063750"/>
          <p14:tracePt t="100528" x="5616575" y="2044700"/>
          <p14:tracePt t="100545" x="5616575" y="2036763"/>
          <p14:tracePt t="100562" x="5608638" y="2017713"/>
          <p14:tracePt t="100578" x="5599113" y="2009775"/>
          <p14:tracePt t="100597" x="5581650" y="2000250"/>
          <p14:tracePt t="100612" x="5572125" y="1992313"/>
          <p14:tracePt t="100650" x="5564188" y="1992313"/>
          <p14:tracePt t="100661" x="5564188" y="1973263"/>
          <p14:tracePt t="100682" x="5545138" y="1965325"/>
          <p14:tracePt t="100697" x="5545138" y="1955800"/>
          <p14:tracePt t="100713" x="5537200" y="1955800"/>
          <p14:tracePt t="100728" x="5537200" y="1946275"/>
          <p14:tracePt t="100745" x="5527675" y="1946275"/>
          <p14:tracePt t="100762" x="5527675" y="1938338"/>
          <p14:tracePt t="100779" x="5518150" y="1938338"/>
          <p14:tracePt t="100797" x="5510213" y="1928813"/>
          <p14:tracePt t="100813" x="5500688" y="1920875"/>
          <p14:tracePt t="100831" x="5492750" y="1901825"/>
          <p14:tracePt t="100847" x="5483225" y="1901825"/>
          <p14:tracePt t="100876" x="5465763" y="1901825"/>
          <p14:tracePt t="100885" x="5456238" y="1901825"/>
          <p14:tracePt t="100895" x="5446713" y="1901825"/>
          <p14:tracePt t="100912" x="5429250" y="1920875"/>
          <p14:tracePt t="100928" x="5411788" y="1938338"/>
          <p14:tracePt t="100945" x="5384800" y="1955800"/>
          <p14:tracePt t="100962" x="5367338" y="1965325"/>
          <p14:tracePt t="100978" x="5357813" y="1982788"/>
          <p14:tracePt t="101120" x="5349875" y="1992313"/>
          <p14:tracePt t="101134" x="5340350" y="2000250"/>
          <p14:tracePt t="101142" x="5322888" y="2009775"/>
          <p14:tracePt t="101150" x="5313363" y="2017713"/>
          <p14:tracePt t="101162" x="5303838" y="2017713"/>
          <p14:tracePt t="101206" x="5303838" y="2027238"/>
          <p14:tracePt t="101228" x="5303838" y="2036763"/>
          <p14:tracePt t="101244" x="5295900" y="2054225"/>
          <p14:tracePt t="101252" x="5295900" y="2063750"/>
          <p14:tracePt t="101262" x="5286375" y="2071688"/>
          <p14:tracePt t="101279" x="5286375" y="2081213"/>
          <p14:tracePt t="101295" x="5286375" y="2089150"/>
          <p14:tracePt t="101312" x="5278438" y="2098675"/>
          <p14:tracePt t="101330" x="5278438" y="2116138"/>
          <p14:tracePt t="101347" x="5278438" y="2135188"/>
          <p14:tracePt t="101379" x="5278438" y="2143125"/>
          <p14:tracePt t="101400" x="5278438" y="2152650"/>
          <p14:tracePt t="101417" x="5278438" y="2160588"/>
          <p14:tracePt t="101428" x="5278438" y="2170113"/>
          <p14:tracePt t="101445" x="5278438" y="2179638"/>
          <p14:tracePt t="101462" x="5278438" y="2206625"/>
          <p14:tracePt t="101480" x="5278438" y="2224088"/>
          <p14:tracePt t="101512" x="5286375" y="2232025"/>
          <p14:tracePt t="101528" x="5286375" y="2241550"/>
          <p14:tracePt t="101545" x="5286375" y="2251075"/>
          <p14:tracePt t="101562" x="5295900" y="2259013"/>
          <p14:tracePt t="101580" x="5313363" y="2295525"/>
          <p14:tracePt t="101597" x="5330825" y="2312988"/>
          <p14:tracePt t="101612" x="5340350" y="2330450"/>
          <p14:tracePt t="101629" x="5349875" y="2357438"/>
          <p14:tracePt t="101645" x="5357813" y="2374900"/>
          <p14:tracePt t="101662" x="5375275" y="2393950"/>
          <p14:tracePt t="101678" x="5402263" y="2411413"/>
          <p14:tracePt t="101682" x="5402263" y="2428875"/>
          <p14:tracePt t="101699" x="5411788" y="2438400"/>
          <p14:tracePt t="101712" x="5421313" y="2438400"/>
          <p14:tracePt t="101729" x="5438775" y="2446338"/>
          <p14:tracePt t="101745" x="5456238" y="2455863"/>
          <p14:tracePt t="101762" x="5483225" y="2455863"/>
          <p14:tracePt t="101779" x="5500688" y="2455863"/>
          <p14:tracePt t="101796" x="5510213" y="2455863"/>
          <p14:tracePt t="101812" x="5518150" y="2446338"/>
          <p14:tracePt t="101829" x="5537200" y="2438400"/>
          <p14:tracePt t="101847" x="5564188" y="2420938"/>
          <p14:tracePt t="101862" x="5581650" y="2411413"/>
          <p14:tracePt t="101879" x="5599113" y="2401888"/>
          <p14:tracePt t="101895" x="5608638" y="2384425"/>
          <p14:tracePt t="101912" x="5626100" y="2374900"/>
          <p14:tracePt t="101945" x="5635625" y="2349500"/>
          <p14:tracePt t="101962" x="5635625" y="2330450"/>
          <p14:tracePt t="101979" x="5653088" y="2312988"/>
          <p14:tracePt t="101995" x="5661025" y="2295525"/>
          <p14:tracePt t="102028" x="5661025" y="2268538"/>
          <p14:tracePt t="102046" x="5661025" y="2259013"/>
          <p14:tracePt t="102062" x="5661025" y="2251075"/>
          <p14:tracePt t="102079" x="5661025" y="2241550"/>
          <p14:tracePt t="102097" x="5661025" y="2214563"/>
          <p14:tracePt t="102112" x="5653088" y="2197100"/>
          <p14:tracePt t="102129" x="5643563" y="2187575"/>
          <p14:tracePt t="102145" x="5643563" y="2179638"/>
          <p14:tracePt t="102162" x="5635625" y="2170113"/>
          <p14:tracePt t="102178" x="5616575" y="2152650"/>
          <p14:tracePt t="102195" x="5616575" y="2143125"/>
          <p14:tracePt t="102212" x="5608638" y="2125663"/>
          <p14:tracePt t="102230" x="5599113" y="2116138"/>
          <p14:tracePt t="102245" x="5589588" y="2108200"/>
          <p14:tracePt t="102262" x="5589588" y="2089150"/>
          <p14:tracePt t="102278" x="5581650" y="2071688"/>
          <p14:tracePt t="102295" x="5572125" y="2063750"/>
          <p14:tracePt t="102313" x="5564188" y="2036763"/>
          <p14:tracePt t="102329" x="5537200" y="2017713"/>
          <p14:tracePt t="102347" x="5527675" y="1992313"/>
          <p14:tracePt t="102362" x="5518150" y="1973263"/>
          <p14:tracePt t="102379" x="5510213" y="1973263"/>
          <p14:tracePt t="102395" x="5500688" y="1973263"/>
          <p14:tracePt t="102456" x="5500688" y="1965325"/>
          <p14:tracePt t="102465" x="5492750" y="1965325"/>
          <p14:tracePt t="102489" x="5483225" y="1955800"/>
          <p14:tracePt t="102519" x="5465763" y="1955800"/>
          <p14:tracePt t="102566" x="5456238" y="1955800"/>
          <p14:tracePt t="103575" x="5456238" y="1965325"/>
          <p14:tracePt t="105007" x="5456238" y="1982788"/>
          <p14:tracePt t="105015" x="5473700" y="1992313"/>
          <p14:tracePt t="105031" x="5483225" y="2000250"/>
          <p14:tracePt t="105047" x="5500688" y="2017713"/>
          <p14:tracePt t="105062" x="5510213" y="2036763"/>
          <p14:tracePt t="105079" x="5518150" y="2054225"/>
          <p14:tracePt t="105096" x="5518150" y="2071688"/>
          <p14:tracePt t="105112" x="5537200" y="2089150"/>
          <p14:tracePt t="105129" x="5564188" y="2108200"/>
          <p14:tracePt t="105146" x="5564188" y="2116138"/>
          <p14:tracePt t="105163" x="5572125" y="2143125"/>
          <p14:tracePt t="105179" x="5581650" y="2160588"/>
          <p14:tracePt t="105196" x="5589588" y="2170113"/>
          <p14:tracePt t="105212" x="5589588" y="2179638"/>
          <p14:tracePt t="105229" x="5599113" y="2187575"/>
          <p14:tracePt t="105246" x="5608638" y="2206625"/>
          <p14:tracePt t="105262" x="5635625" y="2224088"/>
          <p14:tracePt t="105279" x="5653088" y="2241550"/>
          <p14:tracePt t="105297" x="5680075" y="2259013"/>
          <p14:tracePt t="105312" x="5697538" y="2259013"/>
          <p14:tracePt t="105329" x="5715000" y="2259013"/>
          <p14:tracePt t="105345" x="5732463" y="2259013"/>
          <p14:tracePt t="105362" x="5741988" y="2259013"/>
          <p14:tracePt t="105379" x="5768975" y="2259013"/>
          <p14:tracePt t="105396" x="5778500" y="2259013"/>
          <p14:tracePt t="105413" x="5803900" y="2259013"/>
          <p14:tracePt t="105429" x="5822950" y="2259013"/>
          <p14:tracePt t="105446" x="5840413" y="2259013"/>
          <p14:tracePt t="105462" x="5849938" y="2259013"/>
          <p14:tracePt t="105479" x="5857875" y="2259013"/>
          <p14:tracePt t="105512" x="5875338" y="2259013"/>
          <p14:tracePt t="105529" x="5884863" y="2259013"/>
          <p14:tracePt t="105594" x="5894388" y="2259013"/>
          <p14:tracePt t="105609" x="5911850" y="2259013"/>
          <p14:tracePt t="105649" x="5921375" y="2259013"/>
          <p14:tracePt t="105665" x="5929313" y="2259013"/>
          <p14:tracePt t="105671" x="5946775" y="2251075"/>
          <p14:tracePt t="105680" x="5965825" y="2251075"/>
          <p14:tracePt t="105696" x="5983288" y="2241550"/>
          <p14:tracePt t="105797" x="5992813" y="2241550"/>
          <p14:tracePt t="105804" x="6000750" y="2241550"/>
          <p14:tracePt t="105813" x="6010275" y="2241550"/>
          <p14:tracePt t="106101" x="6018213" y="2241550"/>
          <p14:tracePt t="106204" x="6027738" y="2241550"/>
          <p14:tracePt t="106453" x="6027738" y="2251075"/>
          <p14:tracePt t="106469" x="6027738" y="2259013"/>
          <p14:tracePt t="107597" x="6027738" y="2251075"/>
          <p14:tracePt t="108066" x="6018213" y="2259013"/>
          <p14:tracePt t="108074" x="6010275" y="2259013"/>
          <p14:tracePt t="108089" x="6000750" y="2268538"/>
          <p14:tracePt t="108128" x="5992813" y="2268538"/>
          <p14:tracePt t="108143" x="5992813" y="2286000"/>
          <p14:tracePt t="108622" x="5992813" y="2278063"/>
          <p14:tracePt t="108723" x="5983288" y="2278063"/>
          <p14:tracePt t="108738" x="5973763" y="2286000"/>
          <p14:tracePt t="108745" x="5973763" y="2295525"/>
          <p14:tracePt t="108998" x="5956300" y="2295525"/>
          <p14:tracePt t="109012" x="5956300" y="2303463"/>
          <p14:tracePt t="109020" x="5946775" y="2312988"/>
          <p14:tracePt t="109029" x="5938838" y="2312988"/>
          <p14:tracePt t="109046" x="5938838" y="2322513"/>
          <p14:tracePt t="109137" x="5929313" y="2322513"/>
          <p14:tracePt t="109146" x="5921375" y="2322513"/>
          <p14:tracePt t="109154" x="5911850" y="2322513"/>
          <p14:tracePt t="109163" x="5902325" y="2322513"/>
          <p14:tracePt t="109184" x="5884863" y="2322513"/>
          <p14:tracePt t="109278" x="5875338" y="2322513"/>
          <p14:tracePt t="109302" x="5867400" y="2322513"/>
          <p14:tracePt t="109318" x="5857875" y="2322513"/>
          <p14:tracePt t="109326" x="5849938" y="2322513"/>
          <p14:tracePt t="109334" x="5840413" y="2322513"/>
          <p14:tracePt t="109346" x="5830888" y="2322513"/>
          <p14:tracePt t="109363" x="5813425" y="2322513"/>
          <p14:tracePt t="109379" x="5795963" y="2322513"/>
          <p14:tracePt t="109396" x="5786438" y="2322513"/>
          <p14:tracePt t="109483" x="5778500" y="2322513"/>
          <p14:tracePt t="109498" x="5751513" y="2330450"/>
          <p14:tracePt t="109506" x="5732463" y="2349500"/>
          <p14:tracePt t="109515" x="5724525" y="2349500"/>
          <p14:tracePt t="109529" x="5697538" y="2349500"/>
          <p14:tracePt t="109546" x="5688013" y="2357438"/>
          <p14:tracePt t="109638" x="5680075" y="2357438"/>
          <p14:tracePt t="109716" x="5670550" y="2357438"/>
          <p14:tracePt t="109724" x="5661025" y="2349500"/>
          <p14:tracePt t="109732" x="5653088" y="2349500"/>
          <p14:tracePt t="109746" x="5635625" y="2330450"/>
          <p14:tracePt t="109763" x="5635625" y="2322513"/>
          <p14:tracePt t="109780" x="5626100" y="2322513"/>
          <p14:tracePt t="121790" x="5616575" y="2322513"/>
          <p14:tracePt t="121797" x="5581650" y="2322513"/>
          <p14:tracePt t="121805" x="5545138" y="2330450"/>
          <p14:tracePt t="121813" x="5510213" y="2330450"/>
          <p14:tracePt t="121830" x="5446713" y="2357438"/>
          <p14:tracePt t="121847" x="5375275" y="2374900"/>
          <p14:tracePt t="121863" x="5313363" y="2401888"/>
          <p14:tracePt t="121880" x="5232400" y="2428875"/>
          <p14:tracePt t="121897" x="5160963" y="2455863"/>
          <p14:tracePt t="121913" x="5054600" y="2473325"/>
          <p14:tracePt t="121931" x="4759325" y="2492375"/>
          <p14:tracePt t="121947" x="4537075" y="2517775"/>
          <p14:tracePt t="121963" x="4429125" y="2536825"/>
          <p14:tracePt t="121980" x="4367213" y="2536825"/>
          <p14:tracePt t="121997" x="4286250" y="2544763"/>
          <p14:tracePt t="122014" x="4205288" y="2563813"/>
          <p14:tracePt t="122031" x="4116388" y="2571750"/>
          <p14:tracePt t="122048" x="3848100" y="2571750"/>
          <p14:tracePt t="122065" x="3589338" y="2571750"/>
          <p14:tracePt t="122081" x="3367088" y="2571750"/>
          <p14:tracePt t="122097" x="3214688" y="2571750"/>
          <p14:tracePt t="122114" x="3108325" y="2589213"/>
          <p14:tracePt t="122131" x="3036888" y="2598738"/>
          <p14:tracePt t="122147" x="2973388" y="2598738"/>
          <p14:tracePt t="122164" x="2955925" y="2598738"/>
          <p14:tracePt t="122214" x="2938463" y="2598738"/>
          <p14:tracePt t="122228" x="2928938" y="2598738"/>
          <p14:tracePt t="122236" x="2919413" y="2598738"/>
          <p14:tracePt t="122260" x="2911475" y="2598738"/>
          <p14:tracePt t="122487" x="2911475" y="2608263"/>
          <p14:tracePt t="122494" x="2919413" y="2625725"/>
          <p14:tracePt t="122503" x="2946400" y="2635250"/>
          <p14:tracePt t="122514" x="2955925" y="2643188"/>
          <p14:tracePt t="122531" x="2973388" y="2660650"/>
          <p14:tracePt t="122548" x="3009900" y="2670175"/>
          <p14:tracePt t="122565" x="3036888" y="2687638"/>
          <p14:tracePt t="122581" x="3071813" y="2697163"/>
          <p14:tracePt t="122597" x="3098800" y="2706688"/>
          <p14:tracePt t="122614" x="3125788" y="2714625"/>
          <p14:tracePt t="122631" x="3125788" y="2724150"/>
          <p14:tracePt t="122667" x="3133725" y="2724150"/>
          <p14:tracePt t="122845" x="3143250" y="2724150"/>
          <p14:tracePt t="122853" x="3152775" y="2724150"/>
          <p14:tracePt t="122863" x="3160713" y="2724150"/>
          <p14:tracePt t="122880" x="3179763" y="2724150"/>
          <p14:tracePt t="122897" x="3205163" y="2724150"/>
          <p14:tracePt t="122913" x="3214688" y="2724150"/>
          <p14:tracePt t="122930" x="3232150" y="2714625"/>
          <p14:tracePt t="122947" x="3251200" y="2714625"/>
          <p14:tracePt t="122963" x="3276600" y="2714625"/>
          <p14:tracePt t="122980" x="3295650" y="2714625"/>
          <p14:tracePt t="122998" x="3313113" y="2714625"/>
          <p14:tracePt t="123014" x="3340100" y="2714625"/>
          <p14:tracePt t="123031" x="3340100" y="2706688"/>
          <p14:tracePt t="123237" x="3340100" y="2697163"/>
          <p14:tracePt t="123245" x="3340100" y="2687638"/>
          <p14:tracePt t="123253" x="3340100" y="2670175"/>
          <p14:tracePt t="123264" x="3330575" y="2660650"/>
          <p14:tracePt t="123280" x="3313113" y="2652713"/>
          <p14:tracePt t="123297" x="3303588" y="2635250"/>
          <p14:tracePt t="123314" x="3286125" y="2625725"/>
          <p14:tracePt t="123331" x="3251200" y="2589213"/>
          <p14:tracePt t="123348" x="3241675" y="2581275"/>
          <p14:tracePt t="123380" x="3232150" y="2581275"/>
          <p14:tracePt t="123417" x="3224213" y="2571750"/>
          <p14:tracePt t="123425" x="3214688" y="2563813"/>
          <p14:tracePt t="123433" x="3205163" y="2554288"/>
          <p14:tracePt t="123447" x="3187700" y="2544763"/>
          <p14:tracePt t="123463" x="3179763" y="2544763"/>
          <p14:tracePt t="123661" x="3197225" y="2554288"/>
          <p14:tracePt t="123669" x="3224213" y="2563813"/>
          <p14:tracePt t="123681" x="3232150" y="2581275"/>
          <p14:tracePt t="123698" x="3259138" y="2598738"/>
          <p14:tracePt t="123715" x="3295650" y="2625725"/>
          <p14:tracePt t="123731" x="3303588" y="2625725"/>
          <p14:tracePt t="124552" x="3313113" y="2635250"/>
          <p14:tracePt t="124591" x="3322638" y="2635250"/>
          <p14:tracePt t="124764" x="3330575" y="2635250"/>
          <p14:tracePt t="124778" x="3340100" y="2635250"/>
          <p14:tracePt t="124787" x="3357563" y="2635250"/>
          <p14:tracePt t="124797" x="3367088" y="2625725"/>
          <p14:tracePt t="124814" x="3384550" y="2608263"/>
          <p14:tracePt t="124831" x="3402013" y="2589213"/>
          <p14:tracePt t="124848" x="3429000" y="2544763"/>
          <p14:tracePt t="124865" x="3438525" y="2527300"/>
          <p14:tracePt t="124881" x="3446463" y="2509838"/>
          <p14:tracePt t="124898" x="3455988" y="2492375"/>
          <p14:tracePt t="124915" x="3465513" y="2482850"/>
          <p14:tracePt t="124931" x="3473450" y="2465388"/>
          <p14:tracePt t="124948" x="3482975" y="2438400"/>
          <p14:tracePt t="124965" x="3482975" y="2428875"/>
          <p14:tracePt t="124983" x="3482975" y="2411413"/>
          <p14:tracePt t="124998" x="3482975" y="2374900"/>
          <p14:tracePt t="125015" x="3446463" y="2312988"/>
          <p14:tracePt t="125031" x="3394075" y="2251075"/>
          <p14:tracePt t="125048" x="3313113" y="2179638"/>
          <p14:tracePt t="125065" x="3251200" y="2143125"/>
          <p14:tracePt t="125081" x="3224213" y="2125663"/>
          <p14:tracePt t="125098" x="3205163" y="2116138"/>
          <p14:tracePt t="125115" x="3187700" y="2098675"/>
          <p14:tracePt t="125131" x="3179763" y="2089150"/>
          <p14:tracePt t="125148" x="3170238" y="2081213"/>
          <p14:tracePt t="125165" x="3143250" y="2063750"/>
          <p14:tracePt t="125182" x="3125788" y="2044700"/>
          <p14:tracePt t="125198" x="3108325" y="2044700"/>
          <p14:tracePt t="125217" x="3009900" y="2044700"/>
          <p14:tracePt t="125234" x="2928938" y="2044700"/>
          <p14:tracePt t="125249" x="2867025" y="2071688"/>
          <p14:tracePt t="125265" x="2803525" y="2098675"/>
          <p14:tracePt t="125281" x="2786063" y="2116138"/>
          <p14:tracePt t="125298" x="2768600" y="2125663"/>
          <p14:tracePt t="125335" x="2759075" y="2135188"/>
          <p14:tracePt t="125351" x="2751138" y="2143125"/>
          <p14:tracePt t="125367" x="2705100" y="2197100"/>
          <p14:tracePt t="125381" x="2670175" y="2224088"/>
          <p14:tracePt t="125398" x="2652713" y="2251075"/>
          <p14:tracePt t="125415" x="2652713" y="2268538"/>
          <p14:tracePt t="125431" x="2643188" y="2286000"/>
          <p14:tracePt t="125448" x="2643188" y="2322513"/>
          <p14:tracePt t="125465" x="2625725" y="2349500"/>
          <p14:tracePt t="125483" x="2633663" y="2393950"/>
          <p14:tracePt t="125499" x="2643188" y="2428875"/>
          <p14:tracePt t="125515" x="2652713" y="2446338"/>
          <p14:tracePt t="125531" x="2670175" y="2482850"/>
          <p14:tracePt t="125548" x="2697163" y="2500313"/>
          <p14:tracePt t="125565" x="2705100" y="2536825"/>
          <p14:tracePt t="125581" x="2714625" y="2554288"/>
          <p14:tracePt t="125598" x="2732088" y="2571750"/>
          <p14:tracePt t="125615" x="2741613" y="2589213"/>
          <p14:tracePt t="125631" x="2768600" y="2616200"/>
          <p14:tracePt t="125648" x="2786063" y="2635250"/>
          <p14:tracePt t="125665" x="2813050" y="2652713"/>
          <p14:tracePt t="125681" x="2847975" y="2660650"/>
          <p14:tracePt t="125698" x="2884488" y="2660650"/>
          <p14:tracePt t="125715" x="2946400" y="2660650"/>
          <p14:tracePt t="125733" x="3071813" y="2625725"/>
          <p14:tracePt t="125749" x="3152775" y="2598738"/>
          <p14:tracePt t="125766" x="3232150" y="2581275"/>
          <p14:tracePt t="125781" x="3276600" y="2554288"/>
          <p14:tracePt t="125798" x="3303588" y="2544763"/>
          <p14:tracePt t="125814" x="3322638" y="2536825"/>
          <p14:tracePt t="125831" x="3340100" y="2536825"/>
          <p14:tracePt t="125848" x="3367088" y="2536825"/>
          <p14:tracePt t="125866" x="3394075" y="2527300"/>
          <p14:tracePt t="125883" x="3402013" y="2509838"/>
          <p14:tracePt t="125898" x="3419475" y="2482850"/>
          <p14:tracePt t="125915" x="3419475" y="2465388"/>
          <p14:tracePt t="125931" x="3419475" y="2446338"/>
          <p14:tracePt t="125948" x="3419475" y="2428875"/>
          <p14:tracePt t="125965" x="3402013" y="2374900"/>
          <p14:tracePt t="125983" x="3367088" y="2339975"/>
          <p14:tracePt t="125999" x="3330575" y="2312988"/>
          <p14:tracePt t="126015" x="3313113" y="2295525"/>
          <p14:tracePt t="126031" x="3295650" y="2278063"/>
          <p14:tracePt t="126048" x="3276600" y="2268538"/>
          <p14:tracePt t="126065" x="3251200" y="2241550"/>
          <p14:tracePt t="126081" x="3232150" y="2232025"/>
          <p14:tracePt t="126098" x="3224213" y="2232025"/>
          <p14:tracePt t="126115" x="3205163" y="2232025"/>
          <p14:tracePt t="126133" x="3170238" y="2232025"/>
          <p14:tracePt t="126148" x="3125788" y="2259013"/>
          <p14:tracePt t="126165" x="3089275" y="2278063"/>
          <p14:tracePt t="126181" x="3071813" y="2303463"/>
          <p14:tracePt t="126198" x="3054350" y="2322513"/>
          <p14:tracePt t="126215" x="3027363" y="2339975"/>
          <p14:tracePt t="126232" x="3017838" y="2366963"/>
          <p14:tracePt t="126249" x="3000375" y="2393950"/>
          <p14:tracePt t="126265" x="2982913" y="2411413"/>
          <p14:tracePt t="126282" x="2982913" y="2420938"/>
          <p14:tracePt t="126298" x="2965450" y="2446338"/>
          <p14:tracePt t="126315" x="2955925" y="2455863"/>
          <p14:tracePt t="126331" x="2946400" y="2473325"/>
          <p14:tracePt t="126348" x="2946400" y="2492375"/>
          <p14:tracePt t="126365" x="2938463" y="2517775"/>
          <p14:tracePt t="126383" x="2938463" y="2544763"/>
          <p14:tracePt t="126399" x="2938463" y="2563813"/>
          <p14:tracePt t="126415" x="2938463" y="2589213"/>
          <p14:tracePt t="126431" x="2946400" y="2608263"/>
          <p14:tracePt t="126448" x="2973388" y="2625725"/>
          <p14:tracePt t="126465" x="2990850" y="2643188"/>
          <p14:tracePt t="126481" x="3009900" y="2670175"/>
          <p14:tracePt t="126499" x="3044825" y="2687638"/>
          <p14:tracePt t="126515" x="3062288" y="2697163"/>
          <p14:tracePt t="126531" x="3108325" y="2697163"/>
          <p14:tracePt t="126548" x="3152775" y="2697163"/>
          <p14:tracePt t="126565" x="3224213" y="2697163"/>
          <p14:tracePt t="126581" x="3303588" y="2679700"/>
          <p14:tracePt t="126598" x="3357563" y="2670175"/>
          <p14:tracePt t="126615" x="3367088" y="2660650"/>
          <p14:tracePt t="126633" x="3394075" y="2635250"/>
          <p14:tracePt t="126648" x="3402013" y="2635250"/>
          <p14:tracePt t="126665" x="3419475" y="2625725"/>
          <p14:tracePt t="126681" x="3438525" y="2608263"/>
          <p14:tracePt t="126698" x="3446463" y="2589213"/>
          <p14:tracePt t="126715" x="3465513" y="2563813"/>
          <p14:tracePt t="126731" x="3465513" y="2544763"/>
          <p14:tracePt t="126748" x="3473450" y="2527300"/>
          <p14:tracePt t="126765" x="3490913" y="2492375"/>
          <p14:tracePt t="126782" x="3490913" y="2473325"/>
          <p14:tracePt t="126798" x="3482975" y="2438400"/>
          <p14:tracePt t="126815" x="3465513" y="2420938"/>
          <p14:tracePt t="126832" x="3446463" y="2401888"/>
          <p14:tracePt t="126848" x="3419475" y="2384425"/>
          <p14:tracePt t="126865" x="3402013" y="2357438"/>
          <p14:tracePt t="126882" x="3394075" y="2349500"/>
          <p14:tracePt t="126899" x="3394075" y="2339975"/>
          <p14:tracePt t="126915" x="3375025" y="2330450"/>
          <p14:tracePt t="126932" x="3357563" y="2322513"/>
          <p14:tracePt t="126948" x="3340100" y="2295525"/>
          <p14:tracePt t="126965" x="3322638" y="2295525"/>
          <p14:tracePt t="126982" x="3303588" y="2286000"/>
          <p14:tracePt t="126998" x="3286125" y="2278063"/>
          <p14:tracePt t="127015" x="3251200" y="2278063"/>
          <p14:tracePt t="127032" x="3232150" y="2278063"/>
          <p14:tracePt t="127048" x="3224213" y="2278063"/>
          <p14:tracePt t="127065" x="3214688" y="2268538"/>
          <p14:tracePt t="127156" x="3214688" y="2286000"/>
          <p14:tracePt t="127165" x="3241675" y="2303463"/>
          <p14:tracePt t="127173" x="3268663" y="2349500"/>
          <p14:tracePt t="127182" x="3295650" y="2374900"/>
          <p14:tracePt t="127198" x="3357563" y="2411413"/>
          <p14:tracePt t="127215" x="3446463" y="2455863"/>
          <p14:tracePt t="127231" x="3544888" y="2482850"/>
          <p14:tracePt t="127248" x="3652838" y="2492375"/>
          <p14:tracePt t="127267" x="3840163" y="2517775"/>
          <p14:tracePt t="127282" x="4037013" y="2536825"/>
          <p14:tracePt t="127299" x="4179888" y="2536825"/>
          <p14:tracePt t="127316" x="4303713" y="2554288"/>
          <p14:tracePt t="127331" x="4419600" y="2563813"/>
          <p14:tracePt t="127348" x="4510088" y="2589213"/>
          <p14:tracePt t="127365" x="4589463" y="2608263"/>
          <p14:tracePt t="127383" x="4705350" y="2608263"/>
          <p14:tracePt t="127399" x="4776788" y="2608263"/>
          <p14:tracePt t="127415" x="4840288" y="2598738"/>
          <p14:tracePt t="127432" x="4902200" y="2589213"/>
          <p14:tracePt t="127448" x="4983163" y="2571750"/>
          <p14:tracePt t="127465" x="5054600" y="2571750"/>
          <p14:tracePt t="127481" x="5099050" y="2571750"/>
          <p14:tracePt t="127498" x="5126038" y="2571750"/>
          <p14:tracePt t="127515" x="5135563" y="2571750"/>
          <p14:tracePt t="127603" x="5143500" y="2571750"/>
          <p14:tracePt t="127619" x="5153025" y="2589213"/>
          <p14:tracePt t="127633" x="5160963" y="2589213"/>
          <p14:tracePt t="127665" x="5170488" y="2589213"/>
          <p14:tracePt t="127727" x="5180013" y="2598738"/>
          <p14:tracePt t="127743" x="5197475" y="2598738"/>
          <p14:tracePt t="127751" x="5207000" y="2598738"/>
          <p14:tracePt t="127768" x="5214938" y="2598738"/>
          <p14:tracePt t="127782" x="5224463" y="2598738"/>
          <p14:tracePt t="127853" x="5232400" y="2598738"/>
          <p14:tracePt t="127861" x="5241925" y="2581275"/>
          <p14:tracePt t="127869" x="5241925" y="2571750"/>
          <p14:tracePt t="127883" x="5251450" y="2554288"/>
          <p14:tracePt t="127899" x="5251450" y="2536825"/>
          <p14:tracePt t="127915" x="5268913" y="2517775"/>
          <p14:tracePt t="127932" x="5268913" y="2492375"/>
          <p14:tracePt t="127948" x="5259388" y="2473325"/>
          <p14:tracePt t="127965" x="5251450" y="2455863"/>
          <p14:tracePt t="127982" x="5241925" y="2428875"/>
          <p14:tracePt t="127999" x="5232400" y="2411413"/>
          <p14:tracePt t="128015" x="5232400" y="2393950"/>
          <p14:tracePt t="128031" x="5224463" y="2384425"/>
          <p14:tracePt t="128049" x="5214938" y="2357438"/>
          <p14:tracePt t="128064" x="5207000" y="2349500"/>
          <p14:tracePt t="128081" x="5187950" y="2339975"/>
          <p14:tracePt t="128098" x="5180013" y="2330450"/>
          <p14:tracePt t="128115" x="5170488" y="2312988"/>
          <p14:tracePt t="128131" x="5160963" y="2312988"/>
          <p14:tracePt t="128149" x="5153025" y="2286000"/>
          <p14:tracePt t="128165" x="5143500" y="2278063"/>
          <p14:tracePt t="128181" x="5135563" y="2278063"/>
          <p14:tracePt t="128198" x="5116513" y="2268538"/>
          <p14:tracePt t="128214" x="5099050" y="2268538"/>
          <p14:tracePt t="128231" x="5081588" y="2268538"/>
          <p14:tracePt t="128248" x="5064125" y="2259013"/>
          <p14:tracePt t="128265" x="5037138" y="2259013"/>
          <p14:tracePt t="128281" x="5018088" y="2259013"/>
          <p14:tracePt t="128299" x="5000625" y="2259013"/>
          <p14:tracePt t="128315" x="4992688" y="2259013"/>
          <p14:tracePt t="128331" x="4983163" y="2259013"/>
          <p14:tracePt t="128348" x="4956175" y="2259013"/>
          <p14:tracePt t="128364" x="4938713" y="2268538"/>
          <p14:tracePt t="128381" x="4921250" y="2278063"/>
          <p14:tracePt t="128398" x="4894263" y="2295525"/>
          <p14:tracePt t="128479" x="4884738" y="2303463"/>
          <p14:tracePt t="128493" x="4875213" y="2312988"/>
          <p14:tracePt t="128502" x="4867275" y="2322513"/>
          <p14:tracePt t="128515" x="4857750" y="2322513"/>
          <p14:tracePt t="128534" x="4840288" y="2349500"/>
          <p14:tracePt t="128550" x="4840288" y="2374900"/>
          <p14:tracePt t="128565" x="4830763" y="2393950"/>
          <p14:tracePt t="128582" x="4830763" y="2411413"/>
          <p14:tracePt t="128599" x="4830763" y="2438400"/>
          <p14:tracePt t="128615" x="4830763" y="2455863"/>
          <p14:tracePt t="128632" x="4830763" y="2473325"/>
          <p14:tracePt t="128648" x="4830763" y="2492375"/>
          <p14:tracePt t="128665" x="4830763" y="2509838"/>
          <p14:tracePt t="128713" x="4830763" y="2527300"/>
          <p14:tracePt t="128721" x="4840288" y="2536825"/>
          <p14:tracePt t="128732" x="4848225" y="2544763"/>
          <p14:tracePt t="128748" x="4857750" y="2571750"/>
          <p14:tracePt t="128765" x="4867275" y="2589213"/>
          <p14:tracePt t="128784" x="4875213" y="2616200"/>
          <p14:tracePt t="128800" x="4894263" y="2625725"/>
          <p14:tracePt t="128815" x="4902200" y="2643188"/>
          <p14:tracePt t="128832" x="4911725" y="2652713"/>
          <p14:tracePt t="128848" x="4929188" y="2660650"/>
          <p14:tracePt t="128865" x="4938713" y="2670175"/>
          <p14:tracePt t="128882" x="4965700" y="2679700"/>
          <p14:tracePt t="128898" x="4992688" y="2687638"/>
          <p14:tracePt t="128916" x="5037138" y="2687638"/>
          <p14:tracePt t="128932" x="5064125" y="2687638"/>
          <p14:tracePt t="128948" x="5089525" y="2687638"/>
          <p14:tracePt t="128965" x="5108575" y="2687638"/>
          <p14:tracePt t="128982" x="5126038" y="2687638"/>
          <p14:tracePt t="128999" x="5153025" y="2687638"/>
          <p14:tracePt t="129016" x="5170488" y="2679700"/>
          <p14:tracePt t="129034" x="5197475" y="2670175"/>
          <p14:tracePt t="129050" x="5224463" y="2670175"/>
          <p14:tracePt t="129065" x="5232400" y="2660650"/>
          <p14:tracePt t="129082" x="5232400" y="2652713"/>
          <p14:tracePt t="129119" x="5232400" y="2643188"/>
          <p14:tracePt t="129135" x="5241925" y="2625725"/>
          <p14:tracePt t="129148" x="5251450" y="2608263"/>
          <p14:tracePt t="129165" x="5268913" y="2589213"/>
          <p14:tracePt t="129184" x="5278438" y="2554288"/>
          <p14:tracePt t="129198" x="5278438" y="2544763"/>
          <p14:tracePt t="129215" x="5278438" y="2536825"/>
          <p14:tracePt t="129232" x="5278438" y="2517775"/>
          <p14:tracePt t="129248" x="5278438" y="2492375"/>
          <p14:tracePt t="129265" x="5278438" y="2473325"/>
          <p14:tracePt t="129283" x="5278438" y="2446338"/>
          <p14:tracePt t="129301" x="5278438" y="2420938"/>
          <p14:tracePt t="129315" x="5278438" y="2401888"/>
          <p14:tracePt t="129332" x="5268913" y="2384425"/>
          <p14:tracePt t="129365" x="5259388" y="2374900"/>
          <p14:tracePt t="129382" x="5251450" y="2366963"/>
          <p14:tracePt t="129399" x="5241925" y="2339975"/>
          <p14:tracePt t="129415" x="5232400" y="2339975"/>
          <p14:tracePt t="129434" x="5207000" y="2330450"/>
          <p14:tracePt t="129448" x="5207000" y="2322513"/>
          <p14:tracePt t="129465" x="5197475" y="2312988"/>
          <p14:tracePt t="129482" x="5187950" y="2303463"/>
          <p14:tracePt t="129499" x="5180013" y="2295525"/>
          <p14:tracePt t="129515" x="5160963" y="2268538"/>
          <p14:tracePt t="129533" x="5126038" y="2259013"/>
          <p14:tracePt t="129549" x="5108575" y="2251075"/>
          <p14:tracePt t="129565" x="5089525" y="2241550"/>
          <p14:tracePt t="129581" x="5064125" y="2241550"/>
          <p14:tracePt t="129599" x="5045075" y="2232025"/>
          <p14:tracePt t="129635" x="5037138" y="2232025"/>
          <p14:tracePt t="129706" x="5027613" y="2232025"/>
          <p14:tracePt t="129722" x="5018088" y="2232025"/>
          <p14:tracePt t="129729" x="5018088" y="2241550"/>
          <p14:tracePt t="129737" x="5010150" y="2251075"/>
          <p14:tracePt t="129749" x="4992688" y="2259013"/>
          <p14:tracePt t="129765" x="4973638" y="2268538"/>
          <p14:tracePt t="129782" x="4956175" y="2295525"/>
          <p14:tracePt t="129800" x="4938713" y="2322513"/>
          <p14:tracePt t="129815" x="4911725" y="2339975"/>
          <p14:tracePt t="129831" x="4902200" y="2357438"/>
          <p14:tracePt t="129848" x="4894263" y="2366963"/>
          <p14:tracePt t="129865" x="4894263" y="2374900"/>
          <p14:tracePt t="129898" x="4884738" y="2384425"/>
          <p14:tracePt t="129915" x="4884738" y="2401888"/>
          <p14:tracePt t="129931" x="4875213" y="2411413"/>
          <p14:tracePt t="129948" x="4867275" y="2428875"/>
          <p14:tracePt t="129995" x="4867275" y="2438400"/>
          <p14:tracePt t="130019" x="4867275" y="2446338"/>
          <p14:tracePt t="130027" x="4857750" y="2455863"/>
          <p14:tracePt t="130043" x="4857750" y="2465388"/>
          <p14:tracePt t="130049" x="4857750" y="2473325"/>
          <p14:tracePt t="130065" x="4857750" y="2492375"/>
          <p14:tracePt t="130081" x="4857750" y="2517775"/>
          <p14:tracePt t="130098" x="4857750" y="2536825"/>
          <p14:tracePt t="130115" x="4867275" y="2554288"/>
          <p14:tracePt t="130131" x="4867275" y="2563813"/>
          <p14:tracePt t="130164" x="4875213" y="2581275"/>
          <p14:tracePt t="130182" x="4894263" y="2598738"/>
          <p14:tracePt t="130199" x="4902200" y="2608263"/>
          <p14:tracePt t="130215" x="4929188" y="2608263"/>
          <p14:tracePt t="130232" x="4946650" y="2616200"/>
          <p14:tracePt t="130248" x="4965700" y="2625725"/>
          <p14:tracePt t="130265" x="4983163" y="2625725"/>
          <p14:tracePt t="130282" x="5010150" y="2625725"/>
          <p14:tracePt t="130299" x="5027613" y="2625725"/>
          <p14:tracePt t="130316" x="5054600" y="2625725"/>
          <p14:tracePt t="130332" x="5072063" y="2625725"/>
          <p14:tracePt t="130365" x="5089525" y="2625725"/>
          <p14:tracePt t="130382" x="5108575" y="2625725"/>
          <p14:tracePt t="130398" x="5126038" y="2616200"/>
          <p14:tracePt t="130415" x="5153025" y="2616200"/>
          <p14:tracePt t="130434" x="5180013" y="2616200"/>
          <p14:tracePt t="130450" x="5187950" y="2608263"/>
          <p14:tracePt t="130465" x="5197475" y="2598738"/>
          <p14:tracePt t="130482" x="5207000" y="2589213"/>
          <p14:tracePt t="130498" x="5224463" y="2589213"/>
          <p14:tracePt t="130568" x="5224463" y="2571750"/>
          <p14:tracePt t="130573" x="5232400" y="2563813"/>
          <p14:tracePt t="130582" x="5241925" y="2554288"/>
          <p14:tracePt t="130599" x="5251450" y="2544763"/>
          <p14:tracePt t="130615" x="5259388" y="2536825"/>
          <p14:tracePt t="130632" x="5259388" y="2517775"/>
          <p14:tracePt t="130648" x="5268913" y="2492375"/>
          <p14:tracePt t="130665" x="5268913" y="2473325"/>
          <p14:tracePt t="130684" x="5278438" y="2428875"/>
          <p14:tracePt t="130699" x="5278438" y="2411413"/>
          <p14:tracePt t="130716" x="5278438" y="2393950"/>
          <p14:tracePt t="130732" x="5278438" y="2374900"/>
          <p14:tracePt t="130748" x="5278438" y="2349500"/>
          <p14:tracePt t="130765" x="5268913" y="2339975"/>
          <p14:tracePt t="130781" x="5268913" y="2330450"/>
          <p14:tracePt t="130798" x="5259388" y="2330450"/>
          <p14:tracePt t="130831" x="5259388" y="2322513"/>
          <p14:tracePt t="130864" x="5251450" y="2322513"/>
          <p14:tracePt t="130872" x="5241925" y="2312988"/>
          <p14:tracePt t="130882" x="5232400" y="2312988"/>
          <p14:tracePt t="130903" x="5214938" y="2312988"/>
          <p14:tracePt t="130915" x="5207000" y="2312988"/>
          <p14:tracePt t="130934" x="5180013" y="2312988"/>
          <p14:tracePt t="130950" x="5160963" y="2312988"/>
          <p14:tracePt t="130966" x="5135563" y="2322513"/>
          <p14:tracePt t="130982" x="5116513" y="2322513"/>
          <p14:tracePt t="130999" x="5108575" y="2322513"/>
          <p14:tracePt t="131016" x="5099050" y="2330450"/>
          <p14:tracePt t="131032" x="5089525" y="2330450"/>
          <p14:tracePt t="131098" x="5081588" y="2330450"/>
          <p14:tracePt t="131106" x="5064125" y="2330450"/>
          <p14:tracePt t="131115" x="5054600" y="2330450"/>
          <p14:tracePt t="131138" x="5045075" y="2330450"/>
          <p14:tracePt t="131162" x="5037138" y="2330450"/>
          <p14:tracePt t="131170" x="5027613" y="2330450"/>
          <p14:tracePt t="131184" x="5010150" y="2330450"/>
          <p14:tracePt t="131200" x="4992688" y="2330450"/>
          <p14:tracePt t="131216" x="4973638" y="2330450"/>
          <p14:tracePt t="131232" x="4965700" y="2330450"/>
          <p14:tracePt t="131265" x="4956175" y="2330450"/>
          <p14:tracePt t="131282" x="4946650" y="2330450"/>
          <p14:tracePt t="131300" x="4938713" y="2330450"/>
          <p14:tracePt t="131342" x="4921250" y="2330450"/>
          <p14:tracePt t="131364" x="4911725" y="2330450"/>
          <p14:tracePt t="131371" x="4911725" y="2339975"/>
          <p14:tracePt t="131382" x="4902200" y="2349500"/>
          <p14:tracePt t="131399" x="4894263" y="2366963"/>
          <p14:tracePt t="131415" x="4884738" y="2366963"/>
          <p14:tracePt t="131474" x="4884738" y="2374900"/>
          <p14:tracePt t="131482" x="4884738" y="2384425"/>
          <p14:tracePt t="131490" x="4875213" y="2393950"/>
          <p14:tracePt t="131499" x="4875213" y="2401888"/>
          <p14:tracePt t="131515" x="4875213" y="2420938"/>
          <p14:tracePt t="131532" x="4875213" y="2446338"/>
          <p14:tracePt t="131549" x="4875213" y="2465388"/>
          <p14:tracePt t="131565" x="4875213" y="2492375"/>
          <p14:tracePt t="131584" x="4894263" y="2527300"/>
          <p14:tracePt t="131600" x="4894263" y="2544763"/>
          <p14:tracePt t="131615" x="4902200" y="2554288"/>
          <p14:tracePt t="131632" x="4902200" y="2563813"/>
          <p14:tracePt t="131649" x="4911725" y="2589213"/>
          <p14:tracePt t="131665" x="4938713" y="2608263"/>
          <p14:tracePt t="131682" x="4956175" y="2625725"/>
          <p14:tracePt t="131685" x="4965700" y="2625725"/>
          <p14:tracePt t="131700" x="4983163" y="2635250"/>
          <p14:tracePt t="131716" x="5000625" y="2652713"/>
          <p14:tracePt t="131732" x="5010150" y="2652713"/>
          <p14:tracePt t="131765" x="5027613" y="2652713"/>
          <p14:tracePt t="131782" x="5045075" y="2652713"/>
          <p14:tracePt t="131799" x="5072063" y="2643188"/>
          <p14:tracePt t="131815" x="5116513" y="2635250"/>
          <p14:tracePt t="131834" x="5170488" y="2608263"/>
          <p14:tracePt t="131850" x="5207000" y="2598738"/>
          <p14:tracePt t="131865" x="5224463" y="2581275"/>
          <p14:tracePt t="131882" x="5232400" y="2571750"/>
          <p14:tracePt t="131899" x="5251450" y="2554288"/>
          <p14:tracePt t="131915" x="5268913" y="2527300"/>
          <p14:tracePt t="131932" x="5278438" y="2509838"/>
          <p14:tracePt t="131949" x="5286375" y="2492375"/>
          <p14:tracePt t="131965" x="5295900" y="2473325"/>
          <p14:tracePt t="131982" x="5295900" y="2446338"/>
          <p14:tracePt t="131999" x="5295900" y="2428875"/>
          <p14:tracePt t="132015" x="5295900" y="2411413"/>
          <p14:tracePt t="132032" x="5295900" y="2384425"/>
          <p14:tracePt t="132050" x="5295900" y="2366963"/>
          <p14:tracePt t="132066" x="5278438" y="2349500"/>
          <p14:tracePt t="132082" x="5259388" y="2339975"/>
          <p14:tracePt t="132100" x="5241925" y="2312988"/>
          <p14:tracePt t="132116" x="5224463" y="2303463"/>
          <p14:tracePt t="132132" x="5207000" y="2295525"/>
          <p14:tracePt t="132149" x="5180013" y="2286000"/>
          <p14:tracePt t="132165" x="5160963" y="2286000"/>
          <p14:tracePt t="132182" x="5143500" y="2286000"/>
          <p14:tracePt t="132199" x="5126038" y="2286000"/>
          <p14:tracePt t="132216" x="5089525" y="2286000"/>
          <p14:tracePt t="132232" x="5072063" y="2303463"/>
          <p14:tracePt t="132249" x="5054600" y="2330450"/>
          <p14:tracePt t="132266" x="5027613" y="2339975"/>
          <p14:tracePt t="132283" x="5018088" y="2357438"/>
          <p14:tracePt t="132300" x="5010150" y="2366963"/>
          <p14:tracePt t="132316" x="5000625" y="2393950"/>
          <p14:tracePt t="132334" x="4992688" y="2420938"/>
          <p14:tracePt t="132351" x="4983163" y="2438400"/>
          <p14:tracePt t="132366" x="4956175" y="2473325"/>
          <p14:tracePt t="132382" x="4956175" y="2492375"/>
          <p14:tracePt t="132399" x="4946650" y="2509838"/>
          <p14:tracePt t="132415" x="4946650" y="2536825"/>
          <p14:tracePt t="132432" x="4946650" y="2544763"/>
          <p14:tracePt t="132449" x="4938713" y="2554288"/>
          <p14:tracePt t="132465" x="4938713" y="2563813"/>
          <p14:tracePt t="132482" x="4938713" y="2581275"/>
          <p14:tracePt t="132499" x="4938713" y="2598738"/>
          <p14:tracePt t="132562" x="4938713" y="2608263"/>
          <p14:tracePt t="132576" x="4946650" y="2616200"/>
          <p14:tracePt t="132592" x="4956175" y="2616200"/>
          <p14:tracePt t="132616" x="4965700" y="2616200"/>
          <p14:tracePt t="132624" x="4983163" y="2625725"/>
          <p14:tracePt t="132632" x="4992688" y="2625725"/>
          <p14:tracePt t="132649" x="5000625" y="2625725"/>
          <p14:tracePt t="132666" x="5018088" y="2625725"/>
          <p14:tracePt t="132682" x="5037138" y="2625725"/>
          <p14:tracePt t="132686" x="5054600" y="2625725"/>
          <p14:tracePt t="132699" x="5064125" y="2625725"/>
          <p14:tracePt t="132715" x="5081588" y="2635250"/>
          <p14:tracePt t="132732" x="5108575" y="2635250"/>
          <p14:tracePt t="132749" x="5135563" y="2635250"/>
          <p14:tracePt t="132766" x="5143500" y="2635250"/>
          <p14:tracePt t="132783" x="5153025" y="2635250"/>
          <p14:tracePt t="132799" x="5160963" y="2635250"/>
          <p14:tracePt t="132816" x="5170488" y="2635250"/>
          <p14:tracePt t="133358" x="5170488" y="2643188"/>
          <p14:tracePt t="133366" x="5143500" y="2660650"/>
          <p14:tracePt t="133374" x="5108575" y="2670175"/>
          <p14:tracePt t="133382" x="5072063" y="2679700"/>
          <p14:tracePt t="133399" x="4956175" y="2714625"/>
          <p14:tracePt t="133415" x="4822825" y="2741613"/>
          <p14:tracePt t="133432" x="4714875" y="2751138"/>
          <p14:tracePt t="133449" x="4625975" y="2768600"/>
          <p14:tracePt t="133466" x="4527550" y="2778125"/>
          <p14:tracePt t="133483" x="4419600" y="2778125"/>
          <p14:tracePt t="133501" x="4357688" y="2778125"/>
          <p14:tracePt t="133516" x="4276725" y="2778125"/>
          <p14:tracePt t="133533" x="4205288" y="2778125"/>
          <p14:tracePt t="133550" x="4152900" y="2778125"/>
          <p14:tracePt t="133566" x="4125913" y="2768600"/>
          <p14:tracePt t="133582" x="4098925" y="2759075"/>
          <p14:tracePt t="133599" x="4044950" y="2732088"/>
          <p14:tracePt t="133616" x="3938588" y="2706688"/>
          <p14:tracePt t="133632" x="3875088" y="2706688"/>
          <p14:tracePt t="133649" x="3822700" y="2697163"/>
          <p14:tracePt t="133665" x="3795713" y="2697163"/>
          <p14:tracePt t="133683" x="3776663" y="2697163"/>
          <p14:tracePt t="133699" x="3741738" y="2697163"/>
          <p14:tracePt t="133716" x="3697288" y="2706688"/>
          <p14:tracePt t="133734" x="3652838" y="2724150"/>
          <p14:tracePt t="133750" x="3608388" y="2732088"/>
          <p14:tracePt t="133766" x="3581400" y="2741613"/>
          <p14:tracePt t="133782" x="3554413" y="2759075"/>
          <p14:tracePt t="133799" x="3527425" y="2786063"/>
          <p14:tracePt t="133816" x="3500438" y="2795588"/>
          <p14:tracePt t="133832" x="3482975" y="2803525"/>
          <p14:tracePt t="133849" x="3465513" y="2822575"/>
          <p14:tracePt t="133866" x="3446463" y="2849563"/>
          <p14:tracePt t="133882" x="3429000" y="2849563"/>
          <p14:tracePt t="133923" x="3419475" y="2849563"/>
          <p14:tracePt t="133938" x="3384550" y="2840038"/>
          <p14:tracePt t="133949" x="3375025" y="2840038"/>
          <p14:tracePt t="133966" x="3357563" y="2830513"/>
          <p14:tracePt t="133984" x="3313113" y="2803525"/>
          <p14:tracePt t="134001" x="3295650" y="2786063"/>
          <p14:tracePt t="134016" x="3286125" y="2786063"/>
          <p14:tracePt t="134033" x="3276600" y="2768600"/>
          <p14:tracePt t="134049" x="3268663" y="2751138"/>
          <p14:tracePt t="134066" x="3251200" y="2732088"/>
          <p14:tracePt t="134082" x="3241675" y="2732088"/>
          <p14:tracePt t="134099" x="3241675" y="2714625"/>
          <p14:tracePt t="134132" x="3241675" y="2697163"/>
          <p14:tracePt t="134149" x="3241675" y="2687638"/>
          <p14:tracePt t="134227" x="3259138" y="2687638"/>
          <p14:tracePt t="134234" x="3268663" y="2687638"/>
          <p14:tracePt t="134384" x="3251200" y="2687638"/>
          <p14:tracePt t="134389" x="3241675" y="2687638"/>
          <p14:tracePt t="134399" x="3232150" y="2687638"/>
          <p14:tracePt t="134415" x="3214688" y="2687638"/>
          <p14:tracePt t="134432" x="3205163" y="2687638"/>
          <p14:tracePt t="134448" x="3187700" y="2687638"/>
          <p14:tracePt t="134482" x="3187700" y="2679700"/>
          <p14:tracePt t="134549" x="3197225" y="2679700"/>
          <p14:tracePt t="134562" x="3205163" y="2679700"/>
          <p14:tracePt t="134571" x="3214688" y="2687638"/>
          <p14:tracePt t="134582" x="3224213" y="2697163"/>
          <p14:tracePt t="134599" x="3241675" y="2706688"/>
          <p14:tracePt t="134616" x="3251200" y="2724150"/>
          <p14:tracePt t="134758" x="3259138" y="2724150"/>
          <p14:tracePt t="135025" x="3276600" y="2724150"/>
          <p14:tracePt t="135064" x="3286125" y="2724150"/>
          <p14:tracePt t="135086" x="3295650" y="2732088"/>
          <p14:tracePt t="135102" x="3303588" y="2732088"/>
          <p14:tracePt t="135143" x="3313113" y="2732088"/>
          <p14:tracePt t="135151" x="3313113" y="2741613"/>
          <p14:tracePt t="135205" x="3322638" y="2741613"/>
          <p14:tracePt t="135220" x="3340100" y="2706688"/>
          <p14:tracePt t="135228" x="3348038" y="2697163"/>
          <p14:tracePt t="135237" x="3357563" y="2687638"/>
          <p14:tracePt t="135249" x="3367088" y="2670175"/>
          <p14:tracePt t="135266" x="3394075" y="2643188"/>
          <p14:tracePt t="135283" x="3411538" y="2635250"/>
          <p14:tracePt t="135299" x="3419475" y="2625725"/>
          <p14:tracePt t="135316" x="3429000" y="2598738"/>
          <p14:tracePt t="135333" x="3438525" y="2598738"/>
          <p14:tracePt t="135350" x="3438525" y="2589213"/>
          <p14:tracePt t="135409" x="3438525" y="2581275"/>
          <p14:tracePt t="135426" x="3446463" y="2571750"/>
          <p14:tracePt t="135432" x="3455988" y="2563813"/>
          <p14:tracePt t="135439" x="3455988" y="2554288"/>
          <p14:tracePt t="135449" x="3465513" y="2544763"/>
          <p14:tracePt t="135466" x="3465513" y="2517775"/>
          <p14:tracePt t="135482" x="3465513" y="2500313"/>
          <p14:tracePt t="135499" x="3482975" y="2482850"/>
          <p14:tracePt t="135516" x="3482975" y="2446338"/>
          <p14:tracePt t="135533" x="3482975" y="2428875"/>
          <p14:tracePt t="135549" x="3482975" y="2411413"/>
          <p14:tracePt t="135566" x="3473450" y="2401888"/>
          <p14:tracePt t="135583" x="3473450" y="2393950"/>
          <p14:tracePt t="135847" x="3473450" y="2374900"/>
          <p14:tracePt t="135855" x="3465513" y="2366963"/>
          <p14:tracePt t="135866" x="3465513" y="2357438"/>
          <p14:tracePt t="135884" x="3446463" y="2357438"/>
          <p14:tracePt t="135988" x="3438525" y="2357438"/>
          <p14:tracePt t="136003" x="3429000" y="2393950"/>
          <p14:tracePt t="136011" x="3411538" y="2401888"/>
          <p14:tracePt t="136019" x="3402013" y="2411413"/>
          <p14:tracePt t="136034" x="3394075" y="2438400"/>
          <p14:tracePt t="136049" x="3394075" y="2455863"/>
          <p14:tracePt t="136067" x="3394075" y="2465388"/>
          <p14:tracePt t="136137" x="3394075" y="2473325"/>
          <p14:tracePt t="136151" x="3394075" y="2482850"/>
          <p14:tracePt t="136495" x="3411538" y="2500313"/>
          <p14:tracePt t="136503" x="3446463" y="2500313"/>
          <p14:tracePt t="136516" x="3482975" y="2500313"/>
          <p14:tracePt t="136534" x="3670300" y="2527300"/>
          <p14:tracePt t="136552" x="3776663" y="2527300"/>
          <p14:tracePt t="136566" x="3884613" y="2527300"/>
          <p14:tracePt t="136583" x="3990975" y="2527300"/>
          <p14:tracePt t="136599" x="4081463" y="2527300"/>
          <p14:tracePt t="136616" x="4187825" y="2527300"/>
          <p14:tracePt t="136633" x="4313238" y="2517775"/>
          <p14:tracePt t="136649" x="4429125" y="2536825"/>
          <p14:tracePt t="136667" x="4545013" y="2581275"/>
          <p14:tracePt t="136683" x="4581525" y="2598738"/>
          <p14:tracePt t="136700" x="4598988" y="2625725"/>
          <p14:tracePt t="136716" x="4616450" y="2625725"/>
          <p14:tracePt t="136733" x="4643438" y="2625725"/>
          <p14:tracePt t="136749" x="4652963" y="2635250"/>
          <p14:tracePt t="136766" x="4679950" y="2635250"/>
          <p14:tracePt t="136784" x="4724400" y="2635250"/>
          <p14:tracePt t="136801" x="4741863" y="2635250"/>
          <p14:tracePt t="136817" x="4768850" y="2635250"/>
          <p14:tracePt t="136833" x="4776788" y="2635250"/>
          <p14:tracePt t="136866" x="4786313" y="2635250"/>
          <p14:tracePt t="136883" x="4795838" y="2635250"/>
          <p14:tracePt t="136899" x="4830763" y="2635250"/>
          <p14:tracePt t="136917" x="4884738" y="2635250"/>
          <p14:tracePt t="136933" x="4902200" y="2616200"/>
          <p14:tracePt t="136949" x="4921250" y="2608263"/>
          <p14:tracePt t="136966" x="4938713" y="2598738"/>
          <p14:tracePt t="136983" x="4965700" y="2589213"/>
          <p14:tracePt t="136999" x="4983163" y="2581275"/>
          <p14:tracePt t="137016" x="4992688" y="2571750"/>
          <p14:tracePt t="137033" x="5000625" y="2563813"/>
          <p14:tracePt t="137049" x="5010150" y="2563813"/>
          <p14:tracePt t="137105" x="5027613" y="2563813"/>
          <p14:tracePt t="142864" x="5018088" y="2563813"/>
          <p14:tracePt t="142872" x="5010150" y="2563813"/>
          <p14:tracePt t="142883" x="5000625" y="2563813"/>
          <p14:tracePt t="143576" x="4992688" y="2563813"/>
          <p14:tracePt t="143590" x="4983163" y="2544763"/>
          <p14:tracePt t="143598" x="4973638" y="2544763"/>
          <p14:tracePt t="143606" x="4965700" y="2536825"/>
          <p14:tracePt t="143617" x="4946650" y="2536825"/>
          <p14:tracePt t="143634" x="4929188" y="2517775"/>
          <p14:tracePt t="143650" x="4911725" y="2517775"/>
          <p14:tracePt t="143667" x="4894263" y="2517775"/>
          <p14:tracePt t="143684" x="4848225" y="2517775"/>
          <p14:tracePt t="143701" x="4813300" y="2517775"/>
          <p14:tracePt t="143717" x="4786313" y="2536825"/>
          <p14:tracePt t="143733" x="4741863" y="2536825"/>
          <p14:tracePt t="143750" x="4679950" y="2544763"/>
          <p14:tracePt t="143766" x="4616450" y="2544763"/>
          <p14:tracePt t="143783" x="4554538" y="2554288"/>
          <p14:tracePt t="143800" x="4473575" y="2554288"/>
          <p14:tracePt t="143817" x="4357688" y="2554288"/>
          <p14:tracePt t="143833" x="4286250" y="2554288"/>
          <p14:tracePt t="143850" x="4205288" y="2554288"/>
          <p14:tracePt t="143866" x="4133850" y="2554288"/>
          <p14:tracePt t="143883" x="4054475" y="2554288"/>
          <p14:tracePt t="143900" x="3990975" y="2554288"/>
          <p14:tracePt t="143916" x="3946525" y="2554288"/>
          <p14:tracePt t="143933" x="3929063" y="2554288"/>
          <p14:tracePt t="143950" x="3902075" y="2554288"/>
          <p14:tracePt t="143966" x="3875088" y="2554288"/>
          <p14:tracePt t="143983" x="3848100" y="2554288"/>
          <p14:tracePt t="144000" x="3813175" y="2554288"/>
          <p14:tracePt t="144016" x="3776663" y="2554288"/>
          <p14:tracePt t="144033" x="3759200" y="2554288"/>
          <p14:tracePt t="144050" x="3741738" y="2554288"/>
          <p14:tracePt t="144066" x="3732213" y="2544763"/>
          <p14:tracePt t="144083" x="3714750" y="2544763"/>
          <p14:tracePt t="144100" x="3687763" y="2536825"/>
          <p14:tracePt t="144116" x="3670300" y="2527300"/>
          <p14:tracePt t="144133" x="3652838" y="2527300"/>
          <p14:tracePt t="144150" x="3625850" y="2517775"/>
          <p14:tracePt t="144166" x="3608388" y="2517775"/>
          <p14:tracePt t="144183" x="3589338" y="2517775"/>
          <p14:tracePt t="144185" x="3581400" y="2517775"/>
          <p14:tracePt t="144200" x="3554413" y="2517775"/>
          <p14:tracePt t="144216" x="3500438" y="2517775"/>
          <p14:tracePt t="144233" x="3482975" y="2517775"/>
          <p14:tracePt t="144250" x="3473450" y="2517775"/>
          <p14:tracePt t="144266" x="3446463" y="2517775"/>
          <p14:tracePt t="144283" x="3429000" y="2517775"/>
          <p14:tracePt t="144300" x="3411538" y="2527300"/>
          <p14:tracePt t="144318" x="3340100" y="2544763"/>
          <p14:tracePt t="144333" x="3276600" y="2571750"/>
          <p14:tracePt t="144350" x="3232150" y="2598738"/>
          <p14:tracePt t="144366" x="3205163" y="2598738"/>
          <p14:tracePt t="144383" x="3187700" y="2608263"/>
          <p14:tracePt t="144514" x="3187700" y="2616200"/>
          <p14:tracePt t="144522" x="3187700" y="2625725"/>
          <p14:tracePt t="144534" x="3197225" y="2635250"/>
          <p14:tracePt t="144550" x="3232150" y="2660650"/>
          <p14:tracePt t="144569" x="3268663" y="2687638"/>
          <p14:tracePt t="144585" x="3286125" y="2697163"/>
          <p14:tracePt t="144600" x="3295650" y="2714625"/>
          <p14:tracePt t="144654" x="3303588" y="2714625"/>
          <p14:tracePt t="144662" x="3313113" y="2714625"/>
          <p14:tracePt t="144670" x="3322638" y="2706688"/>
          <p14:tracePt t="144684" x="3340100" y="2697163"/>
          <p14:tracePt t="144701" x="3367088" y="2670175"/>
          <p14:tracePt t="144719" x="3384550" y="2652713"/>
          <p14:tracePt t="144734" x="3394075" y="2625725"/>
          <p14:tracePt t="144751" x="3402013" y="2616200"/>
          <p14:tracePt t="144768" x="3419475" y="2608263"/>
          <p14:tracePt t="144800" x="3429000" y="2608263"/>
          <p14:tracePt t="144818" x="3429000" y="2589213"/>
          <p14:tracePt t="144833" x="3446463" y="2554288"/>
          <p14:tracePt t="144850" x="3446463" y="2536825"/>
          <p14:tracePt t="144867" x="3446463" y="2500313"/>
          <p14:tracePt t="144884" x="3446463" y="2482850"/>
          <p14:tracePt t="144900" x="3438525" y="2465388"/>
          <p14:tracePt t="144917" x="3419475" y="2438400"/>
          <p14:tracePt t="144934" x="3394075" y="2420938"/>
          <p14:tracePt t="144952" x="3375025" y="2401888"/>
          <p14:tracePt t="144969" x="3367088" y="2393950"/>
          <p14:tracePt t="144984" x="3357563" y="2374900"/>
          <p14:tracePt t="145000" x="3330575" y="2357438"/>
          <p14:tracePt t="145017" x="3322638" y="2339975"/>
          <p14:tracePt t="145034" x="3303588" y="2322513"/>
          <p14:tracePt t="145050" x="3295650" y="2295525"/>
          <p14:tracePt t="145069" x="3276600" y="2268538"/>
          <p14:tracePt t="145084" x="3251200" y="2259013"/>
          <p14:tracePt t="145100" x="3232150" y="2241550"/>
          <p14:tracePt t="145117" x="3224213" y="2224088"/>
          <p14:tracePt t="145134" x="3205163" y="2214563"/>
          <p14:tracePt t="145150" x="3197225" y="2206625"/>
          <p14:tracePt t="145167" x="3170238" y="2206625"/>
          <p14:tracePt t="145184" x="3152775" y="2197100"/>
          <p14:tracePt t="145187" x="3143250" y="2197100"/>
          <p14:tracePt t="145202" x="3125788" y="2197100"/>
          <p14:tracePt t="145217" x="3108325" y="2197100"/>
          <p14:tracePt t="145234" x="3089275" y="2197100"/>
          <p14:tracePt t="145250" x="3071813" y="2187575"/>
          <p14:tracePt t="145267" x="3054350" y="2187575"/>
          <p14:tracePt t="145284" x="3027363" y="2187575"/>
          <p14:tracePt t="145301" x="3017838" y="2187575"/>
          <p14:tracePt t="145317" x="3000375" y="2187575"/>
          <p14:tracePt t="145334" x="2973388" y="2187575"/>
          <p14:tracePt t="145351" x="2946400" y="2187575"/>
          <p14:tracePt t="145367" x="2928938" y="2187575"/>
          <p14:tracePt t="145384" x="2919413" y="2197100"/>
          <p14:tracePt t="145400" x="2901950" y="2197100"/>
          <p14:tracePt t="145434" x="2884488" y="2206625"/>
          <p14:tracePt t="145450" x="2874963" y="2214563"/>
          <p14:tracePt t="145514" x="2874963" y="2232025"/>
          <p14:tracePt t="145563" x="2867025" y="2232025"/>
          <p14:tracePt t="145587" x="2857500" y="2241550"/>
          <p14:tracePt t="145600" x="2857500" y="2251075"/>
          <p14:tracePt t="145608" x="2847975" y="2259013"/>
          <p14:tracePt t="145624" x="2840038" y="2268538"/>
          <p14:tracePt t="145634" x="2840038" y="2278063"/>
          <p14:tracePt t="145665" x="2840038" y="2286000"/>
          <p14:tracePt t="145672" x="2840038" y="2295525"/>
          <p14:tracePt t="145684" x="2840038" y="2312988"/>
          <p14:tracePt t="145702" x="2840038" y="2339975"/>
          <p14:tracePt t="145719" x="2840038" y="2357438"/>
          <p14:tracePt t="145734" x="2847975" y="2366963"/>
          <p14:tracePt t="145750" x="2857500" y="2384425"/>
          <p14:tracePt t="145875" x="2857500" y="2393950"/>
          <p14:tracePt t="145891" x="2867025" y="2401888"/>
          <p14:tracePt t="145898" x="2874963" y="2401888"/>
          <p14:tracePt t="145906" x="2874963" y="2411413"/>
          <p14:tracePt t="145930" x="2874963" y="2420938"/>
          <p14:tracePt t="145944" x="2874963" y="2428875"/>
          <p14:tracePt t="145961" x="2874963" y="2438400"/>
          <p14:tracePt t="145969" x="2894013" y="2438400"/>
          <p14:tracePt t="145984" x="2894013" y="2465388"/>
          <p14:tracePt t="146001" x="2894013" y="2473325"/>
          <p14:tracePt t="146017" x="2894013" y="2492375"/>
          <p14:tracePt t="146034" x="2894013" y="2509838"/>
          <p14:tracePt t="146050" x="2901950" y="2527300"/>
          <p14:tracePt t="146067" x="2901950" y="2544763"/>
          <p14:tracePt t="146084" x="2911475" y="2544763"/>
          <p14:tracePt t="146100" x="2911475" y="2554288"/>
          <p14:tracePt t="146117" x="2911475" y="2563813"/>
          <p14:tracePt t="146157" x="2911475" y="2571750"/>
          <p14:tracePt t="146180" x="2919413" y="2571750"/>
          <p14:tracePt t="146203" x="2919413" y="2581275"/>
          <p14:tracePt t="146219" x="2928938" y="2589213"/>
          <p14:tracePt t="146226" x="2938463" y="2608263"/>
          <p14:tracePt t="146243" x="2938463" y="2616200"/>
          <p14:tracePt t="146258" x="2946400" y="2616200"/>
          <p14:tracePt t="146274" x="2965450" y="2625725"/>
          <p14:tracePt t="146289" x="2973388" y="2635250"/>
          <p14:tracePt t="146336" x="2982913" y="2643188"/>
          <p14:tracePt t="146353" x="3000375" y="2652713"/>
          <p14:tracePt t="146369" x="3009900" y="2652713"/>
          <p14:tracePt t="146374" x="3027363" y="2652713"/>
          <p14:tracePt t="146384" x="3036888" y="2652713"/>
          <p14:tracePt t="146400" x="3054350" y="2670175"/>
          <p14:tracePt t="146417" x="3062288" y="2670175"/>
          <p14:tracePt t="146434" x="3098800" y="2670175"/>
          <p14:tracePt t="146450" x="3116263" y="2670175"/>
          <p14:tracePt t="146468" x="3160713" y="2670175"/>
          <p14:tracePt t="146484" x="3170238" y="2660650"/>
          <p14:tracePt t="146500" x="3179763" y="2660650"/>
          <p14:tracePt t="146517" x="3197225" y="2660650"/>
          <p14:tracePt t="146534" x="3205163" y="2670175"/>
          <p14:tracePt t="146551" x="3232150" y="2670175"/>
          <p14:tracePt t="146567" x="3251200" y="2670175"/>
          <p14:tracePt t="146584" x="3268663" y="2670175"/>
          <p14:tracePt t="146601" x="3276600" y="2679700"/>
          <p14:tracePt t="146634" x="3286125" y="2679700"/>
          <p14:tracePt t="146650" x="3303588" y="2687638"/>
          <p14:tracePt t="146667" x="3313113" y="2687638"/>
          <p14:tracePt t="146684" x="3322638" y="2687638"/>
          <p14:tracePt t="146701" x="3340100" y="2687638"/>
          <p14:tracePt t="146719" x="3375025" y="2687638"/>
          <p14:tracePt t="146734" x="3384550" y="2697163"/>
          <p14:tracePt t="146751" x="3402013" y="2697163"/>
          <p14:tracePt t="146767" x="3411538" y="2706688"/>
          <p14:tracePt t="146800" x="3429000" y="2706688"/>
          <p14:tracePt t="146893" x="3446463" y="2706688"/>
          <p14:tracePt t="146906" x="3455988" y="2706688"/>
          <p14:tracePt t="147033" x="3465513" y="2706688"/>
          <p14:tracePt t="147048" x="3473450" y="2697163"/>
          <p14:tracePt t="147056" x="3473450" y="2687638"/>
          <p14:tracePt t="147067" x="3482975" y="2679700"/>
          <p14:tracePt t="147084" x="3482975" y="2660650"/>
          <p14:tracePt t="147101" x="3490913" y="2660650"/>
          <p14:tracePt t="147119" x="3490913" y="2643188"/>
          <p14:tracePt t="147134" x="3490913" y="2625725"/>
          <p14:tracePt t="147151" x="3490913" y="2608263"/>
          <p14:tracePt t="147167" x="3500438" y="2581275"/>
          <p14:tracePt t="147184" x="3500438" y="2563813"/>
          <p14:tracePt t="147201" x="3500438" y="2544763"/>
          <p14:tracePt t="147217" x="3500438" y="2527300"/>
          <p14:tracePt t="147234" x="3500438" y="2509838"/>
          <p14:tracePt t="147298" x="3500438" y="2500313"/>
          <p14:tracePt t="147322" x="3500438" y="2492375"/>
          <p14:tracePt t="147337" x="3500438" y="2482850"/>
          <p14:tracePt t="147345" x="3500438" y="2473325"/>
          <p14:tracePt t="147353" x="3500438" y="2465388"/>
          <p14:tracePt t="147369" x="3500438" y="2455863"/>
          <p14:tracePt t="147385" x="3500438" y="2428875"/>
          <p14:tracePt t="147401" x="3500438" y="2411413"/>
          <p14:tracePt t="147417" x="3490913" y="2393950"/>
          <p14:tracePt t="147434" x="3482975" y="2384425"/>
          <p14:tracePt t="147451" x="3473450" y="2357438"/>
          <p14:tracePt t="147467" x="3473450" y="2339975"/>
          <p14:tracePt t="147484" x="3465513" y="2322513"/>
          <p14:tracePt t="147501" x="3438525" y="2286000"/>
          <p14:tracePt t="147517" x="3429000" y="2278063"/>
          <p14:tracePt t="147534" x="3419475" y="2259013"/>
          <p14:tracePt t="147550" x="3402013" y="2241550"/>
          <p14:tracePt t="147567" x="3394075" y="2232025"/>
          <p14:tracePt t="147584" x="3384550" y="2214563"/>
          <p14:tracePt t="147603" x="3348038" y="2197100"/>
          <p14:tracePt t="147619" x="3330575" y="2187575"/>
          <p14:tracePt t="147635" x="3322638" y="2179638"/>
          <p14:tracePt t="147651" x="3295650" y="2170113"/>
          <p14:tracePt t="147668" x="3276600" y="2160588"/>
          <p14:tracePt t="147684" x="3259138" y="2160588"/>
          <p14:tracePt t="147701" x="3251200" y="2143125"/>
          <p14:tracePt t="147717" x="3224213" y="2143125"/>
          <p14:tracePt t="147734" x="3205163" y="2143125"/>
          <p14:tracePt t="147752" x="3187700" y="2135188"/>
          <p14:tracePt t="147767" x="3179763" y="2135188"/>
          <p14:tracePt t="147784" x="3160713" y="2135188"/>
          <p14:tracePt t="147801" x="3133725" y="2135188"/>
          <p14:tracePt t="147817" x="3116263" y="2135188"/>
          <p14:tracePt t="147833" x="3108325" y="2135188"/>
          <p14:tracePt t="147850" x="3098800" y="2135188"/>
          <p14:tracePt t="147867" x="3089275" y="2135188"/>
          <p14:tracePt t="147885" x="3062288" y="2135188"/>
          <p14:tracePt t="147901" x="3054350" y="2135188"/>
          <p14:tracePt t="147917" x="3044825" y="2135188"/>
          <p14:tracePt t="147934" x="3027363" y="2135188"/>
          <p14:tracePt t="147951" x="3017838" y="2135188"/>
          <p14:tracePt t="147967" x="3000375" y="2135188"/>
          <p14:tracePt t="147984" x="2990850" y="2135188"/>
          <p14:tracePt t="148001" x="2982913" y="2135188"/>
          <p14:tracePt t="148017" x="2965450" y="2135188"/>
          <p14:tracePt t="148034" x="2965450" y="2152650"/>
          <p14:tracePt t="148051" x="2955925" y="2152650"/>
          <p14:tracePt t="148084" x="2946400" y="2152650"/>
          <p14:tracePt t="148135" x="2946400" y="2160588"/>
          <p14:tracePt t="148159" x="2928938" y="2170113"/>
          <p14:tracePt t="148174" x="2919413" y="2179638"/>
          <p14:tracePt t="148183" x="2911475" y="2179638"/>
          <p14:tracePt t="148191" x="2911475" y="2187575"/>
          <p14:tracePt t="148205" x="2901950" y="2197100"/>
          <p14:tracePt t="148221" x="2901950" y="2206625"/>
          <p14:tracePt t="148234" x="2894013" y="2224088"/>
          <p14:tracePt t="148253" x="2884488" y="2232025"/>
          <p14:tracePt t="148269" x="2874963" y="2241550"/>
          <p14:tracePt t="148285" x="2874963" y="2251075"/>
          <p14:tracePt t="148300" x="2867025" y="2268538"/>
          <p14:tracePt t="148334" x="2847975" y="2286000"/>
          <p14:tracePt t="148351" x="2840038" y="2303463"/>
          <p14:tracePt t="148369" x="2840038" y="2330450"/>
          <p14:tracePt t="148384" x="2830513" y="2339975"/>
          <p14:tracePt t="148401" x="2830513" y="2349500"/>
          <p14:tracePt t="148441" x="2830513" y="2357438"/>
          <p14:tracePt t="148463" x="2830513" y="2374900"/>
          <p14:tracePt t="148471" x="2830513" y="2384425"/>
          <p14:tracePt t="148484" x="2830513" y="2393950"/>
          <p14:tracePt t="148501" x="2830513" y="2411413"/>
          <p14:tracePt t="148519" x="2830513" y="2446338"/>
          <p14:tracePt t="148535" x="2830513" y="2465388"/>
          <p14:tracePt t="148551" x="2830513" y="2482850"/>
          <p14:tracePt t="148568" x="2830513" y="2500313"/>
          <p14:tracePt t="148584" x="2840038" y="2527300"/>
          <p14:tracePt t="148601" x="2857500" y="2536825"/>
          <p14:tracePt t="148618" x="2857500" y="2544763"/>
          <p14:tracePt t="148634" x="2867025" y="2554288"/>
          <p14:tracePt t="148651" x="2874963" y="2563813"/>
          <p14:tracePt t="148667" x="2894013" y="2571750"/>
          <p14:tracePt t="148684" x="2911475" y="2581275"/>
          <p14:tracePt t="148701" x="2911475" y="2598738"/>
          <p14:tracePt t="148718" x="2919413" y="2608263"/>
          <p14:tracePt t="148734" x="2938463" y="2608263"/>
          <p14:tracePt t="148751" x="2946400" y="2625725"/>
          <p14:tracePt t="148769" x="2955925" y="2635250"/>
          <p14:tracePt t="148801" x="2965450" y="2652713"/>
          <p14:tracePt t="148817" x="2982913" y="2679700"/>
          <p14:tracePt t="148834" x="3009900" y="2697163"/>
          <p14:tracePt t="148851" x="3027363" y="2706688"/>
          <p14:tracePt t="148867" x="3044825" y="2714625"/>
          <p14:tracePt t="148885" x="3081338" y="2714625"/>
          <p14:tracePt t="148901" x="3098800" y="2714625"/>
          <p14:tracePt t="148917" x="3116263" y="2714625"/>
          <p14:tracePt t="148934" x="3133725" y="2714625"/>
          <p14:tracePt t="148951" x="3160713" y="2714625"/>
          <p14:tracePt t="148967" x="3179763" y="2714625"/>
          <p14:tracePt t="148984" x="3197225" y="2714625"/>
          <p14:tracePt t="149001" x="3214688" y="2714625"/>
          <p14:tracePt t="149018" x="3232150" y="2714625"/>
          <p14:tracePt t="149034" x="3241675" y="2714625"/>
          <p14:tracePt t="149051" x="3251200" y="2714625"/>
          <p14:tracePt t="149067" x="3268663" y="2714625"/>
          <p14:tracePt t="149084" x="3276600" y="2714625"/>
          <p14:tracePt t="149101" x="3303588" y="2714625"/>
          <p14:tracePt t="149134" x="3313113" y="2714625"/>
          <p14:tracePt t="149151" x="3330575" y="2714625"/>
          <p14:tracePt t="149167" x="3348038" y="2714625"/>
          <p14:tracePt t="149184" x="3375025" y="2714625"/>
          <p14:tracePt t="149201" x="3394075" y="2697163"/>
          <p14:tracePt t="149218" x="3402013" y="2687638"/>
          <p14:tracePt t="149234" x="3419475" y="2660650"/>
          <p14:tracePt t="149251" x="3429000" y="2652713"/>
          <p14:tracePt t="149269" x="3446463" y="2625725"/>
          <p14:tracePt t="149285" x="3455988" y="2616200"/>
          <p14:tracePt t="149301" x="3465513" y="2589213"/>
          <p14:tracePt t="149318" x="3473450" y="2581275"/>
          <p14:tracePt t="149334" x="3473450" y="2571750"/>
          <p14:tracePt t="149351" x="3482975" y="2571750"/>
          <p14:tracePt t="149368" x="3482975" y="2563813"/>
          <p14:tracePt t="149395" x="3482975" y="2554288"/>
          <p14:tracePt t="149442" x="3482975" y="2544763"/>
          <p14:tracePt t="149457" x="3482975" y="2536825"/>
          <p14:tracePt t="149465" x="3482975" y="2527300"/>
          <p14:tracePt t="149473" x="3482975" y="2509838"/>
          <p14:tracePt t="149484" x="3482975" y="2500313"/>
          <p14:tracePt t="149501" x="3482975" y="2482850"/>
          <p14:tracePt t="149519" x="3482975" y="2455863"/>
          <p14:tracePt t="149535" x="3473450" y="2428875"/>
          <p14:tracePt t="149551" x="3465513" y="2411413"/>
          <p14:tracePt t="149567" x="3455988" y="2393950"/>
          <p14:tracePt t="149584" x="3438525" y="2366963"/>
          <p14:tracePt t="149601" x="3429000" y="2349500"/>
          <p14:tracePt t="149618" x="3411538" y="2339975"/>
          <p14:tracePt t="149634" x="3402013" y="2330450"/>
          <p14:tracePt t="149651" x="3394075" y="2322513"/>
          <p14:tracePt t="149668" x="3367088" y="2312988"/>
          <p14:tracePt t="149684" x="3348038" y="2286000"/>
          <p14:tracePt t="149701" x="3340100" y="2278063"/>
          <p14:tracePt t="149718" x="3330575" y="2268538"/>
          <p14:tracePt t="149734" x="3322638" y="2259013"/>
          <p14:tracePt t="149751" x="3295650" y="2241550"/>
          <p14:tracePt t="149769" x="3268663" y="2206625"/>
          <p14:tracePt t="149786" x="3251200" y="2187575"/>
          <p14:tracePt t="149802" x="3224213" y="2179638"/>
          <p14:tracePt t="149817" x="3205163" y="2170113"/>
          <p14:tracePt t="149834" x="3197225" y="2160588"/>
          <p14:tracePt t="149851" x="3187700" y="2160588"/>
          <p14:tracePt t="149868" x="3170238" y="2160588"/>
          <p14:tracePt t="149884" x="3143250" y="2160588"/>
          <p14:tracePt t="149901" x="3125788" y="2160588"/>
          <p14:tracePt t="149919" x="3098800" y="2160588"/>
          <p14:tracePt t="149934" x="3071813" y="2160588"/>
          <p14:tracePt t="149951" x="3062288" y="2170113"/>
          <p14:tracePt t="149968" x="3044825" y="2179638"/>
          <p14:tracePt t="149985" x="3036888" y="2179638"/>
          <p14:tracePt t="150001" x="3017838" y="2187575"/>
          <p14:tracePt t="150017" x="3000375" y="2197100"/>
          <p14:tracePt t="150034" x="2990850" y="2197100"/>
          <p14:tracePt t="150075" x="2982913" y="2206625"/>
          <p14:tracePt t="150091" x="2973388" y="2206625"/>
          <p14:tracePt t="150101" x="2965450" y="2224088"/>
          <p14:tracePt t="150118" x="2955925" y="2232025"/>
          <p14:tracePt t="150134" x="2946400" y="2241550"/>
          <p14:tracePt t="150154" x="2928938" y="2241550"/>
          <p14:tracePt t="150170" x="2928938" y="2251075"/>
          <p14:tracePt t="150223" x="2919413" y="2259013"/>
          <p14:tracePt t="150231" x="2919413" y="2268538"/>
          <p14:tracePt t="150240" x="2919413" y="2278063"/>
          <p14:tracePt t="150251" x="2911475" y="2278063"/>
          <p14:tracePt t="150268" x="2911475" y="2303463"/>
          <p14:tracePt t="150285" x="2901950" y="2330450"/>
          <p14:tracePt t="150301" x="2901950" y="2349500"/>
          <p14:tracePt t="150318" x="2894013" y="2374900"/>
          <p14:tracePt t="150335" x="2894013" y="2393950"/>
          <p14:tracePt t="150351" x="2894013" y="2401888"/>
          <p14:tracePt t="150368" x="2894013" y="2411413"/>
          <p14:tracePt t="150401" x="2894013" y="2420938"/>
          <p14:tracePt t="150419" x="2894013" y="2446338"/>
          <p14:tracePt t="150435" x="2894013" y="2465388"/>
          <p14:tracePt t="150451" x="2911475" y="2482850"/>
          <p14:tracePt t="150468" x="2919413" y="2500313"/>
          <p14:tracePt t="150485" x="2938463" y="2500313"/>
          <p14:tracePt t="150501" x="2946400" y="2517775"/>
          <p14:tracePt t="150518" x="2946400" y="2527300"/>
          <p14:tracePt t="150534" x="2955925" y="2527300"/>
          <p14:tracePt t="153806" x="2911475" y="2563813"/>
          <p14:tracePt t="153814" x="2847975" y="2608263"/>
          <p14:tracePt t="153822" x="2786063" y="2652713"/>
          <p14:tracePt t="153835" x="2732088" y="2687638"/>
          <p14:tracePt t="153851" x="2679700" y="2724150"/>
          <p14:tracePt t="153868" x="2589213" y="2759075"/>
          <p14:tracePt t="153885" x="2482850" y="2768600"/>
          <p14:tracePt t="153901" x="2330450" y="2803525"/>
          <p14:tracePt t="153918" x="2081213" y="2857500"/>
          <p14:tracePt t="153935" x="1758950" y="2946400"/>
          <p14:tracePt t="153951" x="1455738" y="3081338"/>
          <p14:tracePt t="153970" x="1143000" y="3241675"/>
          <p14:tracePt t="153987" x="973138" y="3340100"/>
          <p14:tracePt t="154002" x="884238" y="3367088"/>
          <p14:tracePt t="154018" x="822325" y="3394075"/>
          <p14:tracePt t="154035" x="785813" y="3394075"/>
          <p14:tracePt t="154053" x="768350" y="3394075"/>
          <p14:tracePt t="154068" x="758825" y="3394075"/>
          <p14:tracePt t="154085" x="741363" y="3394075"/>
          <p14:tracePt t="154101" x="731838" y="3394075"/>
          <p14:tracePt t="154118" x="723900" y="3394075"/>
          <p14:tracePt t="154135" x="714375" y="3394075"/>
          <p14:tracePt t="154166" x="704850" y="3394075"/>
          <p14:tracePt t="154268" x="741363" y="3394075"/>
          <p14:tracePt t="154276" x="812800" y="3394075"/>
          <p14:tracePt t="154285" x="919163" y="3375025"/>
          <p14:tracePt t="154302" x="1116013" y="3357563"/>
          <p14:tracePt t="154318" x="1303338" y="3357563"/>
          <p14:tracePt t="154335" x="1509713" y="3340100"/>
          <p14:tracePt t="154351" x="1697038" y="3340100"/>
          <p14:tracePt t="154370" x="1990725" y="3349625"/>
          <p14:tracePt t="154385" x="2259013" y="3384550"/>
          <p14:tracePt t="154401" x="2527300" y="3421063"/>
          <p14:tracePt t="154418" x="2732088" y="3455988"/>
          <p14:tracePt t="154435" x="3017838" y="3492500"/>
          <p14:tracePt t="154451" x="3340100" y="3527425"/>
          <p14:tracePt t="154470" x="3705225" y="3581400"/>
          <p14:tracePt t="154487" x="3840163" y="3608388"/>
          <p14:tracePt t="154502" x="3929063" y="3616325"/>
          <p14:tracePt t="154518" x="4054475" y="3635375"/>
          <p14:tracePt t="154535" x="4160838" y="3635375"/>
          <p14:tracePt t="154551" x="4259263" y="3635375"/>
          <p14:tracePt t="154568" x="4303713" y="3635375"/>
          <p14:tracePt t="154585" x="4330700" y="3635375"/>
          <p14:tracePt t="154601" x="4357688" y="3643313"/>
          <p14:tracePt t="154620" x="4384675" y="3643313"/>
          <p14:tracePt t="154637" x="4446588" y="3652838"/>
          <p14:tracePt t="154651" x="4465638" y="3652838"/>
          <p14:tracePt t="154668" x="4483100" y="3652838"/>
          <p14:tracePt t="155082" x="4500563" y="3608388"/>
          <p14:tracePt t="155088" x="4527550" y="3544888"/>
          <p14:tracePt t="155102" x="4545013" y="3473450"/>
          <p14:tracePt t="155120" x="4581525" y="3303588"/>
          <p14:tracePt t="155136" x="4608513" y="3224213"/>
          <p14:tracePt t="155152" x="4652963" y="3116263"/>
          <p14:tracePt t="155168" x="4679950" y="3000375"/>
          <p14:tracePt t="155185" x="4724400" y="2884488"/>
          <p14:tracePt t="155202" x="4751388" y="2795588"/>
          <p14:tracePt t="155218" x="4786313" y="2714625"/>
          <p14:tracePt t="155235" x="4813300" y="2679700"/>
          <p14:tracePt t="155251" x="4813300" y="2660650"/>
          <p14:tracePt t="155268" x="4813300" y="2643188"/>
          <p14:tracePt t="155286" x="4822825" y="2616200"/>
          <p14:tracePt t="155302" x="4830763" y="2608263"/>
          <p14:tracePt t="155318" x="4840288" y="2589213"/>
          <p14:tracePt t="155335" x="4848225" y="2571750"/>
          <p14:tracePt t="155352" x="4867275" y="2544763"/>
          <p14:tracePt t="155370" x="4894263" y="2509838"/>
          <p14:tracePt t="155385" x="4894263" y="2492375"/>
          <p14:tracePt t="155534" x="4875213" y="2492375"/>
          <p14:tracePt t="155542" x="4830763" y="2482850"/>
          <p14:tracePt t="155551" x="4795838" y="2465388"/>
          <p14:tracePt t="155568" x="4714875" y="2446338"/>
          <p14:tracePt t="155585" x="4697413" y="2428875"/>
          <p14:tracePt t="155602" x="4652963" y="2428875"/>
          <p14:tracePt t="155620" x="4581525" y="2420938"/>
          <p14:tracePt t="155636" x="4562475" y="2411413"/>
          <p14:tracePt t="155652" x="4527550" y="2411413"/>
          <p14:tracePt t="155668" x="4483100" y="2411413"/>
          <p14:tracePt t="155685" x="4419600" y="2411413"/>
          <p14:tracePt t="155702" x="4375150" y="2411413"/>
          <p14:tracePt t="155718" x="4303713" y="2411413"/>
          <p14:tracePt t="155735" x="4224338" y="2411413"/>
          <p14:tracePt t="155752" x="4152900" y="2411413"/>
          <p14:tracePt t="155770" x="4071938" y="2438400"/>
          <p14:tracePt t="155786" x="4054475" y="2446338"/>
          <p14:tracePt t="155964" x="4054475" y="2455863"/>
          <p14:tracePt t="155972" x="4089400" y="2455863"/>
          <p14:tracePt t="155986" x="4116388" y="2455863"/>
          <p14:tracePt t="156002" x="4187825" y="2455863"/>
          <p14:tracePt t="156019" x="4367213" y="2473325"/>
          <p14:tracePt t="156037" x="4510088" y="2473325"/>
          <p14:tracePt t="156052" x="4608513" y="2473325"/>
          <p14:tracePt t="156068" x="4679950" y="2482850"/>
          <p14:tracePt t="156085" x="4741863" y="2492375"/>
          <p14:tracePt t="156102" x="4768850" y="2492375"/>
          <p14:tracePt t="156118" x="4786313" y="2500313"/>
          <p14:tracePt t="156137" x="4813300" y="2527300"/>
          <p14:tracePt t="156152" x="4840288" y="2536825"/>
          <p14:tracePt t="156169" x="4902200" y="2544763"/>
          <p14:tracePt t="156185" x="4946650" y="2563813"/>
          <p14:tracePt t="156202" x="4965700" y="2563813"/>
          <p14:tracePt t="156218" x="4983163" y="2563813"/>
          <p14:tracePt t="156235" x="5010150" y="2571750"/>
          <p14:tracePt t="156252" x="5018088" y="2581275"/>
          <p14:tracePt t="156270" x="5045075" y="2598738"/>
          <p14:tracePt t="156287" x="5054600" y="2616200"/>
          <p14:tracePt t="156302" x="5081588" y="2643188"/>
          <p14:tracePt t="156318" x="5089525" y="2652713"/>
          <p14:tracePt t="156335" x="5099050" y="2660650"/>
          <p14:tracePt t="156352" x="5108575" y="2670175"/>
          <p14:tracePt t="156368" x="5116513" y="2670175"/>
          <p14:tracePt t="156434" x="5143500" y="2670175"/>
          <p14:tracePt t="156442" x="5160963" y="2670175"/>
          <p14:tracePt t="156452" x="5187950" y="2670175"/>
          <p14:tracePt t="156468" x="5214938" y="2670175"/>
          <p14:tracePt t="156485" x="5259388" y="2660650"/>
          <p14:tracePt t="156502" x="5340350" y="2635250"/>
          <p14:tracePt t="156518" x="5394325" y="2608263"/>
          <p14:tracePt t="156537" x="5438775" y="2589213"/>
          <p14:tracePt t="156552" x="5446713" y="2581275"/>
          <p14:tracePt t="156568" x="5446713" y="2571750"/>
          <p14:tracePt t="156585" x="5456238" y="2554288"/>
          <p14:tracePt t="156602" x="5456238" y="2544763"/>
          <p14:tracePt t="156618" x="5465763" y="2517775"/>
          <p14:tracePt t="156635" x="5473700" y="2455863"/>
          <p14:tracePt t="156652" x="5473700" y="2401888"/>
          <p14:tracePt t="156669" x="5473700" y="2366963"/>
          <p14:tracePt t="156685" x="5473700" y="2339975"/>
          <p14:tracePt t="156702" x="5473700" y="2312988"/>
          <p14:tracePt t="156719" x="5473700" y="2295525"/>
          <p14:tracePt t="156735" x="5473700" y="2278063"/>
          <p14:tracePt t="156752" x="5465763" y="2251075"/>
          <p14:tracePt t="156770" x="5446713" y="2224088"/>
          <p14:tracePt t="156787" x="5438775" y="2206625"/>
          <p14:tracePt t="156803" x="5411788" y="2187575"/>
          <p14:tracePt t="156818" x="5394325" y="2160588"/>
          <p14:tracePt t="156835" x="5375275" y="2143125"/>
          <p14:tracePt t="156852" x="5349875" y="2143125"/>
          <p14:tracePt t="156942" x="5330825" y="2135188"/>
          <p14:tracePt t="156951" x="5322888" y="2135188"/>
          <p14:tracePt t="156958" x="5295900" y="2135188"/>
          <p14:tracePt t="156968" x="5278438" y="2135188"/>
          <p14:tracePt t="156985" x="5214938" y="2135188"/>
          <p14:tracePt t="157002" x="5170488" y="2135188"/>
          <p14:tracePt t="157018" x="5153025" y="2135188"/>
          <p14:tracePt t="157036" x="5116513" y="2135188"/>
          <p14:tracePt t="157052" x="5099050" y="2152650"/>
          <p14:tracePt t="157068" x="5081588" y="2170113"/>
          <p14:tracePt t="157085" x="5054600" y="2197100"/>
          <p14:tracePt t="157101" x="5037138" y="2214563"/>
          <p14:tracePt t="157118" x="5018088" y="2232025"/>
          <p14:tracePt t="157135" x="5000625" y="2241550"/>
          <p14:tracePt t="157151" x="4973638" y="2268538"/>
          <p14:tracePt t="157168" x="4956175" y="2295525"/>
          <p14:tracePt t="157185" x="4938713" y="2312988"/>
          <p14:tracePt t="157202" x="4929188" y="2339975"/>
          <p14:tracePt t="157218" x="4911725" y="2357438"/>
          <p14:tracePt t="157235" x="4902200" y="2374900"/>
          <p14:tracePt t="157252" x="4902200" y="2384425"/>
          <p14:tracePt t="157270" x="4894263" y="2411413"/>
          <p14:tracePt t="157287" x="4894263" y="2428875"/>
          <p14:tracePt t="157302" x="4894263" y="2455863"/>
          <p14:tracePt t="157319" x="4894263" y="2509838"/>
          <p14:tracePt t="157335" x="4921250" y="2536825"/>
          <p14:tracePt t="157352" x="4938713" y="2563813"/>
          <p14:tracePt t="157369" x="4956175" y="2581275"/>
          <p14:tracePt t="157385" x="4992688" y="2598738"/>
          <p14:tracePt t="157402" x="5010150" y="2625725"/>
          <p14:tracePt t="157419" x="5045075" y="2635250"/>
          <p14:tracePt t="157435" x="5108575" y="2643188"/>
          <p14:tracePt t="157452" x="5170488" y="2635250"/>
          <p14:tracePt t="157469" x="5241925" y="2616200"/>
          <p14:tracePt t="157485" x="5295900" y="2589213"/>
          <p14:tracePt t="157502" x="5313363" y="2571750"/>
          <p14:tracePt t="157520" x="5340350" y="2544763"/>
          <p14:tracePt t="157536" x="5357813" y="2536825"/>
          <p14:tracePt t="157553" x="5367338" y="2517775"/>
          <p14:tracePt t="157569" x="5375275" y="2500313"/>
          <p14:tracePt t="157585" x="5384800" y="2473325"/>
          <p14:tracePt t="157602" x="5384800" y="2465388"/>
          <p14:tracePt t="157618" x="5394325" y="2446338"/>
          <p14:tracePt t="157635" x="5394325" y="2438400"/>
          <p14:tracePt t="157652" x="5394325" y="2428875"/>
          <p14:tracePt t="157668" x="5394325" y="2401888"/>
          <p14:tracePt t="157685" x="5384800" y="2393950"/>
          <p14:tracePt t="157702" x="5375275" y="2374900"/>
          <p14:tracePt t="157718" x="5349875" y="2357438"/>
          <p14:tracePt t="157736" x="5330825" y="2330450"/>
          <p14:tracePt t="157752" x="5313363" y="2312988"/>
          <p14:tracePt t="157771" x="5278438" y="2286000"/>
          <p14:tracePt t="157787" x="5259388" y="2259013"/>
          <p14:tracePt t="157802" x="5251450" y="2241550"/>
          <p14:tracePt t="157818" x="5232400" y="2224088"/>
          <p14:tracePt t="157834" x="5214938" y="2206625"/>
          <p14:tracePt t="157851" x="5187950" y="2187575"/>
          <p14:tracePt t="157868" x="5170488" y="2179638"/>
          <p14:tracePt t="157884" x="5153025" y="2170113"/>
          <p14:tracePt t="157901" x="5143500" y="2170113"/>
          <p14:tracePt t="157918" x="5126038" y="2170113"/>
          <p14:tracePt t="157936" x="5099050" y="2170113"/>
          <p14:tracePt t="157951" x="5081588" y="2170113"/>
          <p14:tracePt t="157968" x="5054600" y="2170113"/>
          <p14:tracePt t="158001" x="5037138" y="2197100"/>
          <p14:tracePt t="158018" x="5018088" y="2206625"/>
          <p14:tracePt t="158035" x="4983163" y="2224088"/>
          <p14:tracePt t="158052" x="4956175" y="2268538"/>
          <p14:tracePt t="158068" x="4929188" y="2286000"/>
          <p14:tracePt t="158085" x="4911725" y="2303463"/>
          <p14:tracePt t="158101" x="4894263" y="2330450"/>
          <p14:tracePt t="158118" x="4875213" y="2349500"/>
          <p14:tracePt t="158135" x="4848225" y="2366963"/>
          <p14:tracePt t="158151" x="4830763" y="2393950"/>
          <p14:tracePt t="158168" x="4822825" y="2411413"/>
          <p14:tracePt t="158186" x="4813300" y="2438400"/>
          <p14:tracePt t="158201" x="4813300" y="2465388"/>
          <p14:tracePt t="158218" x="4803775" y="2482850"/>
          <p14:tracePt t="158235" x="4803775" y="2500313"/>
          <p14:tracePt t="158251" x="4803775" y="2517775"/>
          <p14:tracePt t="158268" x="4803775" y="2544763"/>
          <p14:tracePt t="158285" x="4813300" y="2563813"/>
          <p14:tracePt t="158302" x="4840288" y="2589213"/>
          <p14:tracePt t="158318" x="4867275" y="2616200"/>
          <p14:tracePt t="158335" x="4884738" y="2635250"/>
          <p14:tracePt t="158351" x="4902200" y="2652713"/>
          <p14:tracePt t="158368" x="4938713" y="2679700"/>
          <p14:tracePt t="158385" x="4956175" y="2687638"/>
          <p14:tracePt t="158401" x="4992688" y="2706688"/>
          <p14:tracePt t="158418" x="5018088" y="2714625"/>
          <p14:tracePt t="158436" x="5054600" y="2724150"/>
          <p14:tracePt t="158452" x="5072063" y="2724150"/>
          <p14:tracePt t="158469" x="5089525" y="2724150"/>
          <p14:tracePt t="158485" x="5099050" y="2724150"/>
          <p14:tracePt t="158545" x="5116513" y="2714625"/>
          <p14:tracePt t="158577" x="5126038" y="2679700"/>
          <p14:tracePt t="158584" x="5135563" y="2670175"/>
          <p14:tracePt t="158593" x="5135563" y="2660650"/>
          <p14:tracePt t="158602" x="5143500" y="2652713"/>
          <p14:tracePt t="158619" x="5160963" y="2625725"/>
          <p14:tracePt t="158635" x="5180013" y="2608263"/>
          <p14:tracePt t="158652" x="5187950" y="2598738"/>
          <p14:tracePt t="158669" x="5197475" y="2581275"/>
          <p14:tracePt t="158687" x="5232400" y="2509838"/>
          <p14:tracePt t="158702" x="5241925" y="2473325"/>
          <p14:tracePt t="158719" x="5251450" y="2455863"/>
          <p14:tracePt t="158764" x="5251450" y="2446338"/>
          <p14:tracePt t="158788" x="5251450" y="2428875"/>
          <p14:tracePt t="158797" x="5259388" y="2420938"/>
          <p14:tracePt t="158804" x="5259388" y="2411413"/>
          <p14:tracePt t="158819" x="5259388" y="2393950"/>
          <p14:tracePt t="158835" x="5259388" y="2374900"/>
          <p14:tracePt t="158852" x="5251450" y="2349500"/>
          <p14:tracePt t="158869" x="5241925" y="2339975"/>
          <p14:tracePt t="158885" x="5241925" y="2330450"/>
          <p14:tracePt t="158902" x="5232400" y="2330450"/>
          <p14:tracePt t="158919" x="5224463" y="2322513"/>
          <p14:tracePt t="158938" x="5214938" y="2322513"/>
          <p14:tracePt t="158954" x="5197475" y="2312988"/>
          <p14:tracePt t="158969" x="5187950" y="2312988"/>
          <p14:tracePt t="158985" x="5180013" y="2312988"/>
          <p14:tracePt t="159002" x="5160963" y="2312988"/>
          <p14:tracePt t="159019" x="5143500" y="2312988"/>
          <p14:tracePt t="159036" x="5116513" y="2312988"/>
          <p14:tracePt t="159053" x="5099050" y="2322513"/>
          <p14:tracePt t="159069" x="5081588" y="2322513"/>
          <p14:tracePt t="159085" x="5064125" y="2330450"/>
          <p14:tracePt t="159102" x="5037138" y="2339975"/>
          <p14:tracePt t="159119" x="5018088" y="2349500"/>
          <p14:tracePt t="159135" x="5000625" y="2366963"/>
          <p14:tracePt t="159152" x="4973638" y="2384425"/>
          <p14:tracePt t="159169" x="4965700" y="2384425"/>
          <p14:tracePt t="159211" x="4946650" y="2393950"/>
          <p14:tracePt t="159219" x="4938713" y="2401888"/>
          <p14:tracePt t="159227" x="4938713" y="2411413"/>
          <p14:tracePt t="159235" x="4929188" y="2420938"/>
          <p14:tracePt t="159252" x="4902200" y="2438400"/>
          <p14:tracePt t="159286" x="4894263" y="2455863"/>
          <p14:tracePt t="159303" x="4884738" y="2465388"/>
          <p14:tracePt t="159321" x="4875213" y="2492375"/>
          <p14:tracePt t="159335" x="4875213" y="2517775"/>
          <p14:tracePt t="159352" x="4875213" y="2536825"/>
          <p14:tracePt t="159369" x="4875213" y="2554288"/>
          <p14:tracePt t="159385" x="4875213" y="2581275"/>
          <p14:tracePt t="159402" x="4875213" y="2598738"/>
          <p14:tracePt t="159419" x="4884738" y="2616200"/>
          <p14:tracePt t="159437" x="4921250" y="2652713"/>
          <p14:tracePt t="159453" x="4938713" y="2670175"/>
          <p14:tracePt t="159469" x="4983163" y="2687638"/>
          <p14:tracePt t="159485" x="5045075" y="2706688"/>
          <p14:tracePt t="159502" x="5126038" y="2706688"/>
          <p14:tracePt t="159519" x="5197475" y="2706688"/>
          <p14:tracePt t="159535" x="5259388" y="2697163"/>
          <p14:tracePt t="159552" x="5295900" y="2687638"/>
          <p14:tracePt t="159569" x="5313363" y="2679700"/>
          <p14:tracePt t="159735" x="5313363" y="2670175"/>
          <p14:tracePt t="159744" x="5303838" y="2670175"/>
          <p14:tracePt t="159752" x="5295900" y="2660650"/>
          <p14:tracePt t="159769" x="5251450" y="2660650"/>
          <p14:tracePt t="159785" x="5187950" y="2670175"/>
          <p14:tracePt t="159802" x="5089525" y="2687638"/>
          <p14:tracePt t="159820" x="4956175" y="2724150"/>
          <p14:tracePt t="159837" x="4867275" y="2741613"/>
          <p14:tracePt t="159852" x="4786313" y="2768600"/>
          <p14:tracePt t="159869" x="4697413" y="2778125"/>
          <p14:tracePt t="159886" x="4616450" y="2778125"/>
          <p14:tracePt t="159902" x="4554538" y="2778125"/>
          <p14:tracePt t="159919" x="4483100" y="2778125"/>
          <p14:tracePt t="159937" x="4394200" y="2759075"/>
          <p14:tracePt t="159953" x="4375150" y="2751138"/>
          <p14:tracePt t="159969" x="4340225" y="2741613"/>
          <p14:tracePt t="159985" x="4322763" y="2724150"/>
          <p14:tracePt t="160002" x="4303713" y="2714625"/>
          <p14:tracePt t="160019" x="4286250" y="2687638"/>
          <p14:tracePt t="160036" x="4259263" y="2679700"/>
          <p14:tracePt t="160052" x="4241800" y="2660650"/>
          <p14:tracePt t="160069" x="4224338" y="2660650"/>
          <p14:tracePt t="160087" x="4187825" y="2652713"/>
          <p14:tracePt t="160102" x="4160838" y="2643188"/>
          <p14:tracePt t="160119" x="4125913" y="2643188"/>
          <p14:tracePt t="160135" x="4081463" y="2625725"/>
          <p14:tracePt t="160152" x="4062413" y="2625725"/>
          <p14:tracePt t="160169" x="4027488" y="2625725"/>
          <p14:tracePt t="160187" x="3973513" y="2625725"/>
          <p14:tracePt t="160203" x="3911600" y="2625725"/>
          <p14:tracePt t="160219" x="3867150" y="2625725"/>
          <p14:tracePt t="160236" x="3803650" y="2625725"/>
          <p14:tracePt t="160252" x="3732213" y="2625725"/>
          <p14:tracePt t="160269" x="3652838" y="2643188"/>
          <p14:tracePt t="160286" x="3554413" y="2670175"/>
          <p14:tracePt t="160302" x="3490913" y="2697163"/>
          <p14:tracePt t="160319" x="3429000" y="2714625"/>
          <p14:tracePt t="160337" x="3330575" y="2724150"/>
          <p14:tracePt t="160353" x="3286125" y="2724150"/>
          <p14:tracePt t="160369" x="3268663" y="2724150"/>
          <p14:tracePt t="160386" x="3241675" y="2724150"/>
          <p14:tracePt t="160402" x="3224213" y="2724150"/>
          <p14:tracePt t="160419" x="3197225" y="2724150"/>
          <p14:tracePt t="160435" x="3133725" y="2724150"/>
          <p14:tracePt t="160453" x="3081338" y="2724150"/>
          <p14:tracePt t="160469" x="3062288" y="2724150"/>
          <p14:tracePt t="160486" x="3054350" y="2724150"/>
          <p14:tracePt t="160502" x="3036888" y="2724150"/>
          <p14:tracePt t="160673" x="3044825" y="2724150"/>
          <p14:tracePt t="160682" x="3071813" y="2724150"/>
          <p14:tracePt t="160689" x="3116263" y="2724150"/>
          <p14:tracePt t="160702" x="3152775" y="2724150"/>
          <p14:tracePt t="160719" x="3268663" y="2724150"/>
          <p14:tracePt t="160736" x="3286125" y="2724150"/>
          <p14:tracePt t="160752" x="3322638" y="2724150"/>
          <p14:tracePt t="160769" x="3340100" y="2714625"/>
          <p14:tracePt t="160786" x="3348038" y="2714625"/>
          <p14:tracePt t="160802" x="3357563" y="2714625"/>
          <p14:tracePt t="160923" x="3357563" y="2706688"/>
          <p14:tracePt t="160939" x="3357563" y="2687638"/>
          <p14:tracePt t="160947" x="3340100" y="2679700"/>
          <p14:tracePt t="160956" x="3322638" y="2670175"/>
          <p14:tracePt t="160969" x="3313113" y="2660650"/>
          <p14:tracePt t="160986" x="3241675" y="2625725"/>
          <p14:tracePt t="161002" x="3179763" y="2616200"/>
          <p14:tracePt t="161019" x="3152775" y="2616200"/>
          <p14:tracePt t="161036" x="3116263" y="2616200"/>
          <p14:tracePt t="161052" x="3098800" y="2616200"/>
          <p14:tracePt t="161069" x="3081338" y="2616200"/>
          <p14:tracePt t="161086" x="3054350" y="2616200"/>
          <p14:tracePt t="161102" x="3044825" y="2616200"/>
          <p14:tracePt t="161229" x="3062288" y="2635250"/>
          <p14:tracePt t="161235" x="3071813" y="2643188"/>
          <p14:tracePt t="161244" x="3081338" y="2652713"/>
          <p14:tracePt t="161252" x="3116263" y="2670175"/>
          <p14:tracePt t="161269" x="3179763" y="2670175"/>
          <p14:tracePt t="161286" x="3268663" y="2670175"/>
          <p14:tracePt t="161303" x="3357563" y="2679700"/>
          <p14:tracePt t="161319" x="3438525" y="2679700"/>
          <p14:tracePt t="161338" x="3554413" y="2697163"/>
          <p14:tracePt t="161353" x="3589338" y="2679700"/>
          <p14:tracePt t="161439" x="3589338" y="2670175"/>
          <p14:tracePt t="161447" x="3581400" y="2660650"/>
          <p14:tracePt t="161455" x="3571875" y="2652713"/>
          <p14:tracePt t="161469" x="3562350" y="2643188"/>
          <p14:tracePt t="161487" x="3517900" y="2608263"/>
          <p14:tracePt t="161502" x="3500438" y="2608263"/>
          <p14:tracePt t="161519" x="3465513" y="2598738"/>
          <p14:tracePt t="161536" x="3411538" y="2598738"/>
          <p14:tracePt t="161552" x="3348038" y="2598738"/>
          <p14:tracePt t="161569" x="3322638" y="2598738"/>
          <p14:tracePt t="161587" x="3295650" y="2589213"/>
          <p14:tracePt t="161603" x="3286125" y="2589213"/>
          <p14:tracePt t="161759" x="3313113" y="2598738"/>
          <p14:tracePt t="161767" x="3330575" y="2616200"/>
          <p14:tracePt t="161775" x="3340100" y="2625725"/>
          <p14:tracePt t="161786" x="3367088" y="2635250"/>
          <p14:tracePt t="161802" x="3429000" y="2660650"/>
          <p14:tracePt t="161819" x="3490913" y="2660650"/>
          <p14:tracePt t="161836" x="3554413" y="2660650"/>
          <p14:tracePt t="161852" x="3562350" y="2660650"/>
          <p14:tracePt t="161979" x="3527425" y="2643188"/>
          <p14:tracePt t="161988" x="3500438" y="2635250"/>
          <p14:tracePt t="161996" x="3465513" y="2635250"/>
          <p14:tracePt t="162004" x="3429000" y="2635250"/>
          <p14:tracePt t="162019" x="3367088" y="2625725"/>
          <p14:tracePt t="162036" x="3303588" y="2608263"/>
          <p14:tracePt t="162052" x="3224213" y="2608263"/>
          <p14:tracePt t="162069" x="3187700" y="2598738"/>
          <p14:tracePt t="162086" x="3179763" y="2598738"/>
          <p14:tracePt t="162213" x="3187700" y="2608263"/>
          <p14:tracePt t="162221" x="3214688" y="2616200"/>
          <p14:tracePt t="162237" x="3295650" y="2643188"/>
          <p14:tracePt t="162253" x="3367088" y="2670175"/>
          <p14:tracePt t="162269" x="3473450" y="2687638"/>
          <p14:tracePt t="162286" x="3581400" y="2687638"/>
          <p14:tracePt t="162302" x="3697288" y="2679700"/>
          <p14:tracePt t="162319" x="3759200" y="2670175"/>
          <p14:tracePt t="162336" x="3768725" y="2660650"/>
          <p14:tracePt t="162401" x="3759200" y="2635250"/>
          <p14:tracePt t="162409" x="3751263" y="2625725"/>
          <p14:tracePt t="162419" x="3732213" y="2616200"/>
          <p14:tracePt t="162436" x="3670300" y="2598738"/>
          <p14:tracePt t="162452" x="3608388" y="2581275"/>
          <p14:tracePt t="162469" x="3527425" y="2581275"/>
          <p14:tracePt t="162488" x="3384550" y="2581275"/>
          <p14:tracePt t="162503" x="3303588" y="2589213"/>
          <p14:tracePt t="162519" x="3224213" y="2616200"/>
          <p14:tracePt t="162536" x="3179763" y="2635250"/>
          <p14:tracePt t="162552" x="3160713" y="2635250"/>
          <p14:tracePt t="162569" x="3133725" y="2643188"/>
          <p14:tracePt t="162586" x="3125788" y="2643188"/>
          <p14:tracePt t="162602" x="3116263" y="2643188"/>
          <p14:tracePt t="162737" x="3116263" y="2652713"/>
          <p14:tracePt t="162745" x="3116263" y="2660650"/>
          <p14:tracePt t="162754" x="3125788" y="2670175"/>
          <p14:tracePt t="162769" x="3143250" y="2679700"/>
          <p14:tracePt t="162787" x="3160713" y="2697163"/>
          <p14:tracePt t="162803" x="3179763" y="2706688"/>
          <p14:tracePt t="162818" x="3187700" y="2706688"/>
          <p14:tracePt t="162835" x="3197225" y="2714625"/>
          <p14:tracePt t="162852" x="3214688" y="2714625"/>
          <p14:tracePt t="162901" x="3224213" y="2714625"/>
          <p14:tracePt t="162949" x="3232150" y="2714625"/>
          <p14:tracePt t="162966" x="3268663" y="2687638"/>
          <p14:tracePt t="162973" x="3322638" y="2670175"/>
          <p14:tracePt t="162988" x="3455988" y="2625725"/>
          <p14:tracePt t="163003" x="3616325" y="2563813"/>
          <p14:tracePt t="163019" x="3759200" y="2500313"/>
          <p14:tracePt t="163036" x="3875088" y="2455863"/>
          <p14:tracePt t="163052" x="3956050" y="2420938"/>
          <p14:tracePt t="163069" x="4037013" y="2374900"/>
          <p14:tracePt t="163086" x="4108450" y="2339975"/>
          <p14:tracePt t="163103" x="4187825" y="2295525"/>
          <p14:tracePt t="163119" x="4268788" y="2259013"/>
          <p14:tracePt t="163138" x="4384675" y="2224088"/>
          <p14:tracePt t="163152" x="4446588" y="2206625"/>
          <p14:tracePt t="163169" x="4527550" y="2197100"/>
          <p14:tracePt t="163186" x="4572000" y="2179638"/>
          <p14:tracePt t="163203" x="4608513" y="2179638"/>
          <p14:tracePt t="163219" x="4652963" y="2170113"/>
          <p14:tracePt t="163237" x="4724400" y="2143125"/>
          <p14:tracePt t="163254" x="4803775" y="2116138"/>
          <p14:tracePt t="163269" x="4911725" y="2089150"/>
          <p14:tracePt t="163286" x="5018088" y="2063750"/>
          <p14:tracePt t="163303" x="5099050" y="2036763"/>
          <p14:tracePt t="163319" x="5160963" y="2027238"/>
          <p14:tracePt t="163336" x="5224463" y="2009775"/>
          <p14:tracePt t="163352" x="5286375" y="2009775"/>
          <p14:tracePt t="163370" x="5303838" y="2000250"/>
          <p14:tracePt t="163386" x="5322888" y="1992313"/>
          <p14:tracePt t="163403" x="5340350" y="1982788"/>
          <p14:tracePt t="163442" x="5349875" y="1982788"/>
          <p14:tracePt t="163520" x="5349875" y="1973263"/>
          <p14:tracePt t="163543" x="5349875" y="1965325"/>
          <p14:tracePt t="163552" x="5349875" y="1955800"/>
          <p14:tracePt t="163559" x="5349875" y="1938338"/>
          <p14:tracePt t="163575" x="5349875" y="1928813"/>
          <p14:tracePt t="163589" x="5349875" y="1920875"/>
          <p14:tracePt t="163603" x="5330825" y="1911350"/>
          <p14:tracePt t="163620" x="5313363" y="1893888"/>
          <p14:tracePt t="163638" x="5295900" y="1866900"/>
          <p14:tracePt t="163654" x="5278438" y="1849438"/>
          <p14:tracePt t="163669" x="5251450" y="1830388"/>
          <p14:tracePt t="163686" x="5232400" y="1822450"/>
          <p14:tracePt t="163703" x="5214938" y="1803400"/>
          <p14:tracePt t="163719" x="5187950" y="1785938"/>
          <p14:tracePt t="163736" x="5170488" y="1776413"/>
          <p14:tracePt t="163752" x="5160963" y="1776413"/>
          <p14:tracePt t="164436" x="5187950" y="1731963"/>
          <p14:tracePt t="164444" x="5214938" y="1670050"/>
          <p14:tracePt t="164453" x="5251450" y="1608138"/>
          <p14:tracePt t="164469" x="5295900" y="1490663"/>
          <p14:tracePt t="164486" x="5322888" y="1428750"/>
          <p14:tracePt t="164503" x="5340350" y="1393825"/>
          <p14:tracePt t="164519" x="5340350" y="1384300"/>
          <p14:tracePt t="168933" x="5340350" y="1411288"/>
          <p14:tracePt t="168940" x="5340350" y="1419225"/>
          <p14:tracePt t="168953" x="5330825" y="1428750"/>
          <p14:tracePt t="168970" x="5330825" y="1438275"/>
          <p14:tracePt t="168987" x="5313363" y="1446213"/>
          <p14:tracePt t="169004" x="5295900" y="1482725"/>
          <p14:tracePt t="169020" x="5286375" y="1500188"/>
          <p14:tracePt t="169036" x="5268913" y="1517650"/>
          <p14:tracePt t="169053" x="5251450" y="1517650"/>
          <p14:tracePt t="169070" x="5224463" y="1527175"/>
          <p14:tracePt t="169086" x="5207000" y="1527175"/>
          <p14:tracePt t="169105" x="5180013" y="1509713"/>
          <p14:tracePt t="169120" x="5143500" y="1509713"/>
          <p14:tracePt t="169137" x="5099050" y="1509713"/>
          <p14:tracePt t="169153" x="5064125" y="1500188"/>
          <p14:tracePt t="169170" x="5045075" y="1473200"/>
          <p14:tracePt t="169187" x="5037138" y="1465263"/>
          <p14:tracePt t="169204" x="5027613" y="1455738"/>
          <p14:tracePt t="169223" x="5018088" y="1446213"/>
          <p14:tracePt t="169237" x="5000625" y="1438275"/>
          <p14:tracePt t="169480" x="5010150" y="1438275"/>
          <p14:tracePt t="169489" x="5027613" y="1465263"/>
          <p14:tracePt t="169497" x="5037138" y="1473200"/>
          <p14:tracePt t="169505" x="5064125" y="1482725"/>
          <p14:tracePt t="169520" x="5072063" y="1500188"/>
          <p14:tracePt t="169537" x="5089525" y="1517650"/>
          <p14:tracePt t="169553" x="5108575" y="1544638"/>
          <p14:tracePt t="169570" x="5135563" y="1554163"/>
          <p14:tracePt t="169587" x="5180013" y="1581150"/>
          <p14:tracePt t="169603" x="5224463" y="1598613"/>
          <p14:tracePt t="169620" x="5241925" y="1608138"/>
          <p14:tracePt t="169637" x="5241925" y="1625600"/>
          <p14:tracePt t="169841" x="5251450" y="1625600"/>
          <p14:tracePt t="169857" x="5259388" y="1616075"/>
          <p14:tracePt t="169864" x="5268913" y="1608138"/>
          <p14:tracePt t="169873" x="5278438" y="1598613"/>
          <p14:tracePt t="169887" x="5286375" y="1589088"/>
          <p14:tracePt t="169903" x="5330825" y="1544638"/>
          <p14:tracePt t="169920" x="5349875" y="1527175"/>
          <p14:tracePt t="169937" x="5384800" y="1490663"/>
          <p14:tracePt t="169953" x="5402263" y="1473200"/>
          <p14:tracePt t="169970" x="5429250" y="1465263"/>
          <p14:tracePt t="169988" x="5456238" y="1465263"/>
          <p14:tracePt t="170005" x="5492750" y="1465263"/>
          <p14:tracePt t="170021" x="5545138" y="1490663"/>
          <p14:tracePt t="170037" x="5572125" y="1509713"/>
          <p14:tracePt t="170053" x="5581650" y="1509713"/>
          <p14:tracePt t="170098" x="5616575" y="1482725"/>
          <p14:tracePt t="170107" x="5626100" y="1455738"/>
          <p14:tracePt t="170120" x="5653088" y="1419225"/>
          <p14:tracePt t="170137" x="5680075" y="1357313"/>
          <p14:tracePt t="170155" x="5724525" y="1303338"/>
          <p14:tracePt t="170170" x="5732463" y="1295400"/>
          <p14:tracePt t="170263" x="5741988" y="1295400"/>
          <p14:tracePt t="170271" x="5751513" y="1312863"/>
          <p14:tracePt t="170278" x="5768975" y="1330325"/>
          <p14:tracePt t="170288" x="5778500" y="1366838"/>
          <p14:tracePt t="170303" x="5803900" y="1419225"/>
          <p14:tracePt t="170320" x="5822950" y="1455738"/>
          <p14:tracePt t="170337" x="5840413" y="1482725"/>
          <p14:tracePt t="170353" x="5840413" y="1490663"/>
          <p14:tracePt t="170913" x="5840413" y="1509713"/>
          <p14:tracePt t="170929" x="5840413" y="1517650"/>
          <p14:tracePt t="170937" x="5849938" y="1527175"/>
          <p14:tracePt t="170943" x="5857875" y="1536700"/>
          <p14:tracePt t="170953" x="5867400" y="1544638"/>
          <p14:tracePt t="170970" x="5884863" y="1562100"/>
          <p14:tracePt t="170987" x="5902325" y="1589088"/>
          <p14:tracePt t="171003" x="5929313" y="1608138"/>
          <p14:tracePt t="171020" x="5938838" y="1616075"/>
          <p14:tracePt t="171053" x="5946775" y="1616075"/>
          <p14:tracePt t="172179" x="5946775" y="1625600"/>
          <p14:tracePt t="172187" x="5911850" y="1643063"/>
          <p14:tracePt t="172195" x="5867400" y="1670050"/>
          <p14:tracePt t="172204" x="5830888" y="1704975"/>
          <p14:tracePt t="172220" x="5688013" y="1803400"/>
          <p14:tracePt t="172237" x="5492750" y="1911350"/>
          <p14:tracePt t="172254" x="5357813" y="1982788"/>
          <p14:tracePt t="172270" x="5214938" y="2036763"/>
          <p14:tracePt t="172287" x="5108575" y="2071688"/>
          <p14:tracePt t="172305" x="4973638" y="2116138"/>
          <p14:tracePt t="172321" x="4894263" y="2125663"/>
          <p14:tracePt t="172338" x="4830763" y="2125663"/>
          <p14:tracePt t="172354" x="4813300" y="2125663"/>
          <p14:tracePt t="172370" x="4786313" y="2125663"/>
          <p14:tracePt t="172387" x="4768850" y="2116138"/>
          <p14:tracePt t="172404" x="4751388" y="2098675"/>
          <p14:tracePt t="172420" x="4732338" y="2089150"/>
          <p14:tracePt t="172437" x="4687888" y="2089150"/>
          <p14:tracePt t="172454" x="4652963" y="2089150"/>
          <p14:tracePt t="172470" x="4608513" y="2098675"/>
          <p14:tracePt t="172487" x="4545013" y="2125663"/>
          <p14:tracePt t="172504" x="4465638" y="2152650"/>
          <p14:tracePt t="172520" x="4384675" y="2179638"/>
          <p14:tracePt t="172537" x="4322763" y="2206625"/>
          <p14:tracePt t="172555" x="4251325" y="2241550"/>
          <p14:tracePt t="172571" x="4187825" y="2278063"/>
          <p14:tracePt t="172587" x="4125913" y="2303463"/>
          <p14:tracePt t="172604" x="4044950" y="2349500"/>
          <p14:tracePt t="172620" x="3983038" y="2374900"/>
          <p14:tracePt t="172637" x="3929063" y="2420938"/>
          <p14:tracePt t="172654" x="3875088" y="2455863"/>
          <p14:tracePt t="172670" x="3857625" y="2482850"/>
          <p14:tracePt t="172687" x="3840163" y="2500313"/>
          <p14:tracePt t="172690" x="3830638" y="2509838"/>
          <p14:tracePt t="172704" x="3803650" y="2517775"/>
          <p14:tracePt t="172720" x="3795713" y="2517775"/>
          <p14:tracePt t="172737" x="3786188" y="2517775"/>
          <p14:tracePt t="172754" x="3768725" y="2517775"/>
          <p14:tracePt t="172770" x="3741738" y="2517775"/>
          <p14:tracePt t="172787" x="3724275" y="2517775"/>
          <p14:tracePt t="172803" x="3705225" y="2517775"/>
          <p14:tracePt t="172820" x="3687763" y="2517775"/>
          <p14:tracePt t="172837" x="3679825" y="2517775"/>
          <p14:tracePt t="172854" x="3660775" y="2509838"/>
          <p14:tracePt t="172870" x="3643313" y="2500313"/>
          <p14:tracePt t="172887" x="3625850" y="2482850"/>
          <p14:tracePt t="172904" x="3608388" y="2455863"/>
          <p14:tracePt t="172920" x="3562350" y="2438400"/>
          <p14:tracePt t="172937" x="3500438" y="2411413"/>
          <p14:tracePt t="172954" x="3465513" y="2393950"/>
          <p14:tracePt t="172970" x="3446463" y="2384425"/>
          <p14:tracePt t="172987" x="3429000" y="2374900"/>
          <p14:tracePt t="173004" x="3419475" y="2374900"/>
          <p14:tracePt t="173020" x="3394075" y="2374900"/>
          <p14:tracePt t="173037" x="3367088" y="2384425"/>
          <p14:tracePt t="173057" x="3313113" y="2420938"/>
          <p14:tracePt t="173071" x="3295650" y="2428875"/>
          <p14:tracePt t="173087" x="3268663" y="2446338"/>
          <p14:tracePt t="173103" x="3241675" y="2465388"/>
          <p14:tracePt t="173120" x="3205163" y="2492375"/>
          <p14:tracePt t="173137" x="3170238" y="2517775"/>
          <p14:tracePt t="173154" x="3133725" y="2544763"/>
          <p14:tracePt t="173170" x="3116263" y="2563813"/>
          <p14:tracePt t="173187" x="3108325" y="2571750"/>
          <p14:tracePt t="173251" x="3098800" y="2571750"/>
          <p14:tracePt t="173259" x="3089275" y="2563813"/>
          <p14:tracePt t="173270" x="3089275" y="2554288"/>
          <p14:tracePt t="173288" x="3089275" y="2544763"/>
          <p14:tracePt t="173306" x="3098800" y="2544763"/>
          <p14:tracePt t="173321" x="3143250" y="2554288"/>
          <p14:tracePt t="173337" x="3160713" y="2581275"/>
          <p14:tracePt t="173354" x="3179763" y="2589213"/>
          <p14:tracePt t="173371" x="3187700" y="2589213"/>
          <p14:tracePt t="173502" x="3187700" y="2571750"/>
          <p14:tracePt t="173509" x="3170238" y="2554288"/>
          <p14:tracePt t="173520" x="3160713" y="2544763"/>
          <p14:tracePt t="173537" x="3143250" y="2509838"/>
          <p14:tracePt t="173556" x="3108325" y="2465388"/>
          <p14:tracePt t="173571" x="3098800" y="2446338"/>
          <p14:tracePt t="173587" x="3081338" y="2420938"/>
          <p14:tracePt t="173604" x="3062288" y="2420938"/>
          <p14:tracePt t="173621" x="3044825" y="2401888"/>
          <p14:tracePt t="173637" x="3027363" y="2393950"/>
          <p14:tracePt t="173654" x="3017838" y="2374900"/>
          <p14:tracePt t="173670" x="3009900" y="2357438"/>
          <p14:tracePt t="173687" x="2990850" y="2349500"/>
          <p14:tracePt t="173691" x="2982913" y="2349500"/>
          <p14:tracePt t="173704" x="2982913" y="2339975"/>
          <p14:tracePt t="173722" x="2973388" y="2330450"/>
          <p14:tracePt t="173737" x="2955925" y="2330450"/>
          <p14:tracePt t="173754" x="2955925" y="2322513"/>
          <p14:tracePt t="173845" x="2946400" y="2322513"/>
          <p14:tracePt t="173861" x="2938463" y="2322513"/>
          <p14:tracePt t="173870" x="2938463" y="2330450"/>
          <p14:tracePt t="173908" x="2928938" y="2339975"/>
          <p14:tracePt t="173924" x="2911475" y="2366963"/>
          <p14:tracePt t="173932" x="2911475" y="2401888"/>
          <p14:tracePt t="173940" x="2911475" y="2411413"/>
          <p14:tracePt t="173956" x="2901950" y="2446338"/>
          <p14:tracePt t="173971" x="2901950" y="2465388"/>
          <p14:tracePt t="173987" x="2901950" y="2482850"/>
          <p14:tracePt t="174004" x="2938463" y="2509838"/>
          <p14:tracePt t="174020" x="2965450" y="2544763"/>
          <p14:tracePt t="174037" x="2990850" y="2563813"/>
          <p14:tracePt t="174054" x="3027363" y="2608263"/>
          <p14:tracePt t="174072" x="3062288" y="2643188"/>
          <p14:tracePt t="174087" x="3089275" y="2660650"/>
          <p14:tracePt t="174104" x="3108325" y="2670175"/>
          <p14:tracePt t="174121" x="3152775" y="2670175"/>
          <p14:tracePt t="174137" x="3197225" y="2670175"/>
          <p14:tracePt t="174154" x="3251200" y="2670175"/>
          <p14:tracePt t="174170" x="3268663" y="2660650"/>
          <p14:tracePt t="174187" x="3286125" y="2652713"/>
          <p14:tracePt t="174190" x="3295650" y="2635250"/>
          <p14:tracePt t="174206" x="3313113" y="2616200"/>
          <p14:tracePt t="174260" x="3340100" y="2581275"/>
          <p14:tracePt t="174268" x="3348038" y="2571750"/>
          <p14:tracePt t="174275" x="3357563" y="2563813"/>
          <p14:tracePt t="174287" x="3357563" y="2544763"/>
          <p14:tracePt t="174304" x="3375025" y="2517775"/>
          <p14:tracePt t="174320" x="3375025" y="2492375"/>
          <p14:tracePt t="174337" x="3384550" y="2455863"/>
          <p14:tracePt t="174354" x="3384550" y="2438400"/>
          <p14:tracePt t="174371" x="3384550" y="2420938"/>
          <p14:tracePt t="174387" x="3384550" y="2401888"/>
          <p14:tracePt t="174404" x="3357563" y="2374900"/>
          <p14:tracePt t="174420" x="3340100" y="2357438"/>
          <p14:tracePt t="174437" x="3303588" y="2339975"/>
          <p14:tracePt t="174456" x="3268663" y="2303463"/>
          <p14:tracePt t="174471" x="3241675" y="2286000"/>
          <p14:tracePt t="174487" x="3224213" y="2278063"/>
          <p14:tracePt t="174504" x="3197225" y="2259013"/>
          <p14:tracePt t="174521" x="3179763" y="2259013"/>
          <p14:tracePt t="174537" x="3160713" y="2259013"/>
          <p14:tracePt t="174554" x="3116263" y="2268538"/>
          <p14:tracePt t="174571" x="3062288" y="2286000"/>
          <p14:tracePt t="174587" x="3036888" y="2312988"/>
          <p14:tracePt t="174604" x="3000375" y="2339975"/>
          <p14:tracePt t="174621" x="2982913" y="2366963"/>
          <p14:tracePt t="174637" x="2965450" y="2384425"/>
          <p14:tracePt t="174654" x="2955925" y="2401888"/>
          <p14:tracePt t="174671" x="2938463" y="2438400"/>
          <p14:tracePt t="174687" x="2938463" y="2465388"/>
          <p14:tracePt t="174690" x="2938463" y="2492375"/>
          <p14:tracePt t="174706" x="2973388" y="2571750"/>
          <p14:tracePt t="174722" x="3027363" y="2635250"/>
          <p14:tracePt t="174737" x="3081338" y="2697163"/>
          <p14:tracePt t="174754" x="3125788" y="2751138"/>
          <p14:tracePt t="174771" x="3160713" y="2786063"/>
          <p14:tracePt t="174788" x="3214688" y="2813050"/>
          <p14:tracePt t="174804" x="3259138" y="2822575"/>
          <p14:tracePt t="174821" x="3322638" y="2822575"/>
          <p14:tracePt t="174837" x="3384550" y="2822575"/>
          <p14:tracePt t="174855" x="3455988" y="2786063"/>
          <p14:tracePt t="174871" x="3473450" y="2759075"/>
          <p14:tracePt t="174887" x="3500438" y="2741613"/>
          <p14:tracePt t="174904" x="3500438" y="2714625"/>
          <p14:tracePt t="174921" x="3500438" y="2652713"/>
          <p14:tracePt t="174937" x="3490913" y="2571750"/>
          <p14:tracePt t="174955" x="3455988" y="2455863"/>
          <p14:tracePt t="174972" x="3402013" y="2374900"/>
          <p14:tracePt t="174987" x="3357563" y="2312988"/>
          <p14:tracePt t="175004" x="3330575" y="2286000"/>
          <p14:tracePt t="175021" x="3303588" y="2268538"/>
          <p14:tracePt t="175037" x="3295650" y="2259013"/>
          <p14:tracePt t="175054" x="3276600" y="2259013"/>
          <p14:tracePt t="175071" x="3241675" y="2259013"/>
          <p14:tracePt t="175088" x="3224213" y="2278063"/>
          <p14:tracePt t="175106" x="3152775" y="2312988"/>
          <p14:tracePt t="175121" x="3133725" y="2349500"/>
          <p14:tracePt t="175137" x="3108325" y="2384425"/>
          <p14:tracePt t="175154" x="3081338" y="2428875"/>
          <p14:tracePt t="175171" x="3071813" y="2473325"/>
          <p14:tracePt t="175187" x="3062288" y="2554288"/>
          <p14:tracePt t="175205" x="3081338" y="2670175"/>
          <p14:tracePt t="175222" x="3133725" y="2751138"/>
          <p14:tracePt t="175237" x="3197225" y="2830513"/>
          <p14:tracePt t="175254" x="3251200" y="2911475"/>
          <p14:tracePt t="175271" x="3303588" y="2946400"/>
          <p14:tracePt t="175288" x="3330575" y="2955925"/>
          <p14:tracePt t="175305" x="3367088" y="2955925"/>
          <p14:tracePt t="175321" x="3429000" y="2928938"/>
          <p14:tracePt t="175337" x="3490913" y="2849563"/>
          <p14:tracePt t="175356" x="3544888" y="2714625"/>
          <p14:tracePt t="175371" x="3562350" y="2616200"/>
          <p14:tracePt t="175387" x="3554413" y="2509838"/>
          <p14:tracePt t="175404" x="3536950" y="2446338"/>
          <p14:tracePt t="175421" x="3517900" y="2428875"/>
          <p14:tracePt t="175495" x="3536950" y="2428875"/>
          <p14:tracePt t="175503" x="3589338" y="2428875"/>
          <p14:tracePt t="175512" x="3643313" y="2428875"/>
          <p14:tracePt t="175521" x="3697288" y="2428875"/>
          <p14:tracePt t="175537" x="3822700" y="2428875"/>
          <p14:tracePt t="175554" x="3983038" y="2393950"/>
          <p14:tracePt t="175571" x="4089400" y="2366963"/>
          <p14:tracePt t="175587" x="4179888" y="2339975"/>
          <p14:tracePt t="175606" x="4295775" y="2330450"/>
          <p14:tracePt t="175622" x="4330700" y="2303463"/>
          <p14:tracePt t="175637" x="4394200" y="2295525"/>
          <p14:tracePt t="175654" x="4456113" y="2278063"/>
          <p14:tracePt t="175671" x="4518025" y="2268538"/>
          <p14:tracePt t="175687" x="4581525" y="2268538"/>
          <p14:tracePt t="175704" x="4625975" y="2268538"/>
          <p14:tracePt t="175721" x="4714875" y="2286000"/>
          <p14:tracePt t="175738" x="4884738" y="2322513"/>
          <p14:tracePt t="175754" x="4992688" y="2339975"/>
          <p14:tracePt t="175771" x="5180013" y="2357438"/>
          <p14:tracePt t="175787" x="5303838" y="2357438"/>
          <p14:tracePt t="175804" x="5367338" y="2357438"/>
          <p14:tracePt t="175821" x="5421313" y="2357438"/>
          <p14:tracePt t="175873" x="5429250" y="2357438"/>
          <p14:tracePt t="175988" x="5438775" y="2357438"/>
          <p14:tracePt t="175997" x="5446713" y="2357438"/>
          <p14:tracePt t="176005" x="5456238" y="2357438"/>
          <p14:tracePt t="176021" x="5465763" y="2357438"/>
          <p14:tracePt t="176037" x="5473700" y="2339975"/>
          <p14:tracePt t="176054" x="5500688" y="2322513"/>
          <p14:tracePt t="176071" x="5527675" y="2251075"/>
          <p14:tracePt t="176087" x="5545138" y="2170113"/>
          <p14:tracePt t="176106" x="5589588" y="2071688"/>
          <p14:tracePt t="176123" x="5599113" y="2017713"/>
          <p14:tracePt t="176138" x="5599113" y="2000250"/>
          <p14:tracePt t="176154" x="5608638" y="1982788"/>
          <p14:tracePt t="176171" x="5608638" y="1955800"/>
          <p14:tracePt t="176187" x="5608638" y="1928813"/>
          <p14:tracePt t="176205" x="5608638" y="1911350"/>
          <p14:tracePt t="176221" x="5599113" y="1884363"/>
          <p14:tracePt t="176237" x="5581650" y="1857375"/>
          <p14:tracePt t="176254" x="5545138" y="1822450"/>
          <p14:tracePt t="176271" x="5527675" y="1803400"/>
          <p14:tracePt t="176287" x="5510213" y="1803400"/>
          <p14:tracePt t="176304" x="5465763" y="1803400"/>
          <p14:tracePt t="176321" x="5384800" y="1812925"/>
          <p14:tracePt t="176337" x="5349875" y="1830388"/>
          <p14:tracePt t="176355" x="5303838" y="1866900"/>
          <p14:tracePt t="176372" x="5259388" y="1901825"/>
          <p14:tracePt t="176388" x="5232400" y="1920875"/>
          <p14:tracePt t="176404" x="5214938" y="1938338"/>
          <p14:tracePt t="176421" x="5197475" y="1965325"/>
          <p14:tracePt t="176437" x="5187950" y="1982788"/>
          <p14:tracePt t="176454" x="5187950" y="2027238"/>
          <p14:tracePt t="176471" x="5170488" y="2071688"/>
          <p14:tracePt t="176487" x="5170488" y="2116138"/>
          <p14:tracePt t="176506" x="5187950" y="2206625"/>
          <p14:tracePt t="176521" x="5214938" y="2286000"/>
          <p14:tracePt t="176537" x="5241925" y="2330450"/>
          <p14:tracePt t="176554" x="5259388" y="2349500"/>
          <p14:tracePt t="176571" x="5278438" y="2374900"/>
          <p14:tracePt t="176587" x="5303838" y="2393950"/>
          <p14:tracePt t="176604" x="5322888" y="2401888"/>
          <p14:tracePt t="176637" x="5330825" y="2401888"/>
          <p14:tracePt t="176654" x="5340350" y="2401888"/>
          <p14:tracePt t="176671" x="5375275" y="2401888"/>
          <p14:tracePt t="176687" x="5411788" y="2374900"/>
          <p14:tracePt t="176704" x="5429250" y="2357438"/>
          <p14:tracePt t="176721" x="5446713" y="2339975"/>
          <p14:tracePt t="176737" x="5465763" y="2322513"/>
          <p14:tracePt t="176756" x="5473700" y="2251075"/>
          <p14:tracePt t="176771" x="5465763" y="2206625"/>
          <p14:tracePt t="176787" x="5438775" y="2125663"/>
          <p14:tracePt t="176804" x="5429250" y="2089150"/>
          <p14:tracePt t="176821" x="5411788" y="2054225"/>
          <p14:tracePt t="176837" x="5384800" y="2036763"/>
          <p14:tracePt t="176856" x="5357813" y="2009775"/>
          <p14:tracePt t="176873" x="5340350" y="1982788"/>
          <p14:tracePt t="176888" x="5313363" y="1965325"/>
          <p14:tracePt t="176904" x="5295900" y="1946275"/>
          <p14:tracePt t="176921" x="5278438" y="1938338"/>
          <p14:tracePt t="176937" x="5259388" y="1938338"/>
          <p14:tracePt t="176954" x="5224463" y="1938338"/>
          <p14:tracePt t="176971" x="5207000" y="1946275"/>
          <p14:tracePt t="176988" x="5170488" y="1965325"/>
          <p14:tracePt t="177006" x="5143500" y="2000250"/>
          <p14:tracePt t="177021" x="5135563" y="2009775"/>
          <p14:tracePt t="177038" x="5108575" y="2027238"/>
          <p14:tracePt t="177054" x="5099050" y="2054225"/>
          <p14:tracePt t="177071" x="5081588" y="2098675"/>
          <p14:tracePt t="177088" x="5064125" y="2143125"/>
          <p14:tracePt t="177105" x="5064125" y="2259013"/>
          <p14:tracePt t="177122" x="5081588" y="2322513"/>
          <p14:tracePt t="177138" x="5089525" y="2357438"/>
          <p14:tracePt t="177154" x="5108575" y="2374900"/>
          <p14:tracePt t="177171" x="5126038" y="2393950"/>
          <p14:tracePt t="177188" x="5126038" y="2411413"/>
          <p14:tracePt t="177205" x="5135563" y="2411413"/>
          <p14:tracePt t="177221" x="5153025" y="2428875"/>
          <p14:tracePt t="177238" x="5180013" y="2438400"/>
          <p14:tracePt t="177256" x="5207000" y="2446338"/>
          <p14:tracePt t="177272" x="5224463" y="2446338"/>
          <p14:tracePt t="177288" x="5259388" y="2446338"/>
          <p14:tracePt t="177304" x="5286375" y="2420938"/>
          <p14:tracePt t="177321" x="5313363" y="2401888"/>
          <p14:tracePt t="177337" x="5330825" y="2384425"/>
          <p14:tracePt t="177354" x="5349875" y="2349500"/>
          <p14:tracePt t="177372" x="5367338" y="2286000"/>
          <p14:tracePt t="177388" x="5367338" y="2224088"/>
          <p14:tracePt t="177404" x="5367338" y="2170113"/>
          <p14:tracePt t="177421" x="5367338" y="2143125"/>
          <p14:tracePt t="177438" x="5367338" y="2116138"/>
          <p14:tracePt t="177454" x="5367338" y="2098675"/>
          <p14:tracePt t="177471" x="5367338" y="2081213"/>
          <p14:tracePt t="177488" x="5340350" y="2063750"/>
          <p14:tracePt t="177506" x="5322888" y="2027238"/>
          <p14:tracePt t="177523" x="5303838" y="2009775"/>
          <p14:tracePt t="177538" x="5286375" y="2000250"/>
          <p14:tracePt t="177554" x="5259388" y="2000250"/>
          <p14:tracePt t="177571" x="5241925" y="2000250"/>
          <p14:tracePt t="177587" x="5224463" y="2000250"/>
          <p14:tracePt t="177604" x="5197475" y="2000250"/>
          <p14:tracePt t="177625" x="5160963" y="2017713"/>
          <p14:tracePt t="177637" x="5135563" y="2044700"/>
          <p14:tracePt t="177654" x="5116513" y="2063750"/>
          <p14:tracePt t="177671" x="5099050" y="2081213"/>
          <p14:tracePt t="177688" x="5081588" y="2098675"/>
          <p14:tracePt t="177705" x="5064125" y="2125663"/>
          <p14:tracePt t="177721" x="5054600" y="2143125"/>
          <p14:tracePt t="177738" x="5037138" y="2160588"/>
          <p14:tracePt t="177756" x="5027613" y="2197100"/>
          <p14:tracePt t="177772" x="5027613" y="2224088"/>
          <p14:tracePt t="177788" x="5027613" y="2259013"/>
          <p14:tracePt t="177805" x="5027613" y="2295525"/>
          <p14:tracePt t="177821" x="5037138" y="2312988"/>
          <p14:tracePt t="177837" x="5064125" y="2357438"/>
          <p14:tracePt t="177854" x="5081588" y="2374900"/>
          <p14:tracePt t="177870" x="5099050" y="2401888"/>
          <p14:tracePt t="177887" x="5126038" y="2420938"/>
          <p14:tracePt t="177904" x="5153025" y="2438400"/>
          <p14:tracePt t="177920" x="5170488" y="2455863"/>
          <p14:tracePt t="177937" x="5197475" y="2455863"/>
          <p14:tracePt t="177954" x="5224463" y="2455863"/>
          <p14:tracePt t="177970" x="5259388" y="2455863"/>
          <p14:tracePt t="177987" x="5268913" y="2455863"/>
          <p14:tracePt t="178004" x="5286375" y="2438400"/>
          <p14:tracePt t="178022" x="5322888" y="2411413"/>
          <p14:tracePt t="178038" x="5330825" y="2384425"/>
          <p14:tracePt t="178054" x="5340350" y="2366963"/>
          <p14:tracePt t="178071" x="5349875" y="2322513"/>
          <p14:tracePt t="178088" x="5349875" y="2303463"/>
          <p14:tracePt t="178105" x="5349875" y="2268538"/>
          <p14:tracePt t="178121" x="5349875" y="2251075"/>
          <p14:tracePt t="178138" x="5340350" y="2232025"/>
          <p14:tracePt t="178154" x="5303838" y="2197100"/>
          <p14:tracePt t="178171" x="5286375" y="2179638"/>
          <p14:tracePt t="178188" x="5278438" y="2170113"/>
          <p14:tracePt t="178204" x="5268913" y="2170113"/>
          <p14:tracePt t="178221" x="5251450" y="2160588"/>
          <p14:tracePt t="178238" x="5224463" y="2143125"/>
          <p14:tracePt t="178256" x="5197475" y="2125663"/>
          <p14:tracePt t="178273" x="5180013" y="2125663"/>
          <p14:tracePt t="178288" x="5153025" y="2116138"/>
          <p14:tracePt t="178304" x="5143500" y="2108200"/>
          <p14:tracePt t="178321" x="5135563" y="2108200"/>
          <p14:tracePt t="178338" x="5126038" y="2108200"/>
          <p14:tracePt t="178355" x="5116513" y="2108200"/>
          <p14:tracePt t="178539" x="5108575" y="2098675"/>
          <p14:tracePt t="178632" x="5143500" y="2135188"/>
          <p14:tracePt t="178640" x="5153025" y="2160588"/>
          <p14:tracePt t="178648" x="5170488" y="2197100"/>
          <p14:tracePt t="178657" x="5180013" y="2232025"/>
          <p14:tracePt t="178671" x="5207000" y="2312988"/>
          <p14:tracePt t="178688" x="5224463" y="2349500"/>
          <p14:tracePt t="178705" x="5241925" y="2366963"/>
          <p14:tracePt t="178738" x="5251450" y="2366963"/>
          <p14:tracePt t="178890" x="5232400" y="2366963"/>
          <p14:tracePt t="178898" x="5224463" y="2384425"/>
          <p14:tracePt t="178907" x="5214938" y="2384425"/>
          <p14:tracePt t="178922" x="5197475" y="2401888"/>
          <p14:tracePt t="178938" x="5160963" y="2411413"/>
          <p14:tracePt t="178954" x="5143500" y="2420938"/>
          <p14:tracePt t="178971" x="5126038" y="2438400"/>
          <p14:tracePt t="178988" x="5099050" y="2465388"/>
          <p14:tracePt t="179004" x="5089525" y="2482850"/>
          <p14:tracePt t="179021" x="5072063" y="2500313"/>
          <p14:tracePt t="179038" x="5072063" y="2509838"/>
          <p14:tracePt t="179078" x="5072063" y="2527300"/>
          <p14:tracePt t="179088" x="5081588" y="2536825"/>
          <p14:tracePt t="179105" x="5089525" y="2544763"/>
          <p14:tracePt t="179121" x="5116513" y="2554288"/>
          <p14:tracePt t="179138" x="5126038" y="2563813"/>
          <p14:tracePt t="179154" x="5135563" y="2563813"/>
          <p14:tracePt t="179171" x="5143500" y="2563813"/>
          <p14:tracePt t="179188" x="5160963" y="2554288"/>
          <p14:tracePt t="179205" x="5160963" y="2517775"/>
          <p14:tracePt t="179221" x="5160963" y="2473325"/>
          <p14:tracePt t="179238" x="5153025" y="2455863"/>
          <p14:tracePt t="179254" x="5135563" y="2428875"/>
          <p14:tracePt t="179272" x="5099050" y="2401888"/>
          <p14:tracePt t="179288" x="5081588" y="2393950"/>
          <p14:tracePt t="179305" x="5064125" y="2384425"/>
          <p14:tracePt t="179321" x="5037138" y="2374900"/>
          <p14:tracePt t="179338" x="5018088" y="2374900"/>
          <p14:tracePt t="179355" x="5000625" y="2374900"/>
          <p14:tracePt t="179371" x="4992688" y="2374900"/>
          <p14:tracePt t="179388" x="4983163" y="2384425"/>
          <p14:tracePt t="179405" x="4956175" y="2393950"/>
          <p14:tracePt t="179461" x="4956175" y="2401888"/>
          <p14:tracePt t="179476" x="4956175" y="2411413"/>
          <p14:tracePt t="179484" x="4973638" y="2438400"/>
          <p14:tracePt t="179493" x="4983163" y="2446338"/>
          <p14:tracePt t="179504" x="4992688" y="2455863"/>
          <p14:tracePt t="179521" x="5010150" y="2465388"/>
          <p14:tracePt t="179538" x="5045075" y="2473325"/>
          <p14:tracePt t="179555" x="5072063" y="2473325"/>
          <p14:tracePt t="179571" x="5116513" y="2465388"/>
          <p14:tracePt t="179588" x="5197475" y="2438400"/>
          <p14:tracePt t="179604" x="5259388" y="2411413"/>
          <p14:tracePt t="179621" x="5278438" y="2401888"/>
          <p14:tracePt t="179638" x="5278438" y="2393950"/>
          <p14:tracePt t="179758" x="5268913" y="2401888"/>
          <p14:tracePt t="179767" x="5259388" y="2411413"/>
          <p14:tracePt t="179774" x="5224463" y="2438400"/>
          <p14:tracePt t="179788" x="5197475" y="2446338"/>
          <p14:tracePt t="179805" x="5108575" y="2500313"/>
          <p14:tracePt t="179821" x="5064125" y="2527300"/>
          <p14:tracePt t="179838" x="5027613" y="2544763"/>
          <p14:tracePt t="179854" x="4983163" y="2571750"/>
          <p14:tracePt t="179871" x="4965700" y="2589213"/>
          <p14:tracePt t="179888" x="4946650" y="2598738"/>
          <p14:tracePt t="179905" x="4929188" y="2598738"/>
          <p14:tracePt t="179923" x="4911725" y="2625725"/>
          <p14:tracePt t="179938" x="4902200" y="2635250"/>
          <p14:tracePt t="179955" x="4902200" y="2652713"/>
          <p14:tracePt t="179971" x="4902200" y="2670175"/>
          <p14:tracePt t="179988" x="4902200" y="2697163"/>
          <p14:tracePt t="180005" x="4902200" y="2714625"/>
          <p14:tracePt t="180021" x="4902200" y="2724150"/>
          <p14:tracePt t="180038" x="4902200" y="2732088"/>
          <p14:tracePt t="180056" x="4929188" y="2768600"/>
          <p14:tracePt t="180071" x="4956175" y="2786063"/>
          <p14:tracePt t="180088" x="4973638" y="2803525"/>
          <p14:tracePt t="180104" x="4992688" y="2822575"/>
          <p14:tracePt t="180121" x="5000625" y="2830513"/>
          <p14:tracePt t="180138" x="5010150" y="2830513"/>
          <p14:tracePt t="180170" x="5037138" y="2849563"/>
          <p14:tracePt t="180188" x="5054600" y="2857500"/>
          <p14:tracePt t="180205" x="5072063" y="2857500"/>
          <p14:tracePt t="180221" x="5081588" y="2867025"/>
          <p14:tracePt t="180344" x="5089525" y="2867025"/>
          <p14:tracePt t="180384" x="5108575" y="2874963"/>
          <p14:tracePt t="180759" x="5116513" y="2884488"/>
          <p14:tracePt t="180767" x="5135563" y="2894013"/>
          <p14:tracePt t="180791" x="5135563" y="2911475"/>
          <p14:tracePt t="180799" x="5143500" y="2921000"/>
          <p14:tracePt t="180814" x="5160963" y="2921000"/>
          <p14:tracePt t="180831" x="5170488" y="2921000"/>
          <p14:tracePt t="180845" x="5180013" y="2921000"/>
          <p14:tracePt t="180869" x="5187950" y="2921000"/>
          <p14:tracePt t="180979" x="5187950" y="2901950"/>
          <p14:tracePt t="181011" x="5187950" y="2894013"/>
          <p14:tracePt t="181016" x="5187950" y="2884488"/>
          <p14:tracePt t="181025" x="5187950" y="2874963"/>
          <p14:tracePt t="181041" x="5187950" y="2867025"/>
          <p14:tracePt t="181058" x="5187950" y="2857500"/>
          <p14:tracePt t="181073" x="5180013" y="2830513"/>
          <p14:tracePt t="181089" x="5170488" y="2822575"/>
          <p14:tracePt t="181105" x="5153025" y="2822575"/>
          <p14:tracePt t="181121" x="5153025" y="2813050"/>
          <p14:tracePt t="181138" x="5143500" y="2803525"/>
          <p14:tracePt t="181205" x="5143500" y="2795588"/>
          <p14:tracePt t="181449" x="5143500" y="2786063"/>
          <p14:tracePt t="181457" x="5143500" y="2778125"/>
          <p14:tracePt t="181463" x="5143500" y="2759075"/>
          <p14:tracePt t="181472" x="5143500" y="2751138"/>
          <p14:tracePt t="181488" x="5143500" y="2741613"/>
          <p14:tracePt t="181505" x="5143500" y="2732088"/>
          <p14:tracePt t="181549" x="5143500" y="2724150"/>
          <p14:tracePt t="181565" x="5135563" y="2714625"/>
          <p14:tracePt t="181573" x="5126038" y="2706688"/>
          <p14:tracePt t="181581" x="5116513" y="2697163"/>
          <p14:tracePt t="181590" x="5108575" y="2679700"/>
          <p14:tracePt t="181605" x="5108575" y="2670175"/>
          <p14:tracePt t="181621" x="5081588" y="2660650"/>
          <p14:tracePt t="181638" x="5064125" y="2652713"/>
          <p14:tracePt t="181655" x="5054600" y="2652713"/>
          <p14:tracePt t="181672" x="5037138" y="2643188"/>
          <p14:tracePt t="181688" x="5010150" y="2635250"/>
          <p14:tracePt t="181707" x="4992688" y="2625725"/>
          <p14:tracePt t="181721" x="4983163" y="2608263"/>
          <p14:tracePt t="181738" x="4973638" y="2608263"/>
          <p14:tracePt t="181772" x="4965700" y="2598738"/>
          <p14:tracePt t="181814" x="4956175" y="2598738"/>
          <p14:tracePt t="181839" x="4946650" y="2598738"/>
          <p14:tracePt t="181846" x="4929188" y="2598738"/>
          <p14:tracePt t="181855" x="4921250" y="2598738"/>
          <p14:tracePt t="181872" x="4902200" y="2616200"/>
          <p14:tracePt t="181888" x="4884738" y="2625725"/>
          <p14:tracePt t="181906" x="4875213" y="2643188"/>
          <p14:tracePt t="181922" x="4848225" y="2660650"/>
          <p14:tracePt t="181938" x="4830763" y="2687638"/>
          <p14:tracePt t="181957" x="4813300" y="2714625"/>
          <p14:tracePt t="181973" x="4803775" y="2732088"/>
          <p14:tracePt t="181988" x="4786313" y="2741613"/>
          <p14:tracePt t="183044" x="4795838" y="2751138"/>
          <p14:tracePt t="183051" x="4795838" y="2768600"/>
          <p14:tracePt t="183059" x="4803775" y="2768600"/>
          <p14:tracePt t="183072" x="4813300" y="2778125"/>
          <p14:tracePt t="183309" x="4813300" y="2759075"/>
          <p14:tracePt t="183317" x="4813300" y="2751138"/>
          <p14:tracePt t="183325" x="4813300" y="2741613"/>
          <p14:tracePt t="184733" x="4813300" y="2759075"/>
          <p14:tracePt t="184741" x="4768850" y="2786063"/>
          <p14:tracePt t="184755" x="4732338" y="2813050"/>
          <p14:tracePt t="184773" x="4554538" y="2894013"/>
          <p14:tracePt t="184789" x="4446588" y="2928938"/>
          <p14:tracePt t="184805" x="4348163" y="2955925"/>
          <p14:tracePt t="184821" x="4276725" y="2965450"/>
          <p14:tracePt t="184838" x="4214813" y="2965450"/>
          <p14:tracePt t="184855" x="4152900" y="2965450"/>
          <p14:tracePt t="184872" x="4089400" y="2965450"/>
          <p14:tracePt t="184889" x="3990975" y="2965450"/>
          <p14:tracePt t="184905" x="3946525" y="2965450"/>
          <p14:tracePt t="184922" x="3902075" y="2965450"/>
          <p14:tracePt t="184938" x="3848100" y="2965450"/>
          <p14:tracePt t="184955" x="3776663" y="2973388"/>
          <p14:tracePt t="184972" x="3697288" y="3000375"/>
          <p14:tracePt t="184988" x="3598863" y="3027363"/>
          <p14:tracePt t="185005" x="3527425" y="3054350"/>
          <p14:tracePt t="185023" x="3411538" y="3098800"/>
          <p14:tracePt t="185040" x="3330575" y="3108325"/>
          <p14:tracePt t="185055" x="3251200" y="3125788"/>
          <p14:tracePt t="185072" x="3179763" y="3135313"/>
          <p14:tracePt t="185088" x="3098800" y="3152775"/>
          <p14:tracePt t="185105" x="3017838" y="3160713"/>
          <p14:tracePt t="185122" x="2946400" y="3170238"/>
          <p14:tracePt t="185139" x="2795588" y="3187700"/>
          <p14:tracePt t="185155" x="2687638" y="3187700"/>
          <p14:tracePt t="185172" x="2536825" y="3214688"/>
          <p14:tracePt t="185188" x="2384425" y="3232150"/>
          <p14:tracePt t="185205" x="2259013" y="3232150"/>
          <p14:tracePt t="185222" x="2152650" y="3232150"/>
          <p14:tracePt t="185238" x="2062163" y="3232150"/>
          <p14:tracePt t="185255" x="1965325" y="3224213"/>
          <p14:tracePt t="185273" x="1839913" y="3197225"/>
          <p14:tracePt t="185290" x="1803400" y="3187700"/>
          <p14:tracePt t="185305" x="1776413" y="3179763"/>
          <p14:tracePt t="185322" x="1758950" y="3170238"/>
          <p14:tracePt t="185339" x="1741488" y="3160713"/>
          <p14:tracePt t="185355" x="1724025" y="3160713"/>
          <p14:tracePt t="185372" x="1687513" y="3160713"/>
          <p14:tracePt t="185388" x="1670050" y="3143250"/>
          <p14:tracePt t="185406" x="1633538" y="3135313"/>
          <p14:tracePt t="185422" x="1616075" y="3125788"/>
          <p14:tracePt t="185438" x="1598613" y="3116263"/>
          <p14:tracePt t="185455" x="1581150" y="3108325"/>
          <p14:tracePt t="185472" x="1554163" y="3108325"/>
          <p14:tracePt t="185489" x="1509713" y="3108325"/>
          <p14:tracePt t="185505" x="1482725" y="3108325"/>
          <p14:tracePt t="185524" x="1393825" y="3108325"/>
          <p14:tracePt t="185539" x="1374775" y="3116263"/>
          <p14:tracePt t="185555" x="1339850" y="3135313"/>
          <p14:tracePt t="185572" x="1322388" y="3143250"/>
          <p14:tracePt t="185588" x="1303338" y="3152775"/>
          <p14:tracePt t="185605" x="1285875" y="3170238"/>
          <p14:tracePt t="185623" x="1258888" y="3187700"/>
          <p14:tracePt t="185638" x="1231900" y="3206750"/>
          <p14:tracePt t="185656" x="1196975" y="3206750"/>
          <p14:tracePt t="185672" x="1179513" y="3206750"/>
          <p14:tracePt t="185689" x="1169988" y="3206750"/>
          <p14:tracePt t="185734" x="1160463" y="3206750"/>
          <p14:tracePt t="185750" x="1152525" y="3206750"/>
          <p14:tracePt t="185758" x="1133475" y="3206750"/>
          <p14:tracePt t="185773" x="1125538" y="3179763"/>
          <p14:tracePt t="185790" x="1108075" y="3160713"/>
          <p14:tracePt t="185805" x="1098550" y="3143250"/>
          <p14:tracePt t="185821" x="1081088" y="3116263"/>
          <p14:tracePt t="185838" x="1062038" y="3108325"/>
          <p14:tracePt t="185855" x="1062038" y="3098800"/>
          <p14:tracePt t="185872" x="1062038" y="3089275"/>
          <p14:tracePt t="185954" x="1071563" y="3089275"/>
          <p14:tracePt t="185962" x="1098550" y="3089275"/>
          <p14:tracePt t="185972" x="1143000" y="3089275"/>
          <p14:tracePt t="185988" x="1214438" y="3098800"/>
          <p14:tracePt t="186005" x="1347788" y="3125788"/>
          <p14:tracePt t="186023" x="1554163" y="3125788"/>
          <p14:tracePt t="186039" x="1679575" y="3125788"/>
          <p14:tracePt t="186055" x="1785938" y="3125788"/>
          <p14:tracePt t="186072" x="1874838" y="3125788"/>
          <p14:tracePt t="186089" x="1938338" y="3125788"/>
          <p14:tracePt t="186105" x="2000250" y="3125788"/>
          <p14:tracePt t="186122" x="2071688" y="3152775"/>
          <p14:tracePt t="186139" x="2152650" y="3179763"/>
          <p14:tracePt t="186155" x="2232025" y="3206750"/>
          <p14:tracePt t="186172" x="2330450" y="3224213"/>
          <p14:tracePt t="186189" x="2393950" y="3241675"/>
          <p14:tracePt t="186205" x="2473325" y="3268663"/>
          <p14:tracePt t="186222" x="2554288" y="3278188"/>
          <p14:tracePt t="186239" x="2589213" y="3295650"/>
          <p14:tracePt t="186255" x="2633663" y="3313113"/>
          <p14:tracePt t="186274" x="2660650" y="3340100"/>
          <p14:tracePt t="186289" x="2697163" y="3357563"/>
          <p14:tracePt t="186305" x="2759075" y="3367088"/>
          <p14:tracePt t="186322" x="2822575" y="3394075"/>
          <p14:tracePt t="186339" x="2894013" y="3402013"/>
          <p14:tracePt t="186356" x="2928938" y="3429000"/>
          <p14:tracePt t="186372" x="2990850" y="3438525"/>
          <p14:tracePt t="186389" x="3071813" y="3455988"/>
          <p14:tracePt t="186405" x="3152775" y="3482975"/>
          <p14:tracePt t="186422" x="3268663" y="3509963"/>
          <p14:tracePt t="186439" x="3313113" y="3517900"/>
          <p14:tracePt t="186455" x="3330575" y="3517900"/>
          <p14:tracePt t="186472" x="3367088" y="3517900"/>
          <p14:tracePt t="186489" x="3384550" y="3517900"/>
          <p14:tracePt t="186506" x="3402013" y="3517900"/>
          <p14:tracePt t="186524" x="3438525" y="3509963"/>
          <p14:tracePt t="186539" x="3465513" y="3482975"/>
          <p14:tracePt t="186555" x="3490913" y="3473450"/>
          <p14:tracePt t="186572" x="3544888" y="3465513"/>
          <p14:tracePt t="186589" x="3598863" y="3446463"/>
          <p14:tracePt t="186605" x="3660775" y="3438525"/>
          <p14:tracePt t="186622" x="3732213" y="3421063"/>
          <p14:tracePt t="186639" x="3786188" y="3411538"/>
          <p14:tracePt t="186657" x="3867150" y="3384550"/>
          <p14:tracePt t="186673" x="3929063" y="3375025"/>
          <p14:tracePt t="186690" x="3973513" y="3367088"/>
          <p14:tracePt t="186705" x="4017963" y="3357563"/>
          <p14:tracePt t="186722" x="4081463" y="3340100"/>
          <p14:tracePt t="186739" x="4179888" y="3330575"/>
          <p14:tracePt t="186755" x="4251325" y="3330575"/>
          <p14:tracePt t="186772" x="4330700" y="3330575"/>
          <p14:tracePt t="186790" x="4446588" y="3330575"/>
          <p14:tracePt t="186806" x="4518025" y="3330575"/>
          <p14:tracePt t="186822" x="4581525" y="3330575"/>
          <p14:tracePt t="186839" x="4616450" y="3330575"/>
          <p14:tracePt t="186855" x="4643438" y="3322638"/>
          <p14:tracePt t="186872" x="4679950" y="3322638"/>
          <p14:tracePt t="186889" x="4732338" y="3295650"/>
          <p14:tracePt t="186905" x="4813300" y="3278188"/>
          <p14:tracePt t="186924" x="4884738" y="3259138"/>
          <p14:tracePt t="186940" x="4921250" y="3251200"/>
          <p14:tracePt t="186956" x="4946650" y="3224213"/>
          <p14:tracePt t="186972" x="4973638" y="3214688"/>
          <p14:tracePt t="186989" x="4992688" y="3197225"/>
          <p14:tracePt t="187006" x="5000625" y="3179763"/>
          <p14:tracePt t="187022" x="5018088" y="3160713"/>
          <p14:tracePt t="187040" x="5018088" y="3125788"/>
          <p14:tracePt t="187056" x="5018088" y="3089275"/>
          <p14:tracePt t="187072" x="5000625" y="3063875"/>
          <p14:tracePt t="187089" x="4973638" y="3044825"/>
          <p14:tracePt t="187105" x="4956175" y="3017838"/>
          <p14:tracePt t="187123" x="4938713" y="3000375"/>
          <p14:tracePt t="187139" x="4921250" y="2982913"/>
          <p14:tracePt t="187155" x="4894263" y="2946400"/>
          <p14:tracePt t="187174" x="4867275" y="2921000"/>
          <p14:tracePt t="187190" x="4848225" y="2894013"/>
          <p14:tracePt t="187205" x="4822825" y="2874963"/>
          <p14:tracePt t="187222" x="4803775" y="2857500"/>
          <p14:tracePt t="187239" x="4795838" y="2840038"/>
          <p14:tracePt t="187255" x="4776788" y="2813050"/>
          <p14:tracePt t="187272" x="4751388" y="2795588"/>
          <p14:tracePt t="187289" x="4732338" y="2778125"/>
          <p14:tracePt t="187306" x="4705350" y="2751138"/>
          <p14:tracePt t="187322" x="4679950" y="2741613"/>
          <p14:tracePt t="187339" x="4660900" y="2732088"/>
          <p14:tracePt t="187355" x="4643438" y="2724150"/>
          <p14:tracePt t="187373" x="4625975" y="2714625"/>
          <p14:tracePt t="187389" x="4598988" y="2714625"/>
          <p14:tracePt t="187406" x="4572000" y="2714625"/>
          <p14:tracePt t="187424" x="4500563" y="2714625"/>
          <p14:tracePt t="187440" x="4419600" y="2732088"/>
          <p14:tracePt t="187456" x="4348163" y="2732088"/>
          <p14:tracePt t="187472" x="4286250" y="2741613"/>
          <p14:tracePt t="187489" x="4251325" y="2751138"/>
          <p14:tracePt t="187505" x="4232275" y="2759075"/>
          <p14:tracePt t="187522" x="4214813" y="2778125"/>
          <p14:tracePt t="187539" x="4187825" y="2786063"/>
          <p14:tracePt t="187556" x="4116388" y="2822575"/>
          <p14:tracePt t="187572" x="4071938" y="2830513"/>
          <p14:tracePt t="187589" x="4010025" y="2849563"/>
          <p14:tracePt t="187605" x="3965575" y="2849563"/>
          <p14:tracePt t="187622" x="3902075" y="2849563"/>
          <p14:tracePt t="187639" x="3857625" y="2849563"/>
          <p14:tracePt t="187656" x="3813175" y="2849563"/>
          <p14:tracePt t="187674" x="3741738" y="2849563"/>
          <p14:tracePt t="187690" x="3687763" y="2849563"/>
          <p14:tracePt t="187706" x="3625850" y="2849563"/>
          <p14:tracePt t="187722" x="3581400" y="2849563"/>
          <p14:tracePt t="187739" x="3527425" y="2840038"/>
          <p14:tracePt t="187755" x="3482975" y="2830513"/>
          <p14:tracePt t="187772" x="3438525" y="2803525"/>
          <p14:tracePt t="187789" x="3384550" y="2778125"/>
          <p14:tracePt t="187806" x="3340100" y="2759075"/>
          <p14:tracePt t="187822" x="3295650" y="2741613"/>
          <p14:tracePt t="187839" x="3276600" y="2741613"/>
          <p14:tracePt t="187855" x="3241675" y="2741613"/>
          <p14:tracePt t="187872" x="3214688" y="2741613"/>
          <p14:tracePt t="187889" x="3179763" y="2741613"/>
          <p14:tracePt t="187906" x="3160713" y="2741613"/>
          <p14:tracePt t="187924" x="3125788" y="2741613"/>
          <p14:tracePt t="187940" x="3098800" y="2741613"/>
          <p14:tracePt t="187956" x="3081338" y="2732088"/>
          <p14:tracePt t="187973" x="3054350" y="2732088"/>
          <p14:tracePt t="187989" x="3036888" y="2732088"/>
          <p14:tracePt t="188006" x="3017838" y="2732088"/>
          <p14:tracePt t="188023" x="2982913" y="2724150"/>
          <p14:tracePt t="188040" x="2955925" y="2714625"/>
          <p14:tracePt t="188055" x="2928938" y="2714625"/>
          <p14:tracePt t="188072" x="2901950" y="2706688"/>
          <p14:tracePt t="188088" x="2857500" y="2697163"/>
          <p14:tracePt t="188106" x="2822575" y="2687638"/>
          <p14:tracePt t="188123" x="2803525" y="2687638"/>
          <p14:tracePt t="188139" x="2786063" y="2670175"/>
          <p14:tracePt t="188155" x="2768600" y="2670175"/>
          <p14:tracePt t="188173" x="2732088" y="2670175"/>
          <p14:tracePt t="188191" x="2705100" y="2670175"/>
          <p14:tracePt t="188206" x="2670175" y="2670175"/>
          <p14:tracePt t="188222" x="2652713" y="2660650"/>
          <p14:tracePt t="188239" x="2616200" y="2652713"/>
          <p14:tracePt t="188256" x="2598738" y="2652713"/>
          <p14:tracePt t="188272" x="2581275" y="2643188"/>
          <p14:tracePt t="188289" x="2544763" y="2643188"/>
          <p14:tracePt t="188306" x="2527300" y="2643188"/>
          <p14:tracePt t="188324" x="2490788" y="2643188"/>
          <p14:tracePt t="188340" x="2473325" y="2643188"/>
          <p14:tracePt t="188356" x="2455863" y="2643188"/>
          <p14:tracePt t="188373" x="2419350" y="2643188"/>
          <p14:tracePt t="188389" x="2393950" y="2643188"/>
          <p14:tracePt t="188406" x="2357438" y="2643188"/>
          <p14:tracePt t="188423" x="2276475" y="2643188"/>
          <p14:tracePt t="188440" x="2205038" y="2643188"/>
          <p14:tracePt t="188456" x="2152650" y="2660650"/>
          <p14:tracePt t="188473" x="2133600" y="2660650"/>
          <p14:tracePt t="188489" x="2116138" y="2670175"/>
          <p14:tracePt t="188506" x="2089150" y="2670175"/>
          <p14:tracePt t="188522" x="2071688" y="2670175"/>
          <p14:tracePt t="188539" x="2054225" y="2670175"/>
          <p14:tracePt t="188556" x="2017713" y="2670175"/>
          <p14:tracePt t="188574" x="1990725" y="2670175"/>
          <p14:tracePt t="188591" x="1955800" y="2670175"/>
          <p14:tracePt t="188606" x="1938338" y="2670175"/>
          <p14:tracePt t="188622" x="1919288" y="2670175"/>
          <p14:tracePt t="188639" x="1901825" y="2670175"/>
          <p14:tracePt t="188656" x="1866900" y="2679700"/>
          <p14:tracePt t="188673" x="1830388" y="2679700"/>
          <p14:tracePt t="188690" x="1803400" y="2679700"/>
          <p14:tracePt t="188706" x="1768475" y="2679700"/>
          <p14:tracePt t="188722" x="1751013" y="2679700"/>
          <p14:tracePt t="188739" x="1731963" y="2679700"/>
          <p14:tracePt t="188755" x="1697038" y="2670175"/>
          <p14:tracePt t="188772" x="1679575" y="2643188"/>
          <p14:tracePt t="188790" x="1660525" y="2643188"/>
          <p14:tracePt t="188805" x="1633538" y="2625725"/>
          <p14:tracePt t="188822" x="1616075" y="2616200"/>
          <p14:tracePt t="188840" x="1589088" y="2608263"/>
          <p14:tracePt t="188856" x="1562100" y="2608263"/>
          <p14:tracePt t="188872" x="1544638" y="2608263"/>
          <p14:tracePt t="188889" x="1527175" y="2608263"/>
          <p14:tracePt t="188906" x="1500188" y="2608263"/>
          <p14:tracePt t="188939" x="1482725" y="2608263"/>
          <p14:tracePt t="188956" x="1455738" y="2616200"/>
          <p14:tracePt t="188972" x="1438275" y="2625725"/>
          <p14:tracePt t="188989" x="1411288" y="2635250"/>
          <p14:tracePt t="189006" x="1401763" y="2635250"/>
          <p14:tracePt t="189022" x="1393825" y="2635250"/>
          <p14:tracePt t="189039" x="1384300" y="2635250"/>
          <p14:tracePt t="189056" x="1366838" y="2635250"/>
          <p14:tracePt t="189073" x="1330325" y="2608263"/>
          <p14:tracePt t="189091" x="1312863" y="2598738"/>
          <p14:tracePt t="189106" x="1295400" y="2581275"/>
          <p14:tracePt t="189122" x="1268413" y="2581275"/>
          <p14:tracePt t="189139" x="1241425" y="2571750"/>
          <p14:tracePt t="189156" x="1204913" y="2571750"/>
          <p14:tracePt t="189172" x="1187450" y="2571750"/>
          <p14:tracePt t="189189" x="1169988" y="2571750"/>
          <p14:tracePt t="189192" x="1152525" y="2589213"/>
          <p14:tracePt t="189206" x="1125538" y="2608263"/>
          <p14:tracePt t="189223" x="1089025" y="2652713"/>
          <p14:tracePt t="189239" x="1062038" y="2687638"/>
          <p14:tracePt t="189256" x="1027113" y="2732088"/>
          <p14:tracePt t="189272" x="1000125" y="2768600"/>
          <p14:tracePt t="189289" x="965200" y="2786063"/>
          <p14:tracePt t="189306" x="946150" y="2813050"/>
          <p14:tracePt t="189324" x="928688" y="2830513"/>
          <p14:tracePt t="189341" x="911225" y="2840038"/>
          <p14:tracePt t="189356" x="893763" y="2857500"/>
          <p14:tracePt t="189373" x="874713" y="2884488"/>
          <p14:tracePt t="189389" x="857250" y="2901950"/>
          <p14:tracePt t="189406" x="839788" y="2921000"/>
          <p14:tracePt t="189422" x="830263" y="2928938"/>
          <p14:tracePt t="189439" x="822325" y="2955925"/>
          <p14:tracePt t="189456" x="822325" y="2965450"/>
          <p14:tracePt t="189472" x="822325" y="2982913"/>
          <p14:tracePt t="189489" x="822325" y="3000375"/>
          <p14:tracePt t="189506" x="822325" y="3017838"/>
          <p14:tracePt t="189522" x="822325" y="3036888"/>
          <p14:tracePt t="189539" x="822325" y="3054350"/>
          <p14:tracePt t="189556" x="830263" y="3071813"/>
          <p14:tracePt t="189574" x="857250" y="3108325"/>
          <p14:tracePt t="189591" x="874713" y="3125788"/>
          <p14:tracePt t="189606" x="893763" y="3143250"/>
          <p14:tracePt t="189623" x="928688" y="3170238"/>
          <p14:tracePt t="189639" x="990600" y="3187700"/>
          <p14:tracePt t="189656" x="1054100" y="3206750"/>
          <p14:tracePt t="189672" x="1098550" y="3214688"/>
          <p14:tracePt t="189689" x="1152525" y="3241675"/>
          <p14:tracePt t="189692" x="1160463" y="3251200"/>
          <p14:tracePt t="189706" x="1179513" y="3259138"/>
          <p14:tracePt t="189723" x="1250950" y="3286125"/>
          <p14:tracePt t="189739" x="1285875" y="3295650"/>
          <p14:tracePt t="189756" x="1312863" y="3295650"/>
          <p14:tracePt t="189772" x="1393825" y="3286125"/>
          <p14:tracePt t="189789" x="1473200" y="3278188"/>
          <p14:tracePt t="189806" x="1517650" y="3278188"/>
          <p14:tracePt t="189824" x="1571625" y="3278188"/>
          <p14:tracePt t="189841" x="1616075" y="3278188"/>
          <p14:tracePt t="189857" x="1660525" y="3303588"/>
          <p14:tracePt t="189873" x="1714500" y="3313113"/>
          <p14:tracePt t="189889" x="1785938" y="3340100"/>
          <p14:tracePt t="189906" x="1847850" y="3367088"/>
          <p14:tracePt t="189922" x="1911350" y="3375025"/>
          <p14:tracePt t="189939" x="1965325" y="3402013"/>
          <p14:tracePt t="189956" x="2009775" y="3429000"/>
          <p14:tracePt t="189973" x="2116138" y="3465513"/>
          <p14:tracePt t="189989" x="2160588" y="3473450"/>
          <p14:tracePt t="190006" x="2179638" y="3492500"/>
          <p14:tracePt t="190023" x="2205038" y="3492500"/>
          <p14:tracePt t="190039" x="2232025" y="3492500"/>
          <p14:tracePt t="190056" x="2241550" y="3492500"/>
          <p14:tracePt t="190074" x="2276475" y="3482975"/>
          <p14:tracePt t="190091" x="2303463" y="3482975"/>
          <p14:tracePt t="190106" x="2330450" y="3482975"/>
          <p14:tracePt t="190123" x="2347913" y="3482975"/>
          <p14:tracePt t="190139" x="2366963" y="3492500"/>
          <p14:tracePt t="190156" x="2393950" y="3500438"/>
          <p14:tracePt t="190172" x="2411413" y="3509963"/>
          <p14:tracePt t="190189" x="2438400" y="3517900"/>
          <p14:tracePt t="190192" x="2465388" y="3517900"/>
          <p14:tracePt t="190206" x="2490788" y="3527425"/>
          <p14:tracePt t="190223" x="2544763" y="3527425"/>
          <p14:tracePt t="190241" x="2598738" y="3527425"/>
          <p14:tracePt t="190256" x="2660650" y="3517900"/>
          <p14:tracePt t="190272" x="2741613" y="3492500"/>
          <p14:tracePt t="190290" x="2822575" y="3473450"/>
          <p14:tracePt t="190305" x="2884488" y="3465513"/>
          <p14:tracePt t="190322" x="2946400" y="3446463"/>
          <p14:tracePt t="190339" x="2982913" y="3438525"/>
          <p14:tracePt t="190356" x="3009900" y="3429000"/>
          <p14:tracePt t="190372" x="3036888" y="3429000"/>
          <p14:tracePt t="190389" x="3054350" y="3429000"/>
          <p14:tracePt t="190405" x="3081338" y="3421063"/>
          <p14:tracePt t="190422" x="3108325" y="3411538"/>
          <p14:tracePt t="190439" x="3152775" y="3402013"/>
          <p14:tracePt t="190455" x="3205163" y="3375025"/>
          <p14:tracePt t="190472" x="3268663" y="3367088"/>
          <p14:tracePt t="190490" x="3340100" y="3340100"/>
          <p14:tracePt t="190506" x="3375025" y="3340100"/>
          <p14:tracePt t="190522" x="3402013" y="3340100"/>
          <p14:tracePt t="190539" x="3438525" y="3340100"/>
          <p14:tracePt t="190556" x="3465513" y="3340100"/>
          <p14:tracePt t="190573" x="3490913" y="3330575"/>
          <p14:tracePt t="190589" x="3509963" y="3322638"/>
          <p14:tracePt t="190605" x="3536950" y="3322638"/>
          <p14:tracePt t="190622" x="3562350" y="3322638"/>
          <p14:tracePt t="190639" x="3581400" y="3303588"/>
          <p14:tracePt t="190656" x="3598863" y="3303588"/>
          <p14:tracePt t="190672" x="3616325" y="3286125"/>
          <p14:tracePt t="190689" x="3633788" y="3286125"/>
          <p14:tracePt t="190692" x="3643313" y="3286125"/>
          <p14:tracePt t="190706" x="3652838" y="3278188"/>
          <p14:tracePt t="190724" x="3679825" y="3268663"/>
          <p14:tracePt t="190741" x="3705225" y="3268663"/>
          <p14:tracePt t="190756" x="3714750" y="3259138"/>
          <p14:tracePt t="190773" x="3732213" y="3259138"/>
          <p14:tracePt t="190789" x="3741738" y="3259138"/>
          <p14:tracePt t="190806" x="3759200" y="3251200"/>
          <p14:tracePt t="190823" x="3786188" y="3251200"/>
          <p14:tracePt t="190839" x="3795713" y="3232150"/>
          <p14:tracePt t="190856" x="3813175" y="3224213"/>
          <p14:tracePt t="190889" x="3822700" y="3224213"/>
          <p14:tracePt t="190975" x="3830638" y="3224213"/>
          <p14:tracePt t="191000" x="3840163" y="3224213"/>
          <p14:tracePt t="191015" x="3857625" y="3224213"/>
          <p14:tracePt t="191023" x="3867150" y="3224213"/>
          <p14:tracePt t="191039" x="3884613" y="3241675"/>
          <p14:tracePt t="191056" x="3902075" y="3251200"/>
          <p14:tracePt t="191072" x="3929063" y="3259138"/>
          <p14:tracePt t="191089" x="3946525" y="3259138"/>
          <p14:tracePt t="191106" x="3965575" y="3268663"/>
          <p14:tracePt t="191123" x="4000500" y="3268663"/>
          <p14:tracePt t="191156" x="4010025" y="3278188"/>
          <p14:tracePt t="191173" x="4017963" y="3278188"/>
          <p14:tracePt t="191367" x="4027488" y="3278188"/>
          <p14:tracePt t="191397" x="4037013" y="3268663"/>
          <p14:tracePt t="191405" x="4044950" y="3259138"/>
          <p14:tracePt t="191531" x="4044950" y="3232150"/>
          <p14:tracePt t="191539" x="4037013" y="3224213"/>
          <p14:tracePt t="248132" x="3776663" y="3330575"/>
          <p14:tracePt t="248148" x="3357563" y="3473450"/>
          <p14:tracePt t="248165" x="2874963" y="3571875"/>
          <p14:tracePt t="248181" x="2241550" y="3687763"/>
          <p14:tracePt t="248197" x="1616075" y="3849688"/>
          <p14:tracePt t="248213" x="1036638" y="3911600"/>
          <p14:tracePt t="248229" x="608013" y="3973513"/>
          <p14:tracePt t="248246" x="241300" y="4010025"/>
          <p14:tracePt t="248263" x="0" y="4071938"/>
          <p14:tracePt t="248279" x="0" y="4098925"/>
          <p14:tracePt t="248296" x="0" y="4135438"/>
          <p14:tracePt t="248330" x="0" y="4143375"/>
          <p14:tracePt t="248405" x="26988" y="4179888"/>
          <p14:tracePt t="248413" x="53975" y="4187825"/>
          <p14:tracePt t="248421" x="80963" y="4206875"/>
          <p14:tracePt t="248430" x="133350" y="4206875"/>
          <p14:tracePt t="248446" x="250825" y="4206875"/>
          <p14:tracePt t="248463" x="401638" y="4206875"/>
          <p14:tracePt t="248480" x="598488" y="4179888"/>
          <p14:tracePt t="248496" x="803275" y="4125913"/>
          <p14:tracePt t="248514" x="1125538" y="4071938"/>
          <p14:tracePt t="248529" x="1330325" y="4044950"/>
          <p14:tracePt t="248547" x="1527175" y="4010025"/>
          <p14:tracePt t="248563" x="1731963" y="3973513"/>
          <p14:tracePt t="248580" x="1866900" y="3948113"/>
          <p14:tracePt t="248597" x="1990725" y="3929063"/>
          <p14:tracePt t="248615" x="2179638" y="3894138"/>
          <p14:tracePt t="248630" x="2241550" y="3876675"/>
          <p14:tracePt t="248646" x="2241550" y="3867150"/>
          <p14:tracePt t="248740" x="2241550" y="3857625"/>
          <p14:tracePt t="248749" x="2232025" y="3857625"/>
          <p14:tracePt t="248757" x="2197100" y="3857625"/>
          <p14:tracePt t="248765" x="2160588" y="3857625"/>
          <p14:tracePt t="248779" x="2081213" y="3857625"/>
          <p14:tracePt t="248797" x="2000250" y="3857625"/>
          <p14:tracePt t="248813" x="1928813" y="3857625"/>
          <p14:tracePt t="248829" x="1847850" y="3857625"/>
          <p14:tracePt t="248845" x="1812925" y="3876675"/>
          <p14:tracePt t="248862" x="1803400" y="3876675"/>
          <p14:tracePt t="248967" x="1803400" y="3884613"/>
          <p14:tracePt t="248975" x="1839913" y="3884613"/>
          <p14:tracePt t="248983" x="1893888" y="3884613"/>
          <p14:tracePt t="248996" x="1973263" y="3894138"/>
          <p14:tracePt t="249014" x="2214563" y="3894138"/>
          <p14:tracePt t="249031" x="2482850" y="3849688"/>
          <p14:tracePt t="249046" x="2732088" y="3822700"/>
          <p14:tracePt t="249063" x="3000375" y="3786188"/>
          <p14:tracePt t="249079" x="3286125" y="3786188"/>
          <p14:tracePt t="249096" x="3598863" y="3786188"/>
          <p14:tracePt t="249113" x="3929063" y="3786188"/>
          <p14:tracePt t="249131" x="4340225" y="3751263"/>
          <p14:tracePt t="249147" x="4562475" y="3733800"/>
          <p14:tracePt t="249163" x="4687888" y="3714750"/>
          <p14:tracePt t="249180" x="4732338" y="3714750"/>
          <p14:tracePt t="249197" x="4768850" y="3714750"/>
          <p14:tracePt t="249213" x="4786313" y="3714750"/>
          <p14:tracePt t="249230" x="4813300" y="3714750"/>
          <p14:tracePt t="249246" x="4822825" y="3714750"/>
          <p14:tracePt t="249421" x="4786313" y="3714750"/>
          <p14:tracePt t="249429" x="4732338" y="3714750"/>
          <p14:tracePt t="249437" x="4679950" y="3697288"/>
          <p14:tracePt t="249446" x="4625975" y="3697288"/>
          <p14:tracePt t="249463" x="4518025" y="3687763"/>
          <p14:tracePt t="249480" x="4384675" y="3670300"/>
          <p14:tracePt t="249496" x="4259263" y="3670300"/>
          <p14:tracePt t="249515" x="4089400" y="3670300"/>
          <p14:tracePt t="249531" x="3990975" y="3679825"/>
          <p14:tracePt t="249547" x="3919538" y="3679825"/>
          <p14:tracePt t="249563" x="3857625" y="3679825"/>
          <p14:tracePt t="249579" x="3830638" y="3679825"/>
          <p14:tracePt t="256970" x="3875088" y="3635375"/>
          <p14:tracePt t="256978" x="3946525" y="3527425"/>
          <p14:tracePt t="256986" x="4017963" y="3421063"/>
          <p14:tracePt t="256997" x="4071938" y="3313113"/>
          <p14:tracePt t="257017" x="4054475" y="3009900"/>
          <p14:tracePt t="257032" x="4010025" y="2894013"/>
          <p14:tracePt t="257049" x="3983038" y="2741613"/>
          <p14:tracePt t="257064" x="3965575" y="2563813"/>
          <p14:tracePt t="257081" x="3946525" y="2428875"/>
          <p14:tracePt t="257097" x="3919538" y="2322513"/>
          <p14:tracePt t="257114" x="3894138" y="2214563"/>
          <p14:tracePt t="257130" x="3867150" y="2098675"/>
          <p14:tracePt t="257147" x="3803650" y="2000250"/>
          <p14:tracePt t="257164" x="3776663" y="1938338"/>
          <p14:tracePt t="257181" x="3741738" y="1830388"/>
          <p14:tracePt t="257197" x="3741738" y="1758950"/>
          <p14:tracePt t="257214" x="3741738" y="1679575"/>
          <p14:tracePt t="257230" x="3751263" y="1589088"/>
          <p14:tracePt t="257247" x="3776663" y="1490663"/>
          <p14:tracePt t="257264" x="3795713" y="1419225"/>
          <p14:tracePt t="257281" x="3840163" y="1295400"/>
          <p14:tracePt t="257298" x="3884613" y="1204913"/>
          <p14:tracePt t="257314" x="3919538" y="1108075"/>
          <p14:tracePt t="257331" x="3965575" y="1027113"/>
          <p14:tracePt t="257347" x="3983038" y="946150"/>
          <p14:tracePt t="257364" x="4010025" y="884238"/>
          <p14:tracePt t="257381" x="4037013" y="822325"/>
          <p14:tracePt t="257397" x="4044950" y="803275"/>
          <p14:tracePt t="257414" x="4054475" y="785813"/>
          <p14:tracePt t="257431" x="4054475" y="768350"/>
          <p14:tracePt t="257666" x="4071938" y="776288"/>
          <p14:tracePt t="257675" x="4081463" y="785813"/>
          <p14:tracePt t="257683" x="4089400" y="785813"/>
          <p14:tracePt t="257697" x="4098925" y="795338"/>
          <p14:tracePt t="257714" x="4116388" y="795338"/>
          <p14:tracePt t="257731" x="4179888" y="803275"/>
          <p14:tracePt t="257747" x="4268788" y="803275"/>
          <p14:tracePt t="257764" x="4348163" y="803275"/>
          <p14:tracePt t="257780" x="4419600" y="803275"/>
          <p14:tracePt t="257799" x="4537075" y="803275"/>
          <p14:tracePt t="257814" x="4581525" y="803275"/>
          <p14:tracePt t="257831" x="4616450" y="803275"/>
          <p14:tracePt t="257847" x="4633913" y="803275"/>
          <p14:tracePt t="257864" x="4660900" y="803275"/>
          <p14:tracePt t="257880" x="4679950" y="803275"/>
          <p14:tracePt t="257897" x="4697413" y="803275"/>
          <p14:tracePt t="257914" x="4705350" y="803275"/>
          <p14:tracePt t="257931" x="4714875" y="803275"/>
          <p14:tracePt t="257947" x="4732338" y="803275"/>
          <p14:tracePt t="257964" x="4759325" y="785813"/>
          <p14:tracePt t="257980" x="4786313" y="776288"/>
          <p14:tracePt t="257997" x="4813300" y="768350"/>
          <p14:tracePt t="258014" x="4830763" y="758825"/>
          <p14:tracePt t="258031" x="4884738" y="731838"/>
          <p14:tracePt t="258049" x="4938713" y="723900"/>
          <p14:tracePt t="258064" x="4983163" y="723900"/>
          <p14:tracePt t="258081" x="5027613" y="723900"/>
          <p14:tracePt t="258097" x="5054600" y="723900"/>
          <p14:tracePt t="258114" x="5072063" y="723900"/>
          <p14:tracePt t="258131" x="5081588" y="723900"/>
          <p14:tracePt t="258147" x="5089525" y="723900"/>
          <p14:tracePt t="259715" x="5089525" y="714375"/>
          <p14:tracePt t="259723" x="5081588" y="704850"/>
          <p14:tracePt t="259731" x="5072063" y="704850"/>
          <p14:tracePt t="259748" x="5064125" y="704850"/>
          <p14:tracePt t="259764" x="5045075" y="704850"/>
          <p14:tracePt t="259781" x="5027613" y="704850"/>
          <p14:tracePt t="259798" x="5010150" y="714375"/>
          <p14:tracePt t="259814" x="5000625" y="723900"/>
          <p14:tracePt t="259831" x="4973638" y="731838"/>
          <p14:tracePt t="259849" x="4956175" y="750888"/>
          <p14:tracePt t="259865" x="4938713" y="750888"/>
          <p14:tracePt t="259881" x="4929188" y="768350"/>
          <p14:tracePt t="259897" x="4921250" y="768350"/>
          <p14:tracePt t="259914" x="4894263" y="768350"/>
          <p14:tracePt t="259931" x="4875213" y="768350"/>
          <p14:tracePt t="259948" x="4857750" y="768350"/>
          <p14:tracePt t="259965" x="4822825" y="785813"/>
          <p14:tracePt t="259981" x="4776788" y="795338"/>
          <p14:tracePt t="259998" x="4759325" y="795338"/>
          <p14:tracePt t="260016" x="4741863" y="795338"/>
          <p14:tracePt t="260031" x="4714875" y="795338"/>
          <p14:tracePt t="260048" x="4697413" y="795338"/>
          <p14:tracePt t="260064" x="4679950" y="776288"/>
          <p14:tracePt t="260082" x="4643438" y="758825"/>
          <p14:tracePt t="260099" x="4616450" y="731838"/>
          <p14:tracePt t="260115" x="4598988" y="723900"/>
          <p14:tracePt t="260131" x="4572000" y="704850"/>
          <p14:tracePt t="260147" x="4554538" y="696913"/>
          <p14:tracePt t="260164" x="4537075" y="669925"/>
          <p14:tracePt t="260181" x="4510088" y="660400"/>
          <p14:tracePt t="260197" x="4491038" y="652463"/>
          <p14:tracePt t="260201" x="4483100" y="642938"/>
          <p14:tracePt t="260214" x="4473575" y="633413"/>
          <p14:tracePt t="260231" x="4456113" y="625475"/>
          <p14:tracePt t="260247" x="4367213" y="608013"/>
          <p14:tracePt t="260264" x="4303713" y="608013"/>
          <p14:tracePt t="260281" x="4214813" y="625475"/>
          <p14:tracePt t="260298" x="4133850" y="652463"/>
          <p14:tracePt t="260314" x="4054475" y="679450"/>
          <p14:tracePt t="260331" x="3990975" y="679450"/>
          <p14:tracePt t="260349" x="3929063" y="679450"/>
          <p14:tracePt t="260365" x="3867150" y="660400"/>
          <p14:tracePt t="260381" x="3830638" y="660400"/>
          <p14:tracePt t="260398" x="3795713" y="660400"/>
          <p14:tracePt t="260414" x="3776663" y="660400"/>
          <p14:tracePt t="260431" x="3759200" y="669925"/>
          <p14:tracePt t="260448" x="3732213" y="687388"/>
          <p14:tracePt t="260464" x="3714750" y="704850"/>
          <p14:tracePt t="260481" x="3697288" y="723900"/>
          <p14:tracePt t="260498" x="3660775" y="750888"/>
          <p14:tracePt t="260514" x="3652838" y="758825"/>
          <p14:tracePt t="260531" x="3652838" y="768350"/>
          <p14:tracePt t="260548" x="3652838" y="785813"/>
          <p14:tracePt t="260564" x="3652838" y="803275"/>
          <p14:tracePt t="260581" x="3652838" y="830263"/>
          <p14:tracePt t="260599" x="3679825" y="857250"/>
          <p14:tracePt t="260615" x="3697288" y="874713"/>
          <p14:tracePt t="260631" x="3714750" y="901700"/>
          <p14:tracePt t="260648" x="3741738" y="919163"/>
          <p14:tracePt t="260664" x="3759200" y="928688"/>
          <p14:tracePt t="260681" x="3768725" y="938213"/>
          <p14:tracePt t="260698" x="3786188" y="946150"/>
          <p14:tracePt t="260701" x="3795713" y="965200"/>
          <p14:tracePt t="260714" x="3813175" y="965200"/>
          <p14:tracePt t="260731" x="3857625" y="965200"/>
          <p14:tracePt t="260750" x="3956050" y="946150"/>
          <p14:tracePt t="260764" x="4037013" y="928688"/>
          <p14:tracePt t="260781" x="4108450" y="919163"/>
          <p14:tracePt t="260798" x="4205288" y="901700"/>
          <p14:tracePt t="260814" x="4330700" y="901700"/>
          <p14:tracePt t="260831" x="4500563" y="884238"/>
          <p14:tracePt t="260849" x="4768850" y="874713"/>
          <p14:tracePt t="260865" x="4884738" y="847725"/>
          <p14:tracePt t="260881" x="4992688" y="830263"/>
          <p14:tracePt t="260898" x="5099050" y="830263"/>
          <p14:tracePt t="260914" x="5224463" y="812800"/>
          <p14:tracePt t="260931" x="5330825" y="803275"/>
          <p14:tracePt t="260948" x="5429250" y="785813"/>
          <p14:tracePt t="260964" x="5473700" y="785813"/>
          <p14:tracePt t="260981" x="5492750" y="776288"/>
          <p14:tracePt t="260999" x="5518150" y="776288"/>
          <p14:tracePt t="261015" x="5554663" y="776288"/>
          <p14:tracePt t="261031" x="5572125" y="776288"/>
          <p14:tracePt t="261048" x="5635625" y="776288"/>
          <p14:tracePt t="261064" x="5707063" y="776288"/>
          <p14:tracePt t="261081" x="5786438" y="776288"/>
          <p14:tracePt t="261099" x="5921375" y="750888"/>
          <p14:tracePt t="261115" x="6010275" y="750888"/>
          <p14:tracePt t="261131" x="6089650" y="750888"/>
          <p14:tracePt t="261148" x="6153150" y="758825"/>
          <p14:tracePt t="261165" x="6224588" y="785813"/>
          <p14:tracePt t="261181" x="6323013" y="812800"/>
          <p14:tracePt t="261198" x="6429375" y="839788"/>
          <p14:tracePt t="261201" x="6483350" y="839788"/>
          <p14:tracePt t="261214" x="6537325" y="847725"/>
          <p14:tracePt t="261231" x="6635750" y="866775"/>
          <p14:tracePt t="261249" x="6759575" y="874713"/>
          <p14:tracePt t="261265" x="6840538" y="893763"/>
          <p14:tracePt t="261281" x="6884988" y="893763"/>
          <p14:tracePt t="261298" x="6946900" y="893763"/>
          <p14:tracePt t="261315" x="7010400" y="884238"/>
          <p14:tracePt t="261331" x="7089775" y="874713"/>
          <p14:tracePt t="261348" x="7161213" y="857250"/>
          <p14:tracePt t="261365" x="7251700" y="857250"/>
          <p14:tracePt t="261381" x="7286625" y="847725"/>
          <p14:tracePt t="261398" x="7304088" y="839788"/>
          <p14:tracePt t="261414" x="7331075" y="839788"/>
          <p14:tracePt t="261431" x="7350125" y="839788"/>
          <p14:tracePt t="261448" x="7367588" y="839788"/>
          <p14:tracePt t="261464" x="7385050" y="839788"/>
          <p14:tracePt t="261481" x="7402513" y="839788"/>
          <p14:tracePt t="261498" x="7421563" y="839788"/>
          <p14:tracePt t="261586" x="7402513" y="839788"/>
          <p14:tracePt t="261593" x="7367588" y="839788"/>
          <p14:tracePt t="261601" x="7323138" y="857250"/>
          <p14:tracePt t="261616" x="7251700" y="884238"/>
          <p14:tracePt t="261631" x="7153275" y="884238"/>
          <p14:tracePt t="261648" x="7081838" y="893763"/>
          <p14:tracePt t="261664" x="7000875" y="893763"/>
          <p14:tracePt t="261681" x="6929438" y="893763"/>
          <p14:tracePt t="261698" x="6831013" y="893763"/>
          <p14:tracePt t="261701" x="6778625" y="893763"/>
          <p14:tracePt t="261715" x="6724650" y="893763"/>
          <p14:tracePt t="261731" x="6616700" y="893763"/>
          <p14:tracePt t="261749" x="6500813" y="893763"/>
          <p14:tracePt t="261765" x="6429375" y="893763"/>
          <p14:tracePt t="261781" x="6350000" y="901700"/>
          <p14:tracePt t="261798" x="6269038" y="901700"/>
          <p14:tracePt t="261814" x="6197600" y="919163"/>
          <p14:tracePt t="261831" x="6116638" y="919163"/>
          <p14:tracePt t="261848" x="6045200" y="919163"/>
          <p14:tracePt t="261865" x="5929313" y="911225"/>
          <p14:tracePt t="261882" x="5849938" y="901700"/>
          <p14:tracePt t="261898" x="5768975" y="893763"/>
          <p14:tracePt t="261915" x="5715000" y="893763"/>
          <p14:tracePt t="261931" x="5680075" y="866775"/>
          <p14:tracePt t="261949" x="5616575" y="866775"/>
          <p14:tracePt t="261966" x="5537200" y="857250"/>
          <p14:tracePt t="261981" x="5465763" y="857250"/>
          <p14:tracePt t="261997" x="5384800" y="857250"/>
          <p14:tracePt t="262014" x="5251450" y="884238"/>
          <p14:tracePt t="262030" x="5143500" y="901700"/>
          <p14:tracePt t="262047" x="5072063" y="901700"/>
          <p14:tracePt t="262064" x="5010150" y="901700"/>
          <p14:tracePt t="262080" x="4946650" y="901700"/>
          <p14:tracePt t="262097" x="4867275" y="911225"/>
          <p14:tracePt t="262114" x="4803775" y="928688"/>
          <p14:tracePt t="262131" x="4724400" y="938213"/>
          <p14:tracePt t="262147" x="4660900" y="965200"/>
          <p14:tracePt t="262164" x="4581525" y="990600"/>
          <p14:tracePt t="262180" x="4500563" y="1000125"/>
          <p14:tracePt t="262197" x="4438650" y="1017588"/>
          <p14:tracePt t="262214" x="4394200" y="1017588"/>
          <p14:tracePt t="262230" x="4357688" y="1017588"/>
          <p14:tracePt t="262247" x="4303713" y="1017588"/>
          <p14:tracePt t="262265" x="4259263" y="1017588"/>
          <p14:tracePt t="262281" x="4214813" y="1009650"/>
          <p14:tracePt t="262298" x="4170363" y="1009650"/>
          <p14:tracePt t="262315" x="4133850" y="1009650"/>
          <p14:tracePt t="262331" x="4108450" y="1009650"/>
          <p14:tracePt t="262348" x="4081463" y="1009650"/>
          <p14:tracePt t="262364" x="4062413" y="1009650"/>
          <p14:tracePt t="262381" x="4044950" y="1009650"/>
          <p14:tracePt t="262398" x="4010025" y="1009650"/>
          <p14:tracePt t="262431" x="4000500" y="1009650"/>
          <p14:tracePt t="262523" x="4010025" y="1009650"/>
          <p14:tracePt t="262531" x="4037013" y="1000125"/>
          <p14:tracePt t="262539" x="4062413" y="1000125"/>
          <p14:tracePt t="262548" x="4071938" y="990600"/>
          <p14:tracePt t="262564" x="4143375" y="965200"/>
          <p14:tracePt t="262581" x="4251325" y="955675"/>
          <p14:tracePt t="262598" x="4446588" y="919163"/>
          <p14:tracePt t="262615" x="4643438" y="884238"/>
          <p14:tracePt t="262631" x="4848225" y="847725"/>
          <p14:tracePt t="262649" x="5135563" y="839788"/>
          <p14:tracePt t="262664" x="5313363" y="839788"/>
          <p14:tracePt t="262681" x="5456238" y="839788"/>
          <p14:tracePt t="262698" x="5581650" y="839788"/>
          <p14:tracePt t="262715" x="5707063" y="839788"/>
          <p14:tracePt t="262731" x="5813425" y="839788"/>
          <p14:tracePt t="262750" x="5973763" y="839788"/>
          <p14:tracePt t="262766" x="6081713" y="839788"/>
          <p14:tracePt t="262781" x="6188075" y="822325"/>
          <p14:tracePt t="262798" x="6296025" y="812800"/>
          <p14:tracePt t="262814" x="6402388" y="795338"/>
          <p14:tracePt t="262831" x="6510338" y="795338"/>
          <p14:tracePt t="262848" x="6635750" y="795338"/>
          <p14:tracePt t="262865" x="6769100" y="812800"/>
          <p14:tracePt t="262881" x="6921500" y="830263"/>
          <p14:tracePt t="262900" x="7072313" y="847725"/>
          <p14:tracePt t="262914" x="7143750" y="839788"/>
          <p14:tracePt t="262931" x="7207250" y="830263"/>
          <p14:tracePt t="262948" x="7278688" y="803275"/>
          <p14:tracePt t="262965" x="7296150" y="795338"/>
          <p14:tracePt t="262981" x="7313613" y="785813"/>
          <p14:tracePt t="263000" x="7331075" y="776288"/>
          <p14:tracePt t="263039" x="7350125" y="776288"/>
          <p14:tracePt t="263055" x="7358063" y="776288"/>
          <p14:tracePt t="263243" x="7340600" y="776288"/>
          <p14:tracePt t="263257" x="7331075" y="776288"/>
          <p14:tracePt t="263274" x="7323138" y="776288"/>
          <p14:tracePt t="263368" x="7313613" y="776288"/>
          <p14:tracePt t="263383" x="7278688" y="776288"/>
          <p14:tracePt t="263392" x="7259638" y="776288"/>
          <p14:tracePt t="263401" x="7242175" y="776288"/>
          <p14:tracePt t="263415" x="7215188" y="776288"/>
          <p14:tracePt t="263431" x="7170738" y="776288"/>
          <p14:tracePt t="263448" x="7126288" y="776288"/>
          <p14:tracePt t="263465" x="7072313" y="785813"/>
          <p14:tracePt t="263481" x="7027863" y="785813"/>
          <p14:tracePt t="263498" x="6983413" y="785813"/>
          <p14:tracePt t="263515" x="6938963" y="785813"/>
          <p14:tracePt t="263531" x="6884988" y="768350"/>
          <p14:tracePt t="263548" x="6823075" y="758825"/>
          <p14:tracePt t="263565" x="6804025" y="750888"/>
          <p14:tracePt t="263581" x="6769100" y="741363"/>
          <p14:tracePt t="263598" x="6751638" y="731838"/>
          <p14:tracePt t="263615" x="6732588" y="731838"/>
          <p14:tracePt t="263631" x="6697663" y="731838"/>
          <p14:tracePt t="263650" x="6670675" y="731838"/>
          <p14:tracePt t="263666" x="6643688" y="731838"/>
          <p14:tracePt t="263682" x="6616700" y="731838"/>
          <p14:tracePt t="263698" x="6572250" y="741363"/>
          <p14:tracePt t="263715" x="6510338" y="741363"/>
          <p14:tracePt t="263731" x="6446838" y="768350"/>
          <p14:tracePt t="263748" x="6402388" y="776288"/>
          <p14:tracePt t="263765" x="6323013" y="776288"/>
          <p14:tracePt t="263781" x="6207125" y="822325"/>
          <p14:tracePt t="263798" x="6126163" y="839788"/>
          <p14:tracePt t="263815" x="6054725" y="866775"/>
          <p14:tracePt t="263831" x="5956300" y="893763"/>
          <p14:tracePt t="263848" x="5875338" y="911225"/>
          <p14:tracePt t="263865" x="5803900" y="911225"/>
          <p14:tracePt t="263881" x="5724525" y="911225"/>
          <p14:tracePt t="263900" x="5626100" y="911225"/>
          <p14:tracePt t="263917" x="5581650" y="901700"/>
          <p14:tracePt t="263931" x="5537200" y="893763"/>
          <p14:tracePt t="263949" x="5500688" y="884238"/>
          <p14:tracePt t="263965" x="5438775" y="874713"/>
          <p14:tracePt t="263981" x="5375275" y="874713"/>
          <p14:tracePt t="263998" x="5313363" y="874713"/>
          <p14:tracePt t="264018" x="5214938" y="874713"/>
          <p14:tracePt t="264031" x="5143500" y="874713"/>
          <p14:tracePt t="264048" x="5064125" y="893763"/>
          <p14:tracePt t="264065" x="4983163" y="893763"/>
          <p14:tracePt t="264081" x="4911725" y="901700"/>
          <p14:tracePt t="264098" x="4848225" y="911225"/>
          <p14:tracePt t="264115" x="4813300" y="911225"/>
          <p14:tracePt t="264131" x="4786313" y="911225"/>
          <p14:tracePt t="264150" x="4724400" y="928688"/>
          <p14:tracePt t="264166" x="4679950" y="928688"/>
          <p14:tracePt t="264181" x="4616450" y="955675"/>
          <p14:tracePt t="264198" x="4572000" y="965200"/>
          <p14:tracePt t="264215" x="4537075" y="973138"/>
          <p14:tracePt t="264231" x="4518025" y="982663"/>
          <p14:tracePt t="264248" x="4491038" y="982663"/>
          <p14:tracePt t="264265" x="4473575" y="990600"/>
          <p14:tracePt t="264282" x="4456113" y="990600"/>
          <p14:tracePt t="264298" x="4429125" y="990600"/>
          <p14:tracePt t="264315" x="4394200" y="990600"/>
          <p14:tracePt t="264331" x="4357688" y="990600"/>
          <p14:tracePt t="264347" x="4330700" y="990600"/>
          <p14:tracePt t="264364" x="4295775" y="982663"/>
          <p14:tracePt t="264381" x="4268788" y="973138"/>
          <p14:tracePt t="264397" x="4232275" y="955675"/>
          <p14:tracePt t="264416" x="4197350" y="946150"/>
          <p14:tracePt t="264432" x="4179888" y="946150"/>
          <p14:tracePt t="264448" x="4160838" y="946150"/>
          <p14:tracePt t="264465" x="4133850" y="965200"/>
          <p14:tracePt t="264481" x="4116388" y="973138"/>
          <p14:tracePt t="264498" x="4108450" y="982663"/>
          <p14:tracePt t="264515" x="4089400" y="982663"/>
          <p14:tracePt t="264532" x="4081463" y="990600"/>
          <p14:tracePt t="264550" x="4062413" y="990600"/>
          <p14:tracePt t="264565" x="4054475" y="990600"/>
          <p14:tracePt t="264581" x="4037013" y="990600"/>
          <p14:tracePt t="264598" x="4017963" y="990600"/>
          <p14:tracePt t="264615" x="3983038" y="990600"/>
          <p14:tracePt t="264631" x="3938588" y="990600"/>
          <p14:tracePt t="264650" x="3857625" y="990600"/>
          <p14:tracePt t="264666" x="3795713" y="990600"/>
          <p14:tracePt t="264681" x="3759200" y="990600"/>
          <p14:tracePt t="264698" x="3741738" y="990600"/>
          <p14:tracePt t="264715" x="3724275" y="990600"/>
          <p14:tracePt t="264731" x="3714750" y="990600"/>
          <p14:tracePt t="264878" x="3714750" y="1000125"/>
          <p14:tracePt t="264886" x="3724275" y="1000125"/>
          <p14:tracePt t="264898" x="3732213" y="1000125"/>
          <p14:tracePt t="264916" x="3857625" y="1000125"/>
          <p14:tracePt t="264932" x="3938588" y="1000125"/>
          <p14:tracePt t="264948" x="4027488" y="982663"/>
          <p14:tracePt t="264965" x="4108450" y="973138"/>
          <p14:tracePt t="264982" x="4187825" y="946150"/>
          <p14:tracePt t="264998" x="4276725" y="919163"/>
          <p14:tracePt t="265018" x="4411663" y="874713"/>
          <p14:tracePt t="265032" x="4465638" y="866775"/>
          <p14:tracePt t="265050" x="4598988" y="839788"/>
          <p14:tracePt t="265067" x="4714875" y="812800"/>
          <p14:tracePt t="265081" x="4822825" y="795338"/>
          <p14:tracePt t="265098" x="4983163" y="776288"/>
          <p14:tracePt t="265115" x="5135563" y="768350"/>
          <p14:tracePt t="265131" x="5241925" y="768350"/>
          <p14:tracePt t="265148" x="5340350" y="785813"/>
          <p14:tracePt t="265166" x="5473700" y="812800"/>
          <p14:tracePt t="265182" x="5564188" y="812800"/>
          <p14:tracePt t="265198" x="5643563" y="812800"/>
          <p14:tracePt t="265215" x="5715000" y="812800"/>
          <p14:tracePt t="265231" x="5795963" y="803275"/>
          <p14:tracePt t="265248" x="5857875" y="795338"/>
          <p14:tracePt t="265265" x="5929313" y="776288"/>
          <p14:tracePt t="265281" x="6010275" y="776288"/>
          <p14:tracePt t="265299" x="6143625" y="776288"/>
          <p14:tracePt t="265317" x="6188075" y="776288"/>
          <p14:tracePt t="265332" x="6232525" y="776288"/>
          <p14:tracePt t="265348" x="6251575" y="776288"/>
          <p14:tracePt t="265365" x="6286500" y="795338"/>
          <p14:tracePt t="265382" x="6303963" y="803275"/>
          <p14:tracePt t="265398" x="6323013" y="803275"/>
          <p14:tracePt t="265416" x="6350000" y="812800"/>
          <p14:tracePt t="265432" x="6375400" y="812800"/>
          <p14:tracePt t="265448" x="6394450" y="822325"/>
          <p14:tracePt t="265465" x="6411913" y="830263"/>
          <p14:tracePt t="265482" x="6438900" y="830263"/>
          <p14:tracePt t="265498" x="6456363" y="839788"/>
          <p14:tracePt t="265515" x="6500813" y="839788"/>
          <p14:tracePt t="265532" x="6527800" y="857250"/>
          <p14:tracePt t="265550" x="6564313" y="857250"/>
          <p14:tracePt t="265565" x="6572250" y="866775"/>
          <p14:tracePt t="265581" x="6581775" y="866775"/>
          <p14:tracePt t="270229" x="6527800" y="704850"/>
          <p14:tracePt t="270237" x="5751513" y="0"/>
          <p14:tracePt t="270249" x="4554538" y="0"/>
          <p14:tracePt t="270267" x="1714500" y="0"/>
          <p14:tracePt t="270769" x="561975" y="536575"/>
          <p14:tracePt t="270775" x="571500" y="588963"/>
          <p14:tracePt t="270784" x="588963" y="652463"/>
          <p14:tracePt t="270799" x="598488" y="704850"/>
          <p14:tracePt t="270816" x="598488" y="731838"/>
          <p14:tracePt t="270832" x="598488" y="750888"/>
          <p14:tracePt t="270849" x="598488" y="785813"/>
          <p14:tracePt t="270865" x="608013" y="812800"/>
          <p14:tracePt t="270882" x="625475" y="874713"/>
          <p14:tracePt t="270899" x="652463" y="955675"/>
          <p14:tracePt t="270917" x="687388" y="1036638"/>
          <p14:tracePt t="270933" x="704850" y="1071563"/>
          <p14:tracePt t="270949" x="741363" y="1108075"/>
          <p14:tracePt t="270966" x="803275" y="1169988"/>
          <p14:tracePt t="270982" x="901700" y="1223963"/>
          <p14:tracePt t="270999" x="1089025" y="1312863"/>
          <p14:tracePt t="271016" x="1339850" y="1419225"/>
          <p14:tracePt t="271033" x="1768475" y="1554163"/>
          <p14:tracePt t="271049" x="2062163" y="1625600"/>
          <p14:tracePt t="271065" x="2374900" y="1660525"/>
          <p14:tracePt t="271082" x="2687638" y="1679575"/>
          <p14:tracePt t="271099" x="3027363" y="1679575"/>
          <p14:tracePt t="271116" x="3295650" y="1652588"/>
          <p14:tracePt t="271132" x="3490913" y="1633538"/>
          <p14:tracePt t="271149" x="3598863" y="1608138"/>
          <p14:tracePt t="271167" x="3768725" y="1571625"/>
          <p14:tracePt t="271183" x="3857625" y="1544638"/>
          <p14:tracePt t="271199" x="3956050" y="1527175"/>
          <p14:tracePt t="271216" x="4081463" y="1500188"/>
          <p14:tracePt t="271232" x="4259263" y="1446213"/>
          <p14:tracePt t="271249" x="4465638" y="1401763"/>
          <p14:tracePt t="271266" x="4643438" y="1347788"/>
          <p14:tracePt t="271283" x="4795838" y="1295400"/>
          <p14:tracePt t="271299" x="4875213" y="1276350"/>
          <p14:tracePt t="271316" x="4921250" y="1258888"/>
          <p14:tracePt t="271332" x="4946650" y="1250950"/>
          <p14:tracePt t="271349" x="4965700" y="1223963"/>
          <p14:tracePt t="271366" x="4965700" y="1214438"/>
          <p14:tracePt t="271433" x="4946650" y="1196975"/>
          <p14:tracePt t="271441" x="4911725" y="1169988"/>
          <p14:tracePt t="271450" x="4875213" y="1152525"/>
          <p14:tracePt t="271466" x="4776788" y="1116013"/>
          <p14:tracePt t="271482" x="4660900" y="1071563"/>
          <p14:tracePt t="271499" x="4527550" y="1044575"/>
          <p14:tracePt t="271516" x="4419600" y="1027113"/>
          <p14:tracePt t="271533" x="4348163" y="1017588"/>
          <p14:tracePt t="271549" x="4295775" y="1017588"/>
          <p14:tracePt t="271566" x="4268788" y="1000125"/>
          <p14:tracePt t="271582" x="4259263" y="1000125"/>
          <p14:tracePt t="271856" x="4268788" y="1009650"/>
          <p14:tracePt t="271863" x="4276725" y="1009650"/>
          <p14:tracePt t="271871" x="4313238" y="1017588"/>
          <p14:tracePt t="271882" x="4348163" y="1027113"/>
          <p14:tracePt t="271899" x="4429125" y="1044575"/>
          <p14:tracePt t="271917" x="4545013" y="1071563"/>
          <p14:tracePt t="271933" x="4625975" y="1071563"/>
          <p14:tracePt t="271950" x="4687888" y="1062038"/>
          <p14:tracePt t="271966" x="4759325" y="1036638"/>
          <p14:tracePt t="271982" x="4822825" y="1027113"/>
          <p14:tracePt t="271999" x="4902200" y="1000125"/>
          <p14:tracePt t="272018" x="5018088" y="990600"/>
          <p14:tracePt t="272032" x="5054600" y="990600"/>
          <p14:tracePt t="272049" x="5135563" y="973138"/>
          <p14:tracePt t="272067" x="5251450" y="946150"/>
          <p14:tracePt t="272082" x="5313363" y="938213"/>
          <p14:tracePt t="272099" x="5357813" y="919163"/>
          <p14:tracePt t="272116" x="5438775" y="911225"/>
          <p14:tracePt t="272132" x="5537200" y="884238"/>
          <p14:tracePt t="272149" x="5608638" y="857250"/>
          <p14:tracePt t="272167" x="5724525" y="822325"/>
          <p14:tracePt t="272184" x="5786438" y="803275"/>
          <p14:tracePt t="272200" x="5822950" y="795338"/>
          <p14:tracePt t="272216" x="5840413" y="785813"/>
          <p14:tracePt t="272232" x="5867400" y="776288"/>
          <p14:tracePt t="272249" x="5884863" y="750888"/>
          <p14:tracePt t="272266" x="5902325" y="741363"/>
          <p14:tracePt t="272282" x="5938838" y="741363"/>
          <p14:tracePt t="272301" x="5965825" y="731838"/>
          <p14:tracePt t="272318" x="5973763" y="731838"/>
          <p14:tracePt t="272489" x="5983288" y="731838"/>
          <p14:tracePt t="272497" x="6000750" y="741363"/>
          <p14:tracePt t="272505" x="6018213" y="758825"/>
          <p14:tracePt t="272516" x="6027738" y="768350"/>
          <p14:tracePt t="272532" x="6045200" y="776288"/>
          <p14:tracePt t="272549" x="6072188" y="795338"/>
          <p14:tracePt t="272567" x="6099175" y="830263"/>
          <p14:tracePt t="272583" x="6116638" y="847725"/>
          <p14:tracePt t="272599" x="6143625" y="857250"/>
          <p14:tracePt t="272616" x="6161088" y="866775"/>
          <p14:tracePt t="272632" x="6197600" y="866775"/>
          <p14:tracePt t="272649" x="6215063" y="874713"/>
          <p14:tracePt t="272666" x="6232525" y="874713"/>
          <p14:tracePt t="272683" x="6269038" y="874713"/>
          <p14:tracePt t="272700" x="6286500" y="874713"/>
          <p14:tracePt t="272716" x="6303963" y="874713"/>
          <p14:tracePt t="272733" x="6323013" y="874713"/>
          <p14:tracePt t="272749" x="6330950" y="874713"/>
          <p14:tracePt t="272920" x="6350000" y="874713"/>
          <p14:tracePt t="272935" x="6367463" y="874713"/>
          <p14:tracePt t="272941" x="6394450" y="874713"/>
          <p14:tracePt t="272950" x="6402388" y="874713"/>
          <p14:tracePt t="272966" x="6429375" y="874713"/>
          <p14:tracePt t="272982" x="6456363" y="874713"/>
          <p14:tracePt t="272999" x="6465888" y="874713"/>
          <p14:tracePt t="274452" x="6473825" y="884238"/>
          <p14:tracePt t="274460" x="6483350" y="901700"/>
          <p14:tracePt t="274468" x="6492875" y="911225"/>
          <p14:tracePt t="274484" x="6510338" y="928688"/>
          <p14:tracePt t="274499" x="6537325" y="973138"/>
          <p14:tracePt t="274516" x="6564313" y="1036638"/>
          <p14:tracePt t="274533" x="6589713" y="1116013"/>
          <p14:tracePt t="274549" x="6626225" y="1214438"/>
          <p14:tracePt t="274566" x="6724650" y="1357313"/>
          <p14:tracePt t="274583" x="6823075" y="1500188"/>
          <p14:tracePt t="274599" x="6929438" y="1633538"/>
          <p14:tracePt t="274616" x="7081838" y="1776413"/>
          <p14:tracePt t="274632" x="7135813" y="1849438"/>
          <p14:tracePt t="274649" x="7170738" y="1893888"/>
          <p14:tracePt t="274666" x="7197725" y="1955800"/>
          <p14:tracePt t="274683" x="7224713" y="1992313"/>
          <p14:tracePt t="274699" x="7232650" y="2009775"/>
          <p14:tracePt t="274703" x="7232650" y="2027238"/>
          <p14:tracePt t="274726" x="7232650" y="2036763"/>
          <p14:tracePt t="274735" x="7242175" y="2044700"/>
          <p14:tracePt t="274749" x="7269163" y="2135188"/>
          <p14:tracePt t="274766" x="7331075" y="2295525"/>
          <p14:tracePt t="274783" x="7402513" y="2473325"/>
          <p14:tracePt t="274799" x="7466013" y="2660650"/>
          <p14:tracePt t="274816" x="7518400" y="2884488"/>
          <p14:tracePt t="274832" x="7589838" y="3232150"/>
          <p14:tracePt t="274849" x="7688263" y="3662363"/>
          <p14:tracePt t="274865" x="7732713" y="4259263"/>
          <p14:tracePt t="274882" x="7732713" y="4500563"/>
          <p14:tracePt t="274899" x="7732713" y="4591050"/>
          <p14:tracePt t="274915" x="7742238" y="4687888"/>
          <p14:tracePt t="274932" x="7742238" y="4778375"/>
          <p14:tracePt t="274949" x="7742238" y="4884738"/>
          <p14:tracePt t="274965" x="7742238" y="5027613"/>
          <p14:tracePt t="274983" x="7850188" y="5233988"/>
          <p14:tracePt t="274999" x="7983538" y="5376863"/>
          <p14:tracePt t="275017" x="8126413" y="5618163"/>
          <p14:tracePt t="275033" x="8259763" y="5938838"/>
          <p14:tracePt t="275049" x="8278813" y="6000750"/>
          <p14:tracePt t="275066" x="8278813" y="6010275"/>
          <p14:tracePt t="275099" x="8278813" y="6019800"/>
          <p14:tracePt t="275376" x="8242300" y="5992813"/>
          <p14:tracePt t="275384" x="8197850" y="5983288"/>
          <p14:tracePt t="275390" x="8161338" y="5965825"/>
          <p14:tracePt t="275399" x="8126413" y="5938838"/>
          <p14:tracePt t="275416" x="8045450" y="5876925"/>
          <p14:tracePt t="275433" x="7912100" y="5761038"/>
          <p14:tracePt t="275450" x="7813675" y="5670550"/>
          <p14:tracePt t="275466" x="7707313" y="5581650"/>
          <p14:tracePt t="275483" x="7564438" y="5473700"/>
          <p14:tracePt t="275500" x="7510463" y="5429250"/>
          <p14:tracePt t="275515" x="7483475" y="5411788"/>
          <p14:tracePt t="275532" x="7456488" y="5376863"/>
          <p14:tracePt t="275548" x="7439025" y="5305425"/>
          <p14:tracePt t="275565" x="7385050" y="5251450"/>
          <p14:tracePt t="275582" x="7286625" y="5224463"/>
          <p14:tracePt t="275598" x="7116763" y="5126038"/>
          <p14:tracePt t="275615" x="6911975" y="5019675"/>
          <p14:tracePt t="275633" x="6599238" y="4876800"/>
          <p14:tracePt t="275648" x="6483350" y="4849813"/>
          <p14:tracePt t="275665" x="6384925" y="4822825"/>
          <p14:tracePt t="275682" x="6340475" y="4813300"/>
          <p14:tracePt t="275699" x="6323013" y="4805363"/>
          <p14:tracePt t="275715" x="6296025" y="4805363"/>
          <p14:tracePt t="275732" x="6269038" y="4786313"/>
          <p14:tracePt t="275749" x="6161088" y="4768850"/>
          <p14:tracePt t="275765" x="6089650" y="4751388"/>
          <p14:tracePt t="275782" x="5992813" y="4741863"/>
          <p14:tracePt t="275798" x="5884863" y="4741863"/>
          <p14:tracePt t="275815" x="5778500" y="4741863"/>
          <p14:tracePt t="275832" x="5653088" y="4741863"/>
          <p14:tracePt t="275848" x="5545138" y="4759325"/>
          <p14:tracePt t="275865" x="5438775" y="4786313"/>
          <p14:tracePt t="275882" x="5340350" y="4813300"/>
          <p14:tracePt t="275899" x="5197475" y="4813300"/>
          <p14:tracePt t="275915" x="5099050" y="4822825"/>
          <p14:tracePt t="275932" x="4992688" y="4840288"/>
          <p14:tracePt t="275948" x="4840288" y="4857750"/>
          <p14:tracePt t="275965" x="4670425" y="4884738"/>
          <p14:tracePt t="275982" x="4465638" y="4902200"/>
          <p14:tracePt t="275999" x="4170363" y="4956175"/>
          <p14:tracePt t="276015" x="3946525" y="4973638"/>
          <p14:tracePt t="276032" x="3776663" y="4983163"/>
          <p14:tracePt t="276048" x="3643313" y="5019675"/>
          <p14:tracePt t="276065" x="3536950" y="5019675"/>
          <p14:tracePt t="276082" x="3446463" y="5019675"/>
          <p14:tracePt t="276099" x="3367088" y="5019675"/>
          <p14:tracePt t="276115" x="3286125" y="5010150"/>
          <p14:tracePt t="276132" x="3187700" y="5000625"/>
          <p14:tracePt t="276149" x="3125788" y="5000625"/>
          <p14:tracePt t="276165" x="3062288" y="5000625"/>
          <p14:tracePt t="276182" x="2990850" y="4983163"/>
          <p14:tracePt t="276198" x="2911475" y="4973638"/>
          <p14:tracePt t="276215" x="2847975" y="4965700"/>
          <p14:tracePt t="276232" x="2786063" y="4948238"/>
          <p14:tracePt t="276249" x="2724150" y="4948238"/>
          <p14:tracePt t="276265" x="2608263" y="4948238"/>
          <p14:tracePt t="276282" x="2536825" y="4948238"/>
          <p14:tracePt t="276299" x="2473325" y="4948238"/>
          <p14:tracePt t="276315" x="2393950" y="4938713"/>
          <p14:tracePt t="276332" x="2322513" y="4938713"/>
          <p14:tracePt t="276348" x="2276475" y="4938713"/>
          <p14:tracePt t="276365" x="2197100" y="4938713"/>
          <p14:tracePt t="276382" x="2133600" y="4921250"/>
          <p14:tracePt t="276399" x="2062163" y="4911725"/>
          <p14:tracePt t="276415" x="2044700" y="4902200"/>
          <p14:tracePt t="276432" x="2027238" y="4902200"/>
          <p14:tracePt t="276448" x="1982788" y="4902200"/>
          <p14:tracePt t="276465" x="1946275" y="4884738"/>
          <p14:tracePt t="276482" x="1901825" y="4876800"/>
          <p14:tracePt t="276499" x="1839913" y="4857750"/>
          <p14:tracePt t="276515" x="1803400" y="4857750"/>
          <p14:tracePt t="276532" x="1731963" y="4840288"/>
          <p14:tracePt t="276548" x="1687513" y="4822825"/>
          <p14:tracePt t="276565" x="1625600" y="4822825"/>
          <p14:tracePt t="276582" x="1562100" y="4813300"/>
          <p14:tracePt t="276598" x="1482725" y="4805363"/>
          <p14:tracePt t="276615" x="1411288" y="4786313"/>
          <p14:tracePt t="276632" x="1312863" y="4786313"/>
          <p14:tracePt t="276649" x="1196975" y="4778375"/>
          <p14:tracePt t="276665" x="1143000" y="4778375"/>
          <p14:tracePt t="276682" x="1089025" y="4778375"/>
          <p14:tracePt t="276698" x="1044575" y="4778375"/>
          <p14:tracePt t="276715" x="1000125" y="4778375"/>
          <p14:tracePt t="276732" x="965200" y="4778375"/>
          <p14:tracePt t="276749" x="946150" y="4778375"/>
          <p14:tracePt t="276765" x="928688" y="4778375"/>
          <p14:tracePt t="276782" x="911225" y="4786313"/>
          <p14:tracePt t="276908" x="911225" y="4795838"/>
          <p14:tracePt t="276916" x="919163" y="4805363"/>
          <p14:tracePt t="276924" x="928688" y="4813300"/>
          <p14:tracePt t="276933" x="938213" y="4822825"/>
          <p14:tracePt t="276950" x="955675" y="4849813"/>
          <p14:tracePt t="276966" x="982663" y="4867275"/>
          <p14:tracePt t="276983" x="1044575" y="4894263"/>
          <p14:tracePt t="276999" x="1152525" y="4921250"/>
          <p14:tracePt t="277019" x="1455738" y="4965700"/>
          <p14:tracePt t="277034" x="1652588" y="5000625"/>
          <p14:tracePt t="277050" x="1785938" y="5027613"/>
          <p14:tracePt t="277066" x="1965325" y="5064125"/>
          <p14:tracePt t="277083" x="2116138" y="5064125"/>
          <p14:tracePt t="277100" x="2205038" y="5064125"/>
          <p14:tracePt t="277116" x="2286000" y="5072063"/>
          <p14:tracePt t="277134" x="2401888" y="5072063"/>
          <p14:tracePt t="277150" x="2473325" y="5072063"/>
          <p14:tracePt t="277166" x="2571750" y="5072063"/>
          <p14:tracePt t="277183" x="2660650" y="5054600"/>
          <p14:tracePt t="277200" x="2786063" y="5045075"/>
          <p14:tracePt t="277217" x="2938463" y="5027613"/>
          <p14:tracePt t="277233" x="3089275" y="5027613"/>
          <p14:tracePt t="277249" x="3232150" y="5027613"/>
          <p14:tracePt t="277267" x="3438525" y="5010150"/>
          <p14:tracePt t="277284" x="3544888" y="5000625"/>
          <p14:tracePt t="277300" x="3652838" y="5000625"/>
          <p14:tracePt t="277316" x="3751263" y="5000625"/>
          <p14:tracePt t="277333" x="3822700" y="5000625"/>
          <p14:tracePt t="277349" x="3902075" y="4983163"/>
          <p14:tracePt t="277366" x="3965575" y="4973638"/>
          <p14:tracePt t="277383" x="4000500" y="4973638"/>
          <p14:tracePt t="277400" x="4037013" y="4973638"/>
          <p14:tracePt t="277416" x="4071938" y="4973638"/>
          <p14:tracePt t="277433" x="4098925" y="4973638"/>
          <p14:tracePt t="277450" x="4133850" y="4973638"/>
          <p14:tracePt t="277466" x="4152900" y="4973638"/>
          <p14:tracePt t="277483" x="4197350" y="4973638"/>
          <p14:tracePt t="277500" x="4276725" y="4973638"/>
          <p14:tracePt t="277517" x="4394200" y="4973638"/>
          <p14:tracePt t="277535" x="4500563" y="4956175"/>
          <p14:tracePt t="277550" x="4608513" y="4948238"/>
          <p14:tracePt t="277566" x="4714875" y="4948238"/>
          <p14:tracePt t="277583" x="4822825" y="4929188"/>
          <p14:tracePt t="277600" x="4929188" y="4902200"/>
          <p14:tracePt t="277617" x="5010150" y="4876800"/>
          <p14:tracePt t="277633" x="5054600" y="4867275"/>
          <p14:tracePt t="277650" x="5160963" y="4840288"/>
          <p14:tracePt t="277666" x="5232400" y="4822825"/>
          <p14:tracePt t="277683" x="5330825" y="4805363"/>
          <p14:tracePt t="277700" x="5421313" y="4778375"/>
          <p14:tracePt t="277716" x="5500688" y="4751388"/>
          <p14:tracePt t="277733" x="5581650" y="4706938"/>
          <p14:tracePt t="277750" x="5643563" y="4643438"/>
          <p14:tracePt t="277766" x="5759450" y="4510088"/>
          <p14:tracePt t="277785" x="6000750" y="4143375"/>
          <p14:tracePt t="277800" x="6153150" y="3840163"/>
          <p14:tracePt t="277817" x="6303963" y="3536950"/>
          <p14:tracePt t="277832" x="6411913" y="3259138"/>
          <p14:tracePt t="277849" x="6518275" y="3009900"/>
          <p14:tracePt t="277866" x="6589713" y="2732088"/>
          <p14:tracePt t="277883" x="6661150" y="2544763"/>
          <p14:tracePt t="277900" x="6688138" y="2366963"/>
          <p14:tracePt t="277916" x="6707188" y="2286000"/>
          <p14:tracePt t="277933" x="6707188" y="2197100"/>
          <p14:tracePt t="277950" x="6707188" y="2135188"/>
          <p14:tracePt t="277966" x="6707188" y="2098675"/>
          <p14:tracePt t="277983" x="6688138" y="2071688"/>
          <p14:tracePt t="278000" x="6680200" y="2044700"/>
          <p14:tracePt t="278018" x="6661150" y="2017713"/>
          <p14:tracePt t="278035" x="6643688" y="2009775"/>
          <p14:tracePt t="278050" x="6616700" y="1982788"/>
          <p14:tracePt t="278066" x="6599238" y="1965325"/>
          <p14:tracePt t="278083" x="6581775" y="1946275"/>
          <p14:tracePt t="278100" x="6537325" y="1928813"/>
          <p14:tracePt t="278116" x="6438900" y="1911350"/>
          <p14:tracePt t="278134" x="6242050" y="1955800"/>
          <p14:tracePt t="278150" x="6037263" y="2054225"/>
          <p14:tracePt t="278167" x="5616575" y="2152650"/>
          <p14:tracePt t="278183" x="5322888" y="2206625"/>
          <p14:tracePt t="278200" x="5126038" y="2241550"/>
          <p14:tracePt t="278216" x="5010150" y="2278063"/>
          <p14:tracePt t="278233" x="4946650" y="2295525"/>
          <p14:tracePt t="278250" x="4929188" y="2312988"/>
          <p14:tracePt t="278267" x="4911725" y="2349500"/>
          <p14:tracePt t="278283" x="4902200" y="2357438"/>
          <p14:tracePt t="278379" x="4902200" y="2366963"/>
          <p14:tracePt t="278386" x="4921250" y="2374900"/>
          <p14:tracePt t="278400" x="4929188" y="2384425"/>
          <p14:tracePt t="278416" x="4946650" y="2393950"/>
          <p14:tracePt t="278433" x="4965700" y="2393950"/>
          <p14:tracePt t="278451" x="4992688" y="2374900"/>
          <p14:tracePt t="278466" x="4992688" y="2357438"/>
          <p14:tracePt t="278483" x="4992688" y="2322513"/>
          <p14:tracePt t="278500" x="4992688" y="2303463"/>
          <p14:tracePt t="278518" x="4973638" y="2278063"/>
          <p14:tracePt t="278535" x="4965700" y="2278063"/>
          <p14:tracePt t="278550" x="4956175" y="2268538"/>
          <p14:tracePt t="278566" x="4938713" y="2259013"/>
          <p14:tracePt t="278583" x="4911725" y="2259013"/>
          <p14:tracePt t="278600" x="4894263" y="2259013"/>
          <p14:tracePt t="278616" x="4867275" y="2278063"/>
          <p14:tracePt t="278633" x="4840288" y="2286000"/>
          <p14:tracePt t="278650" x="4822825" y="2303463"/>
          <p14:tracePt t="278667" x="4786313" y="2349500"/>
          <p14:tracePt t="278683" x="4768850" y="2393950"/>
          <p14:tracePt t="278700" x="4741863" y="2473325"/>
          <p14:tracePt t="278717" x="4714875" y="2554288"/>
          <p14:tracePt t="278733" x="4697413" y="2625725"/>
          <p14:tracePt t="278750" x="4697413" y="2679700"/>
          <p14:tracePt t="278768" x="4714875" y="2732088"/>
          <p14:tracePt t="278784" x="4732338" y="2768600"/>
          <p14:tracePt t="278800" x="4759325" y="2795588"/>
          <p14:tracePt t="278817" x="4776788" y="2822575"/>
          <p14:tracePt t="278833" x="4795838" y="2840038"/>
          <p14:tracePt t="278850" x="4822825" y="2857500"/>
          <p14:tracePt t="278867" x="4840288" y="2874963"/>
          <p14:tracePt t="278883" x="4857750" y="2894013"/>
          <p14:tracePt t="278900" x="4902200" y="2894013"/>
          <p14:tracePt t="278918" x="4956175" y="2884488"/>
          <p14:tracePt t="278935" x="5000625" y="2874963"/>
          <p14:tracePt t="278950" x="5054600" y="2867025"/>
          <p14:tracePt t="278966" x="5072063" y="2840038"/>
          <p14:tracePt t="278984" x="5089525" y="2830513"/>
          <p14:tracePt t="279000" x="5099050" y="2813050"/>
          <p14:tracePt t="279017" x="5126038" y="2778125"/>
          <p14:tracePt t="279035" x="5160963" y="2679700"/>
          <p14:tracePt t="279050" x="5187950" y="2616200"/>
          <p14:tracePt t="279067" x="5197475" y="2554288"/>
          <p14:tracePt t="279083" x="5214938" y="2492375"/>
          <p14:tracePt t="279100" x="5224463" y="2455863"/>
          <p14:tracePt t="279116" x="5224463" y="2446338"/>
          <p14:tracePt t="279133" x="5224463" y="2438400"/>
          <p14:tracePt t="279150" x="5224463" y="2393950"/>
          <p14:tracePt t="279168" x="5180013" y="2322513"/>
          <p14:tracePt t="279185" x="5160963" y="2286000"/>
          <p14:tracePt t="279201" x="5143500" y="2268538"/>
          <p14:tracePt t="279217" x="5135563" y="2251075"/>
          <p14:tracePt t="279250" x="5135563" y="2241550"/>
          <p14:tracePt t="279266" x="5116513" y="2232025"/>
          <p14:tracePt t="279283" x="5089525" y="2232025"/>
          <p14:tracePt t="279300" x="5045075" y="2251075"/>
          <p14:tracePt t="279317" x="5010150" y="2259013"/>
          <p14:tracePt t="279333" x="4946650" y="2268538"/>
          <p14:tracePt t="279350" x="4929188" y="2278063"/>
          <p14:tracePt t="279367" x="4911725" y="2286000"/>
          <p14:tracePt t="279383" x="4894263" y="2303463"/>
          <p14:tracePt t="279400" x="4875213" y="2312988"/>
          <p14:tracePt t="279418" x="4848225" y="2339975"/>
          <p14:tracePt t="279435" x="4830763" y="2357438"/>
          <p14:tracePt t="279450" x="4813300" y="2384425"/>
          <p14:tracePt t="279467" x="4803775" y="2411413"/>
          <p14:tracePt t="279484" x="4795838" y="2438400"/>
          <p14:tracePt t="279500" x="4786313" y="2455863"/>
          <p14:tracePt t="279516" x="4786313" y="2473325"/>
          <p14:tracePt t="279533" x="4786313" y="2492375"/>
          <p14:tracePt t="279550" x="4822825" y="2517775"/>
          <p14:tracePt t="279567" x="4848225" y="2563813"/>
          <p14:tracePt t="279583" x="4875213" y="2581275"/>
          <p14:tracePt t="279600" x="4902200" y="2608263"/>
          <p14:tracePt t="279617" x="4921250" y="2625725"/>
          <p14:tracePt t="279633" x="4946650" y="2643188"/>
          <p14:tracePt t="279650" x="4965700" y="2660650"/>
          <p14:tracePt t="279667" x="4992688" y="2687638"/>
          <p14:tracePt t="279685" x="5010150" y="2697163"/>
          <p14:tracePt t="279700" x="5027613" y="2706688"/>
          <p14:tracePt t="279717" x="5045075" y="2706688"/>
          <p14:tracePt t="279733" x="5064125" y="2706688"/>
          <p14:tracePt t="279750" x="5099050" y="2687638"/>
          <p14:tracePt t="279767" x="5116513" y="2687638"/>
          <p14:tracePt t="279783" x="5143500" y="2670175"/>
          <p14:tracePt t="279800" x="5160963" y="2660650"/>
          <p14:tracePt t="279817" x="5180013" y="2635250"/>
          <p14:tracePt t="279833" x="5197475" y="2625725"/>
          <p14:tracePt t="279850" x="5197475" y="2608263"/>
          <p14:tracePt t="279867" x="5214938" y="2589213"/>
          <p14:tracePt t="279883" x="5214938" y="2571750"/>
          <p14:tracePt t="279900" x="5214938" y="2563813"/>
          <p14:tracePt t="279918" x="5224463" y="2517775"/>
          <p14:tracePt t="279934" x="5224463" y="2482850"/>
          <p14:tracePt t="279951" x="5224463" y="2465388"/>
          <p14:tracePt t="279967" x="5224463" y="2446338"/>
          <p14:tracePt t="279983" x="5207000" y="2420938"/>
          <p14:tracePt t="280000" x="5187950" y="2411413"/>
          <p14:tracePt t="280019" x="5180013" y="2393950"/>
          <p14:tracePt t="280034" x="5160963" y="2384425"/>
          <p14:tracePt t="280050" x="5153025" y="2366963"/>
          <p14:tracePt t="280067" x="5135563" y="2366963"/>
          <p14:tracePt t="280083" x="5116513" y="2339975"/>
          <p14:tracePt t="280100" x="5108575" y="2330450"/>
          <p14:tracePt t="280116" x="5099050" y="2322513"/>
          <p14:tracePt t="280133" x="5089525" y="2312988"/>
          <p14:tracePt t="280150" x="5081588" y="2312988"/>
          <p14:tracePt t="280167" x="5045075" y="2303463"/>
          <p14:tracePt t="280185" x="5027613" y="2303463"/>
          <p14:tracePt t="280200" x="5010150" y="2312988"/>
          <p14:tracePt t="280217" x="4983163" y="2312988"/>
          <p14:tracePt t="280233" x="4965700" y="2322513"/>
          <p14:tracePt t="280250" x="4946650" y="2330450"/>
          <p14:tracePt t="280267" x="4938713" y="2357438"/>
          <p14:tracePt t="280283" x="4911725" y="2357438"/>
          <p14:tracePt t="280300" x="4911725" y="2366963"/>
          <p14:tracePt t="280316" x="4902200" y="2366963"/>
          <p14:tracePt t="280348" x="4894263" y="2374900"/>
          <p14:tracePt t="280356" x="4894263" y="2384425"/>
          <p14:tracePt t="280366" x="4884738" y="2393950"/>
          <p14:tracePt t="280382" x="4875213" y="2411413"/>
          <p14:tracePt t="280399" x="4867275" y="2428875"/>
          <p14:tracePt t="280416" x="4867275" y="2438400"/>
          <p14:tracePt t="280449" x="4867275" y="2446338"/>
          <p14:tracePt t="280528" x="4867275" y="2465388"/>
          <p14:tracePt t="280537" x="4867275" y="2473325"/>
          <p14:tracePt t="280550" x="4875213" y="2492375"/>
          <p14:tracePt t="280568" x="4902200" y="2517775"/>
          <p14:tracePt t="280583" x="4921250" y="2536825"/>
          <p14:tracePt t="280600" x="4938713" y="2563813"/>
          <p14:tracePt t="280617" x="4946650" y="2581275"/>
          <p14:tracePt t="280633" x="4965700" y="2598738"/>
          <p14:tracePt t="280650" x="4973638" y="2608263"/>
          <p14:tracePt t="280667" x="4992688" y="2616200"/>
          <p14:tracePt t="280683" x="5000625" y="2635250"/>
          <p14:tracePt t="280701" x="5018088" y="2643188"/>
          <p14:tracePt t="280717" x="5037138" y="2652713"/>
          <p14:tracePt t="280733" x="5054600" y="2660650"/>
          <p14:tracePt t="280750" x="5081588" y="2670175"/>
          <p14:tracePt t="280767" x="5099050" y="2670175"/>
          <p14:tracePt t="280783" x="5116513" y="2670175"/>
          <p14:tracePt t="280801" x="5143500" y="2670175"/>
          <p14:tracePt t="280819" x="5170488" y="2660650"/>
          <p14:tracePt t="280834" x="5187950" y="2652713"/>
          <p14:tracePt t="280849" x="5214938" y="2652713"/>
          <p14:tracePt t="280943" x="5224463" y="2643188"/>
          <p14:tracePt t="280959" x="5232400" y="2625725"/>
          <p14:tracePt t="280967" x="5232400" y="2616200"/>
          <p14:tracePt t="280974" x="5241925" y="2608263"/>
          <p14:tracePt t="280984" x="5241925" y="2598738"/>
          <p14:tracePt t="281000" x="5241925" y="2589213"/>
          <p14:tracePt t="281019" x="5251450" y="2571750"/>
          <p14:tracePt t="281033" x="5251450" y="2554288"/>
          <p14:tracePt t="281049" x="5251450" y="2544763"/>
          <p14:tracePt t="281066" x="5251450" y="2527300"/>
          <p14:tracePt t="281083" x="5251450" y="2509838"/>
          <p14:tracePt t="281100" x="5251450" y="2473325"/>
          <p14:tracePt t="281116" x="5251450" y="2455863"/>
          <p14:tracePt t="281132" x="5251450" y="2446338"/>
          <p14:tracePt t="281149" x="5251450" y="2438400"/>
          <p14:tracePt t="281165" x="5241925" y="2420938"/>
          <p14:tracePt t="281182" x="5232400" y="2411413"/>
          <p14:tracePt t="281199" x="5224463" y="2401888"/>
          <p14:tracePt t="281216" x="5207000" y="2384425"/>
          <p14:tracePt t="281232" x="5187950" y="2374900"/>
          <p14:tracePt t="281249" x="5180013" y="2357438"/>
          <p14:tracePt t="281266" x="5170488" y="2330450"/>
          <p14:tracePt t="281282" x="5160963" y="2330450"/>
          <p14:tracePt t="281299" x="5153025" y="2330450"/>
          <p14:tracePt t="281332" x="5135563" y="2322513"/>
          <p14:tracePt t="281349" x="5135563" y="2312988"/>
          <p14:tracePt t="281366" x="5108575" y="2303463"/>
          <p14:tracePt t="281382" x="5089525" y="2295525"/>
          <p14:tracePt t="281399" x="5054600" y="2295525"/>
          <p14:tracePt t="281416" x="5037138" y="2295525"/>
          <p14:tracePt t="281432" x="5018088" y="2295525"/>
          <p14:tracePt t="281449" x="4992688" y="2295525"/>
          <p14:tracePt t="281466" x="4973638" y="2295525"/>
          <p14:tracePt t="281482" x="4965700" y="2295525"/>
          <p14:tracePt t="281568" x="4956175" y="2303463"/>
          <p14:tracePt t="281585" x="4946650" y="2312988"/>
          <p14:tracePt t="281593" x="4938713" y="2322513"/>
          <p14:tracePt t="281602" x="4938713" y="2330450"/>
          <p14:tracePt t="281617" x="4911725" y="2349500"/>
          <p14:tracePt t="281634" x="4902200" y="2357438"/>
          <p14:tracePt t="281667" x="4894263" y="2357438"/>
          <p14:tracePt t="281703" x="4894263" y="2366963"/>
          <p14:tracePt t="281725" x="4884738" y="2374900"/>
          <p14:tracePt t="281741" x="4875213" y="2384425"/>
          <p14:tracePt t="281749" x="4867275" y="2393950"/>
          <p14:tracePt t="281757" x="4848225" y="2401888"/>
          <p14:tracePt t="281767" x="4840288" y="2411413"/>
          <p14:tracePt t="281784" x="4840288" y="2438400"/>
          <p14:tracePt t="281801" x="4830763" y="2446338"/>
          <p14:tracePt t="281816" x="4830763" y="2465388"/>
          <p14:tracePt t="281833" x="4822825" y="2482850"/>
          <p14:tracePt t="281850" x="4822825" y="2509838"/>
          <p14:tracePt t="281866" x="4822825" y="2517775"/>
          <p14:tracePt t="281883" x="4822825" y="2527300"/>
          <p14:tracePt t="281899" x="4822825" y="2536825"/>
          <p14:tracePt t="281916" x="4822825" y="2544763"/>
          <p14:tracePt t="281933" x="4822825" y="2554288"/>
          <p14:tracePt t="281949" x="4822825" y="2581275"/>
          <p14:tracePt t="281966" x="4830763" y="2598738"/>
          <p14:tracePt t="281983" x="4857750" y="2616200"/>
          <p14:tracePt t="282000" x="4867275" y="2643188"/>
          <p14:tracePt t="282019" x="4875213" y="2652713"/>
          <p14:tracePt t="282033" x="4884738" y="2660650"/>
          <p14:tracePt t="282051" x="4894263" y="2670175"/>
          <p14:tracePt t="282069" x="4911725" y="2679700"/>
          <p14:tracePt t="282085" x="4938713" y="2697163"/>
          <p14:tracePt t="282101" x="4956175" y="2706688"/>
          <p14:tracePt t="282117" x="4973638" y="2724150"/>
          <p14:tracePt t="282134" x="5000625" y="2732088"/>
          <p14:tracePt t="282150" x="5010150" y="2741613"/>
          <p14:tracePt t="282167" x="5027613" y="2741613"/>
          <p14:tracePt t="282183" x="5037138" y="2741613"/>
          <p14:tracePt t="282200" x="5045075" y="2741613"/>
          <p14:tracePt t="282204" x="5054600" y="2741613"/>
          <p14:tracePt t="282217" x="5064125" y="2741613"/>
          <p14:tracePt t="282234" x="5099050" y="2741613"/>
          <p14:tracePt t="282250" x="5108575" y="2741613"/>
          <p14:tracePt t="282267" x="5126038" y="2741613"/>
          <p14:tracePt t="282283" x="5135563" y="2741613"/>
          <p14:tracePt t="282300" x="5153025" y="2741613"/>
          <p14:tracePt t="282317" x="5170488" y="2732088"/>
          <p14:tracePt t="282335" x="5187950" y="2706688"/>
          <p14:tracePt t="282351" x="5207000" y="2697163"/>
          <p14:tracePt t="282367" x="5224463" y="2679700"/>
          <p14:tracePt t="282383" x="5241925" y="2660650"/>
          <p14:tracePt t="282400" x="5251450" y="2652713"/>
          <p14:tracePt t="282417" x="5268913" y="2635250"/>
          <p14:tracePt t="282433" x="5278438" y="2625725"/>
          <p14:tracePt t="282450" x="5295900" y="2616200"/>
          <p14:tracePt t="282467" x="5313363" y="2598738"/>
          <p14:tracePt t="282485" x="5322888" y="2581275"/>
          <p14:tracePt t="282500" x="5330825" y="2563813"/>
          <p14:tracePt t="282517" x="5330825" y="2544763"/>
          <p14:tracePt t="282533" x="5330825" y="2527300"/>
          <p14:tracePt t="282550" x="5330825" y="2509838"/>
          <p14:tracePt t="282567" x="5330825" y="2482850"/>
          <p14:tracePt t="282585" x="5313363" y="2446338"/>
          <p14:tracePt t="282601" x="5286375" y="2420938"/>
          <p14:tracePt t="282617" x="5268913" y="2401888"/>
          <p14:tracePt t="282634" x="5259388" y="2384425"/>
          <p14:tracePt t="282650" x="5241925" y="2357438"/>
          <p14:tracePt t="282667" x="5224463" y="2339975"/>
          <p14:tracePt t="282683" x="5214938" y="2322513"/>
          <p14:tracePt t="282700" x="5197475" y="2303463"/>
          <p14:tracePt t="282704" x="5187950" y="2303463"/>
          <p14:tracePt t="282717" x="5187950" y="2286000"/>
          <p14:tracePt t="282735" x="5170488" y="2278063"/>
          <p14:tracePt t="282767" x="5153025" y="2268538"/>
          <p14:tracePt t="282784" x="5143500" y="2268538"/>
          <p14:tracePt t="282801" x="5135563" y="2268538"/>
          <p14:tracePt t="282818" x="5126038" y="2268538"/>
          <p14:tracePt t="282833" x="5108575" y="2268538"/>
          <p14:tracePt t="282851" x="5072063" y="2268538"/>
          <p14:tracePt t="282866" x="5054600" y="2268538"/>
          <p14:tracePt t="282883" x="5045075" y="2268538"/>
          <p14:tracePt t="282900" x="5027613" y="2278063"/>
          <p14:tracePt t="282916" x="5018088" y="2278063"/>
          <p14:tracePt t="282933" x="4992688" y="2303463"/>
          <p14:tracePt t="282950" x="4983163" y="2312988"/>
          <p14:tracePt t="282966" x="4973638" y="2330450"/>
          <p14:tracePt t="282984" x="4946650" y="2349500"/>
          <p14:tracePt t="283001" x="4929188" y="2349500"/>
          <p14:tracePt t="283016" x="4929188" y="2366963"/>
          <p14:tracePt t="283173" x="4921250" y="2366963"/>
          <p14:tracePt t="283275" x="4911725" y="2393950"/>
          <p14:tracePt t="283281" x="4911725" y="2411413"/>
          <p14:tracePt t="283289" x="4902200" y="2420938"/>
          <p14:tracePt t="283300" x="4902200" y="2428875"/>
          <p14:tracePt t="283317" x="4894263" y="2446338"/>
          <p14:tracePt t="283334" x="4894263" y="2465388"/>
          <p14:tracePt t="283350" x="4894263" y="2492375"/>
          <p14:tracePt t="283367" x="4902200" y="2517775"/>
          <p14:tracePt t="283384" x="4911725" y="2536825"/>
          <p14:tracePt t="283400" x="4921250" y="2563813"/>
          <p14:tracePt t="283417" x="4929188" y="2581275"/>
          <p14:tracePt t="283433" x="4929188" y="2598738"/>
          <p14:tracePt t="283450" x="4946650" y="2608263"/>
          <p14:tracePt t="283467" x="4956175" y="2635250"/>
          <p14:tracePt t="283483" x="4965700" y="2652713"/>
          <p14:tracePt t="283501" x="4973638" y="2670175"/>
          <p14:tracePt t="283517" x="4983163" y="2670175"/>
          <p14:tracePt t="283534" x="4992688" y="2679700"/>
          <p14:tracePt t="283567" x="5000625" y="2687638"/>
          <p14:tracePt t="283584" x="5027613" y="2687638"/>
          <p14:tracePt t="283600" x="5037138" y="2687638"/>
          <p14:tracePt t="283617" x="5064125" y="2687638"/>
          <p14:tracePt t="283634" x="5108575" y="2687638"/>
          <p14:tracePt t="283650" x="5143500" y="2670175"/>
          <p14:tracePt t="283667" x="5187950" y="2643188"/>
          <p14:tracePt t="283684" x="5214938" y="2635250"/>
          <p14:tracePt t="283701" x="5232400" y="2625725"/>
          <p14:tracePt t="283705" x="5241925" y="2616200"/>
          <p14:tracePt t="283717" x="5251450" y="2616200"/>
          <p14:tracePt t="283736" x="5268913" y="2598738"/>
          <p14:tracePt t="283891" x="5259388" y="2598738"/>
          <p14:tracePt t="283899" x="5241925" y="2608263"/>
          <p14:tracePt t="283908" x="5232400" y="2616200"/>
          <p14:tracePt t="283917" x="5207000" y="2616200"/>
          <p14:tracePt t="283934" x="5187950" y="2625725"/>
          <p14:tracePt t="283950" x="5153025" y="2635250"/>
          <p14:tracePt t="283967" x="5135563" y="2643188"/>
          <p14:tracePt t="283984" x="5126038" y="2652713"/>
          <p14:tracePt t="284095" x="5135563" y="2652713"/>
          <p14:tracePt t="284103" x="5143500" y="2652713"/>
          <p14:tracePt t="284117" x="5153025" y="2652713"/>
          <p14:tracePt t="284135" x="5187950" y="2652713"/>
          <p14:tracePt t="284150" x="5197475" y="2652713"/>
          <p14:tracePt t="284455" x="5187950" y="2670175"/>
          <p14:tracePt t="284463" x="5180013" y="2679700"/>
          <p14:tracePt t="284472" x="5160963" y="2687638"/>
          <p14:tracePt t="284487" x="5160963" y="2697163"/>
          <p14:tracePt t="284501" x="5153025" y="2714625"/>
          <p14:tracePt t="284517" x="5143500" y="2751138"/>
          <p14:tracePt t="284534" x="5126038" y="2786063"/>
          <p14:tracePt t="284550" x="5099050" y="2849563"/>
          <p14:tracePt t="284567" x="5072063" y="2921000"/>
          <p14:tracePt t="284584" x="5045075" y="3000375"/>
          <p14:tracePt t="284600" x="5018088" y="3063875"/>
          <p14:tracePt t="284617" x="4992688" y="3143250"/>
          <p14:tracePt t="284635" x="4956175" y="3259138"/>
          <p14:tracePt t="284651" x="4929188" y="3322638"/>
          <p14:tracePt t="284667" x="4902200" y="3402013"/>
          <p14:tracePt t="284684" x="4875213" y="3482975"/>
          <p14:tracePt t="284700" x="4848225" y="3563938"/>
          <p14:tracePt t="284717" x="4822825" y="3643313"/>
          <p14:tracePt t="284734" x="4795838" y="3706813"/>
          <p14:tracePt t="284750" x="4776788" y="3768725"/>
          <p14:tracePt t="284767" x="4741863" y="3822700"/>
          <p14:tracePt t="284784" x="4741863" y="3857625"/>
          <p14:tracePt t="284801" x="4732338" y="3876675"/>
          <p14:tracePt t="284854" x="4732338" y="3884613"/>
          <p14:tracePt t="284869" x="4732338" y="3902075"/>
          <p14:tracePt t="285291" x="4714875" y="3911600"/>
          <p14:tracePt t="285370" x="4705350" y="3911600"/>
          <p14:tracePt t="285926" x="4697413" y="3921125"/>
          <p14:tracePt t="285933" x="4687888" y="3929063"/>
          <p14:tracePt t="285942" x="4679950" y="3938588"/>
          <p14:tracePt t="285951" x="4670425" y="3948113"/>
          <p14:tracePt t="285967" x="4643438" y="3973513"/>
          <p14:tracePt t="285984" x="4625975" y="3992563"/>
          <p14:tracePt t="286001" x="4608513" y="4010025"/>
          <p14:tracePt t="286021" x="4562475" y="4044950"/>
          <p14:tracePt t="286036" x="4545013" y="4064000"/>
          <p14:tracePt t="286051" x="4537075" y="4071938"/>
          <p14:tracePt t="286068" x="4510088" y="4071938"/>
          <p14:tracePt t="286084" x="4510088" y="4081463"/>
          <p14:tracePt t="286160" x="4518025" y="4090988"/>
          <p14:tracePt t="286168" x="4518025" y="4098925"/>
          <p14:tracePt t="286175" x="4527550" y="4098925"/>
          <p14:tracePt t="286192" x="4537075" y="4098925"/>
          <p14:tracePt t="286202" x="4537075" y="4090988"/>
          <p14:tracePt t="286218" x="4537075" y="4071938"/>
          <p14:tracePt t="286234" x="4527550" y="4054475"/>
          <p14:tracePt t="286251" x="4500563" y="4027488"/>
          <p14:tracePt t="286267" x="4483100" y="4000500"/>
          <p14:tracePt t="286286" x="4456113" y="3938588"/>
          <p14:tracePt t="286302" x="4438650" y="3876675"/>
          <p14:tracePt t="286318" x="4411663" y="3805238"/>
          <p14:tracePt t="286334" x="4384675" y="3724275"/>
          <p14:tracePt t="286350" x="4357688" y="3662363"/>
          <p14:tracePt t="286367" x="4322763" y="3589338"/>
          <p14:tracePt t="286384" x="4276725" y="3527425"/>
          <p14:tracePt t="286401" x="4214813" y="3446463"/>
          <p14:tracePt t="286418" x="4062413" y="3322638"/>
          <p14:tracePt t="286434" x="3919538" y="3224213"/>
          <p14:tracePt t="286451" x="3786188" y="3160713"/>
          <p14:tracePt t="286467" x="3581400" y="3125788"/>
          <p14:tracePt t="286484" x="3429000" y="3089275"/>
          <p14:tracePt t="286501" x="3295650" y="3063875"/>
          <p14:tracePt t="286520" x="3143250" y="3027363"/>
          <p14:tracePt t="286535" x="3071813" y="3009900"/>
          <p14:tracePt t="286552" x="2955925" y="2982913"/>
          <p14:tracePt t="286567" x="2847975" y="2973388"/>
          <p14:tracePt t="286584" x="2741613" y="2955925"/>
          <p14:tracePt t="286601" x="2633663" y="2965450"/>
          <p14:tracePt t="286617" x="2500313" y="2992438"/>
          <p14:tracePt t="286634" x="2347913" y="3009900"/>
          <p14:tracePt t="286651" x="2197100" y="3017838"/>
          <p14:tracePt t="286667" x="2089150" y="3017838"/>
          <p14:tracePt t="286683" x="1928813" y="3000375"/>
          <p14:tracePt t="286700" x="1830388" y="2973388"/>
          <p14:tracePt t="286717" x="1741488" y="2965450"/>
          <p14:tracePt t="286734" x="1652588" y="2965450"/>
          <p14:tracePt t="286751" x="1571625" y="2965450"/>
          <p14:tracePt t="286767" x="1500188" y="2965450"/>
          <p14:tracePt t="286786" x="1428750" y="2965450"/>
          <p14:tracePt t="286802" x="1411288" y="2965450"/>
          <p14:tracePt t="286818" x="1384300" y="2965450"/>
          <p14:tracePt t="286834" x="1366838" y="2965450"/>
          <p14:tracePt t="286850" x="1347788" y="2965450"/>
          <p14:tracePt t="286867" x="1322388" y="2973388"/>
          <p14:tracePt t="286884" x="1303338" y="2973388"/>
          <p14:tracePt t="286901" x="1285875" y="2982913"/>
          <p14:tracePt t="286917" x="1268413" y="2992438"/>
          <p14:tracePt t="286934" x="1231900" y="3000375"/>
          <p14:tracePt t="286951" x="1204913" y="3017838"/>
          <p14:tracePt t="286967" x="1179513" y="3036888"/>
          <p14:tracePt t="286984" x="1133475" y="3054350"/>
          <p14:tracePt t="287001" x="1108075" y="3081338"/>
          <p14:tracePt t="287019" x="1017588" y="3116263"/>
          <p14:tracePt t="287036" x="973138" y="3135313"/>
          <p14:tracePt t="287052" x="919163" y="3160713"/>
          <p14:tracePt t="287067" x="893763" y="3187700"/>
          <p14:tracePt t="287084" x="857250" y="3206750"/>
          <p14:tracePt t="287101" x="839788" y="3224213"/>
          <p14:tracePt t="287117" x="830263" y="3251200"/>
          <p14:tracePt t="287134" x="812800" y="3259138"/>
          <p14:tracePt t="287151" x="812800" y="3268663"/>
          <p14:tracePt t="287167" x="812800" y="3278188"/>
          <p14:tracePt t="287184" x="822325" y="3286125"/>
          <p14:tracePt t="287201" x="830263" y="3303588"/>
          <p14:tracePt t="287218" x="847725" y="3322638"/>
          <p14:tracePt t="287234" x="866775" y="3322638"/>
          <p14:tracePt t="287251" x="893763" y="3322638"/>
          <p14:tracePt t="287268" x="946150" y="3303588"/>
          <p14:tracePt t="287285" x="1062038" y="3259138"/>
          <p14:tracePt t="287302" x="1089025" y="3241675"/>
          <p14:tracePt t="287318" x="1133475" y="3232150"/>
          <p14:tracePt t="287334" x="1223963" y="3206750"/>
          <p14:tracePt t="287351" x="1339850" y="3179763"/>
          <p14:tracePt t="287367" x="1446213" y="3160713"/>
          <p14:tracePt t="287384" x="1581150" y="3135313"/>
          <p14:tracePt t="287401" x="1687513" y="3116263"/>
          <p14:tracePt t="287418" x="1795463" y="3116263"/>
          <p14:tracePt t="287436" x="1938338" y="3116263"/>
          <p14:tracePt t="287453" x="2017713" y="3125788"/>
          <p14:tracePt t="287467" x="2071688" y="3135313"/>
          <p14:tracePt t="287484" x="2098675" y="3152775"/>
          <p14:tracePt t="287501" x="2116138" y="3152775"/>
          <p14:tracePt t="287518" x="2133600" y="3170238"/>
          <p14:tracePt t="287534" x="2170113" y="3170238"/>
          <p14:tracePt t="287552" x="2241550" y="3170238"/>
          <p14:tracePt t="287568" x="2330450" y="3170238"/>
          <p14:tracePt t="287584" x="2438400" y="3170238"/>
          <p14:tracePt t="287601" x="2544763" y="3160713"/>
          <p14:tracePt t="287617" x="2652713" y="3160713"/>
          <p14:tracePt t="287634" x="2759075" y="3160713"/>
          <p14:tracePt t="287651" x="2847975" y="3160713"/>
          <p14:tracePt t="287667" x="2928938" y="3152775"/>
          <p14:tracePt t="287686" x="3044825" y="3152775"/>
          <p14:tracePt t="287703" x="3116263" y="3152775"/>
          <p14:tracePt t="287718" x="3179763" y="3152775"/>
          <p14:tracePt t="287734" x="3224213" y="3152775"/>
          <p14:tracePt t="287751" x="3268663" y="3152775"/>
          <p14:tracePt t="287767" x="3348038" y="3152775"/>
          <p14:tracePt t="287784" x="3419475" y="3152775"/>
          <p14:tracePt t="287801" x="3536950" y="3125788"/>
          <p14:tracePt t="287818" x="3679825" y="3098800"/>
          <p14:tracePt t="287834" x="3759200" y="3071813"/>
          <p14:tracePt t="287851" x="3840163" y="3054350"/>
          <p14:tracePt t="287868" x="3867150" y="3044825"/>
          <p14:tracePt t="287884" x="3902075" y="3044825"/>
          <p14:tracePt t="287901" x="3946525" y="3036888"/>
          <p14:tracePt t="287918" x="4010025" y="3036888"/>
          <p14:tracePt t="287936" x="4152900" y="3036888"/>
          <p14:tracePt t="287952" x="4259263" y="3036888"/>
          <p14:tracePt t="287968" x="4367213" y="3036888"/>
          <p14:tracePt t="287984" x="4473575" y="3054350"/>
          <p14:tracePt t="288001" x="4554538" y="3063875"/>
          <p14:tracePt t="288020" x="4633913" y="3063875"/>
          <p14:tracePt t="288034" x="4679950" y="3063875"/>
          <p14:tracePt t="288051" x="4732338" y="3063875"/>
          <p14:tracePt t="288068" x="4848225" y="3063875"/>
          <p14:tracePt t="288084" x="4929188" y="3036888"/>
          <p14:tracePt t="288101" x="5010150" y="3036888"/>
          <p14:tracePt t="288118" x="5037138" y="3036888"/>
          <p14:tracePt t="288134" x="5064125" y="3036888"/>
          <p14:tracePt t="288151" x="5072063" y="3036888"/>
          <p14:tracePt t="288280" x="5045075" y="3036888"/>
          <p14:tracePt t="288288" x="5037138" y="3036888"/>
          <p14:tracePt t="288301" x="5018088" y="3036888"/>
          <p14:tracePt t="288318" x="4938713" y="3036888"/>
          <p14:tracePt t="288334" x="4822825" y="3063875"/>
          <p14:tracePt t="288350" x="4768850" y="3063875"/>
          <p14:tracePt t="288367" x="4741863" y="3063875"/>
          <p14:tracePt t="288384" x="4724400" y="3081338"/>
          <p14:tracePt t="288401" x="4687888" y="3081338"/>
          <p14:tracePt t="288418" x="4670425" y="3081338"/>
          <p14:tracePt t="288435" x="4616450" y="3081338"/>
          <p14:tracePt t="288453" x="4562475" y="3071813"/>
          <p14:tracePt t="288468" x="4473575" y="3063875"/>
          <p14:tracePt t="288484" x="4375150" y="3036888"/>
          <p14:tracePt t="288501" x="4232275" y="3017838"/>
          <p14:tracePt t="288518" x="4081463" y="3017838"/>
          <p14:tracePt t="288534" x="3857625" y="3027363"/>
          <p14:tracePt t="288551" x="3660775" y="3044825"/>
          <p14:tracePt t="288568" x="3419475" y="3081338"/>
          <p14:tracePt t="288586" x="3036888" y="3098800"/>
          <p14:tracePt t="288601" x="2813050" y="3071813"/>
          <p14:tracePt t="288617" x="2633663" y="3054350"/>
          <p14:tracePt t="288634" x="2527300" y="3036888"/>
          <p14:tracePt t="288651" x="2438400" y="3036888"/>
          <p14:tracePt t="288668" x="2339975" y="3036888"/>
          <p14:tracePt t="288686" x="2214563" y="3054350"/>
          <p14:tracePt t="288703" x="2098675" y="3089275"/>
          <p14:tracePt t="288718" x="2009775" y="3098800"/>
          <p14:tracePt t="288734" x="1928813" y="3125788"/>
          <p14:tracePt t="288751" x="1847850" y="3135313"/>
          <p14:tracePt t="288768" x="1785938" y="3152775"/>
          <p14:tracePt t="288785" x="1731963" y="3152775"/>
          <p14:tracePt t="288801" x="1670050" y="3152775"/>
          <p14:tracePt t="288818" x="1608138" y="3152775"/>
          <p14:tracePt t="288836" x="1509713" y="3152775"/>
          <p14:tracePt t="288851" x="1446213" y="3143250"/>
          <p14:tracePt t="288868" x="1401763" y="3143250"/>
          <p14:tracePt t="288885" x="1374775" y="3143250"/>
          <p14:tracePt t="288901" x="1357313" y="3143250"/>
          <p14:tracePt t="288917" x="1347788" y="3143250"/>
          <p14:tracePt t="288936" x="1330325" y="3152775"/>
          <p14:tracePt t="289070" x="1374775" y="3160713"/>
          <p14:tracePt t="289079" x="1428750" y="3160713"/>
          <p14:tracePt t="289087" x="1517650" y="3160713"/>
          <p14:tracePt t="289103" x="1643063" y="3160713"/>
          <p14:tracePt t="289118" x="1776413" y="3152775"/>
          <p14:tracePt t="289134" x="1884363" y="3125788"/>
          <p14:tracePt t="289151" x="1990725" y="3116263"/>
          <p14:tracePt t="289168" x="2071688" y="3098800"/>
          <p14:tracePt t="289184" x="2133600" y="3089275"/>
          <p14:tracePt t="289203" x="2179638" y="3089275"/>
          <p14:tracePt t="289258" x="2187575" y="3089275"/>
          <p14:tracePt t="289274" x="2205038" y="3089275"/>
          <p14:tracePt t="289282" x="2224088" y="3089275"/>
          <p14:tracePt t="289288" x="2232025" y="3089275"/>
          <p14:tracePt t="289312" x="2241550" y="3089275"/>
          <p14:tracePt t="289422" x="2205038" y="3089275"/>
          <p14:tracePt t="289430" x="2160588" y="3108325"/>
          <p14:tracePt t="289438" x="2108200" y="3116263"/>
          <p14:tracePt t="289453" x="2017713" y="3143250"/>
          <p14:tracePt t="289468" x="1955800" y="3170238"/>
          <p14:tracePt t="289484" x="1901825" y="3179763"/>
          <p14:tracePt t="289501" x="1893888" y="3197225"/>
          <p14:tracePt t="289518" x="1884363" y="3197225"/>
          <p14:tracePt t="289602" x="1893888" y="3214688"/>
          <p14:tracePt t="289610" x="1938338" y="3232150"/>
          <p14:tracePt t="289619" x="1973263" y="3241675"/>
          <p14:tracePt t="289634" x="2071688" y="3251200"/>
          <p14:tracePt t="289651" x="2179638" y="3251200"/>
          <p14:tracePt t="289668" x="2276475" y="3251200"/>
          <p14:tracePt t="289684" x="2428875" y="3251200"/>
          <p14:tracePt t="289702" x="2562225" y="3224213"/>
          <p14:tracePt t="289706" x="2643188" y="3206750"/>
          <p14:tracePt t="289718" x="2840038" y="3170238"/>
          <p14:tracePt t="289735" x="3017838" y="3135313"/>
          <p14:tracePt t="289751" x="3125788" y="3108325"/>
          <p14:tracePt t="289768" x="3160713" y="3089275"/>
          <p14:tracePt t="289784" x="3170238" y="3081338"/>
          <p14:tracePt t="289818" x="3170238" y="3054350"/>
          <p14:tracePt t="289834" x="3160713" y="3036888"/>
          <p14:tracePt t="289852" x="3133725" y="3009900"/>
          <p14:tracePt t="289867" x="3108325" y="2973388"/>
          <p14:tracePt t="289884" x="3089275" y="2928938"/>
          <p14:tracePt t="289901" x="3054350" y="2894013"/>
          <p14:tracePt t="289917" x="3017838" y="2874963"/>
          <p14:tracePt t="289934" x="2955925" y="2849563"/>
          <p14:tracePt t="289951" x="2894013" y="2840038"/>
          <p14:tracePt t="289967" x="2813050" y="2813050"/>
          <p14:tracePt t="289984" x="2670175" y="2786063"/>
          <p14:tracePt t="290001" x="2554288" y="2759075"/>
          <p14:tracePt t="290018" x="2428875" y="2759075"/>
          <p14:tracePt t="290035" x="2322513" y="2759075"/>
          <p14:tracePt t="290051" x="2214563" y="2778125"/>
          <p14:tracePt t="290068" x="2116138" y="2803525"/>
          <p14:tracePt t="290086" x="2036763" y="2822575"/>
          <p14:tracePt t="290103" x="2009775" y="2840038"/>
          <p14:tracePt t="290118" x="1990725" y="2849563"/>
          <p14:tracePt t="290135" x="1973263" y="2867025"/>
          <p14:tracePt t="290151" x="1955800" y="2874963"/>
          <p14:tracePt t="290168" x="1928813" y="2894013"/>
          <p14:tracePt t="290184" x="1911350" y="2911475"/>
          <p14:tracePt t="290201" x="1901825" y="2928938"/>
          <p14:tracePt t="290235" x="1893888" y="2938463"/>
          <p14:tracePt t="290290" x="1893888" y="2946400"/>
          <p14:tracePt t="290315" x="1893888" y="2955925"/>
          <p14:tracePt t="290385" x="1893888" y="2965450"/>
          <p14:tracePt t="290455" x="1893888" y="2973388"/>
          <p14:tracePt t="290525" x="1893888" y="2992438"/>
          <p14:tracePt t="290533" x="1938338" y="2992438"/>
          <p14:tracePt t="290540" x="1990725" y="2992438"/>
          <p14:tracePt t="290551" x="2081213" y="2992438"/>
          <p14:tracePt t="290568" x="2322513" y="2992438"/>
          <p14:tracePt t="290586" x="2705100" y="3009900"/>
          <p14:tracePt t="290603" x="3027363" y="3044825"/>
          <p14:tracePt t="290618" x="3313113" y="3063875"/>
          <p14:tracePt t="290635" x="3465513" y="3054350"/>
          <p14:tracePt t="290651" x="3544888" y="3044825"/>
          <p14:tracePt t="290668" x="3562350" y="3044825"/>
          <p14:tracePt t="290814" x="3581400" y="3044825"/>
          <p14:tracePt t="290830" x="3625850" y="3044825"/>
          <p14:tracePt t="290838" x="3660775" y="3044825"/>
          <p14:tracePt t="290851" x="3714750" y="3063875"/>
          <p14:tracePt t="290867" x="4062413" y="3116263"/>
          <p14:tracePt t="290884" x="4357688" y="3152775"/>
          <p14:tracePt t="290900" x="4625975" y="3187700"/>
          <p14:tracePt t="290917" x="4751388" y="3197225"/>
          <p14:tracePt t="290934" x="4776788" y="3197225"/>
          <p14:tracePt t="290986" x="4741863" y="3179763"/>
          <p14:tracePt t="290993" x="4697413" y="3152775"/>
          <p14:tracePt t="291002" x="4670425" y="3125788"/>
          <p14:tracePt t="291018" x="4589463" y="3044825"/>
          <p14:tracePt t="291034" x="4537075" y="2992438"/>
          <p14:tracePt t="291051" x="4500563" y="2955925"/>
          <p14:tracePt t="291067" x="4483100" y="2928938"/>
          <p14:tracePt t="291084" x="4465638" y="2911475"/>
          <p14:tracePt t="291103" x="4438650" y="2894013"/>
          <p14:tracePt t="291119" x="4438650" y="2874963"/>
          <p14:tracePt t="291135" x="4483100" y="2840038"/>
          <p14:tracePt t="291151" x="4598988" y="2759075"/>
          <p14:tracePt t="291168" x="4714875" y="2732088"/>
          <p14:tracePt t="291185" x="4803775" y="2724150"/>
          <p14:tracePt t="291201" x="4840288" y="2724150"/>
          <p14:tracePt t="291218" x="4848225" y="2724150"/>
          <p14:tracePt t="291236" x="4822825" y="2768600"/>
          <p14:tracePt t="291253" x="4697413" y="2849563"/>
          <p14:tracePt t="291268" x="4518025" y="2911475"/>
          <p14:tracePt t="291285" x="4340225" y="2965450"/>
          <p14:tracePt t="291301" x="4133850" y="2992438"/>
          <p14:tracePt t="291318" x="3938588" y="3009900"/>
          <p14:tracePt t="291335" x="3768725" y="3027363"/>
          <p14:tracePt t="291351" x="3652838" y="3017838"/>
          <p14:tracePt t="291368" x="3473450" y="3009900"/>
          <p14:tracePt t="291385" x="3286125" y="3009900"/>
          <p14:tracePt t="291402" x="3143250" y="3009900"/>
          <p14:tracePt t="291418" x="3009900" y="2992438"/>
          <p14:tracePt t="291435" x="2884488" y="2992438"/>
          <p14:tracePt t="291451" x="2759075" y="2992438"/>
          <p14:tracePt t="291468" x="2670175" y="2992438"/>
          <p14:tracePt t="291486" x="2562225" y="3009900"/>
          <p14:tracePt t="291503" x="2536825" y="3017838"/>
          <p14:tracePt t="291518" x="2509838" y="3027363"/>
          <p14:tracePt t="291589" x="2509838" y="3044825"/>
          <p14:tracePt t="291597" x="2536825" y="3063875"/>
          <p14:tracePt t="291604" x="2562225" y="3071813"/>
          <p14:tracePt t="291618" x="2598738" y="3089275"/>
          <p14:tracePt t="291635" x="2714625" y="3089275"/>
          <p14:tracePt t="291651" x="2795588" y="3081338"/>
          <p14:tracePt t="291668" x="2840038" y="3063875"/>
          <p14:tracePt t="291685" x="2847975" y="3044825"/>
          <p14:tracePt t="291729" x="2847975" y="3027363"/>
          <p14:tracePt t="291737" x="2840038" y="3017838"/>
          <p14:tracePt t="291752" x="2776538" y="3017838"/>
          <p14:tracePt t="291768" x="2670175" y="3017838"/>
          <p14:tracePt t="291785" x="2562225" y="3036888"/>
          <p14:tracePt t="291802" x="2465388" y="3063875"/>
          <p14:tracePt t="291818" x="2419350" y="3089275"/>
          <p14:tracePt t="291835" x="2393950" y="3098800"/>
          <p14:tracePt t="291893" x="2428875" y="3098800"/>
          <p14:tracePt t="291901" x="2473325" y="3081338"/>
          <p14:tracePt t="291908" x="2509838" y="3071813"/>
          <p14:tracePt t="291918" x="2544763" y="3071813"/>
          <p14:tracePt t="291935" x="2581275" y="3063875"/>
          <p14:tracePt t="291952" x="2598738" y="3063875"/>
          <p14:tracePt t="291968" x="2608263" y="3063875"/>
          <p14:tracePt t="292105" x="2625725" y="3071813"/>
          <p14:tracePt t="292121" x="2633663" y="3081338"/>
          <p14:tracePt t="292128" x="2643188" y="3108325"/>
          <p14:tracePt t="292137" x="2670175" y="3116263"/>
          <p14:tracePt t="292151" x="2751138" y="3170238"/>
          <p14:tracePt t="292168" x="2874963" y="3286125"/>
          <p14:tracePt t="292185" x="3071813" y="3482975"/>
          <p14:tracePt t="292201" x="3295650" y="3706813"/>
          <p14:tracePt t="292218" x="3517900" y="3902075"/>
          <p14:tracePt t="292236" x="3768725" y="4233863"/>
          <p14:tracePt t="292253" x="3867150" y="4357688"/>
          <p14:tracePt t="292268" x="3894138" y="4438650"/>
          <p14:tracePt t="292286" x="3894138" y="4465638"/>
          <p14:tracePt t="292301" x="3894138" y="4483100"/>
          <p14:tracePt t="292425" x="3884613" y="4483100"/>
          <p14:tracePt t="292441" x="3875088" y="4483100"/>
          <p14:tracePt t="292449" x="3875088" y="4473575"/>
          <p14:tracePt t="292457" x="3875088" y="4465638"/>
          <p14:tracePt t="292468" x="3867150" y="4456113"/>
          <p14:tracePt t="292485" x="3867150" y="4448175"/>
          <p14:tracePt t="292504" x="3867150" y="4429125"/>
          <p14:tracePt t="292519" x="3857625" y="4411663"/>
          <p14:tracePt t="292535" x="3848100" y="4394200"/>
          <p14:tracePt t="292739" x="3857625" y="4394200"/>
          <p14:tracePt t="292747" x="3867150" y="4394200"/>
          <p14:tracePt t="292769" x="3875088" y="4402138"/>
          <p14:tracePt t="292777" x="3894138" y="4421188"/>
          <p14:tracePt t="292786" x="3902075" y="4421188"/>
          <p14:tracePt t="292802" x="3911600" y="4429125"/>
          <p14:tracePt t="292818" x="3919538" y="4438650"/>
          <p14:tracePt t="292835" x="3929063" y="4448175"/>
          <p14:tracePt t="292868" x="3938588" y="4456113"/>
          <p14:tracePt t="292885" x="3965575" y="4473575"/>
          <p14:tracePt t="292902" x="3983038" y="4483100"/>
          <p14:tracePt t="293020" x="3990975" y="4500563"/>
          <p14:tracePt t="293035" x="4000500" y="4510088"/>
          <p14:tracePt t="293083" x="4010025" y="4519613"/>
          <p14:tracePt t="293099" x="4017963" y="4527550"/>
          <p14:tracePt t="293105" x="4037013" y="4527550"/>
          <p14:tracePt t="293118" x="4044950" y="4537075"/>
          <p14:tracePt t="293135" x="4044950" y="4545013"/>
          <p14:tracePt t="293153" x="4054475" y="4554538"/>
          <p14:tracePt t="293168" x="4071938" y="4572000"/>
          <p14:tracePt t="293215" x="4081463" y="4564063"/>
          <p14:tracePt t="293231" x="4089400" y="4554538"/>
          <p14:tracePt t="293247" x="4108450" y="4554538"/>
          <p14:tracePt t="293255" x="4108450" y="4545013"/>
          <p14:tracePt t="293271" x="4116388" y="4537075"/>
          <p14:tracePt t="293497" x="4116388" y="4527550"/>
          <p14:tracePt t="293505" x="4116388" y="4519613"/>
          <p14:tracePt t="293519" x="4116388" y="4510088"/>
          <p14:tracePt t="293536" x="4116388" y="4473575"/>
          <p14:tracePt t="293568" x="4116388" y="4465638"/>
          <p14:tracePt t="293599" x="4116388" y="4456113"/>
          <p14:tracePt t="293817" x="4125913" y="4456113"/>
          <p14:tracePt t="294003" x="4133850" y="4456113"/>
          <p14:tracePt t="294011" x="4133850" y="4465638"/>
          <p14:tracePt t="294019" x="4143375" y="4473575"/>
          <p14:tracePt t="294034" x="4170363" y="4510088"/>
          <p14:tracePt t="294051" x="4286250" y="4805363"/>
          <p14:tracePt t="294067" x="4340225" y="5734050"/>
          <p14:tracePt t="294084" x="4214813" y="6234113"/>
          <p14:tracePt t="294101" x="4098925" y="6537325"/>
          <p14:tracePt t="294117" x="4071938" y="6689725"/>
          <p14:tracePt t="294134" x="4044950" y="6786563"/>
          <p14:tracePt t="294151" x="4037013" y="6813550"/>
          <p14:tracePt t="294247" x="4027488" y="6813550"/>
          <p14:tracePt t="294263" x="4000500" y="6813550"/>
          <p14:tracePt t="294271" x="3990975" y="6813550"/>
          <p14:tracePt t="294285" x="3983038" y="6813550"/>
          <p14:tracePt t="294301" x="3973513" y="6813550"/>
          <p14:tracePt t="294459" x="3965575" y="6805613"/>
          <p14:tracePt t="294467" x="3946525" y="6778625"/>
          <p14:tracePt t="294475" x="3946525" y="6769100"/>
          <p14:tracePt t="294485" x="3946525" y="6761163"/>
          <p14:tracePt t="294502" x="3938588" y="6742113"/>
          <p14:tracePt t="294519" x="3929063" y="6715125"/>
          <p14:tracePt t="294535" x="3929063" y="6697663"/>
          <p14:tracePt t="294554" x="3929063" y="6670675"/>
          <p14:tracePt t="294569" x="3929063" y="6653213"/>
          <p14:tracePt t="294585" x="3929063" y="6635750"/>
          <p14:tracePt t="294725" x="3929063" y="6626225"/>
          <p14:tracePt t="294733" x="3929063" y="6608763"/>
          <p14:tracePt t="294741" x="3929063" y="6599238"/>
          <p14:tracePt t="294752" x="3929063" y="6572250"/>
          <p14:tracePt t="294768" x="3929063" y="6527800"/>
          <p14:tracePt t="294786" x="3929063" y="6456363"/>
          <p14:tracePt t="294803" x="3929063" y="6429375"/>
          <p14:tracePt t="294819" x="3929063" y="6411913"/>
          <p14:tracePt t="294835" x="3919538" y="6384925"/>
          <p14:tracePt t="294852" x="3919538" y="6367463"/>
          <p14:tracePt t="294868" x="3919538" y="6357938"/>
          <p14:tracePt t="294967" x="3919538" y="6350000"/>
          <p14:tracePt t="295017" x="3911600" y="6340475"/>
          <p14:tracePt t="295029" x="3902075" y="6323013"/>
          <p14:tracePt t="295054" x="3884613" y="6313488"/>
          <p14:tracePt t="295195" x="3875088" y="6305550"/>
          <p14:tracePt t="295209" x="3875088" y="6296025"/>
          <p14:tracePt t="295217" x="3867150" y="6286500"/>
          <p14:tracePt t="295233" x="3867150" y="6278563"/>
          <p14:tracePt t="295312" x="3857625" y="6278563"/>
          <p14:tracePt t="295405" x="3848100" y="6269038"/>
          <p14:tracePt t="295421" x="3840163" y="6269038"/>
          <p14:tracePt t="295461" x="3830638" y="6269038"/>
          <p14:tracePt t="295475" x="3822700" y="6269038"/>
          <p14:tracePt t="295484" x="3803650" y="6251575"/>
          <p14:tracePt t="295491" x="3786188" y="6234113"/>
          <p14:tracePt t="295502" x="3741738" y="6189663"/>
          <p14:tracePt t="295518" x="3652838" y="6046788"/>
          <p14:tracePt t="295535" x="3536950" y="5768975"/>
          <p14:tracePt t="295553" x="3367088" y="5180013"/>
          <p14:tracePt t="295570" x="3232150" y="4616450"/>
          <p14:tracePt t="295585" x="3071813" y="4027488"/>
          <p14:tracePt t="295602" x="2955925" y="3643313"/>
          <p14:tracePt t="295619" x="2847975" y="3340100"/>
          <p14:tracePt t="295635" x="2751138" y="3063875"/>
          <p14:tracePt t="295652" x="2687638" y="2840038"/>
          <p14:tracePt t="295668" x="2652713" y="2679700"/>
          <p14:tracePt t="295685" x="2652713" y="2571750"/>
          <p14:tracePt t="295704" x="2643188" y="2393950"/>
          <p14:tracePt t="295719" x="2643188" y="2330450"/>
          <p14:tracePt t="295735" x="2616200" y="2286000"/>
          <p14:tracePt t="295752" x="2589213" y="2224088"/>
          <p14:tracePt t="295769" x="2544763" y="2108200"/>
          <p14:tracePt t="295786" x="2517775" y="1928813"/>
          <p14:tracePt t="295804" x="2482850" y="1633538"/>
          <p14:tracePt t="295819" x="2465388" y="1411288"/>
          <p14:tracePt t="295835" x="2438400" y="1258888"/>
          <p14:tracePt t="295852" x="2393950" y="1160463"/>
          <p14:tracePt t="295868" x="2366963" y="1054100"/>
          <p14:tracePt t="295885" x="2322513" y="938213"/>
          <p14:tracePt t="295902" x="2295525" y="785813"/>
          <p14:tracePt t="295919" x="2205038" y="598488"/>
          <p14:tracePt t="295935" x="2133600" y="473075"/>
          <p14:tracePt t="295953" x="2081213" y="339725"/>
          <p14:tracePt t="295969" x="2054225" y="303213"/>
          <p14:tracePt t="295985" x="2017713" y="268288"/>
          <p14:tracePt t="296002" x="1990725" y="250825"/>
          <p14:tracePt t="296020" x="1919288" y="223838"/>
          <p14:tracePt t="296035" x="1893888" y="204788"/>
          <p14:tracePt t="296053" x="1866900" y="179388"/>
          <p14:tracePt t="296069" x="1839913" y="160338"/>
          <p14:tracePt t="296085" x="1830388" y="160338"/>
          <p14:tracePt t="296235" x="1847850" y="322263"/>
          <p14:tracePt t="296243" x="1884363" y="330200"/>
          <p14:tracePt t="296251" x="1919288" y="347663"/>
          <p14:tracePt t="296268" x="2000250" y="366713"/>
          <p14:tracePt t="296285" x="2062163" y="393700"/>
          <p14:tracePt t="296301" x="2125663" y="419100"/>
          <p14:tracePt t="296318" x="2187575" y="446088"/>
          <p14:tracePt t="296335" x="2232025" y="465138"/>
          <p14:tracePt t="296351" x="2251075" y="482600"/>
          <p14:tracePt t="296369" x="2259013" y="500063"/>
          <p14:tracePt t="296385" x="2276475" y="517525"/>
          <p14:tracePt t="296402" x="2286000" y="536575"/>
          <p14:tracePt t="296418" x="2295525" y="561975"/>
          <p14:tracePt t="296435" x="2303463" y="581025"/>
          <p14:tracePt t="296454" x="2322513" y="608013"/>
          <p14:tracePt t="296470" x="2330450" y="642938"/>
          <p14:tracePt t="296486" x="2347913" y="687388"/>
          <p14:tracePt t="296502" x="2374900" y="750888"/>
          <p14:tracePt t="296519" x="2393950" y="812800"/>
          <p14:tracePt t="296535" x="2419350" y="874713"/>
          <p14:tracePt t="296552" x="2446338" y="955675"/>
          <p14:tracePt t="296569" x="2482850" y="1036638"/>
          <p14:tracePt t="296585" x="2517775" y="1116013"/>
          <p14:tracePt t="296602" x="2633663" y="1339850"/>
          <p14:tracePt t="296619" x="2741613" y="1589088"/>
          <p14:tracePt t="296635" x="2857500" y="1866900"/>
          <p14:tracePt t="296652" x="2946400" y="2170113"/>
          <p14:tracePt t="296669" x="3062288" y="2465388"/>
          <p14:tracePt t="296685" x="3170238" y="2724150"/>
          <p14:tracePt t="296704" x="3330575" y="3063875"/>
          <p14:tracePt t="296720" x="3438525" y="3268663"/>
          <p14:tracePt t="296736" x="3500438" y="3411538"/>
          <p14:tracePt t="296752" x="3536950" y="3527425"/>
          <p14:tracePt t="296768" x="3562350" y="3608388"/>
          <p14:tracePt t="296785" x="3581400" y="3652838"/>
          <p14:tracePt t="296802" x="3589338" y="3697288"/>
          <p14:tracePt t="296818" x="3616325" y="3759200"/>
          <p14:tracePt t="296835" x="3643313" y="3822700"/>
          <p14:tracePt t="296851" x="3679825" y="3938588"/>
          <p14:tracePt t="296868" x="3705225" y="4054475"/>
          <p14:tracePt t="296885" x="3741738" y="4206875"/>
          <p14:tracePt t="296901" x="3768725" y="4313238"/>
          <p14:tracePt t="296918" x="3795713" y="4448175"/>
          <p14:tracePt t="296935" x="3822700" y="4564063"/>
          <p14:tracePt t="296952" x="3840163" y="4714875"/>
          <p14:tracePt t="296969" x="3857625" y="4911725"/>
          <p14:tracePt t="296985" x="3840163" y="5010150"/>
          <p14:tracePt t="297001" x="3813175" y="5072063"/>
          <p14:tracePt t="297019" x="3741738" y="5153025"/>
          <p14:tracePt t="297035" x="3660775" y="5224463"/>
          <p14:tracePt t="297051" x="3554413" y="5313363"/>
          <p14:tracePt t="297068" x="3438525" y="5384800"/>
          <p14:tracePt t="297085" x="3322638" y="5429250"/>
          <p14:tracePt t="297101" x="3214688" y="5456238"/>
          <p14:tracePt t="297119" x="3098800" y="5492750"/>
          <p14:tracePt t="297135" x="3027363" y="5519738"/>
          <p14:tracePt t="297152" x="3000375" y="5546725"/>
          <p14:tracePt t="297169" x="2946400" y="5564188"/>
          <p14:tracePt t="297185" x="2928938" y="5591175"/>
          <p14:tracePt t="297204" x="2857500" y="5626100"/>
          <p14:tracePt t="297220" x="2822575" y="5662613"/>
          <p14:tracePt t="297235" x="2803525" y="5680075"/>
          <p14:tracePt t="297252" x="2786063" y="5697538"/>
          <p14:tracePt t="297269" x="2786063" y="5707063"/>
          <p14:tracePt t="297285" x="2768600" y="5707063"/>
          <p14:tracePt t="297440" x="2759075" y="5707063"/>
          <p14:tracePt t="297454" x="2741613" y="5707063"/>
          <p14:tracePt t="297470" x="2732088" y="5707063"/>
          <p14:tracePt t="297642" x="2741613" y="5734050"/>
          <p14:tracePt t="297650" x="2768600" y="5741988"/>
          <p14:tracePt t="297658" x="2776538" y="5751513"/>
          <p14:tracePt t="297669" x="2803525" y="5768975"/>
          <p14:tracePt t="297685" x="2867025" y="5786438"/>
          <p14:tracePt t="297702" x="2938463" y="5813425"/>
          <p14:tracePt t="297720" x="3071813" y="5857875"/>
          <p14:tracePt t="297735" x="3108325" y="5876925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|0.8|8.4|0.8|0.5|0.5|0.4|1|15.6|8.9|8.5|0.8|116.7|0.6|0.5|0.5|0.5|0.4|6|19|2.8|12.1|0.4|0.4|0.2|0.2|0.2|0.2|0.2|0.1|0.3|0.2|0.1|0.1|0.3|0.2|0.5|36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4.6|2.3|2.4|19|23.6|4.4|2.3|82|1.1|36.8|8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4|518.9|0.9|85.1|5.2|49|1.1|4.9|58.5|5.8|3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9.9|35.2|12.2|12.3|15.9|18.7|26.8|12.3|7.8|2.2|16.1|5.7|3.5|2.9|5.1|5|3.6|3.3|211.9|1.6|1.9|1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8|9.7|2.3|13.6|14.5|3.9|22.1|11.7|19.2|20.2|5.6|39|9.1|35.7|2|15.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2.3|9.4|15.3|25|1.1|64.4|43.2|13.1|1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4.9|26.5|1.5|51.1|29.9|11|40.6|7.6|3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6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3|9.4|23.5|5|46.8|12.5|18.5|1.4|6.2|2.8|26.4|16.4|3.9|21.8|5.7|46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3|19.8|2.8|50.9|4|39.8|1|0.9|1.1|16.1|56.2|1|1|1.8|14|7.9|53.4|45.2|0.9|0.8|4.6|93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61.5|3.1|53.5|31.9|91.3|2.1|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7|2.2|46.7|31.6|58.3|11.9|10.1|30.9|4.4|1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2.8|13.9|19.3|1.9|31.3|40.9|22.4|22.7|2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9.7|4.8|23.7|79.2|24.9|1.4|103|1.8|16.7|4|2.5|5.8|21.2|1.7"/>
</p:tagLst>
</file>

<file path=ppt/theme/theme1.xml><?xml version="1.0" encoding="utf-8"?>
<a:theme xmlns:a="http://schemas.openxmlformats.org/drawingml/2006/main" name="1_mdsp_2011">
  <a:themeElements>
    <a:clrScheme name="intel2011">
      <a:dk1>
        <a:srgbClr val="061922"/>
      </a:dk1>
      <a:lt1>
        <a:srgbClr val="FFFFFF"/>
      </a:lt1>
      <a:dk2>
        <a:srgbClr val="939598"/>
      </a:dk2>
      <a:lt2>
        <a:srgbClr val="B4BABD"/>
      </a:lt2>
      <a:accent1>
        <a:srgbClr val="0071C5"/>
      </a:accent1>
      <a:accent2>
        <a:srgbClr val="00AEEF"/>
      </a:accent2>
      <a:accent3>
        <a:srgbClr val="004280"/>
      </a:accent3>
      <a:accent4>
        <a:srgbClr val="FFDA00"/>
      </a:accent4>
      <a:accent5>
        <a:srgbClr val="A6CE39"/>
      </a:accent5>
      <a:accent6>
        <a:srgbClr val="FDB813"/>
      </a:accent6>
      <a:hlink>
        <a:srgbClr val="0071C5"/>
      </a:hlink>
      <a:folHlink>
        <a:srgbClr val="00AEE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5000">
              <a:schemeClr val="accent2"/>
            </a:gs>
            <a:gs pos="95000">
              <a:schemeClr val="accent1"/>
            </a:gs>
          </a:gsLst>
          <a:lin ang="16200000" scaled="0"/>
          <a:tileRect/>
        </a:gradFill>
        <a:ln w="317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eaLnBrk="0" hangingPunct="0">
          <a:defRPr sz="2000" b="1" smtClean="0">
            <a:latin typeface="Neo Sans Intel" pitchFamily="34" charset="0"/>
            <a:cs typeface="Arial" pitchFamily="34" charset="0"/>
          </a:defRPr>
        </a:defPPr>
      </a:lstStyle>
    </a:spDef>
    <a:lnDef>
      <a:spPr bwMode="auto">
        <a:solidFill>
          <a:schemeClr val="bg1"/>
        </a:solidFill>
        <a:ln w="19050" cap="flat" cmpd="sng" algn="ctr">
          <a:solidFill>
            <a:schemeClr val="tx1"/>
          </a:solidFill>
          <a:prstDash val="solid"/>
          <a:round/>
          <a:headEnd type="none" w="sm" len="sm"/>
          <a:tailEnd type="triangle" w="med" len="med"/>
        </a:ln>
        <a:effectLst/>
      </a:spPr>
      <a:bodyPr/>
      <a:lstStyle/>
    </a:lnDef>
    <a:txDef>
      <a:spPr>
        <a:noFill/>
      </a:spPr>
      <a:bodyPr wrap="none" rtlCol="0">
        <a:spAutoFit/>
      </a:bodyPr>
      <a:lstStyle>
        <a:defPPr>
          <a:defRPr dirty="0" smtClean="0">
            <a:latin typeface="Neo Sans Intel" panose="020B0504020202020204" pitchFamily="34" charset="0"/>
          </a:defRPr>
        </a:defPPr>
      </a:lstStyle>
    </a:txDef>
  </a:objectDefaults>
  <a:extraClrSchemeLst>
    <a:extraClrScheme>
      <a:clrScheme name="2_intel_template_1_111605_BLUE 1">
        <a:dk1>
          <a:srgbClr val="FF5C00"/>
        </a:dk1>
        <a:lt1>
          <a:srgbClr val="FFFFFF"/>
        </a:lt1>
        <a:dk2>
          <a:srgbClr val="0C2E86"/>
        </a:dk2>
        <a:lt2>
          <a:srgbClr val="F5E647"/>
        </a:lt2>
        <a:accent1>
          <a:srgbClr val="A6CAE1"/>
        </a:accent1>
        <a:accent2>
          <a:srgbClr val="567EB9"/>
        </a:accent2>
        <a:accent3>
          <a:srgbClr val="AAADC3"/>
        </a:accent3>
        <a:accent4>
          <a:srgbClr val="DADADA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AA014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intel_template_1_111605_BLUE 2">
        <a:dk1>
          <a:srgbClr val="0860A8"/>
        </a:dk1>
        <a:lt1>
          <a:srgbClr val="FFFFFF"/>
        </a:lt1>
        <a:dk2>
          <a:srgbClr val="F5E647"/>
        </a:dk2>
        <a:lt2>
          <a:srgbClr val="FF5C47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6518F"/>
        </a:accent4>
        <a:accent5>
          <a:srgbClr val="D0E1EE"/>
        </a:accent5>
        <a:accent6>
          <a:srgbClr val="4D72A7"/>
        </a:accent6>
        <a:hlink>
          <a:srgbClr val="0C2E86"/>
        </a:hlink>
        <a:folHlink>
          <a:srgbClr val="AA014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intel_template_1_111605_BLUE 3">
        <a:dk1>
          <a:srgbClr val="000000"/>
        </a:dk1>
        <a:lt1>
          <a:srgbClr val="FFFFFF"/>
        </a:lt1>
        <a:dk2>
          <a:srgbClr val="DDDDDD"/>
        </a:dk2>
        <a:lt2>
          <a:srgbClr val="5F5F5F"/>
        </a:lt2>
        <a:accent1>
          <a:srgbClr val="A6CAE1"/>
        </a:accent1>
        <a:accent2>
          <a:srgbClr val="567EB9"/>
        </a:accent2>
        <a:accent3>
          <a:srgbClr val="FFFFFF"/>
        </a:accent3>
        <a:accent4>
          <a:srgbClr val="000000"/>
        </a:accent4>
        <a:accent5>
          <a:srgbClr val="D0E1EE"/>
        </a:accent5>
        <a:accent6>
          <a:srgbClr val="4D72A7"/>
        </a:accent6>
        <a:hlink>
          <a:srgbClr val="0860A8"/>
        </a:hlink>
        <a:folHlink>
          <a:srgbClr val="0C2E8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1389</TotalTime>
  <Words>1683</Words>
  <Application>Microsoft Office PowerPoint</Application>
  <PresentationFormat>On-screen Show (4:3)</PresentationFormat>
  <Paragraphs>723</Paragraphs>
  <Slides>19</Slides>
  <Notes>2</Notes>
  <HiddenSlides>2</HiddenSlides>
  <MMClips>16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2" baseType="lpstr">
      <vt:lpstr>ＭＳ Ｐゴシック</vt:lpstr>
      <vt:lpstr>ＭＳ Ｐゴシック</vt:lpstr>
      <vt:lpstr>Arial</vt:lpstr>
      <vt:lpstr>Calibri</vt:lpstr>
      <vt:lpstr>Consolas</vt:lpstr>
      <vt:lpstr>Courier New</vt:lpstr>
      <vt:lpstr>Neo Sans Intel</vt:lpstr>
      <vt:lpstr>Neo Sans Intel Light</vt:lpstr>
      <vt:lpstr>Neo Sans Intel Medium</vt:lpstr>
      <vt:lpstr>Symbol</vt:lpstr>
      <vt:lpstr>Verdana</vt:lpstr>
      <vt:lpstr>Wingdings</vt:lpstr>
      <vt:lpstr>1_mdsp_2011</vt:lpstr>
      <vt:lpstr>Pipelining (part II)</vt:lpstr>
      <vt:lpstr>Refresher: Pipelined vs. Non-Pipelined MIPS</vt:lpstr>
      <vt:lpstr>Refresher: Forwarding + Hazard Detection Unit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Acknowledgments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Pipeline Hazards</dc:title>
  <dc:creator>Titov, Alexandr</dc:creator>
  <cp:lastModifiedBy>Titov, Alexandr</cp:lastModifiedBy>
  <cp:revision>125</cp:revision>
  <dcterms:created xsi:type="dcterms:W3CDTF">2006-08-16T00:00:00Z</dcterms:created>
  <dcterms:modified xsi:type="dcterms:W3CDTF">2014-12-06T17:36:51Z</dcterms:modified>
</cp:coreProperties>
</file>

<file path=docProps/thumbnail.jpeg>
</file>